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25"/>
  </p:notesMasterIdLst>
  <p:sldIdLst>
    <p:sldId id="257" r:id="rId3"/>
    <p:sldId id="285" r:id="rId4"/>
    <p:sldId id="293" r:id="rId5"/>
    <p:sldId id="273" r:id="rId6"/>
    <p:sldId id="294" r:id="rId7"/>
    <p:sldId id="282" r:id="rId8"/>
    <p:sldId id="313" r:id="rId9"/>
    <p:sldId id="300" r:id="rId10"/>
    <p:sldId id="298" r:id="rId11"/>
    <p:sldId id="310" r:id="rId12"/>
    <p:sldId id="315" r:id="rId13"/>
    <p:sldId id="301" r:id="rId14"/>
    <p:sldId id="302" r:id="rId15"/>
    <p:sldId id="303" r:id="rId16"/>
    <p:sldId id="304" r:id="rId17"/>
    <p:sldId id="299" r:id="rId18"/>
    <p:sldId id="258" r:id="rId19"/>
    <p:sldId id="305" r:id="rId20"/>
    <p:sldId id="307" r:id="rId21"/>
    <p:sldId id="309" r:id="rId22"/>
    <p:sldId id="270"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F1A81-512D-4B01-A466-592458CD05A9}"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CAB9C-E14A-4F77-8017-E30AB72DD2DC}" type="slidenum">
              <a:rPr lang="en-US" smtClean="0"/>
              <a:t>‹#›</a:t>
            </a:fld>
            <a:endParaRPr lang="en-US"/>
          </a:p>
        </p:txBody>
      </p:sp>
    </p:spTree>
    <p:extLst>
      <p:ext uri="{BB962C8B-B14F-4D97-AF65-F5344CB8AC3E}">
        <p14:creationId xmlns:p14="http://schemas.microsoft.com/office/powerpoint/2010/main" val="169479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073a7668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g1073a7668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a:extLst>
            <a:ext uri="{FF2B5EF4-FFF2-40B4-BE49-F238E27FC236}">
              <a16:creationId xmlns:a16="http://schemas.microsoft.com/office/drawing/2014/main" id="{3814B46C-4E7D-5324-A10E-283842FECF0E}"/>
            </a:ext>
          </a:extLst>
        </p:cNvPr>
        <p:cNvGrpSpPr/>
        <p:nvPr/>
      </p:nvGrpSpPr>
      <p:grpSpPr>
        <a:xfrm>
          <a:off x="0" y="0"/>
          <a:ext cx="0" cy="0"/>
          <a:chOff x="0" y="0"/>
          <a:chExt cx="0" cy="0"/>
        </a:xfrm>
      </p:grpSpPr>
      <p:sp>
        <p:nvSpPr>
          <p:cNvPr id="1103" name="Google Shape;1103;g1128e93ed41_0_0:notes">
            <a:extLst>
              <a:ext uri="{FF2B5EF4-FFF2-40B4-BE49-F238E27FC236}">
                <a16:creationId xmlns:a16="http://schemas.microsoft.com/office/drawing/2014/main" id="{BD82F435-E929-CFAA-E993-8E181E7211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a:extLst>
              <a:ext uri="{FF2B5EF4-FFF2-40B4-BE49-F238E27FC236}">
                <a16:creationId xmlns:a16="http://schemas.microsoft.com/office/drawing/2014/main" id="{BB8CF990-0E16-124F-77A5-7B0CC228E4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825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a:extLst>
            <a:ext uri="{FF2B5EF4-FFF2-40B4-BE49-F238E27FC236}">
              <a16:creationId xmlns:a16="http://schemas.microsoft.com/office/drawing/2014/main" id="{7E4E7604-B54B-8191-630B-B10BDF6DA7E8}"/>
            </a:ext>
          </a:extLst>
        </p:cNvPr>
        <p:cNvGrpSpPr/>
        <p:nvPr/>
      </p:nvGrpSpPr>
      <p:grpSpPr>
        <a:xfrm>
          <a:off x="0" y="0"/>
          <a:ext cx="0" cy="0"/>
          <a:chOff x="0" y="0"/>
          <a:chExt cx="0" cy="0"/>
        </a:xfrm>
      </p:grpSpPr>
      <p:sp>
        <p:nvSpPr>
          <p:cNvPr id="1090" name="Google Shape;1090;g108657a00ab_0_2461:notes">
            <a:extLst>
              <a:ext uri="{FF2B5EF4-FFF2-40B4-BE49-F238E27FC236}">
                <a16:creationId xmlns:a16="http://schemas.microsoft.com/office/drawing/2014/main" id="{C5A9E065-7494-7DB1-827B-E2FD91AF46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1" name="Google Shape;1091;g108657a00ab_0_2461:notes">
            <a:extLst>
              <a:ext uri="{FF2B5EF4-FFF2-40B4-BE49-F238E27FC236}">
                <a16:creationId xmlns:a16="http://schemas.microsoft.com/office/drawing/2014/main" id="{11A0E486-20C8-35A8-829A-AB2690680E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116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73a7668a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a:extLst>
            <a:ext uri="{FF2B5EF4-FFF2-40B4-BE49-F238E27FC236}">
              <a16:creationId xmlns:a16="http://schemas.microsoft.com/office/drawing/2014/main" id="{B3BC8F34-2024-6CCF-832D-80B3B50F1923}"/>
            </a:ext>
          </a:extLst>
        </p:cNvPr>
        <p:cNvGrpSpPr/>
        <p:nvPr/>
      </p:nvGrpSpPr>
      <p:grpSpPr>
        <a:xfrm>
          <a:off x="0" y="0"/>
          <a:ext cx="0" cy="0"/>
          <a:chOff x="0" y="0"/>
          <a:chExt cx="0" cy="0"/>
        </a:xfrm>
      </p:grpSpPr>
      <p:sp>
        <p:nvSpPr>
          <p:cNvPr id="1150" name="Google Shape;1150;g1073a7668a6_0_492:notes">
            <a:extLst>
              <a:ext uri="{FF2B5EF4-FFF2-40B4-BE49-F238E27FC236}">
                <a16:creationId xmlns:a16="http://schemas.microsoft.com/office/drawing/2014/main" id="{480DB975-B52D-93C8-98E8-9C4704A435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a:extLst>
              <a:ext uri="{FF2B5EF4-FFF2-40B4-BE49-F238E27FC236}">
                <a16:creationId xmlns:a16="http://schemas.microsoft.com/office/drawing/2014/main" id="{93FC8031-9580-64CB-358C-5DCF63BF4F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590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a:extLst>
            <a:ext uri="{FF2B5EF4-FFF2-40B4-BE49-F238E27FC236}">
              <a16:creationId xmlns:a16="http://schemas.microsoft.com/office/drawing/2014/main" id="{7B3F2AD6-AB66-F5D5-060E-9023186CE5B3}"/>
            </a:ext>
          </a:extLst>
        </p:cNvPr>
        <p:cNvGrpSpPr/>
        <p:nvPr/>
      </p:nvGrpSpPr>
      <p:grpSpPr>
        <a:xfrm>
          <a:off x="0" y="0"/>
          <a:ext cx="0" cy="0"/>
          <a:chOff x="0" y="0"/>
          <a:chExt cx="0" cy="0"/>
        </a:xfrm>
      </p:grpSpPr>
      <p:sp>
        <p:nvSpPr>
          <p:cNvPr id="1150" name="Google Shape;1150;g1073a7668a6_0_492:notes">
            <a:extLst>
              <a:ext uri="{FF2B5EF4-FFF2-40B4-BE49-F238E27FC236}">
                <a16:creationId xmlns:a16="http://schemas.microsoft.com/office/drawing/2014/main" id="{852D2432-8A24-F6CB-3D10-C37B04F4CA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1" name="Google Shape;1151;g1073a7668a6_0_492:notes">
            <a:extLst>
              <a:ext uri="{FF2B5EF4-FFF2-40B4-BE49-F238E27FC236}">
                <a16:creationId xmlns:a16="http://schemas.microsoft.com/office/drawing/2014/main" id="{26861D3B-02C6-FA1B-87DD-1F436647C0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0689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a:extLst>
            <a:ext uri="{FF2B5EF4-FFF2-40B4-BE49-F238E27FC236}">
              <a16:creationId xmlns:a16="http://schemas.microsoft.com/office/drawing/2014/main" id="{D7D41E2F-EE4F-96C4-B4AA-25E7A5B30AE0}"/>
            </a:ext>
          </a:extLst>
        </p:cNvPr>
        <p:cNvGrpSpPr/>
        <p:nvPr/>
      </p:nvGrpSpPr>
      <p:grpSpPr>
        <a:xfrm>
          <a:off x="0" y="0"/>
          <a:ext cx="0" cy="0"/>
          <a:chOff x="0" y="0"/>
          <a:chExt cx="0" cy="0"/>
        </a:xfrm>
      </p:grpSpPr>
      <p:sp>
        <p:nvSpPr>
          <p:cNvPr id="3874" name="Google Shape;3874;g1073a7668a6_0_3250:notes">
            <a:extLst>
              <a:ext uri="{FF2B5EF4-FFF2-40B4-BE49-F238E27FC236}">
                <a16:creationId xmlns:a16="http://schemas.microsoft.com/office/drawing/2014/main" id="{86064833-0244-8B2F-FB8D-6D1DB38025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5" name="Google Shape;3875;g1073a7668a6_0_3250:notes">
            <a:extLst>
              <a:ext uri="{FF2B5EF4-FFF2-40B4-BE49-F238E27FC236}">
                <a16:creationId xmlns:a16="http://schemas.microsoft.com/office/drawing/2014/main" id="{EE6B1DEE-8F76-BB73-EA38-01AFFFF65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1422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1073a7668a6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4" name="Google Shape;2154;g1073a7668a6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1073a7668a6_0_1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1" name="Google Shape;1951;g1073a7668a6_0_1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108657a00ab_0_2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1" name="Google Shape;1091;g108657a00ab_0_2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43246C4D-D89C-24A4-5BA4-F5E5B913DCF7}"/>
            </a:ext>
          </a:extLst>
        </p:cNvPr>
        <p:cNvGrpSpPr/>
        <p:nvPr/>
      </p:nvGrpSpPr>
      <p:grpSpPr>
        <a:xfrm>
          <a:off x="0" y="0"/>
          <a:ext cx="0" cy="0"/>
          <a:chOff x="0" y="0"/>
          <a:chExt cx="0" cy="0"/>
        </a:xfrm>
      </p:grpSpPr>
      <p:sp>
        <p:nvSpPr>
          <p:cNvPr id="656" name="Google Shape;656;g1073a7668a6_0_0:notes">
            <a:extLst>
              <a:ext uri="{FF2B5EF4-FFF2-40B4-BE49-F238E27FC236}">
                <a16:creationId xmlns:a16="http://schemas.microsoft.com/office/drawing/2014/main" id="{69C54521-C22D-BE73-2896-6C51FF224E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g1073a7668a6_0_0:notes">
            <a:extLst>
              <a:ext uri="{FF2B5EF4-FFF2-40B4-BE49-F238E27FC236}">
                <a16:creationId xmlns:a16="http://schemas.microsoft.com/office/drawing/2014/main" id="{06379794-6014-EA7B-5358-984FA0D25F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064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a:extLst>
            <a:ext uri="{FF2B5EF4-FFF2-40B4-BE49-F238E27FC236}">
              <a16:creationId xmlns:a16="http://schemas.microsoft.com/office/drawing/2014/main" id="{88CDAB4E-8A49-620F-132C-E178A1E78726}"/>
            </a:ext>
          </a:extLst>
        </p:cNvPr>
        <p:cNvGrpSpPr/>
        <p:nvPr/>
      </p:nvGrpSpPr>
      <p:grpSpPr>
        <a:xfrm>
          <a:off x="0" y="0"/>
          <a:ext cx="0" cy="0"/>
          <a:chOff x="0" y="0"/>
          <a:chExt cx="0" cy="0"/>
        </a:xfrm>
      </p:grpSpPr>
      <p:sp>
        <p:nvSpPr>
          <p:cNvPr id="1103" name="Google Shape;1103;g1128e93ed41_0_0:notes">
            <a:extLst>
              <a:ext uri="{FF2B5EF4-FFF2-40B4-BE49-F238E27FC236}">
                <a16:creationId xmlns:a16="http://schemas.microsoft.com/office/drawing/2014/main" id="{8EBAC444-11D6-B1BC-B197-08276B4A62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a:extLst>
              <a:ext uri="{FF2B5EF4-FFF2-40B4-BE49-F238E27FC236}">
                <a16:creationId xmlns:a16="http://schemas.microsoft.com/office/drawing/2014/main" id="{D305DCF7-0453-7BFC-3A6E-270FD45C24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482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a:extLst>
            <a:ext uri="{FF2B5EF4-FFF2-40B4-BE49-F238E27FC236}">
              <a16:creationId xmlns:a16="http://schemas.microsoft.com/office/drawing/2014/main" id="{04E444E8-B9EB-7A49-037A-91F8095E56BA}"/>
            </a:ext>
          </a:extLst>
        </p:cNvPr>
        <p:cNvGrpSpPr/>
        <p:nvPr/>
      </p:nvGrpSpPr>
      <p:grpSpPr>
        <a:xfrm>
          <a:off x="0" y="0"/>
          <a:ext cx="0" cy="0"/>
          <a:chOff x="0" y="0"/>
          <a:chExt cx="0" cy="0"/>
        </a:xfrm>
      </p:grpSpPr>
      <p:sp>
        <p:nvSpPr>
          <p:cNvPr id="1103" name="Google Shape;1103;g1128e93ed41_0_0:notes">
            <a:extLst>
              <a:ext uri="{FF2B5EF4-FFF2-40B4-BE49-F238E27FC236}">
                <a16:creationId xmlns:a16="http://schemas.microsoft.com/office/drawing/2014/main" id="{E2161C6C-7150-24B4-B769-96CBF65D2B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a:extLst>
              <a:ext uri="{FF2B5EF4-FFF2-40B4-BE49-F238E27FC236}">
                <a16:creationId xmlns:a16="http://schemas.microsoft.com/office/drawing/2014/main" id="{BB1E59D0-43C1-DD40-B62B-1490039EDB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7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a:extLst>
            <a:ext uri="{FF2B5EF4-FFF2-40B4-BE49-F238E27FC236}">
              <a16:creationId xmlns:a16="http://schemas.microsoft.com/office/drawing/2014/main" id="{1FE12EFA-B35F-C440-EC01-7F89172305E2}"/>
            </a:ext>
          </a:extLst>
        </p:cNvPr>
        <p:cNvGrpSpPr/>
        <p:nvPr/>
      </p:nvGrpSpPr>
      <p:grpSpPr>
        <a:xfrm>
          <a:off x="0" y="0"/>
          <a:ext cx="0" cy="0"/>
          <a:chOff x="0" y="0"/>
          <a:chExt cx="0" cy="0"/>
        </a:xfrm>
      </p:grpSpPr>
      <p:sp>
        <p:nvSpPr>
          <p:cNvPr id="1090" name="Google Shape;1090;g108657a00ab_0_2461:notes">
            <a:extLst>
              <a:ext uri="{FF2B5EF4-FFF2-40B4-BE49-F238E27FC236}">
                <a16:creationId xmlns:a16="http://schemas.microsoft.com/office/drawing/2014/main" id="{90AFE596-FFEE-5363-9F28-BDFB7609E4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1" name="Google Shape;1091;g108657a00ab_0_2461:notes">
            <a:extLst>
              <a:ext uri="{FF2B5EF4-FFF2-40B4-BE49-F238E27FC236}">
                <a16:creationId xmlns:a16="http://schemas.microsoft.com/office/drawing/2014/main" id="{9BA01B45-3EC3-23B2-0892-846B22C9CF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34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a:extLst>
            <a:ext uri="{FF2B5EF4-FFF2-40B4-BE49-F238E27FC236}">
              <a16:creationId xmlns:a16="http://schemas.microsoft.com/office/drawing/2014/main" id="{F07939C0-E16A-53A5-60ED-FB6F26075346}"/>
            </a:ext>
          </a:extLst>
        </p:cNvPr>
        <p:cNvGrpSpPr/>
        <p:nvPr/>
      </p:nvGrpSpPr>
      <p:grpSpPr>
        <a:xfrm>
          <a:off x="0" y="0"/>
          <a:ext cx="0" cy="0"/>
          <a:chOff x="0" y="0"/>
          <a:chExt cx="0" cy="0"/>
        </a:xfrm>
      </p:grpSpPr>
      <p:sp>
        <p:nvSpPr>
          <p:cNvPr id="1216" name="Google Shape;1216;g1073a7668a6_0_582:notes">
            <a:extLst>
              <a:ext uri="{FF2B5EF4-FFF2-40B4-BE49-F238E27FC236}">
                <a16:creationId xmlns:a16="http://schemas.microsoft.com/office/drawing/2014/main" id="{D479FD5A-F8C7-0F88-06D6-5FB7B73AF1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7" name="Google Shape;1217;g1073a7668a6_0_582:notes">
            <a:extLst>
              <a:ext uri="{FF2B5EF4-FFF2-40B4-BE49-F238E27FC236}">
                <a16:creationId xmlns:a16="http://schemas.microsoft.com/office/drawing/2014/main" id="{30FB4FF1-BBD1-BD08-C4DF-718528AEAB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207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a:extLst>
            <a:ext uri="{FF2B5EF4-FFF2-40B4-BE49-F238E27FC236}">
              <a16:creationId xmlns:a16="http://schemas.microsoft.com/office/drawing/2014/main" id="{23E88D0E-424A-973D-0B1F-9AECC5A5DBE2}"/>
            </a:ext>
          </a:extLst>
        </p:cNvPr>
        <p:cNvGrpSpPr/>
        <p:nvPr/>
      </p:nvGrpSpPr>
      <p:grpSpPr>
        <a:xfrm>
          <a:off x="0" y="0"/>
          <a:ext cx="0" cy="0"/>
          <a:chOff x="0" y="0"/>
          <a:chExt cx="0" cy="0"/>
        </a:xfrm>
      </p:grpSpPr>
      <p:sp>
        <p:nvSpPr>
          <p:cNvPr id="1103" name="Google Shape;1103;g1128e93ed41_0_0:notes">
            <a:extLst>
              <a:ext uri="{FF2B5EF4-FFF2-40B4-BE49-F238E27FC236}">
                <a16:creationId xmlns:a16="http://schemas.microsoft.com/office/drawing/2014/main" id="{BCF30A25-EF50-977D-20E7-32750BCAD6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128e93ed41_0_0:notes">
            <a:extLst>
              <a:ext uri="{FF2B5EF4-FFF2-40B4-BE49-F238E27FC236}">
                <a16:creationId xmlns:a16="http://schemas.microsoft.com/office/drawing/2014/main" id="{421C1D50-B8FE-23C2-49A1-66EB91FB6E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5514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a:extLst>
            <a:ext uri="{FF2B5EF4-FFF2-40B4-BE49-F238E27FC236}">
              <a16:creationId xmlns:a16="http://schemas.microsoft.com/office/drawing/2014/main" id="{E3B4F9A6-9C67-2AA9-BC03-04B673AAA20A}"/>
            </a:ext>
          </a:extLst>
        </p:cNvPr>
        <p:cNvGrpSpPr/>
        <p:nvPr/>
      </p:nvGrpSpPr>
      <p:grpSpPr>
        <a:xfrm>
          <a:off x="0" y="0"/>
          <a:ext cx="0" cy="0"/>
          <a:chOff x="0" y="0"/>
          <a:chExt cx="0" cy="0"/>
        </a:xfrm>
      </p:grpSpPr>
      <p:sp>
        <p:nvSpPr>
          <p:cNvPr id="1216" name="Google Shape;1216;g1073a7668a6_0_582:notes">
            <a:extLst>
              <a:ext uri="{FF2B5EF4-FFF2-40B4-BE49-F238E27FC236}">
                <a16:creationId xmlns:a16="http://schemas.microsoft.com/office/drawing/2014/main" id="{95B680F2-94B8-7840-226C-77A15A7067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7" name="Google Shape;1217;g1073a7668a6_0_582:notes">
            <a:extLst>
              <a:ext uri="{FF2B5EF4-FFF2-40B4-BE49-F238E27FC236}">
                <a16:creationId xmlns:a16="http://schemas.microsoft.com/office/drawing/2014/main" id="{E4B8814F-CC4B-3227-1D5E-E1E0B815BF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90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p:nvPr/>
        </p:nvSpPr>
        <p:spPr>
          <a:xfrm rot="-5400000">
            <a:off x="3757852" y="53722"/>
            <a:ext cx="4674555" cy="6750556"/>
          </a:xfrm>
          <a:custGeom>
            <a:avLst/>
            <a:gdLst/>
            <a:ahLst/>
            <a:cxnLst/>
            <a:rect l="l" t="t" r="r" b="b"/>
            <a:pathLst>
              <a:path w="7011831" h="10125833" extrusionOk="0">
                <a:moveTo>
                  <a:pt x="2058153" y="10078746"/>
                </a:moveTo>
                <a:cubicBezTo>
                  <a:pt x="2007997" y="10078746"/>
                  <a:pt x="1960680" y="10072772"/>
                  <a:pt x="1907099" y="10056672"/>
                </a:cubicBezTo>
                <a:cubicBezTo>
                  <a:pt x="1814330" y="10026619"/>
                  <a:pt x="1607931" y="9696840"/>
                  <a:pt x="1524934" y="9447806"/>
                </a:cubicBezTo>
                <a:cubicBezTo>
                  <a:pt x="1410088" y="9100186"/>
                  <a:pt x="1473684" y="8988842"/>
                  <a:pt x="1404492" y="8974605"/>
                </a:cubicBezTo>
                <a:cubicBezTo>
                  <a:pt x="807920" y="8852630"/>
                  <a:pt x="299759" y="8417139"/>
                  <a:pt x="19202" y="7890190"/>
                </a:cubicBezTo>
                <a:cubicBezTo>
                  <a:pt x="-6687" y="7890190"/>
                  <a:pt x="1098" y="7771110"/>
                  <a:pt x="1098" y="165155"/>
                </a:cubicBezTo>
                <a:cubicBezTo>
                  <a:pt x="372823" y="118617"/>
                  <a:pt x="743878" y="82569"/>
                  <a:pt x="1117691" y="82488"/>
                </a:cubicBezTo>
                <a:cubicBezTo>
                  <a:pt x="3912701" y="81840"/>
                  <a:pt x="5338659" y="-37037"/>
                  <a:pt x="6816719" y="11749"/>
                </a:cubicBezTo>
                <a:cubicBezTo>
                  <a:pt x="6890370" y="14625"/>
                  <a:pt x="7019428" y="7110400"/>
                  <a:pt x="7011481" y="10071516"/>
                </a:cubicBezTo>
                <a:cubicBezTo>
                  <a:pt x="7011481" y="10189361"/>
                  <a:pt x="5835508" y="10078746"/>
                  <a:pt x="2058153" y="10078746"/>
                </a:cubicBezTo>
                <a:close/>
              </a:path>
            </a:pathLst>
          </a:custGeom>
          <a:solidFill>
            <a:srgbClr val="FFD16C"/>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1" name="Google Shape;11;p2"/>
          <p:cNvGrpSpPr/>
          <p:nvPr/>
        </p:nvGrpSpPr>
        <p:grpSpPr>
          <a:xfrm rot="-5400000">
            <a:off x="4216203" y="552751"/>
            <a:ext cx="4182248" cy="6219173"/>
            <a:chOff x="5655999" y="797417"/>
            <a:chExt cx="6273373" cy="9328759"/>
          </a:xfrm>
        </p:grpSpPr>
        <p:grpSp>
          <p:nvGrpSpPr>
            <p:cNvPr id="12" name="Google Shape;12;p2"/>
            <p:cNvGrpSpPr/>
            <p:nvPr/>
          </p:nvGrpSpPr>
          <p:grpSpPr>
            <a:xfrm>
              <a:off x="6152389" y="797417"/>
              <a:ext cx="5776983" cy="8557041"/>
              <a:chOff x="6152389" y="797417"/>
              <a:chExt cx="5776983" cy="8557041"/>
            </a:xfrm>
          </p:grpSpPr>
          <p:grpSp>
            <p:nvGrpSpPr>
              <p:cNvPr id="13" name="Google Shape;13;p2"/>
              <p:cNvGrpSpPr/>
              <p:nvPr/>
            </p:nvGrpSpPr>
            <p:grpSpPr>
              <a:xfrm>
                <a:off x="6152457" y="797417"/>
                <a:ext cx="5776910" cy="116313"/>
                <a:chOff x="6152457" y="797417"/>
                <a:chExt cx="5776910" cy="116313"/>
              </a:xfrm>
            </p:grpSpPr>
            <p:grpSp>
              <p:nvGrpSpPr>
                <p:cNvPr id="14" name="Google Shape;14;p2"/>
                <p:cNvGrpSpPr/>
                <p:nvPr/>
              </p:nvGrpSpPr>
              <p:grpSpPr>
                <a:xfrm>
                  <a:off x="6152457" y="797417"/>
                  <a:ext cx="103487" cy="116262"/>
                  <a:chOff x="6152457" y="797417"/>
                  <a:chExt cx="103487" cy="116262"/>
                </a:xfrm>
              </p:grpSpPr>
              <p:sp>
                <p:nvSpPr>
                  <p:cNvPr id="15" name="Google Shape;15;p2"/>
                  <p:cNvSpPr/>
                  <p:nvPr/>
                </p:nvSpPr>
                <p:spPr>
                  <a:xfrm>
                    <a:off x="6219325" y="800187"/>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 name="Google Shape;16;p2"/>
                  <p:cNvSpPr/>
                  <p:nvPr/>
                </p:nvSpPr>
                <p:spPr>
                  <a:xfrm>
                    <a:off x="6152457" y="797417"/>
                    <a:ext cx="103487" cy="116262"/>
                  </a:xfrm>
                  <a:custGeom>
                    <a:avLst/>
                    <a:gdLst/>
                    <a:ahLst/>
                    <a:cxnLst/>
                    <a:rect l="l" t="t" r="r" b="b"/>
                    <a:pathLst>
                      <a:path w="103487" h="116262" extrusionOk="0">
                        <a:moveTo>
                          <a:pt x="103297" y="57289"/>
                        </a:moveTo>
                        <a:cubicBezTo>
                          <a:pt x="98796" y="3844"/>
                          <a:pt x="49837" y="-4965"/>
                          <a:pt x="71468" y="5404"/>
                        </a:cubicBezTo>
                        <a:cubicBezTo>
                          <a:pt x="55291" y="-2758"/>
                          <a:pt x="39538" y="-1461"/>
                          <a:pt x="25368" y="7854"/>
                        </a:cubicBezTo>
                        <a:cubicBezTo>
                          <a:pt x="-29775" y="44814"/>
                          <a:pt x="14745" y="135804"/>
                          <a:pt x="66177" y="112495"/>
                        </a:cubicBezTo>
                        <a:cubicBezTo>
                          <a:pt x="110453" y="92142"/>
                          <a:pt x="102729" y="50079"/>
                          <a:pt x="103297" y="5728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7" name="Google Shape;17;p2"/>
                <p:cNvGrpSpPr/>
                <p:nvPr/>
              </p:nvGrpSpPr>
              <p:grpSpPr>
                <a:xfrm>
                  <a:off x="6861685" y="797451"/>
                  <a:ext cx="103455" cy="116279"/>
                  <a:chOff x="6861685" y="797451"/>
                  <a:chExt cx="103455" cy="116279"/>
                </a:xfrm>
              </p:grpSpPr>
              <p:sp>
                <p:nvSpPr>
                  <p:cNvPr id="18" name="Google Shape;18;p2"/>
                  <p:cNvSpPr/>
                  <p:nvPr/>
                </p:nvSpPr>
                <p:spPr>
                  <a:xfrm>
                    <a:off x="6928502"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 name="Google Shape;19;p2"/>
                  <p:cNvSpPr/>
                  <p:nvPr/>
                </p:nvSpPr>
                <p:spPr>
                  <a:xfrm>
                    <a:off x="6861685"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0" name="Google Shape;20;p2"/>
                <p:cNvGrpSpPr/>
                <p:nvPr/>
              </p:nvGrpSpPr>
              <p:grpSpPr>
                <a:xfrm>
                  <a:off x="7570873" y="797451"/>
                  <a:ext cx="103455" cy="116279"/>
                  <a:chOff x="7570873" y="797451"/>
                  <a:chExt cx="103455" cy="116279"/>
                </a:xfrm>
              </p:grpSpPr>
              <p:sp>
                <p:nvSpPr>
                  <p:cNvPr id="21" name="Google Shape;21;p2"/>
                  <p:cNvSpPr/>
                  <p:nvPr/>
                </p:nvSpPr>
                <p:spPr>
                  <a:xfrm>
                    <a:off x="7637681" y="800187"/>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 name="Google Shape;22;p2"/>
                  <p:cNvSpPr/>
                  <p:nvPr/>
                </p:nvSpPr>
                <p:spPr>
                  <a:xfrm>
                    <a:off x="7570873"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3" name="Google Shape;23;p2"/>
                <p:cNvGrpSpPr/>
                <p:nvPr/>
              </p:nvGrpSpPr>
              <p:grpSpPr>
                <a:xfrm>
                  <a:off x="8280040" y="797451"/>
                  <a:ext cx="103455" cy="116279"/>
                  <a:chOff x="8280040" y="797451"/>
                  <a:chExt cx="103455" cy="116279"/>
                </a:xfrm>
              </p:grpSpPr>
              <p:sp>
                <p:nvSpPr>
                  <p:cNvPr id="24" name="Google Shape;24;p2"/>
                  <p:cNvSpPr/>
                  <p:nvPr/>
                </p:nvSpPr>
                <p:spPr>
                  <a:xfrm>
                    <a:off x="8346858"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 name="Google Shape;25;p2"/>
                  <p:cNvSpPr/>
                  <p:nvPr/>
                </p:nvSpPr>
                <p:spPr>
                  <a:xfrm>
                    <a:off x="8280040"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6" name="Google Shape;26;p2"/>
                <p:cNvGrpSpPr/>
                <p:nvPr/>
              </p:nvGrpSpPr>
              <p:grpSpPr>
                <a:xfrm>
                  <a:off x="8989228" y="797451"/>
                  <a:ext cx="103455" cy="116279"/>
                  <a:chOff x="8989228" y="797451"/>
                  <a:chExt cx="103455" cy="116279"/>
                </a:xfrm>
              </p:grpSpPr>
              <p:sp>
                <p:nvSpPr>
                  <p:cNvPr id="27" name="Google Shape;27;p2"/>
                  <p:cNvSpPr/>
                  <p:nvPr/>
                </p:nvSpPr>
                <p:spPr>
                  <a:xfrm>
                    <a:off x="9056030" y="800187"/>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 name="Google Shape;28;p2"/>
                  <p:cNvSpPr/>
                  <p:nvPr/>
                </p:nvSpPr>
                <p:spPr>
                  <a:xfrm>
                    <a:off x="8989228"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9" name="Google Shape;29;p2"/>
                <p:cNvGrpSpPr/>
                <p:nvPr/>
              </p:nvGrpSpPr>
              <p:grpSpPr>
                <a:xfrm>
                  <a:off x="9698396" y="797451"/>
                  <a:ext cx="103455" cy="116279"/>
                  <a:chOff x="9698396" y="797451"/>
                  <a:chExt cx="103455" cy="116279"/>
                </a:xfrm>
              </p:grpSpPr>
              <p:sp>
                <p:nvSpPr>
                  <p:cNvPr id="30" name="Google Shape;30;p2"/>
                  <p:cNvSpPr/>
                  <p:nvPr/>
                </p:nvSpPr>
                <p:spPr>
                  <a:xfrm>
                    <a:off x="9765213"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 name="Google Shape;31;p2"/>
                  <p:cNvSpPr/>
                  <p:nvPr/>
                </p:nvSpPr>
                <p:spPr>
                  <a:xfrm>
                    <a:off x="9698396" y="797451"/>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2" name="Google Shape;32;p2"/>
                <p:cNvGrpSpPr/>
                <p:nvPr/>
              </p:nvGrpSpPr>
              <p:grpSpPr>
                <a:xfrm>
                  <a:off x="10407584" y="797451"/>
                  <a:ext cx="103455" cy="116279"/>
                  <a:chOff x="10407584" y="797451"/>
                  <a:chExt cx="103455" cy="116279"/>
                </a:xfrm>
              </p:grpSpPr>
              <p:sp>
                <p:nvSpPr>
                  <p:cNvPr id="33" name="Google Shape;33;p2"/>
                  <p:cNvSpPr/>
                  <p:nvPr/>
                </p:nvSpPr>
                <p:spPr>
                  <a:xfrm>
                    <a:off x="10474386" y="800187"/>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 name="Google Shape;34;p2"/>
                  <p:cNvSpPr/>
                  <p:nvPr/>
                </p:nvSpPr>
                <p:spPr>
                  <a:xfrm>
                    <a:off x="10407584"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5" name="Google Shape;35;p2"/>
                <p:cNvGrpSpPr/>
                <p:nvPr/>
              </p:nvGrpSpPr>
              <p:grpSpPr>
                <a:xfrm>
                  <a:off x="11116752" y="797451"/>
                  <a:ext cx="103455" cy="116279"/>
                  <a:chOff x="11116752" y="797451"/>
                  <a:chExt cx="103455" cy="116279"/>
                </a:xfrm>
              </p:grpSpPr>
              <p:sp>
                <p:nvSpPr>
                  <p:cNvPr id="36" name="Google Shape;36;p2"/>
                  <p:cNvSpPr/>
                  <p:nvPr/>
                </p:nvSpPr>
                <p:spPr>
                  <a:xfrm>
                    <a:off x="11183569"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 name="Google Shape;37;p2"/>
                  <p:cNvSpPr/>
                  <p:nvPr/>
                </p:nvSpPr>
                <p:spPr>
                  <a:xfrm>
                    <a:off x="11116752"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8" name="Google Shape;38;p2"/>
                <p:cNvGrpSpPr/>
                <p:nvPr/>
              </p:nvGrpSpPr>
              <p:grpSpPr>
                <a:xfrm>
                  <a:off x="11825880" y="797417"/>
                  <a:ext cx="103487" cy="116262"/>
                  <a:chOff x="11825880" y="797417"/>
                  <a:chExt cx="103487" cy="116262"/>
                </a:xfrm>
              </p:grpSpPr>
              <p:sp>
                <p:nvSpPr>
                  <p:cNvPr id="39" name="Google Shape;39;p2"/>
                  <p:cNvSpPr/>
                  <p:nvPr/>
                </p:nvSpPr>
                <p:spPr>
                  <a:xfrm>
                    <a:off x="11892742" y="800187"/>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 name="Google Shape;40;p2"/>
                  <p:cNvSpPr/>
                  <p:nvPr/>
                </p:nvSpPr>
                <p:spPr>
                  <a:xfrm>
                    <a:off x="11825880" y="797417"/>
                    <a:ext cx="103487" cy="116262"/>
                  </a:xfrm>
                  <a:custGeom>
                    <a:avLst/>
                    <a:gdLst/>
                    <a:ahLst/>
                    <a:cxnLst/>
                    <a:rect l="l" t="t" r="r" b="b"/>
                    <a:pathLst>
                      <a:path w="103487" h="116262" extrusionOk="0">
                        <a:moveTo>
                          <a:pt x="103297" y="57289"/>
                        </a:moveTo>
                        <a:cubicBezTo>
                          <a:pt x="98796" y="3844"/>
                          <a:pt x="49837" y="-4965"/>
                          <a:pt x="71468" y="5404"/>
                        </a:cubicBezTo>
                        <a:cubicBezTo>
                          <a:pt x="55290" y="-2758"/>
                          <a:pt x="39539" y="-1461"/>
                          <a:pt x="25368" y="7854"/>
                        </a:cubicBezTo>
                        <a:cubicBezTo>
                          <a:pt x="-29775" y="44814"/>
                          <a:pt x="14744" y="135804"/>
                          <a:pt x="66177" y="112495"/>
                        </a:cubicBezTo>
                        <a:cubicBezTo>
                          <a:pt x="110453" y="92142"/>
                          <a:pt x="102729" y="50079"/>
                          <a:pt x="103297" y="5728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41" name="Google Shape;41;p2"/>
              <p:cNvGrpSpPr/>
              <p:nvPr/>
            </p:nvGrpSpPr>
            <p:grpSpPr>
              <a:xfrm>
                <a:off x="6152389" y="1564732"/>
                <a:ext cx="5776983" cy="116333"/>
                <a:chOff x="6152389" y="1564732"/>
                <a:chExt cx="5776983" cy="116333"/>
              </a:xfrm>
            </p:grpSpPr>
            <p:grpSp>
              <p:nvGrpSpPr>
                <p:cNvPr id="42" name="Google Shape;42;p2"/>
                <p:cNvGrpSpPr/>
                <p:nvPr/>
              </p:nvGrpSpPr>
              <p:grpSpPr>
                <a:xfrm>
                  <a:off x="6152389" y="1564732"/>
                  <a:ext cx="103563" cy="116306"/>
                  <a:chOff x="6152389" y="1564732"/>
                  <a:chExt cx="103563" cy="116306"/>
                </a:xfrm>
              </p:grpSpPr>
              <p:sp>
                <p:nvSpPr>
                  <p:cNvPr id="43" name="Google Shape;43;p2"/>
                  <p:cNvSpPr/>
                  <p:nvPr/>
                </p:nvSpPr>
                <p:spPr>
                  <a:xfrm>
                    <a:off x="6219325" y="1567537"/>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 name="Google Shape;44;p2"/>
                  <p:cNvSpPr/>
                  <p:nvPr/>
                </p:nvSpPr>
                <p:spPr>
                  <a:xfrm>
                    <a:off x="6152389" y="1564732"/>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1"/>
                          <a:pt x="14873" y="135946"/>
                          <a:pt x="66245" y="112515"/>
                        </a:cubicBezTo>
                        <a:cubicBezTo>
                          <a:pt x="110582" y="92283"/>
                          <a:pt x="102797" y="5011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45" name="Google Shape;45;p2"/>
                <p:cNvGrpSpPr/>
                <p:nvPr/>
              </p:nvGrpSpPr>
              <p:grpSpPr>
                <a:xfrm>
                  <a:off x="6861685" y="1564786"/>
                  <a:ext cx="103455" cy="116279"/>
                  <a:chOff x="6861685" y="1564786"/>
                  <a:chExt cx="103455" cy="116279"/>
                </a:xfrm>
              </p:grpSpPr>
              <p:sp>
                <p:nvSpPr>
                  <p:cNvPr id="46" name="Google Shape;46;p2"/>
                  <p:cNvSpPr/>
                  <p:nvPr/>
                </p:nvSpPr>
                <p:spPr>
                  <a:xfrm>
                    <a:off x="6928502"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 name="Google Shape;47;p2"/>
                  <p:cNvSpPr/>
                  <p:nvPr/>
                </p:nvSpPr>
                <p:spPr>
                  <a:xfrm>
                    <a:off x="6861685"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48" name="Google Shape;48;p2"/>
                <p:cNvGrpSpPr/>
                <p:nvPr/>
              </p:nvGrpSpPr>
              <p:grpSpPr>
                <a:xfrm>
                  <a:off x="7570873" y="1564786"/>
                  <a:ext cx="103455" cy="116279"/>
                  <a:chOff x="7570873" y="1564786"/>
                  <a:chExt cx="103455" cy="116279"/>
                </a:xfrm>
              </p:grpSpPr>
              <p:sp>
                <p:nvSpPr>
                  <p:cNvPr id="49" name="Google Shape;49;p2"/>
                  <p:cNvSpPr/>
                  <p:nvPr/>
                </p:nvSpPr>
                <p:spPr>
                  <a:xfrm>
                    <a:off x="7637681" y="1567537"/>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 name="Google Shape;50;p2"/>
                  <p:cNvSpPr/>
                  <p:nvPr/>
                </p:nvSpPr>
                <p:spPr>
                  <a:xfrm>
                    <a:off x="7570873"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51" name="Google Shape;51;p2"/>
                <p:cNvGrpSpPr/>
                <p:nvPr/>
              </p:nvGrpSpPr>
              <p:grpSpPr>
                <a:xfrm>
                  <a:off x="8280040" y="1564786"/>
                  <a:ext cx="103455" cy="116279"/>
                  <a:chOff x="8280040" y="1564786"/>
                  <a:chExt cx="103455" cy="116279"/>
                </a:xfrm>
              </p:grpSpPr>
              <p:sp>
                <p:nvSpPr>
                  <p:cNvPr id="52" name="Google Shape;52;p2"/>
                  <p:cNvSpPr/>
                  <p:nvPr/>
                </p:nvSpPr>
                <p:spPr>
                  <a:xfrm>
                    <a:off x="8346858"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 name="Google Shape;53;p2"/>
                  <p:cNvSpPr/>
                  <p:nvPr/>
                </p:nvSpPr>
                <p:spPr>
                  <a:xfrm>
                    <a:off x="8280040"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54" name="Google Shape;54;p2"/>
                <p:cNvGrpSpPr/>
                <p:nvPr/>
              </p:nvGrpSpPr>
              <p:grpSpPr>
                <a:xfrm>
                  <a:off x="8989228" y="1564786"/>
                  <a:ext cx="103455" cy="116279"/>
                  <a:chOff x="8989228" y="1564786"/>
                  <a:chExt cx="103455" cy="116279"/>
                </a:xfrm>
              </p:grpSpPr>
              <p:sp>
                <p:nvSpPr>
                  <p:cNvPr id="55" name="Google Shape;55;p2"/>
                  <p:cNvSpPr/>
                  <p:nvPr/>
                </p:nvSpPr>
                <p:spPr>
                  <a:xfrm>
                    <a:off x="9056030" y="1567537"/>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 name="Google Shape;56;p2"/>
                  <p:cNvSpPr/>
                  <p:nvPr/>
                </p:nvSpPr>
                <p:spPr>
                  <a:xfrm>
                    <a:off x="8989228"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57" name="Google Shape;57;p2"/>
                <p:cNvGrpSpPr/>
                <p:nvPr/>
              </p:nvGrpSpPr>
              <p:grpSpPr>
                <a:xfrm>
                  <a:off x="9698396" y="1564786"/>
                  <a:ext cx="103455" cy="116279"/>
                  <a:chOff x="9698396" y="1564786"/>
                  <a:chExt cx="103455" cy="116279"/>
                </a:xfrm>
              </p:grpSpPr>
              <p:sp>
                <p:nvSpPr>
                  <p:cNvPr id="58" name="Google Shape;58;p2"/>
                  <p:cNvSpPr/>
                  <p:nvPr/>
                </p:nvSpPr>
                <p:spPr>
                  <a:xfrm>
                    <a:off x="9765213"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 name="Google Shape;59;p2"/>
                  <p:cNvSpPr/>
                  <p:nvPr/>
                </p:nvSpPr>
                <p:spPr>
                  <a:xfrm>
                    <a:off x="9698396" y="1564786"/>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60" name="Google Shape;60;p2"/>
                <p:cNvGrpSpPr/>
                <p:nvPr/>
              </p:nvGrpSpPr>
              <p:grpSpPr>
                <a:xfrm>
                  <a:off x="10407584" y="1564786"/>
                  <a:ext cx="103455" cy="116279"/>
                  <a:chOff x="10407584" y="1564786"/>
                  <a:chExt cx="103455" cy="116279"/>
                </a:xfrm>
              </p:grpSpPr>
              <p:sp>
                <p:nvSpPr>
                  <p:cNvPr id="61" name="Google Shape;61;p2"/>
                  <p:cNvSpPr/>
                  <p:nvPr/>
                </p:nvSpPr>
                <p:spPr>
                  <a:xfrm>
                    <a:off x="10474386" y="1567537"/>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 name="Google Shape;62;p2"/>
                  <p:cNvSpPr/>
                  <p:nvPr/>
                </p:nvSpPr>
                <p:spPr>
                  <a:xfrm>
                    <a:off x="10407584"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63" name="Google Shape;63;p2"/>
                <p:cNvGrpSpPr/>
                <p:nvPr/>
              </p:nvGrpSpPr>
              <p:grpSpPr>
                <a:xfrm>
                  <a:off x="11116752" y="1564786"/>
                  <a:ext cx="103455" cy="116279"/>
                  <a:chOff x="11116752" y="1564786"/>
                  <a:chExt cx="103455" cy="116279"/>
                </a:xfrm>
              </p:grpSpPr>
              <p:sp>
                <p:nvSpPr>
                  <p:cNvPr id="64" name="Google Shape;64;p2"/>
                  <p:cNvSpPr/>
                  <p:nvPr/>
                </p:nvSpPr>
                <p:spPr>
                  <a:xfrm>
                    <a:off x="11183569"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 name="Google Shape;65;p2"/>
                  <p:cNvSpPr/>
                  <p:nvPr/>
                </p:nvSpPr>
                <p:spPr>
                  <a:xfrm>
                    <a:off x="11116752"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66" name="Google Shape;66;p2"/>
                <p:cNvGrpSpPr/>
                <p:nvPr/>
              </p:nvGrpSpPr>
              <p:grpSpPr>
                <a:xfrm>
                  <a:off x="11825812" y="1564732"/>
                  <a:ext cx="103560" cy="116306"/>
                  <a:chOff x="11825812" y="1564732"/>
                  <a:chExt cx="103560" cy="116306"/>
                </a:xfrm>
              </p:grpSpPr>
              <p:sp>
                <p:nvSpPr>
                  <p:cNvPr id="67" name="Google Shape;67;p2"/>
                  <p:cNvSpPr/>
                  <p:nvPr/>
                </p:nvSpPr>
                <p:spPr>
                  <a:xfrm>
                    <a:off x="11892742" y="1567537"/>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 name="Google Shape;68;p2"/>
                  <p:cNvSpPr/>
                  <p:nvPr/>
                </p:nvSpPr>
                <p:spPr>
                  <a:xfrm>
                    <a:off x="11825812" y="1564732"/>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1"/>
                          <a:pt x="14874" y="135946"/>
                          <a:pt x="66245" y="112515"/>
                        </a:cubicBezTo>
                        <a:cubicBezTo>
                          <a:pt x="110562" y="92283"/>
                          <a:pt x="102797" y="5011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69" name="Google Shape;69;p2"/>
              <p:cNvGrpSpPr/>
              <p:nvPr/>
            </p:nvGrpSpPr>
            <p:grpSpPr>
              <a:xfrm>
                <a:off x="6152389" y="2332067"/>
                <a:ext cx="5776983" cy="116334"/>
                <a:chOff x="6152389" y="2332067"/>
                <a:chExt cx="5776983" cy="116334"/>
              </a:xfrm>
            </p:grpSpPr>
            <p:grpSp>
              <p:nvGrpSpPr>
                <p:cNvPr id="70" name="Google Shape;70;p2"/>
                <p:cNvGrpSpPr/>
                <p:nvPr/>
              </p:nvGrpSpPr>
              <p:grpSpPr>
                <a:xfrm>
                  <a:off x="6152389" y="2332067"/>
                  <a:ext cx="103563" cy="116306"/>
                  <a:chOff x="6152389" y="2332067"/>
                  <a:chExt cx="103563" cy="116306"/>
                </a:xfrm>
              </p:grpSpPr>
              <p:sp>
                <p:nvSpPr>
                  <p:cNvPr id="71" name="Google Shape;71;p2"/>
                  <p:cNvSpPr/>
                  <p:nvPr/>
                </p:nvSpPr>
                <p:spPr>
                  <a:xfrm>
                    <a:off x="6219325" y="2334872"/>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 name="Google Shape;72;p2"/>
                  <p:cNvSpPr/>
                  <p:nvPr/>
                </p:nvSpPr>
                <p:spPr>
                  <a:xfrm>
                    <a:off x="6152389" y="2332067"/>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1"/>
                          <a:pt x="14873" y="135946"/>
                          <a:pt x="66245" y="112515"/>
                        </a:cubicBezTo>
                        <a:cubicBezTo>
                          <a:pt x="110582" y="92283"/>
                          <a:pt x="102797" y="5011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73" name="Google Shape;73;p2"/>
                <p:cNvGrpSpPr/>
                <p:nvPr/>
              </p:nvGrpSpPr>
              <p:grpSpPr>
                <a:xfrm>
                  <a:off x="6861685" y="2332122"/>
                  <a:ext cx="103455" cy="116279"/>
                  <a:chOff x="6861685" y="2332122"/>
                  <a:chExt cx="103455" cy="116279"/>
                </a:xfrm>
              </p:grpSpPr>
              <p:sp>
                <p:nvSpPr>
                  <p:cNvPr id="74" name="Google Shape;74;p2"/>
                  <p:cNvSpPr/>
                  <p:nvPr/>
                </p:nvSpPr>
                <p:spPr>
                  <a:xfrm>
                    <a:off x="6928502"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 name="Google Shape;75;p2"/>
                  <p:cNvSpPr/>
                  <p:nvPr/>
                </p:nvSpPr>
                <p:spPr>
                  <a:xfrm>
                    <a:off x="6861685"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76" name="Google Shape;76;p2"/>
                <p:cNvGrpSpPr/>
                <p:nvPr/>
              </p:nvGrpSpPr>
              <p:grpSpPr>
                <a:xfrm>
                  <a:off x="7570873" y="2332122"/>
                  <a:ext cx="103455" cy="116279"/>
                  <a:chOff x="7570873" y="2332122"/>
                  <a:chExt cx="103455" cy="116279"/>
                </a:xfrm>
              </p:grpSpPr>
              <p:sp>
                <p:nvSpPr>
                  <p:cNvPr id="77" name="Google Shape;77;p2"/>
                  <p:cNvSpPr/>
                  <p:nvPr/>
                </p:nvSpPr>
                <p:spPr>
                  <a:xfrm>
                    <a:off x="7637681" y="2334872"/>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2"/>
                  <p:cNvSpPr/>
                  <p:nvPr/>
                </p:nvSpPr>
                <p:spPr>
                  <a:xfrm>
                    <a:off x="7570873"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79" name="Google Shape;79;p2"/>
                <p:cNvGrpSpPr/>
                <p:nvPr/>
              </p:nvGrpSpPr>
              <p:grpSpPr>
                <a:xfrm>
                  <a:off x="8280040" y="2332122"/>
                  <a:ext cx="103455" cy="116279"/>
                  <a:chOff x="8280040" y="2332122"/>
                  <a:chExt cx="103455" cy="116279"/>
                </a:xfrm>
              </p:grpSpPr>
              <p:sp>
                <p:nvSpPr>
                  <p:cNvPr id="80" name="Google Shape;80;p2"/>
                  <p:cNvSpPr/>
                  <p:nvPr/>
                </p:nvSpPr>
                <p:spPr>
                  <a:xfrm>
                    <a:off x="8346858"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 name="Google Shape;81;p2"/>
                  <p:cNvSpPr/>
                  <p:nvPr/>
                </p:nvSpPr>
                <p:spPr>
                  <a:xfrm>
                    <a:off x="8280040"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82" name="Google Shape;82;p2"/>
                <p:cNvGrpSpPr/>
                <p:nvPr/>
              </p:nvGrpSpPr>
              <p:grpSpPr>
                <a:xfrm>
                  <a:off x="8989228" y="2332122"/>
                  <a:ext cx="103455" cy="116279"/>
                  <a:chOff x="8989228" y="2332122"/>
                  <a:chExt cx="103455" cy="116279"/>
                </a:xfrm>
              </p:grpSpPr>
              <p:sp>
                <p:nvSpPr>
                  <p:cNvPr id="83" name="Google Shape;83;p2"/>
                  <p:cNvSpPr/>
                  <p:nvPr/>
                </p:nvSpPr>
                <p:spPr>
                  <a:xfrm>
                    <a:off x="9056030" y="2334872"/>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4" name="Google Shape;84;p2"/>
                  <p:cNvSpPr/>
                  <p:nvPr/>
                </p:nvSpPr>
                <p:spPr>
                  <a:xfrm>
                    <a:off x="8989228"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85" name="Google Shape;85;p2"/>
                <p:cNvGrpSpPr/>
                <p:nvPr/>
              </p:nvGrpSpPr>
              <p:grpSpPr>
                <a:xfrm>
                  <a:off x="9698396" y="2332122"/>
                  <a:ext cx="103455" cy="116279"/>
                  <a:chOff x="9698396" y="2332122"/>
                  <a:chExt cx="103455" cy="116279"/>
                </a:xfrm>
              </p:grpSpPr>
              <p:sp>
                <p:nvSpPr>
                  <p:cNvPr id="86" name="Google Shape;86;p2"/>
                  <p:cNvSpPr/>
                  <p:nvPr/>
                </p:nvSpPr>
                <p:spPr>
                  <a:xfrm>
                    <a:off x="9765213"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 name="Google Shape;87;p2"/>
                  <p:cNvSpPr/>
                  <p:nvPr/>
                </p:nvSpPr>
                <p:spPr>
                  <a:xfrm>
                    <a:off x="9698396" y="2332122"/>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88" name="Google Shape;88;p2"/>
                <p:cNvGrpSpPr/>
                <p:nvPr/>
              </p:nvGrpSpPr>
              <p:grpSpPr>
                <a:xfrm>
                  <a:off x="10407584" y="2332122"/>
                  <a:ext cx="103455" cy="116279"/>
                  <a:chOff x="10407584" y="2332122"/>
                  <a:chExt cx="103455" cy="116279"/>
                </a:xfrm>
              </p:grpSpPr>
              <p:sp>
                <p:nvSpPr>
                  <p:cNvPr id="89" name="Google Shape;89;p2"/>
                  <p:cNvSpPr/>
                  <p:nvPr/>
                </p:nvSpPr>
                <p:spPr>
                  <a:xfrm>
                    <a:off x="10474386" y="2334872"/>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0" name="Google Shape;90;p2"/>
                  <p:cNvSpPr/>
                  <p:nvPr/>
                </p:nvSpPr>
                <p:spPr>
                  <a:xfrm>
                    <a:off x="10407584"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91" name="Google Shape;91;p2"/>
                <p:cNvGrpSpPr/>
                <p:nvPr/>
              </p:nvGrpSpPr>
              <p:grpSpPr>
                <a:xfrm>
                  <a:off x="11116752" y="2332122"/>
                  <a:ext cx="103455" cy="116279"/>
                  <a:chOff x="11116752" y="2332122"/>
                  <a:chExt cx="103455" cy="116279"/>
                </a:xfrm>
              </p:grpSpPr>
              <p:sp>
                <p:nvSpPr>
                  <p:cNvPr id="92" name="Google Shape;92;p2"/>
                  <p:cNvSpPr/>
                  <p:nvPr/>
                </p:nvSpPr>
                <p:spPr>
                  <a:xfrm>
                    <a:off x="11183569"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 name="Google Shape;93;p2"/>
                  <p:cNvSpPr/>
                  <p:nvPr/>
                </p:nvSpPr>
                <p:spPr>
                  <a:xfrm>
                    <a:off x="11116752"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94" name="Google Shape;94;p2"/>
                <p:cNvGrpSpPr/>
                <p:nvPr/>
              </p:nvGrpSpPr>
              <p:grpSpPr>
                <a:xfrm>
                  <a:off x="11825812" y="2332067"/>
                  <a:ext cx="103560" cy="116306"/>
                  <a:chOff x="11825812" y="2332067"/>
                  <a:chExt cx="103560" cy="116306"/>
                </a:xfrm>
              </p:grpSpPr>
              <p:sp>
                <p:nvSpPr>
                  <p:cNvPr id="95" name="Google Shape;95;p2"/>
                  <p:cNvSpPr/>
                  <p:nvPr/>
                </p:nvSpPr>
                <p:spPr>
                  <a:xfrm>
                    <a:off x="11892742" y="2334872"/>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6" name="Google Shape;96;p2"/>
                  <p:cNvSpPr/>
                  <p:nvPr/>
                </p:nvSpPr>
                <p:spPr>
                  <a:xfrm>
                    <a:off x="11825812" y="2332067"/>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1"/>
                          <a:pt x="14874" y="135946"/>
                          <a:pt x="66245" y="112515"/>
                        </a:cubicBezTo>
                        <a:cubicBezTo>
                          <a:pt x="110562" y="92283"/>
                          <a:pt x="102797" y="5011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97" name="Google Shape;97;p2"/>
              <p:cNvGrpSpPr/>
              <p:nvPr/>
            </p:nvGrpSpPr>
            <p:grpSpPr>
              <a:xfrm>
                <a:off x="6152389" y="3099422"/>
                <a:ext cx="5776983" cy="116334"/>
                <a:chOff x="6152389" y="3099422"/>
                <a:chExt cx="5776983" cy="116334"/>
              </a:xfrm>
            </p:grpSpPr>
            <p:grpSp>
              <p:nvGrpSpPr>
                <p:cNvPr id="98" name="Google Shape;98;p2"/>
                <p:cNvGrpSpPr/>
                <p:nvPr/>
              </p:nvGrpSpPr>
              <p:grpSpPr>
                <a:xfrm>
                  <a:off x="6152389" y="3099422"/>
                  <a:ext cx="103563" cy="116306"/>
                  <a:chOff x="6152389" y="3099422"/>
                  <a:chExt cx="103563" cy="116306"/>
                </a:xfrm>
              </p:grpSpPr>
              <p:sp>
                <p:nvSpPr>
                  <p:cNvPr id="99" name="Google Shape;99;p2"/>
                  <p:cNvSpPr/>
                  <p:nvPr/>
                </p:nvSpPr>
                <p:spPr>
                  <a:xfrm>
                    <a:off x="6219325" y="310221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0" name="Google Shape;100;p2"/>
                  <p:cNvSpPr/>
                  <p:nvPr/>
                </p:nvSpPr>
                <p:spPr>
                  <a:xfrm>
                    <a:off x="6152389" y="3099422"/>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01" name="Google Shape;101;p2"/>
                <p:cNvGrpSpPr/>
                <p:nvPr/>
              </p:nvGrpSpPr>
              <p:grpSpPr>
                <a:xfrm>
                  <a:off x="6861685" y="3099477"/>
                  <a:ext cx="103455" cy="116279"/>
                  <a:chOff x="6861685" y="3099477"/>
                  <a:chExt cx="103455" cy="116279"/>
                </a:xfrm>
              </p:grpSpPr>
              <p:sp>
                <p:nvSpPr>
                  <p:cNvPr id="102" name="Google Shape;102;p2"/>
                  <p:cNvSpPr/>
                  <p:nvPr/>
                </p:nvSpPr>
                <p:spPr>
                  <a:xfrm>
                    <a:off x="6928502"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 name="Google Shape;103;p2"/>
                  <p:cNvSpPr/>
                  <p:nvPr/>
                </p:nvSpPr>
                <p:spPr>
                  <a:xfrm>
                    <a:off x="6861685"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04" name="Google Shape;104;p2"/>
                <p:cNvGrpSpPr/>
                <p:nvPr/>
              </p:nvGrpSpPr>
              <p:grpSpPr>
                <a:xfrm>
                  <a:off x="7570873" y="3099477"/>
                  <a:ext cx="103455" cy="116279"/>
                  <a:chOff x="7570873" y="3099477"/>
                  <a:chExt cx="103455" cy="116279"/>
                </a:xfrm>
              </p:grpSpPr>
              <p:sp>
                <p:nvSpPr>
                  <p:cNvPr id="105" name="Google Shape;105;p2"/>
                  <p:cNvSpPr/>
                  <p:nvPr/>
                </p:nvSpPr>
                <p:spPr>
                  <a:xfrm>
                    <a:off x="7637681" y="310221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 name="Google Shape;106;p2"/>
                  <p:cNvSpPr/>
                  <p:nvPr/>
                </p:nvSpPr>
                <p:spPr>
                  <a:xfrm>
                    <a:off x="7570873"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07" name="Google Shape;107;p2"/>
                <p:cNvGrpSpPr/>
                <p:nvPr/>
              </p:nvGrpSpPr>
              <p:grpSpPr>
                <a:xfrm>
                  <a:off x="8280040" y="3099477"/>
                  <a:ext cx="103455" cy="116279"/>
                  <a:chOff x="8280040" y="3099477"/>
                  <a:chExt cx="103455" cy="116279"/>
                </a:xfrm>
              </p:grpSpPr>
              <p:sp>
                <p:nvSpPr>
                  <p:cNvPr id="108" name="Google Shape;108;p2"/>
                  <p:cNvSpPr/>
                  <p:nvPr/>
                </p:nvSpPr>
                <p:spPr>
                  <a:xfrm>
                    <a:off x="8346858"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9" name="Google Shape;109;p2"/>
                  <p:cNvSpPr/>
                  <p:nvPr/>
                </p:nvSpPr>
                <p:spPr>
                  <a:xfrm>
                    <a:off x="8280040"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10" name="Google Shape;110;p2"/>
                <p:cNvGrpSpPr/>
                <p:nvPr/>
              </p:nvGrpSpPr>
              <p:grpSpPr>
                <a:xfrm>
                  <a:off x="8989228" y="3099477"/>
                  <a:ext cx="103455" cy="116279"/>
                  <a:chOff x="8989228" y="3099477"/>
                  <a:chExt cx="103455" cy="116279"/>
                </a:xfrm>
              </p:grpSpPr>
              <p:sp>
                <p:nvSpPr>
                  <p:cNvPr id="111" name="Google Shape;111;p2"/>
                  <p:cNvSpPr/>
                  <p:nvPr/>
                </p:nvSpPr>
                <p:spPr>
                  <a:xfrm>
                    <a:off x="9056030" y="310221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2" name="Google Shape;112;p2"/>
                  <p:cNvSpPr/>
                  <p:nvPr/>
                </p:nvSpPr>
                <p:spPr>
                  <a:xfrm>
                    <a:off x="8989228"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13" name="Google Shape;113;p2"/>
                <p:cNvGrpSpPr/>
                <p:nvPr/>
              </p:nvGrpSpPr>
              <p:grpSpPr>
                <a:xfrm>
                  <a:off x="9698396" y="3099477"/>
                  <a:ext cx="103455" cy="116279"/>
                  <a:chOff x="9698396" y="3099477"/>
                  <a:chExt cx="103455" cy="116279"/>
                </a:xfrm>
              </p:grpSpPr>
              <p:sp>
                <p:nvSpPr>
                  <p:cNvPr id="114" name="Google Shape;114;p2"/>
                  <p:cNvSpPr/>
                  <p:nvPr/>
                </p:nvSpPr>
                <p:spPr>
                  <a:xfrm>
                    <a:off x="9765213"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 name="Google Shape;115;p2"/>
                  <p:cNvSpPr/>
                  <p:nvPr/>
                </p:nvSpPr>
                <p:spPr>
                  <a:xfrm>
                    <a:off x="9698396" y="3099477"/>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16" name="Google Shape;116;p2"/>
                <p:cNvGrpSpPr/>
                <p:nvPr/>
              </p:nvGrpSpPr>
              <p:grpSpPr>
                <a:xfrm>
                  <a:off x="10407584" y="3099477"/>
                  <a:ext cx="103455" cy="116279"/>
                  <a:chOff x="10407584" y="3099477"/>
                  <a:chExt cx="103455" cy="116279"/>
                </a:xfrm>
              </p:grpSpPr>
              <p:sp>
                <p:nvSpPr>
                  <p:cNvPr id="117" name="Google Shape;117;p2"/>
                  <p:cNvSpPr/>
                  <p:nvPr/>
                </p:nvSpPr>
                <p:spPr>
                  <a:xfrm>
                    <a:off x="10474386" y="3102213"/>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 name="Google Shape;118;p2"/>
                  <p:cNvSpPr/>
                  <p:nvPr/>
                </p:nvSpPr>
                <p:spPr>
                  <a:xfrm>
                    <a:off x="10407584"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19" name="Google Shape;119;p2"/>
                <p:cNvGrpSpPr/>
                <p:nvPr/>
              </p:nvGrpSpPr>
              <p:grpSpPr>
                <a:xfrm>
                  <a:off x="11116752" y="3099477"/>
                  <a:ext cx="103455" cy="116279"/>
                  <a:chOff x="11116752" y="3099477"/>
                  <a:chExt cx="103455" cy="116279"/>
                </a:xfrm>
              </p:grpSpPr>
              <p:sp>
                <p:nvSpPr>
                  <p:cNvPr id="120" name="Google Shape;120;p2"/>
                  <p:cNvSpPr/>
                  <p:nvPr/>
                </p:nvSpPr>
                <p:spPr>
                  <a:xfrm>
                    <a:off x="11183569"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 name="Google Shape;121;p2"/>
                  <p:cNvSpPr/>
                  <p:nvPr/>
                </p:nvSpPr>
                <p:spPr>
                  <a:xfrm>
                    <a:off x="11116752"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22" name="Google Shape;122;p2"/>
                <p:cNvGrpSpPr/>
                <p:nvPr/>
              </p:nvGrpSpPr>
              <p:grpSpPr>
                <a:xfrm>
                  <a:off x="11825812" y="3099422"/>
                  <a:ext cx="103560" cy="116306"/>
                  <a:chOff x="11825812" y="3099422"/>
                  <a:chExt cx="103560" cy="116306"/>
                </a:xfrm>
              </p:grpSpPr>
              <p:sp>
                <p:nvSpPr>
                  <p:cNvPr id="123" name="Google Shape;123;p2"/>
                  <p:cNvSpPr/>
                  <p:nvPr/>
                </p:nvSpPr>
                <p:spPr>
                  <a:xfrm>
                    <a:off x="11892742" y="310221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4" name="Google Shape;124;p2"/>
                  <p:cNvSpPr/>
                  <p:nvPr/>
                </p:nvSpPr>
                <p:spPr>
                  <a:xfrm>
                    <a:off x="11825812" y="3099422"/>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125" name="Google Shape;125;p2"/>
              <p:cNvGrpSpPr/>
              <p:nvPr/>
            </p:nvGrpSpPr>
            <p:grpSpPr>
              <a:xfrm>
                <a:off x="6152389" y="3866758"/>
                <a:ext cx="5776983" cy="116333"/>
                <a:chOff x="6152389" y="3866758"/>
                <a:chExt cx="5776983" cy="116333"/>
              </a:xfrm>
            </p:grpSpPr>
            <p:grpSp>
              <p:nvGrpSpPr>
                <p:cNvPr id="126" name="Google Shape;126;p2"/>
                <p:cNvGrpSpPr/>
                <p:nvPr/>
              </p:nvGrpSpPr>
              <p:grpSpPr>
                <a:xfrm>
                  <a:off x="6152389" y="3866758"/>
                  <a:ext cx="103563" cy="116306"/>
                  <a:chOff x="6152389" y="3866758"/>
                  <a:chExt cx="103563" cy="116306"/>
                </a:xfrm>
              </p:grpSpPr>
              <p:sp>
                <p:nvSpPr>
                  <p:cNvPr id="127" name="Google Shape;127;p2"/>
                  <p:cNvSpPr/>
                  <p:nvPr/>
                </p:nvSpPr>
                <p:spPr>
                  <a:xfrm>
                    <a:off x="6219325" y="3869548"/>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8" name="Google Shape;128;p2"/>
                  <p:cNvSpPr/>
                  <p:nvPr/>
                </p:nvSpPr>
                <p:spPr>
                  <a:xfrm>
                    <a:off x="6152389" y="3866758"/>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29" name="Google Shape;129;p2"/>
                <p:cNvGrpSpPr/>
                <p:nvPr/>
              </p:nvGrpSpPr>
              <p:grpSpPr>
                <a:xfrm>
                  <a:off x="6861685" y="3866812"/>
                  <a:ext cx="103455" cy="116279"/>
                  <a:chOff x="6861685" y="3866812"/>
                  <a:chExt cx="103455" cy="116279"/>
                </a:xfrm>
              </p:grpSpPr>
              <p:sp>
                <p:nvSpPr>
                  <p:cNvPr id="130" name="Google Shape;130;p2"/>
                  <p:cNvSpPr/>
                  <p:nvPr/>
                </p:nvSpPr>
                <p:spPr>
                  <a:xfrm>
                    <a:off x="6928502"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2"/>
                  <p:cNvSpPr/>
                  <p:nvPr/>
                </p:nvSpPr>
                <p:spPr>
                  <a:xfrm>
                    <a:off x="6861685"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32" name="Google Shape;132;p2"/>
                <p:cNvGrpSpPr/>
                <p:nvPr/>
              </p:nvGrpSpPr>
              <p:grpSpPr>
                <a:xfrm>
                  <a:off x="7570873" y="3866812"/>
                  <a:ext cx="103455" cy="116279"/>
                  <a:chOff x="7570873" y="3866812"/>
                  <a:chExt cx="103455" cy="116279"/>
                </a:xfrm>
              </p:grpSpPr>
              <p:sp>
                <p:nvSpPr>
                  <p:cNvPr id="133" name="Google Shape;133;p2"/>
                  <p:cNvSpPr/>
                  <p:nvPr/>
                </p:nvSpPr>
                <p:spPr>
                  <a:xfrm>
                    <a:off x="7637681" y="3869548"/>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4" name="Google Shape;134;p2"/>
                  <p:cNvSpPr/>
                  <p:nvPr/>
                </p:nvSpPr>
                <p:spPr>
                  <a:xfrm>
                    <a:off x="7570873"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35" name="Google Shape;135;p2"/>
                <p:cNvGrpSpPr/>
                <p:nvPr/>
              </p:nvGrpSpPr>
              <p:grpSpPr>
                <a:xfrm>
                  <a:off x="8280040" y="3866812"/>
                  <a:ext cx="103455" cy="116279"/>
                  <a:chOff x="8280040" y="3866812"/>
                  <a:chExt cx="103455" cy="116279"/>
                </a:xfrm>
              </p:grpSpPr>
              <p:sp>
                <p:nvSpPr>
                  <p:cNvPr id="136" name="Google Shape;136;p2"/>
                  <p:cNvSpPr/>
                  <p:nvPr/>
                </p:nvSpPr>
                <p:spPr>
                  <a:xfrm>
                    <a:off x="8346858"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7" name="Google Shape;137;p2"/>
                  <p:cNvSpPr/>
                  <p:nvPr/>
                </p:nvSpPr>
                <p:spPr>
                  <a:xfrm>
                    <a:off x="8280040"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38" name="Google Shape;138;p2"/>
                <p:cNvGrpSpPr/>
                <p:nvPr/>
              </p:nvGrpSpPr>
              <p:grpSpPr>
                <a:xfrm>
                  <a:off x="8989228" y="3866812"/>
                  <a:ext cx="103455" cy="116279"/>
                  <a:chOff x="8989228" y="3866812"/>
                  <a:chExt cx="103455" cy="116279"/>
                </a:xfrm>
              </p:grpSpPr>
              <p:sp>
                <p:nvSpPr>
                  <p:cNvPr id="139" name="Google Shape;139;p2"/>
                  <p:cNvSpPr/>
                  <p:nvPr/>
                </p:nvSpPr>
                <p:spPr>
                  <a:xfrm>
                    <a:off x="9056030" y="3869548"/>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0" name="Google Shape;140;p2"/>
                  <p:cNvSpPr/>
                  <p:nvPr/>
                </p:nvSpPr>
                <p:spPr>
                  <a:xfrm>
                    <a:off x="8989228"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41" name="Google Shape;141;p2"/>
                <p:cNvGrpSpPr/>
                <p:nvPr/>
              </p:nvGrpSpPr>
              <p:grpSpPr>
                <a:xfrm>
                  <a:off x="9698396" y="3866812"/>
                  <a:ext cx="103455" cy="116279"/>
                  <a:chOff x="9698396" y="3866812"/>
                  <a:chExt cx="103455" cy="116279"/>
                </a:xfrm>
              </p:grpSpPr>
              <p:sp>
                <p:nvSpPr>
                  <p:cNvPr id="142" name="Google Shape;142;p2"/>
                  <p:cNvSpPr/>
                  <p:nvPr/>
                </p:nvSpPr>
                <p:spPr>
                  <a:xfrm>
                    <a:off x="9765213"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 name="Google Shape;143;p2"/>
                  <p:cNvSpPr/>
                  <p:nvPr/>
                </p:nvSpPr>
                <p:spPr>
                  <a:xfrm>
                    <a:off x="9698396" y="3866812"/>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44" name="Google Shape;144;p2"/>
                <p:cNvGrpSpPr/>
                <p:nvPr/>
              </p:nvGrpSpPr>
              <p:grpSpPr>
                <a:xfrm>
                  <a:off x="10407584" y="3866812"/>
                  <a:ext cx="103455" cy="116279"/>
                  <a:chOff x="10407584" y="3866812"/>
                  <a:chExt cx="103455" cy="116279"/>
                </a:xfrm>
              </p:grpSpPr>
              <p:sp>
                <p:nvSpPr>
                  <p:cNvPr id="145" name="Google Shape;145;p2"/>
                  <p:cNvSpPr/>
                  <p:nvPr/>
                </p:nvSpPr>
                <p:spPr>
                  <a:xfrm>
                    <a:off x="10474386" y="3869548"/>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6" name="Google Shape;146;p2"/>
                  <p:cNvSpPr/>
                  <p:nvPr/>
                </p:nvSpPr>
                <p:spPr>
                  <a:xfrm>
                    <a:off x="10407584"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47" name="Google Shape;147;p2"/>
                <p:cNvGrpSpPr/>
                <p:nvPr/>
              </p:nvGrpSpPr>
              <p:grpSpPr>
                <a:xfrm>
                  <a:off x="11116752" y="3866812"/>
                  <a:ext cx="103455" cy="116279"/>
                  <a:chOff x="11116752" y="3866812"/>
                  <a:chExt cx="103455" cy="116279"/>
                </a:xfrm>
              </p:grpSpPr>
              <p:sp>
                <p:nvSpPr>
                  <p:cNvPr id="148" name="Google Shape;148;p2"/>
                  <p:cNvSpPr/>
                  <p:nvPr/>
                </p:nvSpPr>
                <p:spPr>
                  <a:xfrm>
                    <a:off x="11183569"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 name="Google Shape;149;p2"/>
                  <p:cNvSpPr/>
                  <p:nvPr/>
                </p:nvSpPr>
                <p:spPr>
                  <a:xfrm>
                    <a:off x="11116752"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50" name="Google Shape;150;p2"/>
                <p:cNvGrpSpPr/>
                <p:nvPr/>
              </p:nvGrpSpPr>
              <p:grpSpPr>
                <a:xfrm>
                  <a:off x="11825812" y="3866758"/>
                  <a:ext cx="103560" cy="116306"/>
                  <a:chOff x="11825812" y="3866758"/>
                  <a:chExt cx="103560" cy="116306"/>
                </a:xfrm>
              </p:grpSpPr>
              <p:sp>
                <p:nvSpPr>
                  <p:cNvPr id="151" name="Google Shape;151;p2"/>
                  <p:cNvSpPr/>
                  <p:nvPr/>
                </p:nvSpPr>
                <p:spPr>
                  <a:xfrm>
                    <a:off x="11892742" y="3869548"/>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2" name="Google Shape;152;p2"/>
                  <p:cNvSpPr/>
                  <p:nvPr/>
                </p:nvSpPr>
                <p:spPr>
                  <a:xfrm>
                    <a:off x="11825812" y="3866758"/>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153" name="Google Shape;153;p2"/>
              <p:cNvGrpSpPr/>
              <p:nvPr/>
            </p:nvGrpSpPr>
            <p:grpSpPr>
              <a:xfrm>
                <a:off x="6152389" y="4634093"/>
                <a:ext cx="5776983" cy="116334"/>
                <a:chOff x="6152389" y="4634093"/>
                <a:chExt cx="5776983" cy="116334"/>
              </a:xfrm>
            </p:grpSpPr>
            <p:grpSp>
              <p:nvGrpSpPr>
                <p:cNvPr id="154" name="Google Shape;154;p2"/>
                <p:cNvGrpSpPr/>
                <p:nvPr/>
              </p:nvGrpSpPr>
              <p:grpSpPr>
                <a:xfrm>
                  <a:off x="6152389" y="4634093"/>
                  <a:ext cx="103563" cy="116306"/>
                  <a:chOff x="6152389" y="4634093"/>
                  <a:chExt cx="103563" cy="116306"/>
                </a:xfrm>
              </p:grpSpPr>
              <p:sp>
                <p:nvSpPr>
                  <p:cNvPr id="155" name="Google Shape;155;p2"/>
                  <p:cNvSpPr/>
                  <p:nvPr/>
                </p:nvSpPr>
                <p:spPr>
                  <a:xfrm>
                    <a:off x="6219325" y="463688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6" name="Google Shape;156;p2"/>
                  <p:cNvSpPr/>
                  <p:nvPr/>
                </p:nvSpPr>
                <p:spPr>
                  <a:xfrm>
                    <a:off x="6152389" y="4634093"/>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8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57" name="Google Shape;157;p2"/>
                <p:cNvGrpSpPr/>
                <p:nvPr/>
              </p:nvGrpSpPr>
              <p:grpSpPr>
                <a:xfrm>
                  <a:off x="6861685" y="4634148"/>
                  <a:ext cx="103455" cy="116279"/>
                  <a:chOff x="6861685" y="4634148"/>
                  <a:chExt cx="103455" cy="116279"/>
                </a:xfrm>
              </p:grpSpPr>
              <p:sp>
                <p:nvSpPr>
                  <p:cNvPr id="158" name="Google Shape;158;p2"/>
                  <p:cNvSpPr/>
                  <p:nvPr/>
                </p:nvSpPr>
                <p:spPr>
                  <a:xfrm>
                    <a:off x="6928502"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9" name="Google Shape;159;p2"/>
                  <p:cNvSpPr/>
                  <p:nvPr/>
                </p:nvSpPr>
                <p:spPr>
                  <a:xfrm>
                    <a:off x="6861685"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60" name="Google Shape;160;p2"/>
                <p:cNvGrpSpPr/>
                <p:nvPr/>
              </p:nvGrpSpPr>
              <p:grpSpPr>
                <a:xfrm>
                  <a:off x="7570873" y="4634148"/>
                  <a:ext cx="103455" cy="116279"/>
                  <a:chOff x="7570873" y="4634148"/>
                  <a:chExt cx="103455" cy="116279"/>
                </a:xfrm>
              </p:grpSpPr>
              <p:sp>
                <p:nvSpPr>
                  <p:cNvPr id="161" name="Google Shape;161;p2"/>
                  <p:cNvSpPr/>
                  <p:nvPr/>
                </p:nvSpPr>
                <p:spPr>
                  <a:xfrm>
                    <a:off x="7637681" y="463688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 name="Google Shape;162;p2"/>
                  <p:cNvSpPr/>
                  <p:nvPr/>
                </p:nvSpPr>
                <p:spPr>
                  <a:xfrm>
                    <a:off x="7570873"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63" name="Google Shape;163;p2"/>
                <p:cNvGrpSpPr/>
                <p:nvPr/>
              </p:nvGrpSpPr>
              <p:grpSpPr>
                <a:xfrm>
                  <a:off x="8280040" y="4634148"/>
                  <a:ext cx="103455" cy="116279"/>
                  <a:chOff x="8280040" y="4634148"/>
                  <a:chExt cx="103455" cy="116279"/>
                </a:xfrm>
              </p:grpSpPr>
              <p:sp>
                <p:nvSpPr>
                  <p:cNvPr id="164" name="Google Shape;164;p2"/>
                  <p:cNvSpPr/>
                  <p:nvPr/>
                </p:nvSpPr>
                <p:spPr>
                  <a:xfrm>
                    <a:off x="8346858"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5" name="Google Shape;165;p2"/>
                  <p:cNvSpPr/>
                  <p:nvPr/>
                </p:nvSpPr>
                <p:spPr>
                  <a:xfrm>
                    <a:off x="8280040"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66" name="Google Shape;166;p2"/>
                <p:cNvGrpSpPr/>
                <p:nvPr/>
              </p:nvGrpSpPr>
              <p:grpSpPr>
                <a:xfrm>
                  <a:off x="8989228" y="4634148"/>
                  <a:ext cx="103455" cy="116279"/>
                  <a:chOff x="8989228" y="4634148"/>
                  <a:chExt cx="103455" cy="116279"/>
                </a:xfrm>
              </p:grpSpPr>
              <p:sp>
                <p:nvSpPr>
                  <p:cNvPr id="167" name="Google Shape;167;p2"/>
                  <p:cNvSpPr/>
                  <p:nvPr/>
                </p:nvSpPr>
                <p:spPr>
                  <a:xfrm>
                    <a:off x="9056030" y="463688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 name="Google Shape;168;p2"/>
                  <p:cNvSpPr/>
                  <p:nvPr/>
                </p:nvSpPr>
                <p:spPr>
                  <a:xfrm>
                    <a:off x="8989228"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69" name="Google Shape;169;p2"/>
                <p:cNvGrpSpPr/>
                <p:nvPr/>
              </p:nvGrpSpPr>
              <p:grpSpPr>
                <a:xfrm>
                  <a:off x="9698396" y="4634148"/>
                  <a:ext cx="103455" cy="116279"/>
                  <a:chOff x="9698396" y="4634148"/>
                  <a:chExt cx="103455" cy="116279"/>
                </a:xfrm>
              </p:grpSpPr>
              <p:sp>
                <p:nvSpPr>
                  <p:cNvPr id="170" name="Google Shape;170;p2"/>
                  <p:cNvSpPr/>
                  <p:nvPr/>
                </p:nvSpPr>
                <p:spPr>
                  <a:xfrm>
                    <a:off x="9765213"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1" name="Google Shape;171;p2"/>
                  <p:cNvSpPr/>
                  <p:nvPr/>
                </p:nvSpPr>
                <p:spPr>
                  <a:xfrm>
                    <a:off x="9698396" y="4634148"/>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72" name="Google Shape;172;p2"/>
                <p:cNvGrpSpPr/>
                <p:nvPr/>
              </p:nvGrpSpPr>
              <p:grpSpPr>
                <a:xfrm>
                  <a:off x="10407584" y="4634148"/>
                  <a:ext cx="103455" cy="116279"/>
                  <a:chOff x="10407584" y="4634148"/>
                  <a:chExt cx="103455" cy="116279"/>
                </a:xfrm>
              </p:grpSpPr>
              <p:sp>
                <p:nvSpPr>
                  <p:cNvPr id="173" name="Google Shape;173;p2"/>
                  <p:cNvSpPr/>
                  <p:nvPr/>
                </p:nvSpPr>
                <p:spPr>
                  <a:xfrm>
                    <a:off x="10474386" y="4636883"/>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4" name="Google Shape;174;p2"/>
                  <p:cNvSpPr/>
                  <p:nvPr/>
                </p:nvSpPr>
                <p:spPr>
                  <a:xfrm>
                    <a:off x="10407584"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75" name="Google Shape;175;p2"/>
                <p:cNvGrpSpPr/>
                <p:nvPr/>
              </p:nvGrpSpPr>
              <p:grpSpPr>
                <a:xfrm>
                  <a:off x="11116752" y="4634148"/>
                  <a:ext cx="103455" cy="116279"/>
                  <a:chOff x="11116752" y="4634148"/>
                  <a:chExt cx="103455" cy="116279"/>
                </a:xfrm>
              </p:grpSpPr>
              <p:sp>
                <p:nvSpPr>
                  <p:cNvPr id="176" name="Google Shape;176;p2"/>
                  <p:cNvSpPr/>
                  <p:nvPr/>
                </p:nvSpPr>
                <p:spPr>
                  <a:xfrm>
                    <a:off x="11183569"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7" name="Google Shape;177;p2"/>
                  <p:cNvSpPr/>
                  <p:nvPr/>
                </p:nvSpPr>
                <p:spPr>
                  <a:xfrm>
                    <a:off x="11116752"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78" name="Google Shape;178;p2"/>
                <p:cNvGrpSpPr/>
                <p:nvPr/>
              </p:nvGrpSpPr>
              <p:grpSpPr>
                <a:xfrm>
                  <a:off x="11825812" y="4634093"/>
                  <a:ext cx="103560" cy="116306"/>
                  <a:chOff x="11825812" y="4634093"/>
                  <a:chExt cx="103560" cy="116306"/>
                </a:xfrm>
              </p:grpSpPr>
              <p:sp>
                <p:nvSpPr>
                  <p:cNvPr id="179" name="Google Shape;179;p2"/>
                  <p:cNvSpPr/>
                  <p:nvPr/>
                </p:nvSpPr>
                <p:spPr>
                  <a:xfrm>
                    <a:off x="11892742" y="463688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0" name="Google Shape;180;p2"/>
                  <p:cNvSpPr/>
                  <p:nvPr/>
                </p:nvSpPr>
                <p:spPr>
                  <a:xfrm>
                    <a:off x="11825812" y="4634093"/>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8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181" name="Google Shape;181;p2"/>
              <p:cNvGrpSpPr/>
              <p:nvPr/>
            </p:nvGrpSpPr>
            <p:grpSpPr>
              <a:xfrm>
                <a:off x="6152389" y="5401428"/>
                <a:ext cx="5776983" cy="116334"/>
                <a:chOff x="6152389" y="5401428"/>
                <a:chExt cx="5776983" cy="116334"/>
              </a:xfrm>
            </p:grpSpPr>
            <p:grpSp>
              <p:nvGrpSpPr>
                <p:cNvPr id="182" name="Google Shape;182;p2"/>
                <p:cNvGrpSpPr/>
                <p:nvPr/>
              </p:nvGrpSpPr>
              <p:grpSpPr>
                <a:xfrm>
                  <a:off x="6152389" y="5401428"/>
                  <a:ext cx="103563" cy="116306"/>
                  <a:chOff x="6152389" y="5401428"/>
                  <a:chExt cx="103563" cy="116306"/>
                </a:xfrm>
              </p:grpSpPr>
              <p:sp>
                <p:nvSpPr>
                  <p:cNvPr id="183" name="Google Shape;183;p2"/>
                  <p:cNvSpPr/>
                  <p:nvPr/>
                </p:nvSpPr>
                <p:spPr>
                  <a:xfrm>
                    <a:off x="6219325" y="5404233"/>
                    <a:ext cx="58" cy="47"/>
                  </a:xfrm>
                  <a:custGeom>
                    <a:avLst/>
                    <a:gdLst/>
                    <a:ahLst/>
                    <a:cxnLst/>
                    <a:rect l="l" t="t" r="r" b="b"/>
                    <a:pathLst>
                      <a:path w="58" h="47"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4" name="Google Shape;184;p2"/>
                  <p:cNvSpPr/>
                  <p:nvPr/>
                </p:nvSpPr>
                <p:spPr>
                  <a:xfrm>
                    <a:off x="6152389" y="5401428"/>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0"/>
                          <a:pt x="14873" y="135946"/>
                          <a:pt x="66245" y="112515"/>
                        </a:cubicBezTo>
                        <a:cubicBezTo>
                          <a:pt x="110582" y="92283"/>
                          <a:pt x="102797" y="5011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85" name="Google Shape;185;p2"/>
                <p:cNvGrpSpPr/>
                <p:nvPr/>
              </p:nvGrpSpPr>
              <p:grpSpPr>
                <a:xfrm>
                  <a:off x="6861685" y="5401483"/>
                  <a:ext cx="103455" cy="116279"/>
                  <a:chOff x="6861685" y="5401483"/>
                  <a:chExt cx="103455" cy="116279"/>
                </a:xfrm>
              </p:grpSpPr>
              <p:sp>
                <p:nvSpPr>
                  <p:cNvPr id="186" name="Google Shape;186;p2"/>
                  <p:cNvSpPr/>
                  <p:nvPr/>
                </p:nvSpPr>
                <p:spPr>
                  <a:xfrm>
                    <a:off x="6928502"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7" name="Google Shape;187;p2"/>
                  <p:cNvSpPr/>
                  <p:nvPr/>
                </p:nvSpPr>
                <p:spPr>
                  <a:xfrm>
                    <a:off x="6861685"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88" name="Google Shape;188;p2"/>
                <p:cNvGrpSpPr/>
                <p:nvPr/>
              </p:nvGrpSpPr>
              <p:grpSpPr>
                <a:xfrm>
                  <a:off x="7570873" y="5401483"/>
                  <a:ext cx="103455" cy="116279"/>
                  <a:chOff x="7570873" y="5401483"/>
                  <a:chExt cx="103455" cy="116279"/>
                </a:xfrm>
              </p:grpSpPr>
              <p:sp>
                <p:nvSpPr>
                  <p:cNvPr id="189" name="Google Shape;189;p2"/>
                  <p:cNvSpPr/>
                  <p:nvPr/>
                </p:nvSpPr>
                <p:spPr>
                  <a:xfrm>
                    <a:off x="7637681" y="5404233"/>
                    <a:ext cx="58" cy="47"/>
                  </a:xfrm>
                  <a:custGeom>
                    <a:avLst/>
                    <a:gdLst/>
                    <a:ahLst/>
                    <a:cxnLst/>
                    <a:rect l="l" t="t" r="r" b="b"/>
                    <a:pathLst>
                      <a:path w="58" h="47"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0" name="Google Shape;190;p2"/>
                  <p:cNvSpPr/>
                  <p:nvPr/>
                </p:nvSpPr>
                <p:spPr>
                  <a:xfrm>
                    <a:off x="7570873"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91" name="Google Shape;191;p2"/>
                <p:cNvGrpSpPr/>
                <p:nvPr/>
              </p:nvGrpSpPr>
              <p:grpSpPr>
                <a:xfrm>
                  <a:off x="8280040" y="5401483"/>
                  <a:ext cx="103455" cy="116279"/>
                  <a:chOff x="8280040" y="5401483"/>
                  <a:chExt cx="103455" cy="116279"/>
                </a:xfrm>
              </p:grpSpPr>
              <p:sp>
                <p:nvSpPr>
                  <p:cNvPr id="192" name="Google Shape;192;p2"/>
                  <p:cNvSpPr/>
                  <p:nvPr/>
                </p:nvSpPr>
                <p:spPr>
                  <a:xfrm>
                    <a:off x="8346858"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 name="Google Shape;193;p2"/>
                  <p:cNvSpPr/>
                  <p:nvPr/>
                </p:nvSpPr>
                <p:spPr>
                  <a:xfrm>
                    <a:off x="8280040"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94" name="Google Shape;194;p2"/>
                <p:cNvGrpSpPr/>
                <p:nvPr/>
              </p:nvGrpSpPr>
              <p:grpSpPr>
                <a:xfrm>
                  <a:off x="8989228" y="5401483"/>
                  <a:ext cx="103455" cy="116279"/>
                  <a:chOff x="8989228" y="5401483"/>
                  <a:chExt cx="103455" cy="116279"/>
                </a:xfrm>
              </p:grpSpPr>
              <p:sp>
                <p:nvSpPr>
                  <p:cNvPr id="195" name="Google Shape;195;p2"/>
                  <p:cNvSpPr/>
                  <p:nvPr/>
                </p:nvSpPr>
                <p:spPr>
                  <a:xfrm>
                    <a:off x="9056030" y="5404233"/>
                    <a:ext cx="44" cy="47"/>
                  </a:xfrm>
                  <a:custGeom>
                    <a:avLst/>
                    <a:gdLst/>
                    <a:ahLst/>
                    <a:cxnLst/>
                    <a:rect l="l" t="t" r="r" b="b"/>
                    <a:pathLst>
                      <a:path w="44" h="47"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6" name="Google Shape;196;p2"/>
                  <p:cNvSpPr/>
                  <p:nvPr/>
                </p:nvSpPr>
                <p:spPr>
                  <a:xfrm>
                    <a:off x="8989228"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3"/>
                          <a:pt x="14461"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97" name="Google Shape;197;p2"/>
                <p:cNvGrpSpPr/>
                <p:nvPr/>
              </p:nvGrpSpPr>
              <p:grpSpPr>
                <a:xfrm>
                  <a:off x="9698396" y="5401483"/>
                  <a:ext cx="103455" cy="116279"/>
                  <a:chOff x="9698396" y="5401483"/>
                  <a:chExt cx="103455" cy="116279"/>
                </a:xfrm>
              </p:grpSpPr>
              <p:sp>
                <p:nvSpPr>
                  <p:cNvPr id="198" name="Google Shape;198;p2"/>
                  <p:cNvSpPr/>
                  <p:nvPr/>
                </p:nvSpPr>
                <p:spPr>
                  <a:xfrm>
                    <a:off x="9765213"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 name="Google Shape;199;p2"/>
                  <p:cNvSpPr/>
                  <p:nvPr/>
                </p:nvSpPr>
                <p:spPr>
                  <a:xfrm>
                    <a:off x="9698396" y="5401483"/>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00" name="Google Shape;200;p2"/>
                <p:cNvGrpSpPr/>
                <p:nvPr/>
              </p:nvGrpSpPr>
              <p:grpSpPr>
                <a:xfrm>
                  <a:off x="10407584" y="5401483"/>
                  <a:ext cx="103455" cy="116279"/>
                  <a:chOff x="10407584" y="5401483"/>
                  <a:chExt cx="103455" cy="116279"/>
                </a:xfrm>
              </p:grpSpPr>
              <p:sp>
                <p:nvSpPr>
                  <p:cNvPr id="201" name="Google Shape;201;p2"/>
                  <p:cNvSpPr/>
                  <p:nvPr/>
                </p:nvSpPr>
                <p:spPr>
                  <a:xfrm>
                    <a:off x="10474386" y="5404233"/>
                    <a:ext cx="45" cy="47"/>
                  </a:xfrm>
                  <a:custGeom>
                    <a:avLst/>
                    <a:gdLst/>
                    <a:ahLst/>
                    <a:cxnLst/>
                    <a:rect l="l" t="t" r="r" b="b"/>
                    <a:pathLst>
                      <a:path w="45" h="47"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2" name="Google Shape;202;p2"/>
                  <p:cNvSpPr/>
                  <p:nvPr/>
                </p:nvSpPr>
                <p:spPr>
                  <a:xfrm>
                    <a:off x="10407584"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03" name="Google Shape;203;p2"/>
                <p:cNvGrpSpPr/>
                <p:nvPr/>
              </p:nvGrpSpPr>
              <p:grpSpPr>
                <a:xfrm>
                  <a:off x="11116752" y="5401483"/>
                  <a:ext cx="103455" cy="116279"/>
                  <a:chOff x="11116752" y="5401483"/>
                  <a:chExt cx="103455" cy="116279"/>
                </a:xfrm>
              </p:grpSpPr>
              <p:sp>
                <p:nvSpPr>
                  <p:cNvPr id="204" name="Google Shape;204;p2"/>
                  <p:cNvSpPr/>
                  <p:nvPr/>
                </p:nvSpPr>
                <p:spPr>
                  <a:xfrm>
                    <a:off x="11183569"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5" name="Google Shape;205;p2"/>
                  <p:cNvSpPr/>
                  <p:nvPr/>
                </p:nvSpPr>
                <p:spPr>
                  <a:xfrm>
                    <a:off x="11116752"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06" name="Google Shape;206;p2"/>
                <p:cNvGrpSpPr/>
                <p:nvPr/>
              </p:nvGrpSpPr>
              <p:grpSpPr>
                <a:xfrm>
                  <a:off x="11825812" y="5401428"/>
                  <a:ext cx="103560" cy="116306"/>
                  <a:chOff x="11825812" y="5401428"/>
                  <a:chExt cx="103560" cy="116306"/>
                </a:xfrm>
              </p:grpSpPr>
              <p:sp>
                <p:nvSpPr>
                  <p:cNvPr id="207" name="Google Shape;207;p2"/>
                  <p:cNvSpPr/>
                  <p:nvPr/>
                </p:nvSpPr>
                <p:spPr>
                  <a:xfrm>
                    <a:off x="11892742" y="5404233"/>
                    <a:ext cx="44" cy="47"/>
                  </a:xfrm>
                  <a:custGeom>
                    <a:avLst/>
                    <a:gdLst/>
                    <a:ahLst/>
                    <a:cxnLst/>
                    <a:rect l="l" t="t" r="r" b="b"/>
                    <a:pathLst>
                      <a:path w="44" h="47"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8" name="Google Shape;208;p2"/>
                  <p:cNvSpPr/>
                  <p:nvPr/>
                </p:nvSpPr>
                <p:spPr>
                  <a:xfrm>
                    <a:off x="11825812" y="5401428"/>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0"/>
                          <a:pt x="14874" y="135946"/>
                          <a:pt x="66245" y="112515"/>
                        </a:cubicBezTo>
                        <a:cubicBezTo>
                          <a:pt x="110562" y="92283"/>
                          <a:pt x="102797" y="5011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209" name="Google Shape;209;p2"/>
              <p:cNvGrpSpPr/>
              <p:nvPr/>
            </p:nvGrpSpPr>
            <p:grpSpPr>
              <a:xfrm>
                <a:off x="6152389" y="6168763"/>
                <a:ext cx="5776983" cy="116334"/>
                <a:chOff x="6152389" y="6168763"/>
                <a:chExt cx="5776983" cy="116334"/>
              </a:xfrm>
            </p:grpSpPr>
            <p:grpSp>
              <p:nvGrpSpPr>
                <p:cNvPr id="210" name="Google Shape;210;p2"/>
                <p:cNvGrpSpPr/>
                <p:nvPr/>
              </p:nvGrpSpPr>
              <p:grpSpPr>
                <a:xfrm>
                  <a:off x="6152389" y="6168763"/>
                  <a:ext cx="103563" cy="116306"/>
                  <a:chOff x="6152389" y="6168763"/>
                  <a:chExt cx="103563" cy="116306"/>
                </a:xfrm>
              </p:grpSpPr>
              <p:sp>
                <p:nvSpPr>
                  <p:cNvPr id="211" name="Google Shape;211;p2"/>
                  <p:cNvSpPr/>
                  <p:nvPr/>
                </p:nvSpPr>
                <p:spPr>
                  <a:xfrm>
                    <a:off x="6219325" y="6171569"/>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2" name="Google Shape;212;p2"/>
                  <p:cNvSpPr/>
                  <p:nvPr/>
                </p:nvSpPr>
                <p:spPr>
                  <a:xfrm>
                    <a:off x="6152389" y="6168763"/>
                    <a:ext cx="103563" cy="116306"/>
                  </a:xfrm>
                  <a:custGeom>
                    <a:avLst/>
                    <a:gdLst/>
                    <a:ahLst/>
                    <a:cxnLst/>
                    <a:rect l="l" t="t" r="r" b="b"/>
                    <a:pathLst>
                      <a:path w="103563" h="116306" extrusionOk="0">
                        <a:moveTo>
                          <a:pt x="103365" y="57308"/>
                        </a:moveTo>
                        <a:cubicBezTo>
                          <a:pt x="98864" y="3864"/>
                          <a:pt x="49905" y="-4945"/>
                          <a:pt x="71536" y="5424"/>
                        </a:cubicBezTo>
                        <a:cubicBezTo>
                          <a:pt x="55359" y="-2738"/>
                          <a:pt x="39566" y="-1502"/>
                          <a:pt x="25436" y="7875"/>
                        </a:cubicBezTo>
                        <a:cubicBezTo>
                          <a:pt x="-29889" y="44591"/>
                          <a:pt x="14873" y="135946"/>
                          <a:pt x="66245" y="112515"/>
                        </a:cubicBezTo>
                        <a:cubicBezTo>
                          <a:pt x="110582" y="92284"/>
                          <a:pt x="102797" y="50120"/>
                          <a:pt x="103365" y="5730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13" name="Google Shape;213;p2"/>
                <p:cNvGrpSpPr/>
                <p:nvPr/>
              </p:nvGrpSpPr>
              <p:grpSpPr>
                <a:xfrm>
                  <a:off x="6861685" y="6168818"/>
                  <a:ext cx="103455" cy="116279"/>
                  <a:chOff x="6861685" y="6168818"/>
                  <a:chExt cx="103455" cy="116279"/>
                </a:xfrm>
              </p:grpSpPr>
              <p:sp>
                <p:nvSpPr>
                  <p:cNvPr id="214" name="Google Shape;214;p2"/>
                  <p:cNvSpPr/>
                  <p:nvPr/>
                </p:nvSpPr>
                <p:spPr>
                  <a:xfrm>
                    <a:off x="6928502"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5" name="Google Shape;215;p2"/>
                  <p:cNvSpPr/>
                  <p:nvPr/>
                </p:nvSpPr>
                <p:spPr>
                  <a:xfrm>
                    <a:off x="6861685"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16" name="Google Shape;216;p2"/>
                <p:cNvGrpSpPr/>
                <p:nvPr/>
              </p:nvGrpSpPr>
              <p:grpSpPr>
                <a:xfrm>
                  <a:off x="7570873" y="6168818"/>
                  <a:ext cx="103455" cy="116279"/>
                  <a:chOff x="7570873" y="6168818"/>
                  <a:chExt cx="103455" cy="116279"/>
                </a:xfrm>
              </p:grpSpPr>
              <p:sp>
                <p:nvSpPr>
                  <p:cNvPr id="217" name="Google Shape;217;p2"/>
                  <p:cNvSpPr/>
                  <p:nvPr/>
                </p:nvSpPr>
                <p:spPr>
                  <a:xfrm>
                    <a:off x="7637681" y="6171569"/>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8" name="Google Shape;218;p2"/>
                  <p:cNvSpPr/>
                  <p:nvPr/>
                </p:nvSpPr>
                <p:spPr>
                  <a:xfrm>
                    <a:off x="7570873"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19" name="Google Shape;219;p2"/>
                <p:cNvGrpSpPr/>
                <p:nvPr/>
              </p:nvGrpSpPr>
              <p:grpSpPr>
                <a:xfrm>
                  <a:off x="8280040" y="6168818"/>
                  <a:ext cx="103455" cy="116279"/>
                  <a:chOff x="8280040" y="6168818"/>
                  <a:chExt cx="103455" cy="116279"/>
                </a:xfrm>
              </p:grpSpPr>
              <p:sp>
                <p:nvSpPr>
                  <p:cNvPr id="220" name="Google Shape;220;p2"/>
                  <p:cNvSpPr/>
                  <p:nvPr/>
                </p:nvSpPr>
                <p:spPr>
                  <a:xfrm>
                    <a:off x="8346858"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1" name="Google Shape;221;p2"/>
                  <p:cNvSpPr/>
                  <p:nvPr/>
                </p:nvSpPr>
                <p:spPr>
                  <a:xfrm>
                    <a:off x="8280040"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22" name="Google Shape;222;p2"/>
                <p:cNvGrpSpPr/>
                <p:nvPr/>
              </p:nvGrpSpPr>
              <p:grpSpPr>
                <a:xfrm>
                  <a:off x="8989228" y="6168818"/>
                  <a:ext cx="103455" cy="116279"/>
                  <a:chOff x="8989228" y="6168818"/>
                  <a:chExt cx="103455" cy="116279"/>
                </a:xfrm>
              </p:grpSpPr>
              <p:sp>
                <p:nvSpPr>
                  <p:cNvPr id="223" name="Google Shape;223;p2"/>
                  <p:cNvSpPr/>
                  <p:nvPr/>
                </p:nvSpPr>
                <p:spPr>
                  <a:xfrm>
                    <a:off x="9056030" y="6171569"/>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4" name="Google Shape;224;p2"/>
                  <p:cNvSpPr/>
                  <p:nvPr/>
                </p:nvSpPr>
                <p:spPr>
                  <a:xfrm>
                    <a:off x="8989228"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25" name="Google Shape;225;p2"/>
                <p:cNvGrpSpPr/>
                <p:nvPr/>
              </p:nvGrpSpPr>
              <p:grpSpPr>
                <a:xfrm>
                  <a:off x="9698396" y="6168818"/>
                  <a:ext cx="103455" cy="116279"/>
                  <a:chOff x="9698396" y="6168818"/>
                  <a:chExt cx="103455" cy="116279"/>
                </a:xfrm>
              </p:grpSpPr>
              <p:sp>
                <p:nvSpPr>
                  <p:cNvPr id="226" name="Google Shape;226;p2"/>
                  <p:cNvSpPr/>
                  <p:nvPr/>
                </p:nvSpPr>
                <p:spPr>
                  <a:xfrm>
                    <a:off x="9765213"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7" name="Google Shape;227;p2"/>
                  <p:cNvSpPr/>
                  <p:nvPr/>
                </p:nvSpPr>
                <p:spPr>
                  <a:xfrm>
                    <a:off x="9698396" y="6168818"/>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28" name="Google Shape;228;p2"/>
                <p:cNvGrpSpPr/>
                <p:nvPr/>
              </p:nvGrpSpPr>
              <p:grpSpPr>
                <a:xfrm>
                  <a:off x="10407584" y="6168818"/>
                  <a:ext cx="103455" cy="116279"/>
                  <a:chOff x="10407584" y="6168818"/>
                  <a:chExt cx="103455" cy="116279"/>
                </a:xfrm>
              </p:grpSpPr>
              <p:sp>
                <p:nvSpPr>
                  <p:cNvPr id="229" name="Google Shape;229;p2"/>
                  <p:cNvSpPr/>
                  <p:nvPr/>
                </p:nvSpPr>
                <p:spPr>
                  <a:xfrm>
                    <a:off x="10474386" y="6171569"/>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0" name="Google Shape;230;p2"/>
                  <p:cNvSpPr/>
                  <p:nvPr/>
                </p:nvSpPr>
                <p:spPr>
                  <a:xfrm>
                    <a:off x="10407584"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31" name="Google Shape;231;p2"/>
                <p:cNvGrpSpPr/>
                <p:nvPr/>
              </p:nvGrpSpPr>
              <p:grpSpPr>
                <a:xfrm>
                  <a:off x="11116752" y="6168818"/>
                  <a:ext cx="103455" cy="116279"/>
                  <a:chOff x="11116752" y="6168818"/>
                  <a:chExt cx="103455" cy="116279"/>
                </a:xfrm>
              </p:grpSpPr>
              <p:sp>
                <p:nvSpPr>
                  <p:cNvPr id="232" name="Google Shape;232;p2"/>
                  <p:cNvSpPr/>
                  <p:nvPr/>
                </p:nvSpPr>
                <p:spPr>
                  <a:xfrm>
                    <a:off x="11183569"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3" name="Google Shape;233;p2"/>
                  <p:cNvSpPr/>
                  <p:nvPr/>
                </p:nvSpPr>
                <p:spPr>
                  <a:xfrm>
                    <a:off x="11116752"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34" name="Google Shape;234;p2"/>
                <p:cNvGrpSpPr/>
                <p:nvPr/>
              </p:nvGrpSpPr>
              <p:grpSpPr>
                <a:xfrm>
                  <a:off x="11825812" y="6168763"/>
                  <a:ext cx="103560" cy="116306"/>
                  <a:chOff x="11825812" y="6168763"/>
                  <a:chExt cx="103560" cy="116306"/>
                </a:xfrm>
              </p:grpSpPr>
              <p:sp>
                <p:nvSpPr>
                  <p:cNvPr id="235" name="Google Shape;235;p2"/>
                  <p:cNvSpPr/>
                  <p:nvPr/>
                </p:nvSpPr>
                <p:spPr>
                  <a:xfrm>
                    <a:off x="11892742" y="6171569"/>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6" name="Google Shape;236;p2"/>
                  <p:cNvSpPr/>
                  <p:nvPr/>
                </p:nvSpPr>
                <p:spPr>
                  <a:xfrm>
                    <a:off x="11825812" y="6168763"/>
                    <a:ext cx="103560" cy="116306"/>
                  </a:xfrm>
                  <a:custGeom>
                    <a:avLst/>
                    <a:gdLst/>
                    <a:ahLst/>
                    <a:cxnLst/>
                    <a:rect l="l" t="t" r="r" b="b"/>
                    <a:pathLst>
                      <a:path w="103560" h="116306" extrusionOk="0">
                        <a:moveTo>
                          <a:pt x="103365" y="57308"/>
                        </a:moveTo>
                        <a:cubicBezTo>
                          <a:pt x="98864" y="3864"/>
                          <a:pt x="49905" y="-4945"/>
                          <a:pt x="71536" y="5424"/>
                        </a:cubicBezTo>
                        <a:cubicBezTo>
                          <a:pt x="55358" y="-2738"/>
                          <a:pt x="39566" y="-1502"/>
                          <a:pt x="25436" y="7875"/>
                        </a:cubicBezTo>
                        <a:cubicBezTo>
                          <a:pt x="-29889" y="44591"/>
                          <a:pt x="14874" y="135946"/>
                          <a:pt x="66245" y="112515"/>
                        </a:cubicBezTo>
                        <a:cubicBezTo>
                          <a:pt x="110562" y="92284"/>
                          <a:pt x="102797" y="50120"/>
                          <a:pt x="103365" y="5730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237" name="Google Shape;237;p2"/>
              <p:cNvGrpSpPr/>
              <p:nvPr/>
            </p:nvGrpSpPr>
            <p:grpSpPr>
              <a:xfrm>
                <a:off x="6152389" y="6936119"/>
                <a:ext cx="5776983" cy="116334"/>
                <a:chOff x="6152389" y="6936119"/>
                <a:chExt cx="5776983" cy="116334"/>
              </a:xfrm>
            </p:grpSpPr>
            <p:grpSp>
              <p:nvGrpSpPr>
                <p:cNvPr id="238" name="Google Shape;238;p2"/>
                <p:cNvGrpSpPr/>
                <p:nvPr/>
              </p:nvGrpSpPr>
              <p:grpSpPr>
                <a:xfrm>
                  <a:off x="6152389" y="6936119"/>
                  <a:ext cx="103563" cy="116306"/>
                  <a:chOff x="6152389" y="6936119"/>
                  <a:chExt cx="103563" cy="116306"/>
                </a:xfrm>
              </p:grpSpPr>
              <p:sp>
                <p:nvSpPr>
                  <p:cNvPr id="239" name="Google Shape;239;p2"/>
                  <p:cNvSpPr/>
                  <p:nvPr/>
                </p:nvSpPr>
                <p:spPr>
                  <a:xfrm>
                    <a:off x="6219325" y="6938909"/>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0" name="Google Shape;240;p2"/>
                  <p:cNvSpPr/>
                  <p:nvPr/>
                </p:nvSpPr>
                <p:spPr>
                  <a:xfrm>
                    <a:off x="6152389" y="6936119"/>
                    <a:ext cx="103563" cy="116306"/>
                  </a:xfrm>
                  <a:custGeom>
                    <a:avLst/>
                    <a:gdLst/>
                    <a:ahLst/>
                    <a:cxnLst/>
                    <a:rect l="l" t="t" r="r" b="b"/>
                    <a:pathLst>
                      <a:path w="103563" h="116306" extrusionOk="0">
                        <a:moveTo>
                          <a:pt x="103365" y="57308"/>
                        </a:moveTo>
                        <a:cubicBezTo>
                          <a:pt x="98864" y="3865"/>
                          <a:pt x="49905" y="-4945"/>
                          <a:pt x="71536" y="5424"/>
                        </a:cubicBezTo>
                        <a:cubicBezTo>
                          <a:pt x="55359" y="-2738"/>
                          <a:pt x="39566" y="-1502"/>
                          <a:pt x="25436" y="7875"/>
                        </a:cubicBezTo>
                        <a:cubicBezTo>
                          <a:pt x="-29889" y="44591"/>
                          <a:pt x="14873" y="135946"/>
                          <a:pt x="66245" y="112515"/>
                        </a:cubicBezTo>
                        <a:cubicBezTo>
                          <a:pt x="110582" y="92263"/>
                          <a:pt x="102797" y="50099"/>
                          <a:pt x="103365" y="5730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41" name="Google Shape;241;p2"/>
                <p:cNvGrpSpPr/>
                <p:nvPr/>
              </p:nvGrpSpPr>
              <p:grpSpPr>
                <a:xfrm>
                  <a:off x="6861685" y="6936174"/>
                  <a:ext cx="103455" cy="116279"/>
                  <a:chOff x="6861685" y="6936174"/>
                  <a:chExt cx="103455" cy="116279"/>
                </a:xfrm>
              </p:grpSpPr>
              <p:sp>
                <p:nvSpPr>
                  <p:cNvPr id="242" name="Google Shape;242;p2"/>
                  <p:cNvSpPr/>
                  <p:nvPr/>
                </p:nvSpPr>
                <p:spPr>
                  <a:xfrm>
                    <a:off x="6928502"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3" name="Google Shape;243;p2"/>
                  <p:cNvSpPr/>
                  <p:nvPr/>
                </p:nvSpPr>
                <p:spPr>
                  <a:xfrm>
                    <a:off x="6861685"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44" name="Google Shape;244;p2"/>
                <p:cNvGrpSpPr/>
                <p:nvPr/>
              </p:nvGrpSpPr>
              <p:grpSpPr>
                <a:xfrm>
                  <a:off x="7570873" y="6936174"/>
                  <a:ext cx="103455" cy="116279"/>
                  <a:chOff x="7570873" y="6936174"/>
                  <a:chExt cx="103455" cy="116279"/>
                </a:xfrm>
              </p:grpSpPr>
              <p:sp>
                <p:nvSpPr>
                  <p:cNvPr id="245" name="Google Shape;245;p2"/>
                  <p:cNvSpPr/>
                  <p:nvPr/>
                </p:nvSpPr>
                <p:spPr>
                  <a:xfrm>
                    <a:off x="7637681" y="6938909"/>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6" name="Google Shape;246;p2"/>
                  <p:cNvSpPr/>
                  <p:nvPr/>
                </p:nvSpPr>
                <p:spPr>
                  <a:xfrm>
                    <a:off x="7570873"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47" name="Google Shape;247;p2"/>
                <p:cNvGrpSpPr/>
                <p:nvPr/>
              </p:nvGrpSpPr>
              <p:grpSpPr>
                <a:xfrm>
                  <a:off x="8280040" y="6936174"/>
                  <a:ext cx="103455" cy="116279"/>
                  <a:chOff x="8280040" y="6936174"/>
                  <a:chExt cx="103455" cy="116279"/>
                </a:xfrm>
              </p:grpSpPr>
              <p:sp>
                <p:nvSpPr>
                  <p:cNvPr id="248" name="Google Shape;248;p2"/>
                  <p:cNvSpPr/>
                  <p:nvPr/>
                </p:nvSpPr>
                <p:spPr>
                  <a:xfrm>
                    <a:off x="8346858"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9" name="Google Shape;249;p2"/>
                  <p:cNvSpPr/>
                  <p:nvPr/>
                </p:nvSpPr>
                <p:spPr>
                  <a:xfrm>
                    <a:off x="8280040"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50" name="Google Shape;250;p2"/>
                <p:cNvGrpSpPr/>
                <p:nvPr/>
              </p:nvGrpSpPr>
              <p:grpSpPr>
                <a:xfrm>
                  <a:off x="8989228" y="6936174"/>
                  <a:ext cx="103455" cy="116279"/>
                  <a:chOff x="8989228" y="6936174"/>
                  <a:chExt cx="103455" cy="116279"/>
                </a:xfrm>
              </p:grpSpPr>
              <p:sp>
                <p:nvSpPr>
                  <p:cNvPr id="251" name="Google Shape;251;p2"/>
                  <p:cNvSpPr/>
                  <p:nvPr/>
                </p:nvSpPr>
                <p:spPr>
                  <a:xfrm>
                    <a:off x="9056030" y="6938909"/>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2" name="Google Shape;252;p2"/>
                  <p:cNvSpPr/>
                  <p:nvPr/>
                </p:nvSpPr>
                <p:spPr>
                  <a:xfrm>
                    <a:off x="8989228"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2"/>
                          <a:pt x="14461" y="136033"/>
                          <a:pt x="66117" y="112460"/>
                        </a:cubicBezTo>
                        <a:cubicBezTo>
                          <a:pt x="110413" y="92229"/>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53" name="Google Shape;253;p2"/>
                <p:cNvGrpSpPr/>
                <p:nvPr/>
              </p:nvGrpSpPr>
              <p:grpSpPr>
                <a:xfrm>
                  <a:off x="9698396" y="6936174"/>
                  <a:ext cx="103455" cy="116279"/>
                  <a:chOff x="9698396" y="6936174"/>
                  <a:chExt cx="103455" cy="116279"/>
                </a:xfrm>
              </p:grpSpPr>
              <p:sp>
                <p:nvSpPr>
                  <p:cNvPr id="254" name="Google Shape;254;p2"/>
                  <p:cNvSpPr/>
                  <p:nvPr/>
                </p:nvSpPr>
                <p:spPr>
                  <a:xfrm>
                    <a:off x="9765213"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5" name="Google Shape;255;p2"/>
                  <p:cNvSpPr/>
                  <p:nvPr/>
                </p:nvSpPr>
                <p:spPr>
                  <a:xfrm>
                    <a:off x="9698396" y="6936174"/>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56" name="Google Shape;256;p2"/>
                <p:cNvGrpSpPr/>
                <p:nvPr/>
              </p:nvGrpSpPr>
              <p:grpSpPr>
                <a:xfrm>
                  <a:off x="10407584" y="6936174"/>
                  <a:ext cx="103455" cy="116279"/>
                  <a:chOff x="10407584" y="6936174"/>
                  <a:chExt cx="103455" cy="116279"/>
                </a:xfrm>
              </p:grpSpPr>
              <p:sp>
                <p:nvSpPr>
                  <p:cNvPr id="257" name="Google Shape;257;p2"/>
                  <p:cNvSpPr/>
                  <p:nvPr/>
                </p:nvSpPr>
                <p:spPr>
                  <a:xfrm>
                    <a:off x="10474386" y="6938909"/>
                    <a:ext cx="45" cy="61"/>
                  </a:xfrm>
                  <a:custGeom>
                    <a:avLst/>
                    <a:gdLst/>
                    <a:ahLst/>
                    <a:cxnLst/>
                    <a:rect l="l" t="t" r="r" b="b"/>
                    <a:pathLst>
                      <a:path w="45" h="61" extrusionOk="0">
                        <a:moveTo>
                          <a:pt x="45" y="61"/>
                        </a:moveTo>
                        <a:cubicBezTo>
                          <a:pt x="45" y="1"/>
                          <a:pt x="-56" y="-39"/>
                          <a:pt x="45" y="61"/>
                        </a:cubicBezTo>
                        <a:lnTo>
                          <a:pt x="45"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8" name="Google Shape;258;p2"/>
                  <p:cNvSpPr/>
                  <p:nvPr/>
                </p:nvSpPr>
                <p:spPr>
                  <a:xfrm>
                    <a:off x="10407584"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59" name="Google Shape;259;p2"/>
                <p:cNvGrpSpPr/>
                <p:nvPr/>
              </p:nvGrpSpPr>
              <p:grpSpPr>
                <a:xfrm>
                  <a:off x="11116752" y="6936174"/>
                  <a:ext cx="103455" cy="116279"/>
                  <a:chOff x="11116752" y="6936174"/>
                  <a:chExt cx="103455" cy="116279"/>
                </a:xfrm>
              </p:grpSpPr>
              <p:sp>
                <p:nvSpPr>
                  <p:cNvPr id="260" name="Google Shape;260;p2"/>
                  <p:cNvSpPr/>
                  <p:nvPr/>
                </p:nvSpPr>
                <p:spPr>
                  <a:xfrm>
                    <a:off x="11183569"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1" name="Google Shape;261;p2"/>
                  <p:cNvSpPr/>
                  <p:nvPr/>
                </p:nvSpPr>
                <p:spPr>
                  <a:xfrm>
                    <a:off x="11116752"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62" name="Google Shape;262;p2"/>
                <p:cNvGrpSpPr/>
                <p:nvPr/>
              </p:nvGrpSpPr>
              <p:grpSpPr>
                <a:xfrm>
                  <a:off x="11825812" y="6936119"/>
                  <a:ext cx="103560" cy="116306"/>
                  <a:chOff x="11825812" y="6936119"/>
                  <a:chExt cx="103560" cy="116306"/>
                </a:xfrm>
              </p:grpSpPr>
              <p:sp>
                <p:nvSpPr>
                  <p:cNvPr id="263" name="Google Shape;263;p2"/>
                  <p:cNvSpPr/>
                  <p:nvPr/>
                </p:nvSpPr>
                <p:spPr>
                  <a:xfrm>
                    <a:off x="11892742" y="6938909"/>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4" name="Google Shape;264;p2"/>
                  <p:cNvSpPr/>
                  <p:nvPr/>
                </p:nvSpPr>
                <p:spPr>
                  <a:xfrm>
                    <a:off x="11825812" y="6936119"/>
                    <a:ext cx="103560" cy="116306"/>
                  </a:xfrm>
                  <a:custGeom>
                    <a:avLst/>
                    <a:gdLst/>
                    <a:ahLst/>
                    <a:cxnLst/>
                    <a:rect l="l" t="t" r="r" b="b"/>
                    <a:pathLst>
                      <a:path w="103560" h="116306" extrusionOk="0">
                        <a:moveTo>
                          <a:pt x="103365" y="57308"/>
                        </a:moveTo>
                        <a:cubicBezTo>
                          <a:pt x="98864" y="3865"/>
                          <a:pt x="49905" y="-4945"/>
                          <a:pt x="71536" y="5424"/>
                        </a:cubicBezTo>
                        <a:cubicBezTo>
                          <a:pt x="55358" y="-2738"/>
                          <a:pt x="39566" y="-1502"/>
                          <a:pt x="25436" y="7875"/>
                        </a:cubicBezTo>
                        <a:cubicBezTo>
                          <a:pt x="-29889" y="44591"/>
                          <a:pt x="14874" y="135946"/>
                          <a:pt x="66245" y="112515"/>
                        </a:cubicBezTo>
                        <a:cubicBezTo>
                          <a:pt x="110562" y="92263"/>
                          <a:pt x="102797" y="50099"/>
                          <a:pt x="103365" y="5730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265" name="Google Shape;265;p2"/>
              <p:cNvGrpSpPr/>
              <p:nvPr/>
            </p:nvGrpSpPr>
            <p:grpSpPr>
              <a:xfrm>
                <a:off x="6152389" y="7703454"/>
                <a:ext cx="5776983" cy="116334"/>
                <a:chOff x="6152389" y="7703454"/>
                <a:chExt cx="5776983" cy="116334"/>
              </a:xfrm>
            </p:grpSpPr>
            <p:grpSp>
              <p:nvGrpSpPr>
                <p:cNvPr id="266" name="Google Shape;266;p2"/>
                <p:cNvGrpSpPr/>
                <p:nvPr/>
              </p:nvGrpSpPr>
              <p:grpSpPr>
                <a:xfrm>
                  <a:off x="6152389" y="7703454"/>
                  <a:ext cx="103563" cy="116306"/>
                  <a:chOff x="6152389" y="7703454"/>
                  <a:chExt cx="103563" cy="116306"/>
                </a:xfrm>
              </p:grpSpPr>
              <p:sp>
                <p:nvSpPr>
                  <p:cNvPr id="267" name="Google Shape;267;p2"/>
                  <p:cNvSpPr/>
                  <p:nvPr/>
                </p:nvSpPr>
                <p:spPr>
                  <a:xfrm>
                    <a:off x="6219325" y="7706244"/>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8" name="Google Shape;268;p2"/>
                  <p:cNvSpPr/>
                  <p:nvPr/>
                </p:nvSpPr>
                <p:spPr>
                  <a:xfrm>
                    <a:off x="6152389" y="7703454"/>
                    <a:ext cx="103563" cy="116306"/>
                  </a:xfrm>
                  <a:custGeom>
                    <a:avLst/>
                    <a:gdLst/>
                    <a:ahLst/>
                    <a:cxnLst/>
                    <a:rect l="l" t="t" r="r" b="b"/>
                    <a:pathLst>
                      <a:path w="103563" h="116306" extrusionOk="0">
                        <a:moveTo>
                          <a:pt x="103365" y="57309"/>
                        </a:moveTo>
                        <a:cubicBezTo>
                          <a:pt x="98864" y="3864"/>
                          <a:pt x="49905" y="-4945"/>
                          <a:pt x="71536" y="5424"/>
                        </a:cubicBezTo>
                        <a:cubicBezTo>
                          <a:pt x="55359" y="-2737"/>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69" name="Google Shape;269;p2"/>
                <p:cNvGrpSpPr/>
                <p:nvPr/>
              </p:nvGrpSpPr>
              <p:grpSpPr>
                <a:xfrm>
                  <a:off x="6861685" y="7703509"/>
                  <a:ext cx="103455" cy="116279"/>
                  <a:chOff x="6861685" y="7703509"/>
                  <a:chExt cx="103455" cy="116279"/>
                </a:xfrm>
              </p:grpSpPr>
              <p:sp>
                <p:nvSpPr>
                  <p:cNvPr id="270" name="Google Shape;270;p2"/>
                  <p:cNvSpPr/>
                  <p:nvPr/>
                </p:nvSpPr>
                <p:spPr>
                  <a:xfrm>
                    <a:off x="6928502"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1" name="Google Shape;271;p2"/>
                  <p:cNvSpPr/>
                  <p:nvPr/>
                </p:nvSpPr>
                <p:spPr>
                  <a:xfrm>
                    <a:off x="6861685"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72" name="Google Shape;272;p2"/>
                <p:cNvGrpSpPr/>
                <p:nvPr/>
              </p:nvGrpSpPr>
              <p:grpSpPr>
                <a:xfrm>
                  <a:off x="7570873" y="7703509"/>
                  <a:ext cx="103455" cy="116279"/>
                  <a:chOff x="7570873" y="7703509"/>
                  <a:chExt cx="103455" cy="116279"/>
                </a:xfrm>
              </p:grpSpPr>
              <p:sp>
                <p:nvSpPr>
                  <p:cNvPr id="273" name="Google Shape;273;p2"/>
                  <p:cNvSpPr/>
                  <p:nvPr/>
                </p:nvSpPr>
                <p:spPr>
                  <a:xfrm>
                    <a:off x="7637681" y="7706244"/>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4" name="Google Shape;274;p2"/>
                  <p:cNvSpPr/>
                  <p:nvPr/>
                </p:nvSpPr>
                <p:spPr>
                  <a:xfrm>
                    <a:off x="7570873"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75" name="Google Shape;275;p2"/>
                <p:cNvGrpSpPr/>
                <p:nvPr/>
              </p:nvGrpSpPr>
              <p:grpSpPr>
                <a:xfrm>
                  <a:off x="8280040" y="7703509"/>
                  <a:ext cx="103455" cy="116279"/>
                  <a:chOff x="8280040" y="7703509"/>
                  <a:chExt cx="103455" cy="116279"/>
                </a:xfrm>
              </p:grpSpPr>
              <p:sp>
                <p:nvSpPr>
                  <p:cNvPr id="276" name="Google Shape;276;p2"/>
                  <p:cNvSpPr/>
                  <p:nvPr/>
                </p:nvSpPr>
                <p:spPr>
                  <a:xfrm>
                    <a:off x="8346858"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7" name="Google Shape;277;p2"/>
                  <p:cNvSpPr/>
                  <p:nvPr/>
                </p:nvSpPr>
                <p:spPr>
                  <a:xfrm>
                    <a:off x="8280040"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78" name="Google Shape;278;p2"/>
                <p:cNvGrpSpPr/>
                <p:nvPr/>
              </p:nvGrpSpPr>
              <p:grpSpPr>
                <a:xfrm>
                  <a:off x="8989228" y="7703509"/>
                  <a:ext cx="103455" cy="116279"/>
                  <a:chOff x="8989228" y="7703509"/>
                  <a:chExt cx="103455" cy="116279"/>
                </a:xfrm>
              </p:grpSpPr>
              <p:sp>
                <p:nvSpPr>
                  <p:cNvPr id="279" name="Google Shape;279;p2"/>
                  <p:cNvSpPr/>
                  <p:nvPr/>
                </p:nvSpPr>
                <p:spPr>
                  <a:xfrm>
                    <a:off x="9056030" y="7706244"/>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0" name="Google Shape;280;p2"/>
                  <p:cNvSpPr/>
                  <p:nvPr/>
                </p:nvSpPr>
                <p:spPr>
                  <a:xfrm>
                    <a:off x="8989228"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81" name="Google Shape;281;p2"/>
                <p:cNvGrpSpPr/>
                <p:nvPr/>
              </p:nvGrpSpPr>
              <p:grpSpPr>
                <a:xfrm>
                  <a:off x="9698396" y="7703509"/>
                  <a:ext cx="103455" cy="116279"/>
                  <a:chOff x="9698396" y="7703509"/>
                  <a:chExt cx="103455" cy="116279"/>
                </a:xfrm>
              </p:grpSpPr>
              <p:sp>
                <p:nvSpPr>
                  <p:cNvPr id="282" name="Google Shape;282;p2"/>
                  <p:cNvSpPr/>
                  <p:nvPr/>
                </p:nvSpPr>
                <p:spPr>
                  <a:xfrm>
                    <a:off x="9765213"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3" name="Google Shape;283;p2"/>
                  <p:cNvSpPr/>
                  <p:nvPr/>
                </p:nvSpPr>
                <p:spPr>
                  <a:xfrm>
                    <a:off x="9698396" y="7703509"/>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84" name="Google Shape;284;p2"/>
                <p:cNvGrpSpPr/>
                <p:nvPr/>
              </p:nvGrpSpPr>
              <p:grpSpPr>
                <a:xfrm>
                  <a:off x="10407584" y="7703509"/>
                  <a:ext cx="103455" cy="116279"/>
                  <a:chOff x="10407584" y="7703509"/>
                  <a:chExt cx="103455" cy="116279"/>
                </a:xfrm>
              </p:grpSpPr>
              <p:sp>
                <p:nvSpPr>
                  <p:cNvPr id="285" name="Google Shape;285;p2"/>
                  <p:cNvSpPr/>
                  <p:nvPr/>
                </p:nvSpPr>
                <p:spPr>
                  <a:xfrm>
                    <a:off x="10474386" y="7706244"/>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6" name="Google Shape;286;p2"/>
                  <p:cNvSpPr/>
                  <p:nvPr/>
                </p:nvSpPr>
                <p:spPr>
                  <a:xfrm>
                    <a:off x="10407584"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19"/>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87" name="Google Shape;287;p2"/>
                <p:cNvGrpSpPr/>
                <p:nvPr/>
              </p:nvGrpSpPr>
              <p:grpSpPr>
                <a:xfrm>
                  <a:off x="11116752" y="7703509"/>
                  <a:ext cx="103455" cy="116279"/>
                  <a:chOff x="11116752" y="7703509"/>
                  <a:chExt cx="103455" cy="116279"/>
                </a:xfrm>
              </p:grpSpPr>
              <p:sp>
                <p:nvSpPr>
                  <p:cNvPr id="288" name="Google Shape;288;p2"/>
                  <p:cNvSpPr/>
                  <p:nvPr/>
                </p:nvSpPr>
                <p:spPr>
                  <a:xfrm>
                    <a:off x="11183569"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9" name="Google Shape;289;p2"/>
                  <p:cNvSpPr/>
                  <p:nvPr/>
                </p:nvSpPr>
                <p:spPr>
                  <a:xfrm>
                    <a:off x="11116752"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90" name="Google Shape;290;p2"/>
                <p:cNvGrpSpPr/>
                <p:nvPr/>
              </p:nvGrpSpPr>
              <p:grpSpPr>
                <a:xfrm>
                  <a:off x="11825812" y="7703454"/>
                  <a:ext cx="103560" cy="116306"/>
                  <a:chOff x="11825812" y="7703454"/>
                  <a:chExt cx="103560" cy="116306"/>
                </a:xfrm>
              </p:grpSpPr>
              <p:sp>
                <p:nvSpPr>
                  <p:cNvPr id="291" name="Google Shape;291;p2"/>
                  <p:cNvSpPr/>
                  <p:nvPr/>
                </p:nvSpPr>
                <p:spPr>
                  <a:xfrm>
                    <a:off x="11892742" y="7706244"/>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2" name="Google Shape;292;p2"/>
                  <p:cNvSpPr/>
                  <p:nvPr/>
                </p:nvSpPr>
                <p:spPr>
                  <a:xfrm>
                    <a:off x="11825812" y="7703454"/>
                    <a:ext cx="103560" cy="116306"/>
                  </a:xfrm>
                  <a:custGeom>
                    <a:avLst/>
                    <a:gdLst/>
                    <a:ahLst/>
                    <a:cxnLst/>
                    <a:rect l="l" t="t" r="r" b="b"/>
                    <a:pathLst>
                      <a:path w="103560" h="116306" extrusionOk="0">
                        <a:moveTo>
                          <a:pt x="103365" y="57309"/>
                        </a:moveTo>
                        <a:cubicBezTo>
                          <a:pt x="98864" y="3864"/>
                          <a:pt x="49905" y="-4945"/>
                          <a:pt x="71536" y="5424"/>
                        </a:cubicBezTo>
                        <a:cubicBezTo>
                          <a:pt x="55358" y="-2737"/>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293" name="Google Shape;293;p2"/>
              <p:cNvGrpSpPr/>
              <p:nvPr/>
            </p:nvGrpSpPr>
            <p:grpSpPr>
              <a:xfrm>
                <a:off x="6861685" y="8470789"/>
                <a:ext cx="5067687" cy="116334"/>
                <a:chOff x="6861685" y="8470789"/>
                <a:chExt cx="5067687" cy="116334"/>
              </a:xfrm>
            </p:grpSpPr>
            <p:grpSp>
              <p:nvGrpSpPr>
                <p:cNvPr id="294" name="Google Shape;294;p2"/>
                <p:cNvGrpSpPr/>
                <p:nvPr/>
              </p:nvGrpSpPr>
              <p:grpSpPr>
                <a:xfrm>
                  <a:off x="6861685" y="8470844"/>
                  <a:ext cx="103455" cy="116279"/>
                  <a:chOff x="6861685" y="8470844"/>
                  <a:chExt cx="103455" cy="116279"/>
                </a:xfrm>
              </p:grpSpPr>
              <p:sp>
                <p:nvSpPr>
                  <p:cNvPr id="295" name="Google Shape;295;p2"/>
                  <p:cNvSpPr/>
                  <p:nvPr/>
                </p:nvSpPr>
                <p:spPr>
                  <a:xfrm>
                    <a:off x="6928502"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6" name="Google Shape;296;p2"/>
                  <p:cNvSpPr/>
                  <p:nvPr/>
                </p:nvSpPr>
                <p:spPr>
                  <a:xfrm>
                    <a:off x="6861685"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297" name="Google Shape;297;p2"/>
                <p:cNvGrpSpPr/>
                <p:nvPr/>
              </p:nvGrpSpPr>
              <p:grpSpPr>
                <a:xfrm>
                  <a:off x="7570873" y="8470844"/>
                  <a:ext cx="103455" cy="116279"/>
                  <a:chOff x="7570873" y="8470844"/>
                  <a:chExt cx="103455" cy="116279"/>
                </a:xfrm>
              </p:grpSpPr>
              <p:sp>
                <p:nvSpPr>
                  <p:cNvPr id="298" name="Google Shape;298;p2"/>
                  <p:cNvSpPr/>
                  <p:nvPr/>
                </p:nvSpPr>
                <p:spPr>
                  <a:xfrm>
                    <a:off x="7637681" y="8473580"/>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9" name="Google Shape;299;p2"/>
                  <p:cNvSpPr/>
                  <p:nvPr/>
                </p:nvSpPr>
                <p:spPr>
                  <a:xfrm>
                    <a:off x="7570873"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00" name="Google Shape;300;p2"/>
                <p:cNvGrpSpPr/>
                <p:nvPr/>
              </p:nvGrpSpPr>
              <p:grpSpPr>
                <a:xfrm>
                  <a:off x="8280040" y="8470844"/>
                  <a:ext cx="103455" cy="116279"/>
                  <a:chOff x="8280040" y="8470844"/>
                  <a:chExt cx="103455" cy="116279"/>
                </a:xfrm>
              </p:grpSpPr>
              <p:sp>
                <p:nvSpPr>
                  <p:cNvPr id="301" name="Google Shape;301;p2"/>
                  <p:cNvSpPr/>
                  <p:nvPr/>
                </p:nvSpPr>
                <p:spPr>
                  <a:xfrm>
                    <a:off x="8346858"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2" name="Google Shape;302;p2"/>
                  <p:cNvSpPr/>
                  <p:nvPr/>
                </p:nvSpPr>
                <p:spPr>
                  <a:xfrm>
                    <a:off x="8280040"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03" name="Google Shape;303;p2"/>
                <p:cNvGrpSpPr/>
                <p:nvPr/>
              </p:nvGrpSpPr>
              <p:grpSpPr>
                <a:xfrm>
                  <a:off x="8989228" y="8470844"/>
                  <a:ext cx="103455" cy="116279"/>
                  <a:chOff x="8989228" y="8470844"/>
                  <a:chExt cx="103455" cy="116279"/>
                </a:xfrm>
              </p:grpSpPr>
              <p:sp>
                <p:nvSpPr>
                  <p:cNvPr id="304" name="Google Shape;304;p2"/>
                  <p:cNvSpPr/>
                  <p:nvPr/>
                </p:nvSpPr>
                <p:spPr>
                  <a:xfrm>
                    <a:off x="9056030" y="8473580"/>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5" name="Google Shape;305;p2"/>
                  <p:cNvSpPr/>
                  <p:nvPr/>
                </p:nvSpPr>
                <p:spPr>
                  <a:xfrm>
                    <a:off x="8989228"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2"/>
                          <a:pt x="14461" y="136033"/>
                          <a:pt x="66117" y="112460"/>
                        </a:cubicBezTo>
                        <a:cubicBezTo>
                          <a:pt x="110413" y="9222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06" name="Google Shape;306;p2"/>
                <p:cNvGrpSpPr/>
                <p:nvPr/>
              </p:nvGrpSpPr>
              <p:grpSpPr>
                <a:xfrm>
                  <a:off x="9698396" y="8470844"/>
                  <a:ext cx="103455" cy="116279"/>
                  <a:chOff x="9698396" y="8470844"/>
                  <a:chExt cx="103455" cy="116279"/>
                </a:xfrm>
              </p:grpSpPr>
              <p:sp>
                <p:nvSpPr>
                  <p:cNvPr id="307" name="Google Shape;307;p2"/>
                  <p:cNvSpPr/>
                  <p:nvPr/>
                </p:nvSpPr>
                <p:spPr>
                  <a:xfrm>
                    <a:off x="9765213"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8" name="Google Shape;308;p2"/>
                  <p:cNvSpPr/>
                  <p:nvPr/>
                </p:nvSpPr>
                <p:spPr>
                  <a:xfrm>
                    <a:off x="9698396" y="8470844"/>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09" name="Google Shape;309;p2"/>
                <p:cNvGrpSpPr/>
                <p:nvPr/>
              </p:nvGrpSpPr>
              <p:grpSpPr>
                <a:xfrm>
                  <a:off x="10407584" y="8470844"/>
                  <a:ext cx="103455" cy="116279"/>
                  <a:chOff x="10407584" y="8470844"/>
                  <a:chExt cx="103455" cy="116279"/>
                </a:xfrm>
              </p:grpSpPr>
              <p:sp>
                <p:nvSpPr>
                  <p:cNvPr id="310" name="Google Shape;310;p2"/>
                  <p:cNvSpPr/>
                  <p:nvPr/>
                </p:nvSpPr>
                <p:spPr>
                  <a:xfrm>
                    <a:off x="10474386" y="8473580"/>
                    <a:ext cx="45" cy="61"/>
                  </a:xfrm>
                  <a:custGeom>
                    <a:avLst/>
                    <a:gdLst/>
                    <a:ahLst/>
                    <a:cxnLst/>
                    <a:rect l="l" t="t" r="r" b="b"/>
                    <a:pathLst>
                      <a:path w="45" h="61" extrusionOk="0">
                        <a:moveTo>
                          <a:pt x="45" y="61"/>
                        </a:moveTo>
                        <a:cubicBezTo>
                          <a:pt x="45" y="1"/>
                          <a:pt x="-56" y="-39"/>
                          <a:pt x="45" y="61"/>
                        </a:cubicBezTo>
                        <a:lnTo>
                          <a:pt x="45"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1" name="Google Shape;311;p2"/>
                  <p:cNvSpPr/>
                  <p:nvPr/>
                </p:nvSpPr>
                <p:spPr>
                  <a:xfrm>
                    <a:off x="10407584"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12" name="Google Shape;312;p2"/>
                <p:cNvGrpSpPr/>
                <p:nvPr/>
              </p:nvGrpSpPr>
              <p:grpSpPr>
                <a:xfrm>
                  <a:off x="11116752" y="8470844"/>
                  <a:ext cx="103455" cy="116279"/>
                  <a:chOff x="11116752" y="8470844"/>
                  <a:chExt cx="103455" cy="116279"/>
                </a:xfrm>
              </p:grpSpPr>
              <p:sp>
                <p:nvSpPr>
                  <p:cNvPr id="313" name="Google Shape;313;p2"/>
                  <p:cNvSpPr/>
                  <p:nvPr/>
                </p:nvSpPr>
                <p:spPr>
                  <a:xfrm>
                    <a:off x="11183569"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4" name="Google Shape;314;p2"/>
                  <p:cNvSpPr/>
                  <p:nvPr/>
                </p:nvSpPr>
                <p:spPr>
                  <a:xfrm>
                    <a:off x="11116752"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15" name="Google Shape;315;p2"/>
                <p:cNvGrpSpPr/>
                <p:nvPr/>
              </p:nvGrpSpPr>
              <p:grpSpPr>
                <a:xfrm>
                  <a:off x="11825812" y="8470789"/>
                  <a:ext cx="103560" cy="116306"/>
                  <a:chOff x="11825812" y="8470789"/>
                  <a:chExt cx="103560" cy="116306"/>
                </a:xfrm>
              </p:grpSpPr>
              <p:sp>
                <p:nvSpPr>
                  <p:cNvPr id="316" name="Google Shape;316;p2"/>
                  <p:cNvSpPr/>
                  <p:nvPr/>
                </p:nvSpPr>
                <p:spPr>
                  <a:xfrm>
                    <a:off x="11892742" y="8473580"/>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7" name="Google Shape;317;p2"/>
                  <p:cNvSpPr/>
                  <p:nvPr/>
                </p:nvSpPr>
                <p:spPr>
                  <a:xfrm>
                    <a:off x="11825812" y="8470789"/>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5"/>
                        </a:cubicBezTo>
                        <a:cubicBezTo>
                          <a:pt x="-29889" y="44591"/>
                          <a:pt x="14874" y="135946"/>
                          <a:pt x="66245" y="112515"/>
                        </a:cubicBezTo>
                        <a:cubicBezTo>
                          <a:pt x="110562" y="92284"/>
                          <a:pt x="102797" y="50099"/>
                          <a:pt x="103365" y="5730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318" name="Google Shape;318;p2"/>
              <p:cNvGrpSpPr/>
              <p:nvPr/>
            </p:nvGrpSpPr>
            <p:grpSpPr>
              <a:xfrm>
                <a:off x="7570873" y="9238145"/>
                <a:ext cx="4358494" cy="116313"/>
                <a:chOff x="7570873" y="9238145"/>
                <a:chExt cx="4358494" cy="116313"/>
              </a:xfrm>
            </p:grpSpPr>
            <p:grpSp>
              <p:nvGrpSpPr>
                <p:cNvPr id="319" name="Google Shape;319;p2"/>
                <p:cNvGrpSpPr/>
                <p:nvPr/>
              </p:nvGrpSpPr>
              <p:grpSpPr>
                <a:xfrm>
                  <a:off x="7570873" y="9238179"/>
                  <a:ext cx="103455" cy="116279"/>
                  <a:chOff x="7570873" y="9238179"/>
                  <a:chExt cx="103455" cy="116279"/>
                </a:xfrm>
              </p:grpSpPr>
              <p:sp>
                <p:nvSpPr>
                  <p:cNvPr id="320" name="Google Shape;320;p2"/>
                  <p:cNvSpPr/>
                  <p:nvPr/>
                </p:nvSpPr>
                <p:spPr>
                  <a:xfrm>
                    <a:off x="7637681" y="9240930"/>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1" name="Google Shape;321;p2"/>
                  <p:cNvSpPr/>
                  <p:nvPr/>
                </p:nvSpPr>
                <p:spPr>
                  <a:xfrm>
                    <a:off x="7570873"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22" name="Google Shape;322;p2"/>
                <p:cNvGrpSpPr/>
                <p:nvPr/>
              </p:nvGrpSpPr>
              <p:grpSpPr>
                <a:xfrm>
                  <a:off x="8280040" y="9238179"/>
                  <a:ext cx="103455" cy="116279"/>
                  <a:chOff x="8280040" y="9238179"/>
                  <a:chExt cx="103455" cy="116279"/>
                </a:xfrm>
              </p:grpSpPr>
              <p:sp>
                <p:nvSpPr>
                  <p:cNvPr id="323" name="Google Shape;323;p2"/>
                  <p:cNvSpPr/>
                  <p:nvPr/>
                </p:nvSpPr>
                <p:spPr>
                  <a:xfrm>
                    <a:off x="8346858"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4" name="Google Shape;324;p2"/>
                  <p:cNvSpPr/>
                  <p:nvPr/>
                </p:nvSpPr>
                <p:spPr>
                  <a:xfrm>
                    <a:off x="8280040"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25" name="Google Shape;325;p2"/>
                <p:cNvGrpSpPr/>
                <p:nvPr/>
              </p:nvGrpSpPr>
              <p:grpSpPr>
                <a:xfrm>
                  <a:off x="8989228" y="9238179"/>
                  <a:ext cx="103455" cy="116279"/>
                  <a:chOff x="8989228" y="9238179"/>
                  <a:chExt cx="103455" cy="116279"/>
                </a:xfrm>
              </p:grpSpPr>
              <p:sp>
                <p:nvSpPr>
                  <p:cNvPr id="326" name="Google Shape;326;p2"/>
                  <p:cNvSpPr/>
                  <p:nvPr/>
                </p:nvSpPr>
                <p:spPr>
                  <a:xfrm>
                    <a:off x="9056030" y="9240930"/>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7" name="Google Shape;327;p2"/>
                  <p:cNvSpPr/>
                  <p:nvPr/>
                </p:nvSpPr>
                <p:spPr>
                  <a:xfrm>
                    <a:off x="8989228"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28" name="Google Shape;328;p2"/>
                <p:cNvGrpSpPr/>
                <p:nvPr/>
              </p:nvGrpSpPr>
              <p:grpSpPr>
                <a:xfrm>
                  <a:off x="9698396" y="9238179"/>
                  <a:ext cx="103455" cy="116279"/>
                  <a:chOff x="9698396" y="9238179"/>
                  <a:chExt cx="103455" cy="116279"/>
                </a:xfrm>
              </p:grpSpPr>
              <p:sp>
                <p:nvSpPr>
                  <p:cNvPr id="329" name="Google Shape;329;p2"/>
                  <p:cNvSpPr/>
                  <p:nvPr/>
                </p:nvSpPr>
                <p:spPr>
                  <a:xfrm>
                    <a:off x="9765213"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0" name="Google Shape;330;p2"/>
                  <p:cNvSpPr/>
                  <p:nvPr/>
                </p:nvSpPr>
                <p:spPr>
                  <a:xfrm>
                    <a:off x="9698396" y="9238179"/>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31" name="Google Shape;331;p2"/>
                <p:cNvGrpSpPr/>
                <p:nvPr/>
              </p:nvGrpSpPr>
              <p:grpSpPr>
                <a:xfrm>
                  <a:off x="10407584" y="9238179"/>
                  <a:ext cx="103455" cy="116279"/>
                  <a:chOff x="10407584" y="9238179"/>
                  <a:chExt cx="103455" cy="116279"/>
                </a:xfrm>
              </p:grpSpPr>
              <p:sp>
                <p:nvSpPr>
                  <p:cNvPr id="332" name="Google Shape;332;p2"/>
                  <p:cNvSpPr/>
                  <p:nvPr/>
                </p:nvSpPr>
                <p:spPr>
                  <a:xfrm>
                    <a:off x="10474386" y="9240930"/>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3" name="Google Shape;333;p2"/>
                  <p:cNvSpPr/>
                  <p:nvPr/>
                </p:nvSpPr>
                <p:spPr>
                  <a:xfrm>
                    <a:off x="10407584"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19"/>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34" name="Google Shape;334;p2"/>
                <p:cNvGrpSpPr/>
                <p:nvPr/>
              </p:nvGrpSpPr>
              <p:grpSpPr>
                <a:xfrm>
                  <a:off x="11116752" y="9238179"/>
                  <a:ext cx="103455" cy="116279"/>
                  <a:chOff x="11116752" y="9238179"/>
                  <a:chExt cx="103455" cy="116279"/>
                </a:xfrm>
              </p:grpSpPr>
              <p:sp>
                <p:nvSpPr>
                  <p:cNvPr id="335" name="Google Shape;335;p2"/>
                  <p:cNvSpPr/>
                  <p:nvPr/>
                </p:nvSpPr>
                <p:spPr>
                  <a:xfrm>
                    <a:off x="11183569"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6" name="Google Shape;336;p2"/>
                  <p:cNvSpPr/>
                  <p:nvPr/>
                </p:nvSpPr>
                <p:spPr>
                  <a:xfrm>
                    <a:off x="11116752"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37" name="Google Shape;337;p2"/>
                <p:cNvGrpSpPr/>
                <p:nvPr/>
              </p:nvGrpSpPr>
              <p:grpSpPr>
                <a:xfrm>
                  <a:off x="11825880" y="9238145"/>
                  <a:ext cx="103487" cy="116262"/>
                  <a:chOff x="11825880" y="9238145"/>
                  <a:chExt cx="103487" cy="116262"/>
                </a:xfrm>
              </p:grpSpPr>
              <p:sp>
                <p:nvSpPr>
                  <p:cNvPr id="338" name="Google Shape;338;p2"/>
                  <p:cNvSpPr/>
                  <p:nvPr/>
                </p:nvSpPr>
                <p:spPr>
                  <a:xfrm>
                    <a:off x="11892742" y="9240930"/>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9" name="Google Shape;339;p2"/>
                  <p:cNvSpPr/>
                  <p:nvPr/>
                </p:nvSpPr>
                <p:spPr>
                  <a:xfrm>
                    <a:off x="11825880" y="9238145"/>
                    <a:ext cx="103487" cy="116262"/>
                  </a:xfrm>
                  <a:custGeom>
                    <a:avLst/>
                    <a:gdLst/>
                    <a:ahLst/>
                    <a:cxnLst/>
                    <a:rect l="l" t="t" r="r" b="b"/>
                    <a:pathLst>
                      <a:path w="103487" h="116262" extrusionOk="0">
                        <a:moveTo>
                          <a:pt x="103297" y="57289"/>
                        </a:moveTo>
                        <a:cubicBezTo>
                          <a:pt x="98796" y="3844"/>
                          <a:pt x="49837" y="-4965"/>
                          <a:pt x="71468" y="5404"/>
                        </a:cubicBezTo>
                        <a:cubicBezTo>
                          <a:pt x="55290" y="-2758"/>
                          <a:pt x="39539" y="-1462"/>
                          <a:pt x="25368" y="7854"/>
                        </a:cubicBezTo>
                        <a:cubicBezTo>
                          <a:pt x="-29775" y="44814"/>
                          <a:pt x="14744" y="135805"/>
                          <a:pt x="66177" y="112495"/>
                        </a:cubicBezTo>
                        <a:cubicBezTo>
                          <a:pt x="110453" y="92142"/>
                          <a:pt x="102729" y="50099"/>
                          <a:pt x="103297" y="5728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sp>
          <p:nvSpPr>
            <p:cNvPr id="340" name="Google Shape;340;p2"/>
            <p:cNvSpPr/>
            <p:nvPr/>
          </p:nvSpPr>
          <p:spPr>
            <a:xfrm>
              <a:off x="5655999" y="7970752"/>
              <a:ext cx="1858643" cy="2155424"/>
            </a:xfrm>
            <a:custGeom>
              <a:avLst/>
              <a:gdLst/>
              <a:ahLst/>
              <a:cxnLst/>
              <a:rect l="l" t="t" r="r" b="b"/>
              <a:pathLst>
                <a:path w="1858643" h="2155424" extrusionOk="0">
                  <a:moveTo>
                    <a:pt x="1260916" y="1723194"/>
                  </a:moveTo>
                  <a:cubicBezTo>
                    <a:pt x="1385574" y="1843812"/>
                    <a:pt x="1521261" y="1952604"/>
                    <a:pt x="1666780" y="2047058"/>
                  </a:cubicBezTo>
                  <a:cubicBezTo>
                    <a:pt x="1741081" y="2095297"/>
                    <a:pt x="1812381" y="2137947"/>
                    <a:pt x="1858643" y="2155425"/>
                  </a:cubicBezTo>
                  <a:cubicBezTo>
                    <a:pt x="1704103" y="1989017"/>
                    <a:pt x="1656198" y="1740732"/>
                    <a:pt x="1581026" y="1515169"/>
                  </a:cubicBezTo>
                  <a:cubicBezTo>
                    <a:pt x="1488642" y="1235514"/>
                    <a:pt x="1554671" y="967887"/>
                    <a:pt x="1474390" y="951362"/>
                  </a:cubicBezTo>
                  <a:cubicBezTo>
                    <a:pt x="822149" y="818005"/>
                    <a:pt x="301418" y="566176"/>
                    <a:pt x="0" y="0"/>
                  </a:cubicBezTo>
                  <a:cubicBezTo>
                    <a:pt x="16685" y="68066"/>
                    <a:pt x="41742" y="146703"/>
                    <a:pt x="74584" y="232246"/>
                  </a:cubicBezTo>
                  <a:cubicBezTo>
                    <a:pt x="214650" y="597080"/>
                    <a:pt x="436152" y="925217"/>
                    <a:pt x="717135" y="1197055"/>
                  </a:cubicBezTo>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41" name="Google Shape;341;p2"/>
          <p:cNvGrpSpPr/>
          <p:nvPr/>
        </p:nvGrpSpPr>
        <p:grpSpPr>
          <a:xfrm>
            <a:off x="9172532" y="4888125"/>
            <a:ext cx="2190379" cy="2198627"/>
            <a:chOff x="13758798" y="7332188"/>
            <a:chExt cx="3285569" cy="3297940"/>
          </a:xfrm>
        </p:grpSpPr>
        <p:sp>
          <p:nvSpPr>
            <p:cNvPr id="342" name="Google Shape;342;p2"/>
            <p:cNvSpPr/>
            <p:nvPr/>
          </p:nvSpPr>
          <p:spPr>
            <a:xfrm>
              <a:off x="13758803" y="7332188"/>
              <a:ext cx="3285564" cy="3297940"/>
            </a:xfrm>
            <a:custGeom>
              <a:avLst/>
              <a:gdLst/>
              <a:ahLst/>
              <a:cxnLst/>
              <a:rect l="l" t="t" r="r" b="b"/>
              <a:pathLst>
                <a:path w="3285564" h="3297940" extrusionOk="0">
                  <a:moveTo>
                    <a:pt x="3282170" y="1537772"/>
                  </a:moveTo>
                  <a:cubicBezTo>
                    <a:pt x="3281320" y="1524488"/>
                    <a:pt x="3280238" y="1511211"/>
                    <a:pt x="3279005" y="1498006"/>
                  </a:cubicBezTo>
                  <a:cubicBezTo>
                    <a:pt x="3278385" y="1491443"/>
                    <a:pt x="3277692" y="1484801"/>
                    <a:pt x="3276999" y="1478159"/>
                  </a:cubicBezTo>
                  <a:cubicBezTo>
                    <a:pt x="3265028" y="1365113"/>
                    <a:pt x="3240399" y="1254462"/>
                    <a:pt x="3204801" y="1147827"/>
                  </a:cubicBezTo>
                  <a:cubicBezTo>
                    <a:pt x="3204571" y="1147286"/>
                    <a:pt x="3204412" y="1146824"/>
                    <a:pt x="3204261" y="1146283"/>
                  </a:cubicBezTo>
                  <a:cubicBezTo>
                    <a:pt x="3198159" y="1127907"/>
                    <a:pt x="3191676" y="1109683"/>
                    <a:pt x="3184803" y="1091538"/>
                  </a:cubicBezTo>
                  <a:cubicBezTo>
                    <a:pt x="3177310" y="1071691"/>
                    <a:pt x="3169514" y="1052082"/>
                    <a:pt x="3161328" y="1032545"/>
                  </a:cubicBezTo>
                  <a:cubicBezTo>
                    <a:pt x="3156698" y="1021583"/>
                    <a:pt x="3151982" y="1010693"/>
                    <a:pt x="3147121" y="999882"/>
                  </a:cubicBezTo>
                  <a:cubicBezTo>
                    <a:pt x="3147121" y="999803"/>
                    <a:pt x="3147042" y="999731"/>
                    <a:pt x="3147042" y="999651"/>
                  </a:cubicBezTo>
                  <a:cubicBezTo>
                    <a:pt x="2885886" y="414648"/>
                    <a:pt x="2286912" y="-15994"/>
                    <a:pt x="1622231" y="456"/>
                  </a:cubicBezTo>
                  <a:cubicBezTo>
                    <a:pt x="1518221" y="-395"/>
                    <a:pt x="1414904" y="9723"/>
                    <a:pt x="1313902" y="29873"/>
                  </a:cubicBezTo>
                  <a:cubicBezTo>
                    <a:pt x="1303092" y="32037"/>
                    <a:pt x="1292281" y="34273"/>
                    <a:pt x="1281550" y="36667"/>
                  </a:cubicBezTo>
                  <a:cubicBezTo>
                    <a:pt x="1254289" y="42689"/>
                    <a:pt x="1227187" y="49410"/>
                    <a:pt x="1200315" y="56896"/>
                  </a:cubicBezTo>
                  <a:cubicBezTo>
                    <a:pt x="1195375" y="58288"/>
                    <a:pt x="1190507" y="59752"/>
                    <a:pt x="1185567" y="61144"/>
                  </a:cubicBezTo>
                  <a:cubicBezTo>
                    <a:pt x="865267" y="153347"/>
                    <a:pt x="575242" y="346005"/>
                    <a:pt x="366062" y="605610"/>
                  </a:cubicBezTo>
                  <a:cubicBezTo>
                    <a:pt x="359960" y="613175"/>
                    <a:pt x="353938" y="620747"/>
                    <a:pt x="348068" y="628392"/>
                  </a:cubicBezTo>
                  <a:cubicBezTo>
                    <a:pt x="342587" y="635344"/>
                    <a:pt x="337258" y="642369"/>
                    <a:pt x="332007" y="649393"/>
                  </a:cubicBezTo>
                  <a:cubicBezTo>
                    <a:pt x="330154" y="651787"/>
                    <a:pt x="328380" y="654182"/>
                    <a:pt x="326678" y="656576"/>
                  </a:cubicBezTo>
                  <a:cubicBezTo>
                    <a:pt x="322819" y="661675"/>
                    <a:pt x="319112" y="666846"/>
                    <a:pt x="315406" y="671944"/>
                  </a:cubicBezTo>
                  <a:cubicBezTo>
                    <a:pt x="313473" y="674569"/>
                    <a:pt x="311547" y="677195"/>
                    <a:pt x="309766" y="679820"/>
                  </a:cubicBezTo>
                  <a:cubicBezTo>
                    <a:pt x="305828" y="685301"/>
                    <a:pt x="301891" y="690861"/>
                    <a:pt x="298032" y="696421"/>
                  </a:cubicBezTo>
                  <a:cubicBezTo>
                    <a:pt x="297570" y="697114"/>
                    <a:pt x="297030" y="697813"/>
                    <a:pt x="296568" y="698585"/>
                  </a:cubicBezTo>
                  <a:cubicBezTo>
                    <a:pt x="237957" y="783295"/>
                    <a:pt x="187611" y="874100"/>
                    <a:pt x="147001" y="969851"/>
                  </a:cubicBezTo>
                  <a:cubicBezTo>
                    <a:pt x="-187269" y="1689595"/>
                    <a:pt x="73101" y="2547554"/>
                    <a:pt x="679568" y="2990860"/>
                  </a:cubicBezTo>
                  <a:cubicBezTo>
                    <a:pt x="680188" y="2991322"/>
                    <a:pt x="680801" y="2991790"/>
                    <a:pt x="681421" y="2992252"/>
                  </a:cubicBezTo>
                  <a:cubicBezTo>
                    <a:pt x="690768" y="2999125"/>
                    <a:pt x="700259" y="3005839"/>
                    <a:pt x="709757" y="3012409"/>
                  </a:cubicBezTo>
                  <a:cubicBezTo>
                    <a:pt x="714546" y="3015726"/>
                    <a:pt x="719334" y="3018972"/>
                    <a:pt x="724116" y="3022289"/>
                  </a:cubicBezTo>
                  <a:cubicBezTo>
                    <a:pt x="728905" y="3025534"/>
                    <a:pt x="733693" y="3028773"/>
                    <a:pt x="738555" y="3031939"/>
                  </a:cubicBezTo>
                  <a:cubicBezTo>
                    <a:pt x="746661" y="3037268"/>
                    <a:pt x="754767" y="3042598"/>
                    <a:pt x="762952" y="3047848"/>
                  </a:cubicBezTo>
                  <a:cubicBezTo>
                    <a:pt x="767820" y="3050862"/>
                    <a:pt x="772681" y="3053949"/>
                    <a:pt x="777549" y="3056957"/>
                  </a:cubicBezTo>
                  <a:cubicBezTo>
                    <a:pt x="783109" y="3060433"/>
                    <a:pt x="788749" y="3063830"/>
                    <a:pt x="794382" y="3067227"/>
                  </a:cubicBezTo>
                  <a:cubicBezTo>
                    <a:pt x="800094" y="3070624"/>
                    <a:pt x="805733" y="3074020"/>
                    <a:pt x="811445" y="3077345"/>
                  </a:cubicBezTo>
                  <a:cubicBezTo>
                    <a:pt x="952827" y="3160201"/>
                    <a:pt x="1109656" y="3221820"/>
                    <a:pt x="1279307" y="3256646"/>
                  </a:cubicBezTo>
                  <a:cubicBezTo>
                    <a:pt x="1332588" y="3269000"/>
                    <a:pt x="1385869" y="3278498"/>
                    <a:pt x="1438913" y="3285219"/>
                  </a:cubicBezTo>
                  <a:cubicBezTo>
                    <a:pt x="1445865" y="3286149"/>
                    <a:pt x="1452890" y="3286993"/>
                    <a:pt x="1459842" y="3287765"/>
                  </a:cubicBezTo>
                  <a:cubicBezTo>
                    <a:pt x="1467255" y="3288695"/>
                    <a:pt x="1474590" y="3289466"/>
                    <a:pt x="1481924" y="3290159"/>
                  </a:cubicBezTo>
                  <a:cubicBezTo>
                    <a:pt x="1482465" y="3290159"/>
                    <a:pt x="1483006" y="3290238"/>
                    <a:pt x="1483468" y="3290238"/>
                  </a:cubicBezTo>
                  <a:cubicBezTo>
                    <a:pt x="1489569" y="3290931"/>
                    <a:pt x="1495670" y="3291472"/>
                    <a:pt x="1501692" y="3291940"/>
                  </a:cubicBezTo>
                  <a:cubicBezTo>
                    <a:pt x="1508024" y="3292560"/>
                    <a:pt x="1514277" y="3293022"/>
                    <a:pt x="1520536" y="3293483"/>
                  </a:cubicBezTo>
                  <a:cubicBezTo>
                    <a:pt x="1524243" y="3293793"/>
                    <a:pt x="1528029" y="3294103"/>
                    <a:pt x="1531736" y="3294334"/>
                  </a:cubicBezTo>
                  <a:cubicBezTo>
                    <a:pt x="1537758" y="3294723"/>
                    <a:pt x="1543707" y="3295106"/>
                    <a:pt x="1549650" y="3295416"/>
                  </a:cubicBezTo>
                  <a:cubicBezTo>
                    <a:pt x="1553667" y="3295647"/>
                    <a:pt x="1557684" y="3295878"/>
                    <a:pt x="1561622" y="3296036"/>
                  </a:cubicBezTo>
                  <a:cubicBezTo>
                    <a:pt x="1572043" y="3296577"/>
                    <a:pt x="1582550" y="3296966"/>
                    <a:pt x="1592972" y="3297269"/>
                  </a:cubicBezTo>
                  <a:cubicBezTo>
                    <a:pt x="2131561" y="3312948"/>
                    <a:pt x="2638800" y="3052722"/>
                    <a:pt x="2954463" y="2636908"/>
                  </a:cubicBezTo>
                  <a:cubicBezTo>
                    <a:pt x="2958018" y="2632278"/>
                    <a:pt x="2961488" y="2627562"/>
                    <a:pt x="2965043" y="2622852"/>
                  </a:cubicBezTo>
                  <a:cubicBezTo>
                    <a:pt x="2968598" y="2618222"/>
                    <a:pt x="2971995" y="2613506"/>
                    <a:pt x="2975392" y="2608724"/>
                  </a:cubicBezTo>
                  <a:cubicBezTo>
                    <a:pt x="2978868" y="2604015"/>
                    <a:pt x="2982265" y="2599226"/>
                    <a:pt x="2985662" y="2594438"/>
                  </a:cubicBezTo>
                  <a:cubicBezTo>
                    <a:pt x="2989058" y="2589649"/>
                    <a:pt x="2992455" y="2584860"/>
                    <a:pt x="2995780" y="2580078"/>
                  </a:cubicBezTo>
                  <a:cubicBezTo>
                    <a:pt x="3009215" y="2560852"/>
                    <a:pt x="3022110" y="2541315"/>
                    <a:pt x="3034622" y="2521468"/>
                  </a:cubicBezTo>
                  <a:cubicBezTo>
                    <a:pt x="3175470" y="2298925"/>
                    <a:pt x="3264190" y="2039867"/>
                    <a:pt x="3280634" y="1759564"/>
                  </a:cubicBezTo>
                  <a:cubicBezTo>
                    <a:pt x="3281946" y="1743193"/>
                    <a:pt x="3283028" y="1726822"/>
                    <a:pt x="3283800" y="1710451"/>
                  </a:cubicBezTo>
                  <a:cubicBezTo>
                    <a:pt x="3284110" y="1704429"/>
                    <a:pt x="3284340" y="1698407"/>
                    <a:pt x="3284571" y="1692306"/>
                  </a:cubicBezTo>
                  <a:cubicBezTo>
                    <a:pt x="3284802" y="1686284"/>
                    <a:pt x="3284960" y="1680262"/>
                    <a:pt x="3285112" y="1674240"/>
                  </a:cubicBezTo>
                  <a:cubicBezTo>
                    <a:pt x="3285191" y="1670533"/>
                    <a:pt x="3285264" y="1666826"/>
                    <a:pt x="3285343" y="1663119"/>
                  </a:cubicBezTo>
                  <a:cubicBezTo>
                    <a:pt x="3285422" y="1659874"/>
                    <a:pt x="3285495" y="1656636"/>
                    <a:pt x="3285495" y="1653470"/>
                  </a:cubicBezTo>
                  <a:cubicBezTo>
                    <a:pt x="3285871" y="1614680"/>
                    <a:pt x="3284716" y="1576153"/>
                    <a:pt x="3282170" y="153777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3" name="Google Shape;343;p2"/>
            <p:cNvSpPr/>
            <p:nvPr/>
          </p:nvSpPr>
          <p:spPr>
            <a:xfrm>
              <a:off x="13758798" y="7937785"/>
              <a:ext cx="968899" cy="2471727"/>
            </a:xfrm>
            <a:custGeom>
              <a:avLst/>
              <a:gdLst/>
              <a:ahLst/>
              <a:cxnLst/>
              <a:rect l="l" t="t" r="r" b="b"/>
              <a:pathLst>
                <a:path w="968899" h="2471727" extrusionOk="0">
                  <a:moveTo>
                    <a:pt x="968899" y="1363127"/>
                  </a:moveTo>
                  <a:cubicBezTo>
                    <a:pt x="968049" y="1412082"/>
                    <a:pt x="964269" y="1462889"/>
                    <a:pt x="963260" y="1513545"/>
                  </a:cubicBezTo>
                  <a:cubicBezTo>
                    <a:pt x="895310" y="1540727"/>
                    <a:pt x="801332" y="1544275"/>
                    <a:pt x="744193" y="1570454"/>
                  </a:cubicBezTo>
                  <a:cubicBezTo>
                    <a:pt x="704506" y="1632923"/>
                    <a:pt x="703496" y="1716472"/>
                    <a:pt x="697244" y="1785115"/>
                  </a:cubicBezTo>
                  <a:cubicBezTo>
                    <a:pt x="740024" y="1836464"/>
                    <a:pt x="812994" y="1851832"/>
                    <a:pt x="852450" y="1905727"/>
                  </a:cubicBezTo>
                  <a:cubicBezTo>
                    <a:pt x="896154" y="1988115"/>
                    <a:pt x="861796" y="2088734"/>
                    <a:pt x="854224" y="2176683"/>
                  </a:cubicBezTo>
                  <a:cubicBezTo>
                    <a:pt x="839245" y="2274902"/>
                    <a:pt x="822254" y="2372890"/>
                    <a:pt x="811444" y="2471728"/>
                  </a:cubicBezTo>
                  <a:cubicBezTo>
                    <a:pt x="805732" y="2468410"/>
                    <a:pt x="800092" y="2465013"/>
                    <a:pt x="794380" y="2461610"/>
                  </a:cubicBezTo>
                  <a:cubicBezTo>
                    <a:pt x="788741" y="2458213"/>
                    <a:pt x="783108" y="2454816"/>
                    <a:pt x="777548" y="2451340"/>
                  </a:cubicBezTo>
                  <a:cubicBezTo>
                    <a:pt x="772680" y="2448326"/>
                    <a:pt x="767819" y="2445239"/>
                    <a:pt x="762951" y="2442232"/>
                  </a:cubicBezTo>
                  <a:cubicBezTo>
                    <a:pt x="754766" y="2436981"/>
                    <a:pt x="746660" y="2431652"/>
                    <a:pt x="738553" y="2426322"/>
                  </a:cubicBezTo>
                  <a:cubicBezTo>
                    <a:pt x="733686" y="2423156"/>
                    <a:pt x="728904" y="2419911"/>
                    <a:pt x="724115" y="2416673"/>
                  </a:cubicBezTo>
                  <a:cubicBezTo>
                    <a:pt x="719326" y="2413355"/>
                    <a:pt x="714538" y="2410110"/>
                    <a:pt x="709756" y="2406792"/>
                  </a:cubicBezTo>
                  <a:cubicBezTo>
                    <a:pt x="700258" y="2400229"/>
                    <a:pt x="690760" y="2393508"/>
                    <a:pt x="681420" y="2386635"/>
                  </a:cubicBezTo>
                  <a:cubicBezTo>
                    <a:pt x="680800" y="2386173"/>
                    <a:pt x="680187" y="2385712"/>
                    <a:pt x="679567" y="2385244"/>
                  </a:cubicBezTo>
                  <a:cubicBezTo>
                    <a:pt x="73107" y="1941944"/>
                    <a:pt x="-187270" y="1083985"/>
                    <a:pt x="147000" y="364241"/>
                  </a:cubicBezTo>
                  <a:cubicBezTo>
                    <a:pt x="187617" y="268490"/>
                    <a:pt x="237963" y="177685"/>
                    <a:pt x="296567" y="92975"/>
                  </a:cubicBezTo>
                  <a:cubicBezTo>
                    <a:pt x="297028" y="92203"/>
                    <a:pt x="297569" y="91511"/>
                    <a:pt x="298031" y="90811"/>
                  </a:cubicBezTo>
                  <a:cubicBezTo>
                    <a:pt x="301890" y="85251"/>
                    <a:pt x="305827" y="79691"/>
                    <a:pt x="309765" y="74210"/>
                  </a:cubicBezTo>
                  <a:cubicBezTo>
                    <a:pt x="311539" y="71585"/>
                    <a:pt x="313472" y="68959"/>
                    <a:pt x="315404" y="66334"/>
                  </a:cubicBezTo>
                  <a:cubicBezTo>
                    <a:pt x="319111" y="61236"/>
                    <a:pt x="322818" y="56065"/>
                    <a:pt x="326677" y="50966"/>
                  </a:cubicBezTo>
                  <a:cubicBezTo>
                    <a:pt x="328378" y="48572"/>
                    <a:pt x="330153" y="46177"/>
                    <a:pt x="332006" y="43783"/>
                  </a:cubicBezTo>
                  <a:cubicBezTo>
                    <a:pt x="337256" y="36759"/>
                    <a:pt x="342586" y="29727"/>
                    <a:pt x="348067" y="22782"/>
                  </a:cubicBezTo>
                  <a:cubicBezTo>
                    <a:pt x="353937" y="15137"/>
                    <a:pt x="359959" y="7572"/>
                    <a:pt x="366060" y="0"/>
                  </a:cubicBezTo>
                  <a:cubicBezTo>
                    <a:pt x="379496" y="9036"/>
                    <a:pt x="391619" y="20929"/>
                    <a:pt x="403663" y="30730"/>
                  </a:cubicBezTo>
                  <a:cubicBezTo>
                    <a:pt x="444742" y="67179"/>
                    <a:pt x="487674" y="101226"/>
                    <a:pt x="529604" y="136672"/>
                  </a:cubicBezTo>
                  <a:cubicBezTo>
                    <a:pt x="551766" y="178371"/>
                    <a:pt x="573387" y="220842"/>
                    <a:pt x="586823" y="266168"/>
                  </a:cubicBezTo>
                  <a:cubicBezTo>
                    <a:pt x="613615" y="374346"/>
                    <a:pt x="571072" y="483151"/>
                    <a:pt x="560644" y="590558"/>
                  </a:cubicBezTo>
                  <a:cubicBezTo>
                    <a:pt x="563579" y="614494"/>
                    <a:pt x="573156" y="637817"/>
                    <a:pt x="568909" y="662294"/>
                  </a:cubicBezTo>
                  <a:cubicBezTo>
                    <a:pt x="554160" y="746536"/>
                    <a:pt x="503353" y="841285"/>
                    <a:pt x="565743" y="918423"/>
                  </a:cubicBezTo>
                  <a:cubicBezTo>
                    <a:pt x="605357" y="969310"/>
                    <a:pt x="661567" y="1003747"/>
                    <a:pt x="713997" y="1040037"/>
                  </a:cubicBezTo>
                  <a:cubicBezTo>
                    <a:pt x="746429" y="1065134"/>
                    <a:pt x="799321" y="1076327"/>
                    <a:pt x="808977" y="1121271"/>
                  </a:cubicBezTo>
                  <a:cubicBezTo>
                    <a:pt x="815157" y="1174473"/>
                    <a:pt x="830367" y="1228374"/>
                    <a:pt x="874381" y="1263194"/>
                  </a:cubicBezTo>
                  <a:cubicBezTo>
                    <a:pt x="905428" y="1296179"/>
                    <a:pt x="962106" y="1313474"/>
                    <a:pt x="968899" y="136312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4" name="Google Shape;344;p2"/>
            <p:cNvSpPr/>
            <p:nvPr/>
          </p:nvSpPr>
          <p:spPr>
            <a:xfrm>
              <a:off x="15103173" y="8810360"/>
              <a:ext cx="1941191" cy="1819748"/>
            </a:xfrm>
            <a:custGeom>
              <a:avLst/>
              <a:gdLst/>
              <a:ahLst/>
              <a:cxnLst/>
              <a:rect l="l" t="t" r="r" b="b"/>
              <a:pathLst>
                <a:path w="1941191" h="1819748" extrusionOk="0">
                  <a:moveTo>
                    <a:pt x="1937800" y="59600"/>
                  </a:moveTo>
                  <a:cubicBezTo>
                    <a:pt x="1940346" y="97974"/>
                    <a:pt x="1941507" y="136507"/>
                    <a:pt x="1941118" y="175271"/>
                  </a:cubicBezTo>
                  <a:cubicBezTo>
                    <a:pt x="1941118" y="178437"/>
                    <a:pt x="1941039" y="181682"/>
                    <a:pt x="1940966" y="184921"/>
                  </a:cubicBezTo>
                  <a:cubicBezTo>
                    <a:pt x="1940887" y="188628"/>
                    <a:pt x="1940814" y="192334"/>
                    <a:pt x="1940735" y="196041"/>
                  </a:cubicBezTo>
                  <a:cubicBezTo>
                    <a:pt x="1940584" y="202063"/>
                    <a:pt x="1940425" y="208085"/>
                    <a:pt x="1940194" y="214107"/>
                  </a:cubicBezTo>
                  <a:cubicBezTo>
                    <a:pt x="1939964" y="220208"/>
                    <a:pt x="1939733" y="226230"/>
                    <a:pt x="1939423" y="232252"/>
                  </a:cubicBezTo>
                  <a:cubicBezTo>
                    <a:pt x="1938651" y="248623"/>
                    <a:pt x="1937569" y="264994"/>
                    <a:pt x="1936257" y="281365"/>
                  </a:cubicBezTo>
                  <a:cubicBezTo>
                    <a:pt x="1919807" y="561661"/>
                    <a:pt x="1831086" y="820726"/>
                    <a:pt x="1690246" y="1043269"/>
                  </a:cubicBezTo>
                  <a:cubicBezTo>
                    <a:pt x="1677733" y="1063116"/>
                    <a:pt x="1664838" y="1082653"/>
                    <a:pt x="1651403" y="1101880"/>
                  </a:cubicBezTo>
                  <a:cubicBezTo>
                    <a:pt x="1648085" y="1106668"/>
                    <a:pt x="1644688" y="1111457"/>
                    <a:pt x="1641285" y="1116245"/>
                  </a:cubicBezTo>
                  <a:cubicBezTo>
                    <a:pt x="1637881" y="1121034"/>
                    <a:pt x="1634491" y="1125823"/>
                    <a:pt x="1631015" y="1130532"/>
                  </a:cubicBezTo>
                  <a:cubicBezTo>
                    <a:pt x="1627618" y="1135321"/>
                    <a:pt x="1624221" y="1140030"/>
                    <a:pt x="1620666" y="1144660"/>
                  </a:cubicBezTo>
                  <a:cubicBezTo>
                    <a:pt x="1617111" y="1149370"/>
                    <a:pt x="1613641" y="1154079"/>
                    <a:pt x="1610086" y="1158716"/>
                  </a:cubicBezTo>
                  <a:cubicBezTo>
                    <a:pt x="1294423" y="1574530"/>
                    <a:pt x="787184" y="1834756"/>
                    <a:pt x="248595" y="1819077"/>
                  </a:cubicBezTo>
                  <a:cubicBezTo>
                    <a:pt x="238173" y="1818767"/>
                    <a:pt x="227666" y="1818385"/>
                    <a:pt x="217245" y="1817844"/>
                  </a:cubicBezTo>
                  <a:cubicBezTo>
                    <a:pt x="213307" y="1817692"/>
                    <a:pt x="209290" y="1817455"/>
                    <a:pt x="205273" y="1817224"/>
                  </a:cubicBezTo>
                  <a:cubicBezTo>
                    <a:pt x="199331" y="1816914"/>
                    <a:pt x="193381" y="1816531"/>
                    <a:pt x="187359" y="1816142"/>
                  </a:cubicBezTo>
                  <a:cubicBezTo>
                    <a:pt x="183652" y="1815911"/>
                    <a:pt x="179866" y="1815601"/>
                    <a:pt x="176159" y="1815291"/>
                  </a:cubicBezTo>
                  <a:cubicBezTo>
                    <a:pt x="169907" y="1814830"/>
                    <a:pt x="163647" y="1814361"/>
                    <a:pt x="157315" y="1813748"/>
                  </a:cubicBezTo>
                  <a:cubicBezTo>
                    <a:pt x="151293" y="1813286"/>
                    <a:pt x="145192" y="1812745"/>
                    <a:pt x="139091" y="1812046"/>
                  </a:cubicBezTo>
                  <a:cubicBezTo>
                    <a:pt x="138629" y="1812046"/>
                    <a:pt x="138088" y="1811967"/>
                    <a:pt x="137547" y="1811967"/>
                  </a:cubicBezTo>
                  <a:cubicBezTo>
                    <a:pt x="130213" y="1811274"/>
                    <a:pt x="122878" y="1810503"/>
                    <a:pt x="115465" y="1809573"/>
                  </a:cubicBezTo>
                  <a:cubicBezTo>
                    <a:pt x="108513" y="1808801"/>
                    <a:pt x="101488" y="1807950"/>
                    <a:pt x="94536" y="1807027"/>
                  </a:cubicBezTo>
                  <a:cubicBezTo>
                    <a:pt x="77545" y="1758145"/>
                    <a:pt x="59868" y="1709659"/>
                    <a:pt x="40173" y="1661780"/>
                  </a:cubicBezTo>
                  <a:cubicBezTo>
                    <a:pt x="25115" y="1620780"/>
                    <a:pt x="-3762" y="1580625"/>
                    <a:pt x="407" y="1535298"/>
                  </a:cubicBezTo>
                  <a:cubicBezTo>
                    <a:pt x="21639" y="1432060"/>
                    <a:pt x="198935" y="1310440"/>
                    <a:pt x="176232" y="1205038"/>
                  </a:cubicBezTo>
                  <a:cubicBezTo>
                    <a:pt x="138471" y="1108205"/>
                    <a:pt x="65501" y="1028600"/>
                    <a:pt x="32760" y="929141"/>
                  </a:cubicBezTo>
                  <a:cubicBezTo>
                    <a:pt x="-523" y="839491"/>
                    <a:pt x="14074" y="734710"/>
                    <a:pt x="87736" y="669536"/>
                  </a:cubicBezTo>
                  <a:cubicBezTo>
                    <a:pt x="156306" y="599422"/>
                    <a:pt x="222713" y="525371"/>
                    <a:pt x="303947" y="469544"/>
                  </a:cubicBezTo>
                  <a:cubicBezTo>
                    <a:pt x="481005" y="345226"/>
                    <a:pt x="457531" y="532244"/>
                    <a:pt x="569343" y="527304"/>
                  </a:cubicBezTo>
                  <a:cubicBezTo>
                    <a:pt x="706557" y="521282"/>
                    <a:pt x="844080" y="508769"/>
                    <a:pt x="980297" y="497497"/>
                  </a:cubicBezTo>
                  <a:cubicBezTo>
                    <a:pt x="1058978" y="516724"/>
                    <a:pt x="1076662" y="613557"/>
                    <a:pt x="1116586" y="673474"/>
                  </a:cubicBezTo>
                  <a:cubicBezTo>
                    <a:pt x="1187393" y="678342"/>
                    <a:pt x="1256042" y="697641"/>
                    <a:pt x="1325074" y="712858"/>
                  </a:cubicBezTo>
                  <a:cubicBezTo>
                    <a:pt x="1357354" y="718959"/>
                    <a:pt x="1391870" y="722507"/>
                    <a:pt x="1417811" y="744828"/>
                  </a:cubicBezTo>
                  <a:cubicBezTo>
                    <a:pt x="1444993" y="769766"/>
                    <a:pt x="1449392" y="808609"/>
                    <a:pt x="1457888" y="843435"/>
                  </a:cubicBezTo>
                  <a:cubicBezTo>
                    <a:pt x="1544451" y="764754"/>
                    <a:pt x="1645064" y="700583"/>
                    <a:pt x="1720659" y="611091"/>
                  </a:cubicBezTo>
                  <a:cubicBezTo>
                    <a:pt x="1700040" y="514257"/>
                    <a:pt x="1675181" y="408163"/>
                    <a:pt x="1697494" y="310176"/>
                  </a:cubicBezTo>
                  <a:cubicBezTo>
                    <a:pt x="1769303" y="215736"/>
                    <a:pt x="1847912" y="130492"/>
                    <a:pt x="1907064" y="28336"/>
                  </a:cubicBezTo>
                  <a:cubicBezTo>
                    <a:pt x="1912934" y="14979"/>
                    <a:pt x="1922043" y="5633"/>
                    <a:pt x="1932623" y="0"/>
                  </a:cubicBezTo>
                  <a:cubicBezTo>
                    <a:pt x="1933315" y="6642"/>
                    <a:pt x="1934014" y="13284"/>
                    <a:pt x="1934628" y="19847"/>
                  </a:cubicBezTo>
                  <a:cubicBezTo>
                    <a:pt x="1935868" y="33039"/>
                    <a:pt x="1936949" y="46323"/>
                    <a:pt x="1937800" y="5960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5" name="Google Shape;345;p2"/>
            <p:cNvSpPr/>
            <p:nvPr/>
          </p:nvSpPr>
          <p:spPr>
            <a:xfrm>
              <a:off x="14667495" y="7332194"/>
              <a:ext cx="2296101" cy="1601237"/>
            </a:xfrm>
            <a:custGeom>
              <a:avLst/>
              <a:gdLst/>
              <a:ahLst/>
              <a:cxnLst/>
              <a:rect l="l" t="t" r="r" b="b"/>
              <a:pathLst>
                <a:path w="2296101" h="1601237" extrusionOk="0">
                  <a:moveTo>
                    <a:pt x="2295561" y="1146277"/>
                  </a:moveTo>
                  <a:cubicBezTo>
                    <a:pt x="2295713" y="1146818"/>
                    <a:pt x="2295871" y="1147279"/>
                    <a:pt x="2296102" y="1147820"/>
                  </a:cubicBezTo>
                  <a:cubicBezTo>
                    <a:pt x="2184520" y="1150597"/>
                    <a:pt x="2074027" y="1082726"/>
                    <a:pt x="1959899" y="1096313"/>
                  </a:cubicBezTo>
                  <a:cubicBezTo>
                    <a:pt x="1983215" y="1156157"/>
                    <a:pt x="1971402" y="1237082"/>
                    <a:pt x="1904613" y="1261480"/>
                  </a:cubicBezTo>
                  <a:cubicBezTo>
                    <a:pt x="1864154" y="1284954"/>
                    <a:pt x="1827086" y="1314062"/>
                    <a:pt x="1784925" y="1334990"/>
                  </a:cubicBezTo>
                  <a:cubicBezTo>
                    <a:pt x="1764616" y="1472362"/>
                    <a:pt x="1773963" y="1648417"/>
                    <a:pt x="1577981" y="1589576"/>
                  </a:cubicBezTo>
                  <a:cubicBezTo>
                    <a:pt x="1526632" y="1578224"/>
                    <a:pt x="1497987" y="1532047"/>
                    <a:pt x="1469644" y="1492050"/>
                  </a:cubicBezTo>
                  <a:cubicBezTo>
                    <a:pt x="1422926" y="1435761"/>
                    <a:pt x="1400692" y="1352825"/>
                    <a:pt x="1340228" y="1310744"/>
                  </a:cubicBezTo>
                  <a:cubicBezTo>
                    <a:pt x="1338684" y="1310665"/>
                    <a:pt x="1337213" y="1310592"/>
                    <a:pt x="1335670" y="1310513"/>
                  </a:cubicBezTo>
                  <a:cubicBezTo>
                    <a:pt x="1334898" y="1258775"/>
                    <a:pt x="1367943" y="1210824"/>
                    <a:pt x="1362231" y="1158783"/>
                  </a:cubicBezTo>
                  <a:cubicBezTo>
                    <a:pt x="1350187" y="1095852"/>
                    <a:pt x="1329648" y="1034537"/>
                    <a:pt x="1322617" y="970683"/>
                  </a:cubicBezTo>
                  <a:cubicBezTo>
                    <a:pt x="1374506" y="888367"/>
                    <a:pt x="1500988" y="788915"/>
                    <a:pt x="1462303" y="680189"/>
                  </a:cubicBezTo>
                  <a:cubicBezTo>
                    <a:pt x="1449408" y="646214"/>
                    <a:pt x="1430333" y="593164"/>
                    <a:pt x="1385007" y="600808"/>
                  </a:cubicBezTo>
                  <a:cubicBezTo>
                    <a:pt x="1301457" y="620655"/>
                    <a:pt x="1229490" y="670843"/>
                    <a:pt x="1148183" y="696019"/>
                  </a:cubicBezTo>
                  <a:cubicBezTo>
                    <a:pt x="1104169" y="710847"/>
                    <a:pt x="1060076" y="698565"/>
                    <a:pt x="1016530" y="690459"/>
                  </a:cubicBezTo>
                  <a:cubicBezTo>
                    <a:pt x="1003326" y="689298"/>
                    <a:pt x="990972" y="694396"/>
                    <a:pt x="980009" y="701118"/>
                  </a:cubicBezTo>
                  <a:cubicBezTo>
                    <a:pt x="906730" y="740963"/>
                    <a:pt x="848047" y="801348"/>
                    <a:pt x="801018" y="869608"/>
                  </a:cubicBezTo>
                  <a:cubicBezTo>
                    <a:pt x="783183" y="893465"/>
                    <a:pt x="769358" y="920106"/>
                    <a:pt x="754458" y="945975"/>
                  </a:cubicBezTo>
                  <a:cubicBezTo>
                    <a:pt x="723570" y="960261"/>
                    <a:pt x="692141" y="970683"/>
                    <a:pt x="660019" y="957788"/>
                  </a:cubicBezTo>
                  <a:cubicBezTo>
                    <a:pt x="626816" y="941958"/>
                    <a:pt x="602490" y="913622"/>
                    <a:pt x="572071" y="893696"/>
                  </a:cubicBezTo>
                  <a:cubicBezTo>
                    <a:pt x="518479" y="876171"/>
                    <a:pt x="456169" y="894619"/>
                    <a:pt x="403890" y="868599"/>
                  </a:cubicBezTo>
                  <a:cubicBezTo>
                    <a:pt x="360569" y="865354"/>
                    <a:pt x="326521" y="841418"/>
                    <a:pt x="292777" y="816400"/>
                  </a:cubicBezTo>
                  <a:cubicBezTo>
                    <a:pt x="218105" y="774470"/>
                    <a:pt x="129695" y="770763"/>
                    <a:pt x="46455" y="777636"/>
                  </a:cubicBezTo>
                  <a:cubicBezTo>
                    <a:pt x="-415" y="772537"/>
                    <a:pt x="2211" y="716400"/>
                    <a:pt x="2751" y="680802"/>
                  </a:cubicBezTo>
                  <a:cubicBezTo>
                    <a:pt x="3754" y="656404"/>
                    <a:pt x="-1879" y="636096"/>
                    <a:pt x="667" y="613314"/>
                  </a:cubicBezTo>
                  <a:cubicBezTo>
                    <a:pt x="18271" y="548991"/>
                    <a:pt x="146224" y="550225"/>
                    <a:pt x="201121" y="529844"/>
                  </a:cubicBezTo>
                  <a:cubicBezTo>
                    <a:pt x="295171" y="511389"/>
                    <a:pt x="285132" y="449691"/>
                    <a:pt x="304359" y="375488"/>
                  </a:cubicBezTo>
                  <a:cubicBezTo>
                    <a:pt x="316482" y="342674"/>
                    <a:pt x="346058" y="323368"/>
                    <a:pt x="373622" y="303679"/>
                  </a:cubicBezTo>
                  <a:cubicBezTo>
                    <a:pt x="303660" y="249936"/>
                    <a:pt x="267449" y="167779"/>
                    <a:pt x="276096" y="75041"/>
                  </a:cubicBezTo>
                  <a:cubicBezTo>
                    <a:pt x="276558" y="70484"/>
                    <a:pt x="276788" y="65853"/>
                    <a:pt x="276868" y="61144"/>
                  </a:cubicBezTo>
                  <a:cubicBezTo>
                    <a:pt x="281808" y="59752"/>
                    <a:pt x="286676" y="58288"/>
                    <a:pt x="291616" y="56896"/>
                  </a:cubicBezTo>
                  <a:cubicBezTo>
                    <a:pt x="318487" y="49403"/>
                    <a:pt x="345590" y="42689"/>
                    <a:pt x="372850" y="36667"/>
                  </a:cubicBezTo>
                  <a:cubicBezTo>
                    <a:pt x="383582" y="34273"/>
                    <a:pt x="394392" y="32037"/>
                    <a:pt x="405203" y="29873"/>
                  </a:cubicBezTo>
                  <a:cubicBezTo>
                    <a:pt x="506205" y="9716"/>
                    <a:pt x="609522" y="-395"/>
                    <a:pt x="713531" y="456"/>
                  </a:cubicBezTo>
                  <a:cubicBezTo>
                    <a:pt x="1378219" y="-15994"/>
                    <a:pt x="1977193" y="414648"/>
                    <a:pt x="2238342" y="999645"/>
                  </a:cubicBezTo>
                  <a:cubicBezTo>
                    <a:pt x="2238342" y="999724"/>
                    <a:pt x="2238421" y="999797"/>
                    <a:pt x="2238421" y="999876"/>
                  </a:cubicBezTo>
                  <a:cubicBezTo>
                    <a:pt x="2243289" y="1010686"/>
                    <a:pt x="2247998" y="1021576"/>
                    <a:pt x="2252629" y="1032538"/>
                  </a:cubicBezTo>
                  <a:cubicBezTo>
                    <a:pt x="2260814" y="1052075"/>
                    <a:pt x="2268610" y="1071685"/>
                    <a:pt x="2276103" y="1091531"/>
                  </a:cubicBezTo>
                  <a:cubicBezTo>
                    <a:pt x="2282976" y="1109677"/>
                    <a:pt x="2289460" y="1127901"/>
                    <a:pt x="2295561" y="114627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46" name="Google Shape;346;p2"/>
          <p:cNvGrpSpPr/>
          <p:nvPr/>
        </p:nvGrpSpPr>
        <p:grpSpPr>
          <a:xfrm rot="-450953">
            <a:off x="1656303" y="4919253"/>
            <a:ext cx="1905149" cy="1386556"/>
            <a:chOff x="2484846" y="7378706"/>
            <a:chExt cx="2857748" cy="2079852"/>
          </a:xfrm>
        </p:grpSpPr>
        <p:sp>
          <p:nvSpPr>
            <p:cNvPr id="347" name="Google Shape;347;p2"/>
            <p:cNvSpPr/>
            <p:nvPr/>
          </p:nvSpPr>
          <p:spPr>
            <a:xfrm>
              <a:off x="2707079" y="7449115"/>
              <a:ext cx="438505" cy="179765"/>
            </a:xfrm>
            <a:custGeom>
              <a:avLst/>
              <a:gdLst/>
              <a:ahLst/>
              <a:cxnLst/>
              <a:rect l="l" t="t" r="r" b="b"/>
              <a:pathLst>
                <a:path w="438505" h="179765" extrusionOk="0">
                  <a:moveTo>
                    <a:pt x="4883" y="140254"/>
                  </a:moveTo>
                  <a:cubicBezTo>
                    <a:pt x="-8108" y="89522"/>
                    <a:pt x="2557" y="18464"/>
                    <a:pt x="64576" y="9648"/>
                  </a:cubicBezTo>
                  <a:cubicBezTo>
                    <a:pt x="147416" y="-3405"/>
                    <a:pt x="232308" y="3858"/>
                    <a:pt x="315909" y="1574"/>
                  </a:cubicBezTo>
                  <a:cubicBezTo>
                    <a:pt x="426550" y="-10274"/>
                    <a:pt x="442902" y="45522"/>
                    <a:pt x="437649" y="143108"/>
                  </a:cubicBezTo>
                  <a:cubicBezTo>
                    <a:pt x="441244" y="174044"/>
                    <a:pt x="403888" y="193623"/>
                    <a:pt x="383506" y="167820"/>
                  </a:cubicBezTo>
                  <a:cubicBezTo>
                    <a:pt x="369469" y="142069"/>
                    <a:pt x="382563" y="108741"/>
                    <a:pt x="376065" y="80489"/>
                  </a:cubicBezTo>
                  <a:cubicBezTo>
                    <a:pt x="374293" y="73706"/>
                    <a:pt x="373441" y="64553"/>
                    <a:pt x="366103" y="61584"/>
                  </a:cubicBezTo>
                  <a:cubicBezTo>
                    <a:pt x="324614" y="60756"/>
                    <a:pt x="282999" y="62315"/>
                    <a:pt x="241413" y="61778"/>
                  </a:cubicBezTo>
                  <a:cubicBezTo>
                    <a:pt x="197170" y="61807"/>
                    <a:pt x="152960" y="62315"/>
                    <a:pt x="112586" y="64034"/>
                  </a:cubicBezTo>
                  <a:cubicBezTo>
                    <a:pt x="96097" y="66803"/>
                    <a:pt x="72669" y="63063"/>
                    <a:pt x="61615" y="77686"/>
                  </a:cubicBezTo>
                  <a:cubicBezTo>
                    <a:pt x="49847" y="101969"/>
                    <a:pt x="63118" y="147608"/>
                    <a:pt x="29523" y="155190"/>
                  </a:cubicBezTo>
                  <a:cubicBezTo>
                    <a:pt x="19326" y="156309"/>
                    <a:pt x="8107" y="150223"/>
                    <a:pt x="4883" y="140254"/>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8" name="Google Shape;348;p2"/>
            <p:cNvSpPr/>
            <p:nvPr/>
          </p:nvSpPr>
          <p:spPr>
            <a:xfrm>
              <a:off x="2725683" y="7463518"/>
              <a:ext cx="403187" cy="145323"/>
            </a:xfrm>
            <a:custGeom>
              <a:avLst/>
              <a:gdLst/>
              <a:ahLst/>
              <a:cxnLst/>
              <a:rect l="l" t="t" r="r" b="b"/>
              <a:pathLst>
                <a:path w="403187" h="145323" extrusionOk="0">
                  <a:moveTo>
                    <a:pt x="26230" y="128191"/>
                  </a:moveTo>
                  <a:cubicBezTo>
                    <a:pt x="25573" y="126769"/>
                    <a:pt x="24984" y="125376"/>
                    <a:pt x="24464" y="123983"/>
                  </a:cubicBezTo>
                  <a:cubicBezTo>
                    <a:pt x="-2879" y="121648"/>
                    <a:pt x="-5542" y="89616"/>
                    <a:pt x="7803" y="70802"/>
                  </a:cubicBezTo>
                  <a:cubicBezTo>
                    <a:pt x="15342" y="56607"/>
                    <a:pt x="26905" y="37000"/>
                    <a:pt x="45840" y="42447"/>
                  </a:cubicBezTo>
                  <a:cubicBezTo>
                    <a:pt x="52916" y="21150"/>
                    <a:pt x="85226" y="19077"/>
                    <a:pt x="91730" y="41830"/>
                  </a:cubicBezTo>
                  <a:cubicBezTo>
                    <a:pt x="92753" y="41499"/>
                    <a:pt x="93804" y="41231"/>
                    <a:pt x="94873" y="41014"/>
                  </a:cubicBezTo>
                  <a:cubicBezTo>
                    <a:pt x="101429" y="39644"/>
                    <a:pt x="107956" y="40951"/>
                    <a:pt x="113169" y="44234"/>
                  </a:cubicBezTo>
                  <a:cubicBezTo>
                    <a:pt x="115220" y="42499"/>
                    <a:pt x="117450" y="41003"/>
                    <a:pt x="120056" y="39495"/>
                  </a:cubicBezTo>
                  <a:cubicBezTo>
                    <a:pt x="128240" y="34728"/>
                    <a:pt x="137780" y="36258"/>
                    <a:pt x="144804" y="41488"/>
                  </a:cubicBezTo>
                  <a:cubicBezTo>
                    <a:pt x="150891" y="13972"/>
                    <a:pt x="185138" y="1679"/>
                    <a:pt x="200513" y="28852"/>
                  </a:cubicBezTo>
                  <a:cubicBezTo>
                    <a:pt x="204142" y="24907"/>
                    <a:pt x="208669" y="22269"/>
                    <a:pt x="214270" y="21641"/>
                  </a:cubicBezTo>
                  <a:cubicBezTo>
                    <a:pt x="220288" y="20927"/>
                    <a:pt x="226501" y="22840"/>
                    <a:pt x="231045" y="26762"/>
                  </a:cubicBezTo>
                  <a:cubicBezTo>
                    <a:pt x="238018" y="16348"/>
                    <a:pt x="254307" y="11723"/>
                    <a:pt x="264681" y="19694"/>
                  </a:cubicBezTo>
                  <a:cubicBezTo>
                    <a:pt x="270779" y="-7045"/>
                    <a:pt x="308113" y="-6634"/>
                    <a:pt x="311616" y="21407"/>
                  </a:cubicBezTo>
                  <a:cubicBezTo>
                    <a:pt x="319469" y="14486"/>
                    <a:pt x="331341" y="13333"/>
                    <a:pt x="340388" y="20487"/>
                  </a:cubicBezTo>
                  <a:cubicBezTo>
                    <a:pt x="341829" y="21641"/>
                    <a:pt x="343080" y="22840"/>
                    <a:pt x="344166" y="24096"/>
                  </a:cubicBezTo>
                  <a:cubicBezTo>
                    <a:pt x="356986" y="17946"/>
                    <a:pt x="372292" y="25500"/>
                    <a:pt x="376179" y="38867"/>
                  </a:cubicBezTo>
                  <a:cubicBezTo>
                    <a:pt x="409529" y="32952"/>
                    <a:pt x="403402" y="74393"/>
                    <a:pt x="401481" y="95303"/>
                  </a:cubicBezTo>
                  <a:cubicBezTo>
                    <a:pt x="405093" y="121459"/>
                    <a:pt x="384512" y="144972"/>
                    <a:pt x="358506" y="130424"/>
                  </a:cubicBezTo>
                  <a:cubicBezTo>
                    <a:pt x="354557" y="134586"/>
                    <a:pt x="349264" y="137372"/>
                    <a:pt x="343183" y="138029"/>
                  </a:cubicBezTo>
                  <a:cubicBezTo>
                    <a:pt x="335867" y="138874"/>
                    <a:pt x="328952" y="136430"/>
                    <a:pt x="323762" y="131840"/>
                  </a:cubicBezTo>
                  <a:cubicBezTo>
                    <a:pt x="318246" y="136916"/>
                    <a:pt x="310639" y="139456"/>
                    <a:pt x="302940" y="138337"/>
                  </a:cubicBezTo>
                  <a:cubicBezTo>
                    <a:pt x="294298" y="137098"/>
                    <a:pt x="287577" y="131588"/>
                    <a:pt x="283896" y="124109"/>
                  </a:cubicBezTo>
                  <a:cubicBezTo>
                    <a:pt x="280798" y="126027"/>
                    <a:pt x="277255" y="127255"/>
                    <a:pt x="273808" y="127660"/>
                  </a:cubicBezTo>
                  <a:cubicBezTo>
                    <a:pt x="266361" y="128499"/>
                    <a:pt x="259491" y="125667"/>
                    <a:pt x="254376" y="120534"/>
                  </a:cubicBezTo>
                  <a:cubicBezTo>
                    <a:pt x="246780" y="132685"/>
                    <a:pt x="227804" y="135591"/>
                    <a:pt x="216899" y="126227"/>
                  </a:cubicBezTo>
                  <a:cubicBezTo>
                    <a:pt x="215985" y="125428"/>
                    <a:pt x="215105" y="124628"/>
                    <a:pt x="214276" y="123812"/>
                  </a:cubicBezTo>
                  <a:cubicBezTo>
                    <a:pt x="202279" y="137281"/>
                    <a:pt x="178943" y="131023"/>
                    <a:pt x="173427" y="114271"/>
                  </a:cubicBezTo>
                  <a:cubicBezTo>
                    <a:pt x="170501" y="131834"/>
                    <a:pt x="147913" y="142049"/>
                    <a:pt x="133476" y="131931"/>
                  </a:cubicBezTo>
                  <a:cubicBezTo>
                    <a:pt x="125617" y="146953"/>
                    <a:pt x="103246" y="149820"/>
                    <a:pt x="91495" y="138075"/>
                  </a:cubicBezTo>
                  <a:cubicBezTo>
                    <a:pt x="84563" y="139576"/>
                    <a:pt x="77247" y="138246"/>
                    <a:pt x="71005" y="134209"/>
                  </a:cubicBezTo>
                  <a:cubicBezTo>
                    <a:pt x="59009" y="147376"/>
                    <a:pt x="33929" y="144984"/>
                    <a:pt x="26230" y="128191"/>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9" name="Google Shape;349;p2"/>
            <p:cNvSpPr/>
            <p:nvPr/>
          </p:nvSpPr>
          <p:spPr>
            <a:xfrm>
              <a:off x="2803673" y="7378706"/>
              <a:ext cx="246597" cy="123865"/>
            </a:xfrm>
            <a:custGeom>
              <a:avLst/>
              <a:gdLst/>
              <a:ahLst/>
              <a:cxnLst/>
              <a:rect l="l" t="t" r="r" b="b"/>
              <a:pathLst>
                <a:path w="246597" h="123865" extrusionOk="0">
                  <a:moveTo>
                    <a:pt x="0" y="93983"/>
                  </a:moveTo>
                  <a:cubicBezTo>
                    <a:pt x="2503" y="60347"/>
                    <a:pt x="1166" y="5150"/>
                    <a:pt x="46364" y="3300"/>
                  </a:cubicBezTo>
                  <a:cubicBezTo>
                    <a:pt x="81349" y="1416"/>
                    <a:pt x="116442" y="234"/>
                    <a:pt x="151426" y="0"/>
                  </a:cubicBezTo>
                  <a:cubicBezTo>
                    <a:pt x="178535" y="320"/>
                    <a:pt x="212199" y="-2267"/>
                    <a:pt x="230432" y="21817"/>
                  </a:cubicBezTo>
                  <a:cubicBezTo>
                    <a:pt x="237873" y="33676"/>
                    <a:pt x="243937" y="47426"/>
                    <a:pt x="246538" y="61232"/>
                  </a:cubicBezTo>
                  <a:cubicBezTo>
                    <a:pt x="248287" y="91928"/>
                    <a:pt x="211079" y="98757"/>
                    <a:pt x="195870" y="74370"/>
                  </a:cubicBezTo>
                  <a:cubicBezTo>
                    <a:pt x="193710" y="94503"/>
                    <a:pt x="174003" y="108326"/>
                    <a:pt x="154890" y="110102"/>
                  </a:cubicBezTo>
                  <a:cubicBezTo>
                    <a:pt x="124415" y="113054"/>
                    <a:pt x="80771" y="125707"/>
                    <a:pt x="60110" y="95976"/>
                  </a:cubicBezTo>
                  <a:cubicBezTo>
                    <a:pt x="57738" y="134420"/>
                    <a:pt x="103" y="132518"/>
                    <a:pt x="0" y="93983"/>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0" name="Google Shape;350;p2"/>
            <p:cNvSpPr/>
            <p:nvPr/>
          </p:nvSpPr>
          <p:spPr>
            <a:xfrm>
              <a:off x="2486732" y="8110460"/>
              <a:ext cx="2808892" cy="1274123"/>
            </a:xfrm>
            <a:custGeom>
              <a:avLst/>
              <a:gdLst/>
              <a:ahLst/>
              <a:cxnLst/>
              <a:rect l="l" t="t" r="r" b="b"/>
              <a:pathLst>
                <a:path w="2808892" h="1274123" extrusionOk="0">
                  <a:moveTo>
                    <a:pt x="0" y="1266655"/>
                  </a:moveTo>
                  <a:cubicBezTo>
                    <a:pt x="0" y="1165963"/>
                    <a:pt x="0" y="1065265"/>
                    <a:pt x="0" y="964573"/>
                  </a:cubicBezTo>
                  <a:cubicBezTo>
                    <a:pt x="0" y="878972"/>
                    <a:pt x="0" y="793290"/>
                    <a:pt x="0" y="707609"/>
                  </a:cubicBezTo>
                  <a:cubicBezTo>
                    <a:pt x="0" y="677033"/>
                    <a:pt x="0" y="646452"/>
                    <a:pt x="0" y="615876"/>
                  </a:cubicBezTo>
                  <a:cubicBezTo>
                    <a:pt x="0" y="517068"/>
                    <a:pt x="0" y="418180"/>
                    <a:pt x="0" y="319292"/>
                  </a:cubicBezTo>
                  <a:cubicBezTo>
                    <a:pt x="0" y="293901"/>
                    <a:pt x="0" y="268515"/>
                    <a:pt x="0" y="243124"/>
                  </a:cubicBezTo>
                  <a:cubicBezTo>
                    <a:pt x="0" y="183696"/>
                    <a:pt x="80" y="124349"/>
                    <a:pt x="0" y="64921"/>
                  </a:cubicBezTo>
                  <a:cubicBezTo>
                    <a:pt x="411676" y="52582"/>
                    <a:pt x="822334" y="15869"/>
                    <a:pt x="1234250" y="7698"/>
                  </a:cubicBezTo>
                  <a:cubicBezTo>
                    <a:pt x="1735317" y="-8655"/>
                    <a:pt x="2236457" y="5420"/>
                    <a:pt x="2737524" y="10056"/>
                  </a:cubicBezTo>
                  <a:cubicBezTo>
                    <a:pt x="2761363" y="10136"/>
                    <a:pt x="2785128" y="10216"/>
                    <a:pt x="2808893" y="10370"/>
                  </a:cubicBezTo>
                  <a:cubicBezTo>
                    <a:pt x="2808893" y="116800"/>
                    <a:pt x="2808893" y="223317"/>
                    <a:pt x="2808893" y="329827"/>
                  </a:cubicBezTo>
                  <a:cubicBezTo>
                    <a:pt x="2808893" y="445690"/>
                    <a:pt x="2808893" y="561559"/>
                    <a:pt x="2808893" y="677342"/>
                  </a:cubicBezTo>
                  <a:cubicBezTo>
                    <a:pt x="2808893" y="791795"/>
                    <a:pt x="2808893" y="906162"/>
                    <a:pt x="2808893" y="1020614"/>
                  </a:cubicBezTo>
                  <a:cubicBezTo>
                    <a:pt x="2808893" y="1101419"/>
                    <a:pt x="2808893" y="1182310"/>
                    <a:pt x="2808893" y="1263195"/>
                  </a:cubicBezTo>
                  <a:cubicBezTo>
                    <a:pt x="2795359" y="1262332"/>
                    <a:pt x="2781745" y="1261859"/>
                    <a:pt x="2768136" y="1261859"/>
                  </a:cubicBezTo>
                  <a:cubicBezTo>
                    <a:pt x="2048326" y="1246688"/>
                    <a:pt x="1329071" y="1272861"/>
                    <a:pt x="609186" y="1274123"/>
                  </a:cubicBezTo>
                  <a:cubicBezTo>
                    <a:pt x="406172" y="1266889"/>
                    <a:pt x="202849" y="1263903"/>
                    <a:pt x="0" y="1266655"/>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1" name="Google Shape;351;p2"/>
            <p:cNvSpPr/>
            <p:nvPr/>
          </p:nvSpPr>
          <p:spPr>
            <a:xfrm>
              <a:off x="2484846" y="7569018"/>
              <a:ext cx="2814231" cy="606213"/>
            </a:xfrm>
            <a:custGeom>
              <a:avLst/>
              <a:gdLst/>
              <a:ahLst/>
              <a:cxnLst/>
              <a:rect l="l" t="t" r="r" b="b"/>
              <a:pathLst>
                <a:path w="2814231" h="606213" extrusionOk="0">
                  <a:moveTo>
                    <a:pt x="1812" y="572092"/>
                  </a:moveTo>
                  <a:cubicBezTo>
                    <a:pt x="1812" y="551657"/>
                    <a:pt x="1732" y="531136"/>
                    <a:pt x="1732" y="510701"/>
                  </a:cubicBezTo>
                  <a:cubicBezTo>
                    <a:pt x="1497" y="395466"/>
                    <a:pt x="1572" y="280151"/>
                    <a:pt x="629" y="164836"/>
                  </a:cubicBezTo>
                  <a:cubicBezTo>
                    <a:pt x="160" y="109891"/>
                    <a:pt x="0" y="54945"/>
                    <a:pt x="0" y="0"/>
                  </a:cubicBezTo>
                  <a:cubicBezTo>
                    <a:pt x="7082" y="0"/>
                    <a:pt x="14163" y="0"/>
                    <a:pt x="21245" y="0"/>
                  </a:cubicBezTo>
                  <a:cubicBezTo>
                    <a:pt x="114801" y="0"/>
                    <a:pt x="208358" y="0"/>
                    <a:pt x="301990" y="0"/>
                  </a:cubicBezTo>
                  <a:cubicBezTo>
                    <a:pt x="397747" y="0"/>
                    <a:pt x="493510" y="0"/>
                    <a:pt x="589268" y="0"/>
                  </a:cubicBezTo>
                  <a:cubicBezTo>
                    <a:pt x="686917" y="0"/>
                    <a:pt x="784641" y="0"/>
                    <a:pt x="882290" y="0"/>
                  </a:cubicBezTo>
                  <a:cubicBezTo>
                    <a:pt x="981277" y="0"/>
                    <a:pt x="1080338" y="0"/>
                    <a:pt x="1179324" y="0"/>
                  </a:cubicBezTo>
                  <a:cubicBezTo>
                    <a:pt x="1272881" y="0"/>
                    <a:pt x="1366438" y="0"/>
                    <a:pt x="1459995" y="0"/>
                  </a:cubicBezTo>
                  <a:cubicBezTo>
                    <a:pt x="1558668" y="0"/>
                    <a:pt x="1657334" y="0"/>
                    <a:pt x="1756007" y="0"/>
                  </a:cubicBezTo>
                  <a:cubicBezTo>
                    <a:pt x="1853736" y="0"/>
                    <a:pt x="1951460" y="0"/>
                    <a:pt x="2049183" y="0"/>
                  </a:cubicBezTo>
                  <a:cubicBezTo>
                    <a:pt x="2147227" y="0"/>
                    <a:pt x="2245345" y="0"/>
                    <a:pt x="2343463" y="0"/>
                  </a:cubicBezTo>
                  <a:cubicBezTo>
                    <a:pt x="2440009" y="0"/>
                    <a:pt x="2536555" y="0"/>
                    <a:pt x="2633102" y="0"/>
                  </a:cubicBezTo>
                  <a:cubicBezTo>
                    <a:pt x="2680786" y="0"/>
                    <a:pt x="2728390" y="0"/>
                    <a:pt x="2776069" y="0"/>
                  </a:cubicBezTo>
                  <a:cubicBezTo>
                    <a:pt x="2788814" y="0"/>
                    <a:pt x="2801560" y="0"/>
                    <a:pt x="2814231" y="0"/>
                  </a:cubicBezTo>
                  <a:cubicBezTo>
                    <a:pt x="2812031" y="6052"/>
                    <a:pt x="2810848" y="12579"/>
                    <a:pt x="2810848" y="19339"/>
                  </a:cubicBezTo>
                  <a:cubicBezTo>
                    <a:pt x="2810848" y="73810"/>
                    <a:pt x="2810848" y="128208"/>
                    <a:pt x="2810848" y="182685"/>
                  </a:cubicBezTo>
                  <a:cubicBezTo>
                    <a:pt x="2810848" y="296663"/>
                    <a:pt x="2810848" y="410722"/>
                    <a:pt x="2810848" y="524781"/>
                  </a:cubicBezTo>
                  <a:cubicBezTo>
                    <a:pt x="2810848" y="533740"/>
                    <a:pt x="2810848" y="542704"/>
                    <a:pt x="2810848" y="551743"/>
                  </a:cubicBezTo>
                  <a:cubicBezTo>
                    <a:pt x="2787083" y="551583"/>
                    <a:pt x="2763243" y="551429"/>
                    <a:pt x="2739404" y="551349"/>
                  </a:cubicBezTo>
                  <a:cubicBezTo>
                    <a:pt x="2238338" y="546712"/>
                    <a:pt x="1737197" y="532638"/>
                    <a:pt x="1236131" y="548990"/>
                  </a:cubicBezTo>
                  <a:cubicBezTo>
                    <a:pt x="824215" y="557167"/>
                    <a:pt x="413562" y="593875"/>
                    <a:pt x="1880" y="606214"/>
                  </a:cubicBezTo>
                  <a:cubicBezTo>
                    <a:pt x="1886" y="594812"/>
                    <a:pt x="1812" y="583489"/>
                    <a:pt x="1812" y="572092"/>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2" name="Google Shape;352;p2"/>
            <p:cNvSpPr/>
            <p:nvPr/>
          </p:nvSpPr>
          <p:spPr>
            <a:xfrm>
              <a:off x="5335353" y="7448747"/>
              <a:ext cx="7241" cy="3460"/>
            </a:xfrm>
            <a:custGeom>
              <a:avLst/>
              <a:gdLst/>
              <a:ahLst/>
              <a:cxnLst/>
              <a:rect l="l" t="t" r="r" b="b"/>
              <a:pathLst>
                <a:path w="7241" h="3460" extrusionOk="0">
                  <a:moveTo>
                    <a:pt x="0" y="3460"/>
                  </a:moveTo>
                  <a:cubicBezTo>
                    <a:pt x="789" y="2358"/>
                    <a:pt x="1497" y="1182"/>
                    <a:pt x="2126" y="0"/>
                  </a:cubicBezTo>
                  <a:cubicBezTo>
                    <a:pt x="3858" y="1102"/>
                    <a:pt x="5590" y="2278"/>
                    <a:pt x="7242" y="3460"/>
                  </a:cubicBezTo>
                  <a:cubicBezTo>
                    <a:pt x="4881" y="3460"/>
                    <a:pt x="2441" y="3460"/>
                    <a:pt x="0" y="3460"/>
                  </a:cubicBezTo>
                  <a:close/>
                </a:path>
              </a:pathLst>
            </a:custGeom>
            <a:solidFill>
              <a:srgbClr val="F1FAEE"/>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3" name="Google Shape;353;p2"/>
            <p:cNvSpPr/>
            <p:nvPr/>
          </p:nvSpPr>
          <p:spPr>
            <a:xfrm>
              <a:off x="2486720" y="9367608"/>
              <a:ext cx="2808881" cy="90950"/>
            </a:xfrm>
            <a:custGeom>
              <a:avLst/>
              <a:gdLst/>
              <a:ahLst/>
              <a:cxnLst/>
              <a:rect l="l" t="t" r="r" b="b"/>
              <a:pathLst>
                <a:path w="2808881" h="90950" extrusionOk="0">
                  <a:moveTo>
                    <a:pt x="2783876" y="90391"/>
                  </a:moveTo>
                  <a:cubicBezTo>
                    <a:pt x="2737375" y="89209"/>
                    <a:pt x="2690874" y="86776"/>
                    <a:pt x="2644367" y="85281"/>
                  </a:cubicBezTo>
                  <a:cubicBezTo>
                    <a:pt x="2627294" y="84732"/>
                    <a:pt x="2610217" y="84338"/>
                    <a:pt x="2593224" y="84104"/>
                  </a:cubicBezTo>
                  <a:cubicBezTo>
                    <a:pt x="2590630" y="83710"/>
                    <a:pt x="2588029" y="83556"/>
                    <a:pt x="2585354" y="83556"/>
                  </a:cubicBezTo>
                  <a:cubicBezTo>
                    <a:pt x="2564818" y="83556"/>
                    <a:pt x="2544283" y="83556"/>
                    <a:pt x="2523747" y="83556"/>
                  </a:cubicBezTo>
                  <a:cubicBezTo>
                    <a:pt x="2425703" y="83556"/>
                    <a:pt x="2327665" y="83556"/>
                    <a:pt x="2229622" y="83556"/>
                  </a:cubicBezTo>
                  <a:cubicBezTo>
                    <a:pt x="2130240" y="83556"/>
                    <a:pt x="2030785" y="83556"/>
                    <a:pt x="1931404" y="83556"/>
                  </a:cubicBezTo>
                  <a:cubicBezTo>
                    <a:pt x="1832263" y="83556"/>
                    <a:pt x="1733116" y="83556"/>
                    <a:pt x="1633895" y="83556"/>
                  </a:cubicBezTo>
                  <a:cubicBezTo>
                    <a:pt x="1534045" y="83556"/>
                    <a:pt x="1434196" y="83556"/>
                    <a:pt x="1334340" y="83556"/>
                  </a:cubicBezTo>
                  <a:cubicBezTo>
                    <a:pt x="1234570" y="83556"/>
                    <a:pt x="1134875" y="83556"/>
                    <a:pt x="1035180" y="83556"/>
                  </a:cubicBezTo>
                  <a:cubicBezTo>
                    <a:pt x="937690" y="83556"/>
                    <a:pt x="840121" y="83556"/>
                    <a:pt x="742632" y="83556"/>
                  </a:cubicBezTo>
                  <a:cubicBezTo>
                    <a:pt x="643805" y="83556"/>
                    <a:pt x="544978" y="83556"/>
                    <a:pt x="446226" y="83556"/>
                  </a:cubicBezTo>
                  <a:cubicBezTo>
                    <a:pt x="349131" y="83556"/>
                    <a:pt x="252031" y="83556"/>
                    <a:pt x="154936" y="83556"/>
                  </a:cubicBezTo>
                  <a:cubicBezTo>
                    <a:pt x="107171" y="83556"/>
                    <a:pt x="59413" y="83556"/>
                    <a:pt x="11648" y="83556"/>
                  </a:cubicBezTo>
                  <a:cubicBezTo>
                    <a:pt x="7716" y="83556"/>
                    <a:pt x="3858" y="83556"/>
                    <a:pt x="0" y="83556"/>
                  </a:cubicBezTo>
                  <a:cubicBezTo>
                    <a:pt x="0" y="73261"/>
                    <a:pt x="0" y="62961"/>
                    <a:pt x="0" y="52666"/>
                  </a:cubicBezTo>
                  <a:cubicBezTo>
                    <a:pt x="0" y="52506"/>
                    <a:pt x="0" y="52432"/>
                    <a:pt x="0" y="52272"/>
                  </a:cubicBezTo>
                  <a:cubicBezTo>
                    <a:pt x="0" y="38043"/>
                    <a:pt x="0" y="23740"/>
                    <a:pt x="0" y="9512"/>
                  </a:cubicBezTo>
                  <a:cubicBezTo>
                    <a:pt x="202849" y="6759"/>
                    <a:pt x="406172" y="9746"/>
                    <a:pt x="609175" y="16980"/>
                  </a:cubicBezTo>
                  <a:cubicBezTo>
                    <a:pt x="1329059" y="15724"/>
                    <a:pt x="2048320" y="-10455"/>
                    <a:pt x="2768124" y="4715"/>
                  </a:cubicBezTo>
                  <a:cubicBezTo>
                    <a:pt x="2781739" y="4715"/>
                    <a:pt x="2795347" y="5189"/>
                    <a:pt x="2808882" y="6051"/>
                  </a:cubicBezTo>
                  <a:cubicBezTo>
                    <a:pt x="2808882" y="21616"/>
                    <a:pt x="2808882" y="37181"/>
                    <a:pt x="2808882" y="52746"/>
                  </a:cubicBezTo>
                  <a:cubicBezTo>
                    <a:pt x="2808882" y="65479"/>
                    <a:pt x="2808882" y="78212"/>
                    <a:pt x="2808882" y="90950"/>
                  </a:cubicBezTo>
                  <a:cubicBezTo>
                    <a:pt x="2800560" y="90705"/>
                    <a:pt x="2792221" y="90551"/>
                    <a:pt x="2783876" y="90391"/>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4" name="Google Shape;354;p2"/>
            <p:cNvSpPr/>
            <p:nvPr/>
          </p:nvSpPr>
          <p:spPr>
            <a:xfrm>
              <a:off x="3168413" y="7718845"/>
              <a:ext cx="1572910" cy="1570252"/>
            </a:xfrm>
            <a:custGeom>
              <a:avLst/>
              <a:gdLst/>
              <a:ahLst/>
              <a:cxnLst/>
              <a:rect l="l" t="t" r="r" b="b"/>
              <a:pathLst>
                <a:path w="1572910" h="1570252" extrusionOk="0">
                  <a:moveTo>
                    <a:pt x="1535338" y="539357"/>
                  </a:moveTo>
                  <a:cubicBezTo>
                    <a:pt x="1710489" y="1091093"/>
                    <a:pt x="1248060" y="1647861"/>
                    <a:pt x="671303" y="1561312"/>
                  </a:cubicBezTo>
                  <a:cubicBezTo>
                    <a:pt x="113351" y="1481055"/>
                    <a:pt x="-180535" y="843403"/>
                    <a:pt x="119883" y="367286"/>
                  </a:cubicBezTo>
                  <a:cubicBezTo>
                    <a:pt x="475142" y="-194979"/>
                    <a:pt x="1325488" y="-91381"/>
                    <a:pt x="1535338" y="539357"/>
                  </a:cubicBezTo>
                  <a:close/>
                </a:path>
              </a:pathLst>
            </a:custGeom>
            <a:solidFill>
              <a:srgbClr val="A8DAD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5" name="Google Shape;355;p2"/>
            <p:cNvSpPr/>
            <p:nvPr/>
          </p:nvSpPr>
          <p:spPr>
            <a:xfrm>
              <a:off x="3342428" y="7889930"/>
              <a:ext cx="1221878" cy="1220987"/>
            </a:xfrm>
            <a:custGeom>
              <a:avLst/>
              <a:gdLst/>
              <a:ahLst/>
              <a:cxnLst/>
              <a:rect l="l" t="t" r="r" b="b"/>
              <a:pathLst>
                <a:path w="1221878" h="1220987" extrusionOk="0">
                  <a:moveTo>
                    <a:pt x="536553" y="1120764"/>
                  </a:moveTo>
                  <a:cubicBezTo>
                    <a:pt x="950750" y="1187266"/>
                    <a:pt x="1269189" y="747150"/>
                    <a:pt x="1076171" y="374952"/>
                  </a:cubicBezTo>
                  <a:cubicBezTo>
                    <a:pt x="915337" y="54159"/>
                    <a:pt x="464395" y="-1889"/>
                    <a:pt x="229523" y="269229"/>
                  </a:cubicBezTo>
                  <a:cubicBezTo>
                    <a:pt x="-40363" y="570289"/>
                    <a:pt x="136680" y="1060401"/>
                    <a:pt x="536553" y="1120764"/>
                  </a:cubicBezTo>
                  <a:close/>
                  <a:moveTo>
                    <a:pt x="1205375" y="472030"/>
                  </a:moveTo>
                  <a:cubicBezTo>
                    <a:pt x="1315770" y="939895"/>
                    <a:pt x="852712" y="1349510"/>
                    <a:pt x="401142" y="1183258"/>
                  </a:cubicBezTo>
                  <a:cubicBezTo>
                    <a:pt x="-19033" y="1033433"/>
                    <a:pt x="-138321" y="481148"/>
                    <a:pt x="183816" y="172540"/>
                  </a:cubicBezTo>
                  <a:cubicBezTo>
                    <a:pt x="519870" y="-158942"/>
                    <a:pt x="1101433" y="12340"/>
                    <a:pt x="1205375" y="472030"/>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6" name="Google Shape;356;p2"/>
            <p:cNvSpPr/>
            <p:nvPr/>
          </p:nvSpPr>
          <p:spPr>
            <a:xfrm>
              <a:off x="3442722" y="7985930"/>
              <a:ext cx="1033680" cy="1031483"/>
            </a:xfrm>
            <a:custGeom>
              <a:avLst/>
              <a:gdLst/>
              <a:ahLst/>
              <a:cxnLst/>
              <a:rect l="l" t="t" r="r" b="b"/>
              <a:pathLst>
                <a:path w="1033680" h="1031483" extrusionOk="0">
                  <a:moveTo>
                    <a:pt x="975876" y="278952"/>
                  </a:moveTo>
                  <a:cubicBezTo>
                    <a:pt x="1168889" y="651150"/>
                    <a:pt x="850455" y="1091266"/>
                    <a:pt x="436259" y="1024764"/>
                  </a:cubicBezTo>
                  <a:cubicBezTo>
                    <a:pt x="36385" y="964395"/>
                    <a:pt x="-140658" y="474283"/>
                    <a:pt x="129234" y="173224"/>
                  </a:cubicBezTo>
                  <a:cubicBezTo>
                    <a:pt x="364106" y="-97883"/>
                    <a:pt x="815048" y="-41841"/>
                    <a:pt x="975876" y="27895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7" name="Google Shape;357;p2"/>
            <p:cNvSpPr/>
            <p:nvPr/>
          </p:nvSpPr>
          <p:spPr>
            <a:xfrm>
              <a:off x="4194222" y="8196930"/>
              <a:ext cx="185935" cy="357656"/>
            </a:xfrm>
            <a:custGeom>
              <a:avLst/>
              <a:gdLst/>
              <a:ahLst/>
              <a:cxnLst/>
              <a:rect l="l" t="t" r="r" b="b"/>
              <a:pathLst>
                <a:path w="185935" h="357656" extrusionOk="0">
                  <a:moveTo>
                    <a:pt x="90611" y="350381"/>
                  </a:moveTo>
                  <a:cubicBezTo>
                    <a:pt x="44618" y="307295"/>
                    <a:pt x="77545" y="233582"/>
                    <a:pt x="55958" y="179481"/>
                  </a:cubicBezTo>
                  <a:cubicBezTo>
                    <a:pt x="44635" y="144629"/>
                    <a:pt x="27300" y="112397"/>
                    <a:pt x="9736" y="80365"/>
                  </a:cubicBezTo>
                  <a:cubicBezTo>
                    <a:pt x="-511" y="63516"/>
                    <a:pt x="-4255" y="43172"/>
                    <a:pt x="6353" y="25574"/>
                  </a:cubicBezTo>
                  <a:cubicBezTo>
                    <a:pt x="73413" y="-58948"/>
                    <a:pt x="154024" y="88182"/>
                    <a:pt x="170416" y="146867"/>
                  </a:cubicBezTo>
                  <a:cubicBezTo>
                    <a:pt x="184568" y="204901"/>
                    <a:pt x="199668" y="276359"/>
                    <a:pt x="163409" y="329152"/>
                  </a:cubicBezTo>
                  <a:cubicBezTo>
                    <a:pt x="146766" y="350335"/>
                    <a:pt x="115565" y="368167"/>
                    <a:pt x="90611" y="350381"/>
                  </a:cubicBezTo>
                  <a:close/>
                  <a:moveTo>
                    <a:pt x="121223" y="281070"/>
                  </a:moveTo>
                  <a:cubicBezTo>
                    <a:pt x="121223" y="280630"/>
                    <a:pt x="121206" y="280185"/>
                    <a:pt x="121263" y="280939"/>
                  </a:cubicBezTo>
                  <a:cubicBezTo>
                    <a:pt x="125207" y="267526"/>
                    <a:pt x="125481" y="253475"/>
                    <a:pt x="125732" y="239588"/>
                  </a:cubicBezTo>
                  <a:cubicBezTo>
                    <a:pt x="123469" y="237761"/>
                    <a:pt x="121509" y="235529"/>
                    <a:pt x="119931" y="232988"/>
                  </a:cubicBezTo>
                  <a:cubicBezTo>
                    <a:pt x="120446" y="249706"/>
                    <a:pt x="120594" y="265682"/>
                    <a:pt x="121223" y="281070"/>
                  </a:cubicBezTo>
                  <a:close/>
                </a:path>
              </a:pathLst>
            </a:custGeom>
            <a:solidFill>
              <a:srgbClr val="F1FAEE"/>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8" name="Google Shape;358;p2"/>
            <p:cNvSpPr/>
            <p:nvPr/>
          </p:nvSpPr>
          <p:spPr>
            <a:xfrm>
              <a:off x="4242621" y="8253719"/>
              <a:ext cx="105623" cy="273987"/>
            </a:xfrm>
            <a:custGeom>
              <a:avLst/>
              <a:gdLst/>
              <a:ahLst/>
              <a:cxnLst/>
              <a:rect l="l" t="t" r="r" b="b"/>
              <a:pathLst>
                <a:path w="105623" h="273987" extrusionOk="0">
                  <a:moveTo>
                    <a:pt x="68171" y="273825"/>
                  </a:moveTo>
                  <a:cubicBezTo>
                    <a:pt x="52986" y="271712"/>
                    <a:pt x="44515" y="257706"/>
                    <a:pt x="44984" y="243294"/>
                  </a:cubicBezTo>
                  <a:cubicBezTo>
                    <a:pt x="45241" y="196229"/>
                    <a:pt x="49076" y="147792"/>
                    <a:pt x="35953" y="101966"/>
                  </a:cubicBezTo>
                  <a:cubicBezTo>
                    <a:pt x="28237" y="76620"/>
                    <a:pt x="19504" y="56036"/>
                    <a:pt x="4124" y="35566"/>
                  </a:cubicBezTo>
                  <a:cubicBezTo>
                    <a:pt x="-3038" y="25660"/>
                    <a:pt x="-597" y="11277"/>
                    <a:pt x="9319" y="4123"/>
                  </a:cubicBezTo>
                  <a:cubicBezTo>
                    <a:pt x="36285" y="-12596"/>
                    <a:pt x="52288" y="25797"/>
                    <a:pt x="65342" y="43195"/>
                  </a:cubicBezTo>
                  <a:cubicBezTo>
                    <a:pt x="93828" y="74359"/>
                    <a:pt x="138169" y="280596"/>
                    <a:pt x="68171" y="273825"/>
                  </a:cubicBezTo>
                  <a:close/>
                </a:path>
              </a:pathLst>
            </a:custGeom>
            <a:solidFill>
              <a:srgbClr val="F1FAEE"/>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9" name="Google Shape;359;p2"/>
            <p:cNvSpPr/>
            <p:nvPr/>
          </p:nvSpPr>
          <p:spPr>
            <a:xfrm>
              <a:off x="4276701" y="8382812"/>
              <a:ext cx="55316" cy="127428"/>
            </a:xfrm>
            <a:custGeom>
              <a:avLst/>
              <a:gdLst/>
              <a:ahLst/>
              <a:cxnLst/>
              <a:rect l="l" t="t" r="r" b="b"/>
              <a:pathLst>
                <a:path w="55316" h="127428" extrusionOk="0">
                  <a:moveTo>
                    <a:pt x="25399" y="127425"/>
                  </a:moveTo>
                  <a:cubicBezTo>
                    <a:pt x="-3430" y="125456"/>
                    <a:pt x="-1344" y="97900"/>
                    <a:pt x="1634" y="76648"/>
                  </a:cubicBezTo>
                  <a:cubicBezTo>
                    <a:pt x="3188" y="57349"/>
                    <a:pt x="5652" y="44519"/>
                    <a:pt x="5235" y="26830"/>
                  </a:cubicBezTo>
                  <a:cubicBezTo>
                    <a:pt x="3245" y="15017"/>
                    <a:pt x="11487" y="3078"/>
                    <a:pt x="23198" y="320"/>
                  </a:cubicBezTo>
                  <a:cubicBezTo>
                    <a:pt x="62315" y="-4602"/>
                    <a:pt x="54965" y="48533"/>
                    <a:pt x="54434" y="73662"/>
                  </a:cubicBezTo>
                  <a:cubicBezTo>
                    <a:pt x="53462" y="94743"/>
                    <a:pt x="54451" y="127819"/>
                    <a:pt x="25399" y="127425"/>
                  </a:cubicBezTo>
                  <a:close/>
                </a:path>
              </a:pathLst>
            </a:custGeom>
            <a:solidFill>
              <a:srgbClr val="F1FAEE"/>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0" name="Google Shape;360;p2"/>
            <p:cNvSpPr/>
            <p:nvPr/>
          </p:nvSpPr>
          <p:spPr>
            <a:xfrm>
              <a:off x="4218586" y="8651123"/>
              <a:ext cx="86828" cy="88921"/>
            </a:xfrm>
            <a:custGeom>
              <a:avLst/>
              <a:gdLst/>
              <a:ahLst/>
              <a:cxnLst/>
              <a:rect l="l" t="t" r="r" b="b"/>
              <a:pathLst>
                <a:path w="86828" h="88921" extrusionOk="0">
                  <a:moveTo>
                    <a:pt x="34497" y="88402"/>
                  </a:moveTo>
                  <a:cubicBezTo>
                    <a:pt x="-25556" y="80842"/>
                    <a:pt x="313" y="-20918"/>
                    <a:pt x="54713" y="3886"/>
                  </a:cubicBezTo>
                  <a:cubicBezTo>
                    <a:pt x="112359" y="10538"/>
                    <a:pt x="84228" y="96356"/>
                    <a:pt x="34497" y="88402"/>
                  </a:cubicBezTo>
                  <a:close/>
                </a:path>
              </a:pathLst>
            </a:custGeom>
            <a:solidFill>
              <a:srgbClr val="F1FAEE"/>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2"/>
            <p:cNvSpPr/>
            <p:nvPr/>
          </p:nvSpPr>
          <p:spPr>
            <a:xfrm>
              <a:off x="2627823" y="7705658"/>
              <a:ext cx="658013" cy="246825"/>
            </a:xfrm>
            <a:custGeom>
              <a:avLst/>
              <a:gdLst/>
              <a:ahLst/>
              <a:cxnLst/>
              <a:rect l="l" t="t" r="r" b="b"/>
              <a:pathLst>
                <a:path w="658013" h="246825" extrusionOk="0">
                  <a:moveTo>
                    <a:pt x="592567" y="2222"/>
                  </a:moveTo>
                  <a:cubicBezTo>
                    <a:pt x="653232" y="10713"/>
                    <a:pt x="663068" y="69352"/>
                    <a:pt x="656066" y="120837"/>
                  </a:cubicBezTo>
                  <a:cubicBezTo>
                    <a:pt x="652843" y="143003"/>
                    <a:pt x="654883" y="166744"/>
                    <a:pt x="644104" y="187339"/>
                  </a:cubicBezTo>
                  <a:cubicBezTo>
                    <a:pt x="606490" y="244095"/>
                    <a:pt x="523164" y="222317"/>
                    <a:pt x="464780" y="227976"/>
                  </a:cubicBezTo>
                  <a:cubicBezTo>
                    <a:pt x="324956" y="221375"/>
                    <a:pt x="188516" y="254938"/>
                    <a:pt x="49086" y="244957"/>
                  </a:cubicBezTo>
                  <a:cubicBezTo>
                    <a:pt x="7540" y="242599"/>
                    <a:pt x="11084" y="192450"/>
                    <a:pt x="3842" y="162262"/>
                  </a:cubicBezTo>
                  <a:cubicBezTo>
                    <a:pt x="-719" y="125948"/>
                    <a:pt x="-8275" y="73749"/>
                    <a:pt x="29573" y="52765"/>
                  </a:cubicBezTo>
                  <a:cubicBezTo>
                    <a:pt x="123050" y="19357"/>
                    <a:pt x="227153" y="27534"/>
                    <a:pt x="325036" y="17159"/>
                  </a:cubicBezTo>
                  <a:cubicBezTo>
                    <a:pt x="413403" y="6859"/>
                    <a:pt x="503811" y="-5012"/>
                    <a:pt x="592567" y="2222"/>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2" name="Google Shape;362;p2"/>
            <p:cNvSpPr/>
            <p:nvPr/>
          </p:nvSpPr>
          <p:spPr>
            <a:xfrm>
              <a:off x="2682773" y="7750576"/>
              <a:ext cx="548334" cy="146378"/>
            </a:xfrm>
            <a:custGeom>
              <a:avLst/>
              <a:gdLst/>
              <a:ahLst/>
              <a:cxnLst/>
              <a:rect l="l" t="t" r="r" b="b"/>
              <a:pathLst>
                <a:path w="548334" h="146378" extrusionOk="0">
                  <a:moveTo>
                    <a:pt x="105965" y="146379"/>
                  </a:moveTo>
                  <a:cubicBezTo>
                    <a:pt x="35253" y="142970"/>
                    <a:pt x="-1572" y="163457"/>
                    <a:pt x="51" y="70130"/>
                  </a:cubicBezTo>
                  <a:cubicBezTo>
                    <a:pt x="10814" y="29477"/>
                    <a:pt x="122580" y="36300"/>
                    <a:pt x="159948" y="29916"/>
                  </a:cubicBezTo>
                  <a:cubicBezTo>
                    <a:pt x="227060" y="20352"/>
                    <a:pt x="294382" y="12262"/>
                    <a:pt x="362385" y="11177"/>
                  </a:cubicBezTo>
                  <a:cubicBezTo>
                    <a:pt x="408412" y="4314"/>
                    <a:pt x="455182" y="6820"/>
                    <a:pt x="501186" y="1282"/>
                  </a:cubicBezTo>
                  <a:cubicBezTo>
                    <a:pt x="539063" y="-7677"/>
                    <a:pt x="547145" y="32252"/>
                    <a:pt x="547373" y="61177"/>
                  </a:cubicBezTo>
                  <a:cubicBezTo>
                    <a:pt x="558153" y="137631"/>
                    <a:pt x="475809" y="127908"/>
                    <a:pt x="424313" y="128781"/>
                  </a:cubicBezTo>
                  <a:cubicBezTo>
                    <a:pt x="317650" y="131699"/>
                    <a:pt x="212319" y="141006"/>
                    <a:pt x="105965" y="146379"/>
                  </a:cubicBezTo>
                  <a:close/>
                  <a:moveTo>
                    <a:pt x="237445" y="79723"/>
                  </a:moveTo>
                  <a:cubicBezTo>
                    <a:pt x="226328" y="80922"/>
                    <a:pt x="215274" y="82726"/>
                    <a:pt x="204226" y="84570"/>
                  </a:cubicBezTo>
                  <a:cubicBezTo>
                    <a:pt x="300264" y="80265"/>
                    <a:pt x="397844" y="76520"/>
                    <a:pt x="493739" y="75423"/>
                  </a:cubicBezTo>
                  <a:cubicBezTo>
                    <a:pt x="494036" y="72557"/>
                    <a:pt x="494328" y="69691"/>
                    <a:pt x="494602" y="66824"/>
                  </a:cubicBezTo>
                  <a:cubicBezTo>
                    <a:pt x="494694" y="65505"/>
                    <a:pt x="494779" y="64186"/>
                    <a:pt x="494859" y="62868"/>
                  </a:cubicBezTo>
                  <a:cubicBezTo>
                    <a:pt x="407412" y="66921"/>
                    <a:pt x="324006" y="72169"/>
                    <a:pt x="237445" y="79723"/>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3" name="Google Shape;363;p2"/>
            <p:cNvSpPr/>
            <p:nvPr/>
          </p:nvSpPr>
          <p:spPr>
            <a:xfrm>
              <a:off x="2736824" y="7790859"/>
              <a:ext cx="454276" cy="80698"/>
            </a:xfrm>
            <a:custGeom>
              <a:avLst/>
              <a:gdLst/>
              <a:ahLst/>
              <a:cxnLst/>
              <a:rect l="l" t="t" r="r" b="b"/>
              <a:pathLst>
                <a:path w="454276" h="80698" extrusionOk="0">
                  <a:moveTo>
                    <a:pt x="25195" y="80698"/>
                  </a:moveTo>
                  <a:cubicBezTo>
                    <a:pt x="-6481" y="77501"/>
                    <a:pt x="-9133" y="29008"/>
                    <a:pt x="22046" y="22139"/>
                  </a:cubicBezTo>
                  <a:cubicBezTo>
                    <a:pt x="138287" y="7293"/>
                    <a:pt x="254763" y="-3224"/>
                    <a:pt x="372114" y="904"/>
                  </a:cubicBezTo>
                  <a:cubicBezTo>
                    <a:pt x="396982" y="4393"/>
                    <a:pt x="442866" y="-9494"/>
                    <a:pt x="453629" y="19615"/>
                  </a:cubicBezTo>
                  <a:cubicBezTo>
                    <a:pt x="456303" y="30304"/>
                    <a:pt x="450479" y="41466"/>
                    <a:pt x="440254" y="45634"/>
                  </a:cubicBezTo>
                  <a:cubicBezTo>
                    <a:pt x="374777" y="53411"/>
                    <a:pt x="307203" y="53982"/>
                    <a:pt x="241183" y="57271"/>
                  </a:cubicBezTo>
                  <a:cubicBezTo>
                    <a:pt x="168865" y="61045"/>
                    <a:pt x="97456" y="78089"/>
                    <a:pt x="25195" y="80698"/>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4" name="Google Shape;364;p2"/>
            <p:cNvSpPr/>
            <p:nvPr/>
          </p:nvSpPr>
          <p:spPr>
            <a:xfrm>
              <a:off x="3237959" y="8305407"/>
              <a:ext cx="1443919" cy="915753"/>
            </a:xfrm>
            <a:custGeom>
              <a:avLst/>
              <a:gdLst/>
              <a:ahLst/>
              <a:cxnLst/>
              <a:rect l="l" t="t" r="r" b="b"/>
              <a:pathLst>
                <a:path w="1443919" h="915753" extrusionOk="0">
                  <a:moveTo>
                    <a:pt x="622430" y="908127"/>
                  </a:moveTo>
                  <a:cubicBezTo>
                    <a:pt x="301374" y="868279"/>
                    <a:pt x="34871" y="592022"/>
                    <a:pt x="4591" y="270555"/>
                  </a:cubicBezTo>
                  <a:cubicBezTo>
                    <a:pt x="2567" y="242280"/>
                    <a:pt x="-11596" y="76382"/>
                    <a:pt x="22852" y="80642"/>
                  </a:cubicBezTo>
                  <a:cubicBezTo>
                    <a:pt x="29853" y="81116"/>
                    <a:pt x="36226" y="87168"/>
                    <a:pt x="36392" y="94391"/>
                  </a:cubicBezTo>
                  <a:cubicBezTo>
                    <a:pt x="-37630" y="578598"/>
                    <a:pt x="417873" y="987670"/>
                    <a:pt x="890899" y="866383"/>
                  </a:cubicBezTo>
                  <a:cubicBezTo>
                    <a:pt x="1191928" y="795387"/>
                    <a:pt x="1416987" y="507003"/>
                    <a:pt x="1414941" y="199177"/>
                  </a:cubicBezTo>
                  <a:cubicBezTo>
                    <a:pt x="1415381" y="140006"/>
                    <a:pt x="1408620" y="84507"/>
                    <a:pt x="1395663" y="27735"/>
                  </a:cubicBezTo>
                  <a:cubicBezTo>
                    <a:pt x="1394668" y="21357"/>
                    <a:pt x="1391439" y="14779"/>
                    <a:pt x="1393462" y="8322"/>
                  </a:cubicBezTo>
                  <a:cubicBezTo>
                    <a:pt x="1396532" y="-89"/>
                    <a:pt x="1406917" y="-2681"/>
                    <a:pt x="1413604" y="3131"/>
                  </a:cubicBezTo>
                  <a:cubicBezTo>
                    <a:pt x="1565082" y="493328"/>
                    <a:pt x="1125228" y="984107"/>
                    <a:pt x="620618" y="907887"/>
                  </a:cubicBezTo>
                  <a:cubicBezTo>
                    <a:pt x="620618" y="907893"/>
                    <a:pt x="622430" y="908127"/>
                    <a:pt x="622430" y="90812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5" name="Google Shape;365;p2"/>
            <p:cNvSpPr/>
            <p:nvPr/>
          </p:nvSpPr>
          <p:spPr>
            <a:xfrm>
              <a:off x="3328978" y="7777636"/>
              <a:ext cx="1235489" cy="391611"/>
            </a:xfrm>
            <a:custGeom>
              <a:avLst/>
              <a:gdLst/>
              <a:ahLst/>
              <a:cxnLst/>
              <a:rect l="l" t="t" r="r" b="b"/>
              <a:pathLst>
                <a:path w="1235489" h="391611" extrusionOk="0">
                  <a:moveTo>
                    <a:pt x="681" y="382945"/>
                  </a:moveTo>
                  <a:cubicBezTo>
                    <a:pt x="-891" y="378622"/>
                    <a:pt x="521" y="374220"/>
                    <a:pt x="2253" y="370286"/>
                  </a:cubicBezTo>
                  <a:cubicBezTo>
                    <a:pt x="19331" y="335970"/>
                    <a:pt x="41690" y="299565"/>
                    <a:pt x="64335" y="270376"/>
                  </a:cubicBezTo>
                  <a:cubicBezTo>
                    <a:pt x="133475" y="183308"/>
                    <a:pt x="223534" y="112563"/>
                    <a:pt x="324624" y="66240"/>
                  </a:cubicBezTo>
                  <a:cubicBezTo>
                    <a:pt x="615017" y="-72405"/>
                    <a:pt x="989114" y="12636"/>
                    <a:pt x="1189293" y="264872"/>
                  </a:cubicBezTo>
                  <a:cubicBezTo>
                    <a:pt x="1204719" y="286506"/>
                    <a:pt x="1226553" y="306588"/>
                    <a:pt x="1235480" y="331534"/>
                  </a:cubicBezTo>
                  <a:cubicBezTo>
                    <a:pt x="1235875" y="343090"/>
                    <a:pt x="1224226" y="350479"/>
                    <a:pt x="1213761" y="345762"/>
                  </a:cubicBezTo>
                  <a:cubicBezTo>
                    <a:pt x="1168998" y="287820"/>
                    <a:pt x="1120570" y="225400"/>
                    <a:pt x="1061038" y="181480"/>
                  </a:cubicBezTo>
                  <a:cubicBezTo>
                    <a:pt x="799833" y="-33505"/>
                    <a:pt x="391038" y="-10905"/>
                    <a:pt x="152679" y="226770"/>
                  </a:cubicBezTo>
                  <a:cubicBezTo>
                    <a:pt x="105395" y="273574"/>
                    <a:pt x="66312" y="321913"/>
                    <a:pt x="30425" y="376258"/>
                  </a:cubicBezTo>
                  <a:cubicBezTo>
                    <a:pt x="25589" y="388546"/>
                    <a:pt x="7900" y="400091"/>
                    <a:pt x="681" y="382945"/>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366" name="Google Shape;366;p2"/>
          <p:cNvGrpSpPr/>
          <p:nvPr/>
        </p:nvGrpSpPr>
        <p:grpSpPr>
          <a:xfrm rot="480805">
            <a:off x="453825" y="467758"/>
            <a:ext cx="3060728" cy="2078135"/>
            <a:chOff x="680506" y="701426"/>
            <a:chExt cx="4591256" cy="3117400"/>
          </a:xfrm>
        </p:grpSpPr>
        <p:sp>
          <p:nvSpPr>
            <p:cNvPr id="367" name="Google Shape;367;p2"/>
            <p:cNvSpPr/>
            <p:nvPr/>
          </p:nvSpPr>
          <p:spPr>
            <a:xfrm>
              <a:off x="2618981" y="716778"/>
              <a:ext cx="1084090" cy="932026"/>
            </a:xfrm>
            <a:custGeom>
              <a:avLst/>
              <a:gdLst/>
              <a:ahLst/>
              <a:cxnLst/>
              <a:rect l="l" t="t" r="r" b="b"/>
              <a:pathLst>
                <a:path w="1084090" h="932026" extrusionOk="0">
                  <a:moveTo>
                    <a:pt x="1048878" y="868785"/>
                  </a:moveTo>
                  <a:cubicBezTo>
                    <a:pt x="1014955" y="809901"/>
                    <a:pt x="983828" y="742928"/>
                    <a:pt x="942157" y="689212"/>
                  </a:cubicBezTo>
                  <a:cubicBezTo>
                    <a:pt x="908564" y="645915"/>
                    <a:pt x="886216" y="596474"/>
                    <a:pt x="858189" y="548819"/>
                  </a:cubicBezTo>
                  <a:cubicBezTo>
                    <a:pt x="740427" y="348566"/>
                    <a:pt x="571682" y="169030"/>
                    <a:pt x="354872" y="77323"/>
                  </a:cubicBezTo>
                  <a:cubicBezTo>
                    <a:pt x="335946" y="69318"/>
                    <a:pt x="316716" y="62022"/>
                    <a:pt x="297238" y="55500"/>
                  </a:cubicBezTo>
                  <a:cubicBezTo>
                    <a:pt x="256965" y="42013"/>
                    <a:pt x="216122" y="30130"/>
                    <a:pt x="174727" y="20632"/>
                  </a:cubicBezTo>
                  <a:cubicBezTo>
                    <a:pt x="136866" y="11945"/>
                    <a:pt x="92278" y="-492"/>
                    <a:pt x="53413" y="15"/>
                  </a:cubicBezTo>
                  <a:cubicBezTo>
                    <a:pt x="38112" y="218"/>
                    <a:pt x="22213" y="5192"/>
                    <a:pt x="12037" y="16634"/>
                  </a:cubicBezTo>
                  <a:cubicBezTo>
                    <a:pt x="1695" y="28269"/>
                    <a:pt x="-1323" y="45016"/>
                    <a:pt x="499" y="60484"/>
                  </a:cubicBezTo>
                  <a:cubicBezTo>
                    <a:pt x="3351" y="84748"/>
                    <a:pt x="14843" y="110054"/>
                    <a:pt x="23492" y="132817"/>
                  </a:cubicBezTo>
                  <a:cubicBezTo>
                    <a:pt x="55999" y="218343"/>
                    <a:pt x="102243" y="298461"/>
                    <a:pt x="140969" y="381232"/>
                  </a:cubicBezTo>
                  <a:cubicBezTo>
                    <a:pt x="193184" y="492837"/>
                    <a:pt x="237882" y="607077"/>
                    <a:pt x="284448" y="721040"/>
                  </a:cubicBezTo>
                  <a:cubicBezTo>
                    <a:pt x="312134" y="790472"/>
                    <a:pt x="335789" y="861784"/>
                    <a:pt x="361322" y="932026"/>
                  </a:cubicBezTo>
                  <a:lnTo>
                    <a:pt x="380294" y="932026"/>
                  </a:lnTo>
                  <a:lnTo>
                    <a:pt x="409167" y="932026"/>
                  </a:lnTo>
                  <a:lnTo>
                    <a:pt x="411053" y="932026"/>
                  </a:lnTo>
                  <a:lnTo>
                    <a:pt x="417475" y="932026"/>
                  </a:lnTo>
                  <a:lnTo>
                    <a:pt x="1084090" y="932026"/>
                  </a:lnTo>
                  <a:cubicBezTo>
                    <a:pt x="1073068" y="910497"/>
                    <a:pt x="1060978" y="889770"/>
                    <a:pt x="1048878" y="868785"/>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8" name="Google Shape;368;p2"/>
            <p:cNvSpPr/>
            <p:nvPr/>
          </p:nvSpPr>
          <p:spPr>
            <a:xfrm>
              <a:off x="1259050" y="874104"/>
              <a:ext cx="444877" cy="722820"/>
            </a:xfrm>
            <a:custGeom>
              <a:avLst/>
              <a:gdLst/>
              <a:ahLst/>
              <a:cxnLst/>
              <a:rect l="l" t="t" r="r" b="b"/>
              <a:pathLst>
                <a:path w="444877" h="722820" extrusionOk="0">
                  <a:moveTo>
                    <a:pt x="429417" y="207352"/>
                  </a:moveTo>
                  <a:cubicBezTo>
                    <a:pt x="456790" y="267185"/>
                    <a:pt x="440330" y="333678"/>
                    <a:pt x="436171" y="396459"/>
                  </a:cubicBezTo>
                  <a:cubicBezTo>
                    <a:pt x="428010" y="468802"/>
                    <a:pt x="413969" y="540233"/>
                    <a:pt x="403351" y="612244"/>
                  </a:cubicBezTo>
                  <a:cubicBezTo>
                    <a:pt x="398134" y="644910"/>
                    <a:pt x="389449" y="676904"/>
                    <a:pt x="383081" y="709285"/>
                  </a:cubicBezTo>
                  <a:cubicBezTo>
                    <a:pt x="381729" y="717696"/>
                    <a:pt x="373862" y="723877"/>
                    <a:pt x="365462" y="722670"/>
                  </a:cubicBezTo>
                  <a:cubicBezTo>
                    <a:pt x="339396" y="716581"/>
                    <a:pt x="358846" y="682174"/>
                    <a:pt x="358175" y="664099"/>
                  </a:cubicBezTo>
                  <a:cubicBezTo>
                    <a:pt x="289297" y="667913"/>
                    <a:pt x="220805" y="660138"/>
                    <a:pt x="152019" y="660525"/>
                  </a:cubicBezTo>
                  <a:cubicBezTo>
                    <a:pt x="104036" y="659512"/>
                    <a:pt x="45831" y="668162"/>
                    <a:pt x="5908" y="636454"/>
                  </a:cubicBezTo>
                  <a:cubicBezTo>
                    <a:pt x="-1093" y="627850"/>
                    <a:pt x="-275" y="614943"/>
                    <a:pt x="498" y="604119"/>
                  </a:cubicBezTo>
                  <a:cubicBezTo>
                    <a:pt x="1612" y="569325"/>
                    <a:pt x="3056" y="534531"/>
                    <a:pt x="10445" y="500409"/>
                  </a:cubicBezTo>
                  <a:cubicBezTo>
                    <a:pt x="25267" y="421147"/>
                    <a:pt x="37477" y="341168"/>
                    <a:pt x="54949" y="262441"/>
                  </a:cubicBezTo>
                  <a:cubicBezTo>
                    <a:pt x="64362" y="222911"/>
                    <a:pt x="76378" y="184101"/>
                    <a:pt x="86030" y="144663"/>
                  </a:cubicBezTo>
                  <a:cubicBezTo>
                    <a:pt x="102058" y="72265"/>
                    <a:pt x="127057" y="-38981"/>
                    <a:pt x="225047" y="13694"/>
                  </a:cubicBezTo>
                  <a:cubicBezTo>
                    <a:pt x="269597" y="39497"/>
                    <a:pt x="307294" y="75213"/>
                    <a:pt x="344852" y="109961"/>
                  </a:cubicBezTo>
                  <a:cubicBezTo>
                    <a:pt x="376172" y="139357"/>
                    <a:pt x="410592" y="167823"/>
                    <a:pt x="429417" y="20735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9" name="Google Shape;369;p2"/>
            <p:cNvSpPr/>
            <p:nvPr/>
          </p:nvSpPr>
          <p:spPr>
            <a:xfrm>
              <a:off x="680506" y="715029"/>
              <a:ext cx="4591256" cy="2040308"/>
            </a:xfrm>
            <a:custGeom>
              <a:avLst/>
              <a:gdLst/>
              <a:ahLst/>
              <a:cxnLst/>
              <a:rect l="l" t="t" r="r" b="b"/>
              <a:pathLst>
                <a:path w="4591256" h="2040308" extrusionOk="0">
                  <a:moveTo>
                    <a:pt x="4514033" y="1858657"/>
                  </a:moveTo>
                  <a:cubicBezTo>
                    <a:pt x="4440509" y="1939447"/>
                    <a:pt x="4328681" y="1975697"/>
                    <a:pt x="4225502" y="1999943"/>
                  </a:cubicBezTo>
                  <a:cubicBezTo>
                    <a:pt x="3975274" y="2058707"/>
                    <a:pt x="3707629" y="2038671"/>
                    <a:pt x="3451843" y="2029385"/>
                  </a:cubicBezTo>
                  <a:cubicBezTo>
                    <a:pt x="2657547" y="2000560"/>
                    <a:pt x="1857068" y="1896261"/>
                    <a:pt x="1089086" y="1687919"/>
                  </a:cubicBezTo>
                  <a:cubicBezTo>
                    <a:pt x="856155" y="1624944"/>
                    <a:pt x="635094" y="1562099"/>
                    <a:pt x="457158" y="1391361"/>
                  </a:cubicBezTo>
                  <a:cubicBezTo>
                    <a:pt x="238443" y="1181536"/>
                    <a:pt x="147372" y="890184"/>
                    <a:pt x="75826" y="603769"/>
                  </a:cubicBezTo>
                  <a:cubicBezTo>
                    <a:pt x="42344" y="469659"/>
                    <a:pt x="19112" y="332453"/>
                    <a:pt x="3166" y="195376"/>
                  </a:cubicBezTo>
                  <a:cubicBezTo>
                    <a:pt x="-39342" y="-168605"/>
                    <a:pt x="357687" y="70045"/>
                    <a:pt x="501396" y="163576"/>
                  </a:cubicBezTo>
                  <a:cubicBezTo>
                    <a:pt x="648932" y="259834"/>
                    <a:pt x="767311" y="388868"/>
                    <a:pt x="847139" y="546368"/>
                  </a:cubicBezTo>
                  <a:cubicBezTo>
                    <a:pt x="886933" y="624929"/>
                    <a:pt x="910533" y="730712"/>
                    <a:pt x="982447" y="785764"/>
                  </a:cubicBezTo>
                  <a:cubicBezTo>
                    <a:pt x="1059551" y="844657"/>
                    <a:pt x="1180524" y="845772"/>
                    <a:pt x="1272589" y="849236"/>
                  </a:cubicBezTo>
                  <a:cubicBezTo>
                    <a:pt x="1993112" y="877075"/>
                    <a:pt x="2715255" y="859876"/>
                    <a:pt x="3435033" y="902316"/>
                  </a:cubicBezTo>
                  <a:cubicBezTo>
                    <a:pt x="3518191" y="908258"/>
                    <a:pt x="3601358" y="915554"/>
                    <a:pt x="3684267" y="924711"/>
                  </a:cubicBezTo>
                  <a:cubicBezTo>
                    <a:pt x="3951296" y="953784"/>
                    <a:pt x="4218574" y="1054740"/>
                    <a:pt x="4405656" y="1254054"/>
                  </a:cubicBezTo>
                  <a:cubicBezTo>
                    <a:pt x="4408996" y="1257518"/>
                    <a:pt x="4412207" y="1261111"/>
                    <a:pt x="4415538" y="1264814"/>
                  </a:cubicBezTo>
                  <a:cubicBezTo>
                    <a:pt x="4470522" y="1325808"/>
                    <a:pt x="4523041" y="1404249"/>
                    <a:pt x="4556155" y="1487877"/>
                  </a:cubicBezTo>
                  <a:cubicBezTo>
                    <a:pt x="4606098" y="1613936"/>
                    <a:pt x="4611536" y="1751768"/>
                    <a:pt x="4514033" y="185865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0" name="Google Shape;370;p2"/>
            <p:cNvSpPr/>
            <p:nvPr/>
          </p:nvSpPr>
          <p:spPr>
            <a:xfrm>
              <a:off x="875892" y="1847565"/>
              <a:ext cx="659858" cy="681088"/>
            </a:xfrm>
            <a:custGeom>
              <a:avLst/>
              <a:gdLst/>
              <a:ahLst/>
              <a:cxnLst/>
              <a:rect l="l" t="t" r="r" b="b"/>
              <a:pathLst>
                <a:path w="659858" h="681088" extrusionOk="0">
                  <a:moveTo>
                    <a:pt x="646812" y="1484"/>
                  </a:moveTo>
                  <a:cubicBezTo>
                    <a:pt x="680846" y="18886"/>
                    <a:pt x="638218" y="65564"/>
                    <a:pt x="632329" y="90501"/>
                  </a:cubicBezTo>
                  <a:cubicBezTo>
                    <a:pt x="604478" y="156276"/>
                    <a:pt x="582368" y="224316"/>
                    <a:pt x="553505" y="289658"/>
                  </a:cubicBezTo>
                  <a:cubicBezTo>
                    <a:pt x="524403" y="355387"/>
                    <a:pt x="493414" y="420139"/>
                    <a:pt x="460447" y="483988"/>
                  </a:cubicBezTo>
                  <a:cubicBezTo>
                    <a:pt x="439156" y="525554"/>
                    <a:pt x="414305" y="567358"/>
                    <a:pt x="375642" y="594903"/>
                  </a:cubicBezTo>
                  <a:cubicBezTo>
                    <a:pt x="289964" y="654293"/>
                    <a:pt x="184641" y="678512"/>
                    <a:pt x="81830" y="681073"/>
                  </a:cubicBezTo>
                  <a:cubicBezTo>
                    <a:pt x="2279" y="682188"/>
                    <a:pt x="-10317" y="624676"/>
                    <a:pt x="6529" y="558220"/>
                  </a:cubicBezTo>
                  <a:cubicBezTo>
                    <a:pt x="23229" y="482395"/>
                    <a:pt x="49728" y="408744"/>
                    <a:pt x="76033" y="335719"/>
                  </a:cubicBezTo>
                  <a:cubicBezTo>
                    <a:pt x="111852" y="255297"/>
                    <a:pt x="132600" y="169182"/>
                    <a:pt x="167499" y="88327"/>
                  </a:cubicBezTo>
                  <a:cubicBezTo>
                    <a:pt x="179378" y="65029"/>
                    <a:pt x="183279" y="27913"/>
                    <a:pt x="214130" y="23565"/>
                  </a:cubicBezTo>
                  <a:cubicBezTo>
                    <a:pt x="293681" y="8052"/>
                    <a:pt x="376360" y="16417"/>
                    <a:pt x="456684" y="10272"/>
                  </a:cubicBezTo>
                  <a:cubicBezTo>
                    <a:pt x="513886" y="7859"/>
                    <a:pt x="571852" y="2930"/>
                    <a:pt x="628621" y="2350"/>
                  </a:cubicBezTo>
                  <a:cubicBezTo>
                    <a:pt x="634216" y="-349"/>
                    <a:pt x="640978" y="-838"/>
                    <a:pt x="646812" y="148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1" name="Google Shape;371;p2"/>
            <p:cNvSpPr/>
            <p:nvPr/>
          </p:nvSpPr>
          <p:spPr>
            <a:xfrm>
              <a:off x="2678926" y="2288923"/>
              <a:ext cx="1092324" cy="1514287"/>
            </a:xfrm>
            <a:custGeom>
              <a:avLst/>
              <a:gdLst/>
              <a:ahLst/>
              <a:cxnLst/>
              <a:rect l="l" t="t" r="r" b="b"/>
              <a:pathLst>
                <a:path w="1092324" h="1514287" extrusionOk="0">
                  <a:moveTo>
                    <a:pt x="1047553" y="43404"/>
                  </a:moveTo>
                  <a:cubicBezTo>
                    <a:pt x="1116845" y="49926"/>
                    <a:pt x="1167450" y="-60961"/>
                    <a:pt x="705086" y="1072594"/>
                  </a:cubicBezTo>
                  <a:cubicBezTo>
                    <a:pt x="636898" y="1183130"/>
                    <a:pt x="607731" y="1301571"/>
                    <a:pt x="515731" y="1384600"/>
                  </a:cubicBezTo>
                  <a:cubicBezTo>
                    <a:pt x="418855" y="1469416"/>
                    <a:pt x="206856" y="1529636"/>
                    <a:pt x="79911" y="1510834"/>
                  </a:cubicBezTo>
                  <a:cubicBezTo>
                    <a:pt x="-49591" y="1497707"/>
                    <a:pt x="1897" y="1413093"/>
                    <a:pt x="69386" y="1176406"/>
                  </a:cubicBezTo>
                  <a:cubicBezTo>
                    <a:pt x="130811" y="927659"/>
                    <a:pt x="422130" y="2032"/>
                    <a:pt x="429951" y="1212"/>
                  </a:cubicBezTo>
                  <a:cubicBezTo>
                    <a:pt x="504515" y="-7235"/>
                    <a:pt x="946932" y="30793"/>
                    <a:pt x="1047553" y="4340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2" name="Google Shape;372;p2"/>
            <p:cNvSpPr/>
            <p:nvPr/>
          </p:nvSpPr>
          <p:spPr>
            <a:xfrm>
              <a:off x="1052082" y="1844602"/>
              <a:ext cx="480734" cy="59794"/>
            </a:xfrm>
            <a:custGeom>
              <a:avLst/>
              <a:gdLst/>
              <a:ahLst/>
              <a:cxnLst/>
              <a:rect l="l" t="t" r="r" b="b"/>
              <a:pathLst>
                <a:path w="480734" h="59794" extrusionOk="0">
                  <a:moveTo>
                    <a:pt x="14036" y="58909"/>
                  </a:moveTo>
                  <a:cubicBezTo>
                    <a:pt x="-3409" y="53327"/>
                    <a:pt x="-5167" y="26492"/>
                    <a:pt x="12002" y="19371"/>
                  </a:cubicBezTo>
                  <a:cubicBezTo>
                    <a:pt x="53784" y="11154"/>
                    <a:pt x="97479" y="11863"/>
                    <a:pt x="139969" y="7146"/>
                  </a:cubicBezTo>
                  <a:cubicBezTo>
                    <a:pt x="205930" y="2421"/>
                    <a:pt x="272177" y="-702"/>
                    <a:pt x="338349" y="136"/>
                  </a:cubicBezTo>
                  <a:cubicBezTo>
                    <a:pt x="382137" y="1343"/>
                    <a:pt x="427644" y="-1495"/>
                    <a:pt x="469877" y="11642"/>
                  </a:cubicBezTo>
                  <a:cubicBezTo>
                    <a:pt x="487754" y="18008"/>
                    <a:pt x="482252" y="45672"/>
                    <a:pt x="462875" y="44023"/>
                  </a:cubicBezTo>
                  <a:cubicBezTo>
                    <a:pt x="353209" y="33696"/>
                    <a:pt x="242384" y="42355"/>
                    <a:pt x="132764" y="50702"/>
                  </a:cubicBezTo>
                  <a:cubicBezTo>
                    <a:pt x="93375" y="52203"/>
                    <a:pt x="53149" y="62898"/>
                    <a:pt x="14036" y="58909"/>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3" name="Google Shape;373;p2"/>
            <p:cNvSpPr/>
            <p:nvPr/>
          </p:nvSpPr>
          <p:spPr>
            <a:xfrm>
              <a:off x="1078503" y="1987267"/>
              <a:ext cx="424633" cy="537840"/>
            </a:xfrm>
            <a:custGeom>
              <a:avLst/>
              <a:gdLst/>
              <a:ahLst/>
              <a:cxnLst/>
              <a:rect l="l" t="t" r="r" b="b"/>
              <a:pathLst>
                <a:path w="424633" h="537840" extrusionOk="0">
                  <a:moveTo>
                    <a:pt x="883" y="528207"/>
                  </a:moveTo>
                  <a:cubicBezTo>
                    <a:pt x="-7573" y="504707"/>
                    <a:pt x="47108" y="497669"/>
                    <a:pt x="62428" y="488917"/>
                  </a:cubicBezTo>
                  <a:cubicBezTo>
                    <a:pt x="89239" y="479097"/>
                    <a:pt x="116483" y="469618"/>
                    <a:pt x="141261" y="455192"/>
                  </a:cubicBezTo>
                  <a:cubicBezTo>
                    <a:pt x="201150" y="419126"/>
                    <a:pt x="235322" y="354282"/>
                    <a:pt x="267038" y="294256"/>
                  </a:cubicBezTo>
                  <a:cubicBezTo>
                    <a:pt x="310632" y="214617"/>
                    <a:pt x="347960" y="131486"/>
                    <a:pt x="382785" y="47637"/>
                  </a:cubicBezTo>
                  <a:cubicBezTo>
                    <a:pt x="388453" y="34169"/>
                    <a:pt x="394415" y="20719"/>
                    <a:pt x="400166" y="7288"/>
                  </a:cubicBezTo>
                  <a:cubicBezTo>
                    <a:pt x="402576" y="1392"/>
                    <a:pt x="410057" y="-1316"/>
                    <a:pt x="415853" y="618"/>
                  </a:cubicBezTo>
                  <a:cubicBezTo>
                    <a:pt x="422607" y="2839"/>
                    <a:pt x="426085" y="10190"/>
                    <a:pt x="424060" y="16905"/>
                  </a:cubicBezTo>
                  <a:cubicBezTo>
                    <a:pt x="393596" y="107839"/>
                    <a:pt x="352799" y="195188"/>
                    <a:pt x="309951" y="280870"/>
                  </a:cubicBezTo>
                  <a:cubicBezTo>
                    <a:pt x="265400" y="363365"/>
                    <a:pt x="219800" y="458204"/>
                    <a:pt x="129180" y="497669"/>
                  </a:cubicBezTo>
                  <a:cubicBezTo>
                    <a:pt x="93140" y="513302"/>
                    <a:pt x="55886" y="527314"/>
                    <a:pt x="17923" y="537493"/>
                  </a:cubicBezTo>
                  <a:cubicBezTo>
                    <a:pt x="10921" y="539087"/>
                    <a:pt x="3367" y="535070"/>
                    <a:pt x="883" y="528207"/>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4" name="Google Shape;374;p2"/>
            <p:cNvSpPr/>
            <p:nvPr/>
          </p:nvSpPr>
          <p:spPr>
            <a:xfrm>
              <a:off x="2895320" y="2400869"/>
              <a:ext cx="864057" cy="1417957"/>
            </a:xfrm>
            <a:custGeom>
              <a:avLst/>
              <a:gdLst/>
              <a:ahLst/>
              <a:cxnLst/>
              <a:rect l="l" t="t" r="r" b="b"/>
              <a:pathLst>
                <a:path w="864057" h="1417957" extrusionOk="0">
                  <a:moveTo>
                    <a:pt x="15636" y="1417957"/>
                  </a:moveTo>
                  <a:cubicBezTo>
                    <a:pt x="1034" y="1416612"/>
                    <a:pt x="-5618" y="1397792"/>
                    <a:pt x="5736" y="1387944"/>
                  </a:cubicBezTo>
                  <a:cubicBezTo>
                    <a:pt x="27790" y="1373905"/>
                    <a:pt x="55697" y="1369962"/>
                    <a:pt x="79591" y="1358806"/>
                  </a:cubicBezTo>
                  <a:cubicBezTo>
                    <a:pt x="138017" y="1337351"/>
                    <a:pt x="196176" y="1314256"/>
                    <a:pt x="247655" y="1278587"/>
                  </a:cubicBezTo>
                  <a:cubicBezTo>
                    <a:pt x="304811" y="1238109"/>
                    <a:pt x="335929" y="1176139"/>
                    <a:pt x="366209" y="1115034"/>
                  </a:cubicBezTo>
                  <a:cubicBezTo>
                    <a:pt x="397722" y="1057247"/>
                    <a:pt x="427579" y="998630"/>
                    <a:pt x="455945" y="939165"/>
                  </a:cubicBezTo>
                  <a:cubicBezTo>
                    <a:pt x="563007" y="723656"/>
                    <a:pt x="649799" y="499119"/>
                    <a:pt x="737116" y="275145"/>
                  </a:cubicBezTo>
                  <a:cubicBezTo>
                    <a:pt x="760348" y="198334"/>
                    <a:pt x="792643" y="125245"/>
                    <a:pt x="823025" y="51142"/>
                  </a:cubicBezTo>
                  <a:cubicBezTo>
                    <a:pt x="832069" y="34975"/>
                    <a:pt x="834434" y="-9566"/>
                    <a:pt x="858945" y="1848"/>
                  </a:cubicBezTo>
                  <a:cubicBezTo>
                    <a:pt x="876537" y="12580"/>
                    <a:pt x="843488" y="87033"/>
                    <a:pt x="838427" y="105420"/>
                  </a:cubicBezTo>
                  <a:cubicBezTo>
                    <a:pt x="810788" y="167556"/>
                    <a:pt x="790546" y="232207"/>
                    <a:pt x="768482" y="296406"/>
                  </a:cubicBezTo>
                  <a:cubicBezTo>
                    <a:pt x="674062" y="539929"/>
                    <a:pt x="577793" y="782872"/>
                    <a:pt x="459322" y="1015912"/>
                  </a:cubicBezTo>
                  <a:cubicBezTo>
                    <a:pt x="438280" y="1060987"/>
                    <a:pt x="413124" y="1103915"/>
                    <a:pt x="390628" y="1148281"/>
                  </a:cubicBezTo>
                  <a:cubicBezTo>
                    <a:pt x="361240" y="1210012"/>
                    <a:pt x="325182" y="1268942"/>
                    <a:pt x="268412" y="1309116"/>
                  </a:cubicBezTo>
                  <a:cubicBezTo>
                    <a:pt x="213777" y="1346830"/>
                    <a:pt x="153649" y="1371068"/>
                    <a:pt x="92473" y="1393407"/>
                  </a:cubicBezTo>
                  <a:cubicBezTo>
                    <a:pt x="67096" y="1401550"/>
                    <a:pt x="42180" y="1415765"/>
                    <a:pt x="15636" y="141795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5" name="Google Shape;375;p2"/>
            <p:cNvSpPr/>
            <p:nvPr/>
          </p:nvSpPr>
          <p:spPr>
            <a:xfrm>
              <a:off x="1556367" y="2328121"/>
              <a:ext cx="1286333" cy="280239"/>
            </a:xfrm>
            <a:custGeom>
              <a:avLst/>
              <a:gdLst/>
              <a:ahLst/>
              <a:cxnLst/>
              <a:rect l="l" t="t" r="r" b="b"/>
              <a:pathLst>
                <a:path w="1286333" h="280239" extrusionOk="0">
                  <a:moveTo>
                    <a:pt x="1260059" y="278940"/>
                  </a:moveTo>
                  <a:cubicBezTo>
                    <a:pt x="989985" y="247683"/>
                    <a:pt x="724069" y="191793"/>
                    <a:pt x="458117" y="136622"/>
                  </a:cubicBezTo>
                  <a:cubicBezTo>
                    <a:pt x="308988" y="104932"/>
                    <a:pt x="162409" y="62298"/>
                    <a:pt x="12406" y="35859"/>
                  </a:cubicBezTo>
                  <a:cubicBezTo>
                    <a:pt x="-8554" y="29097"/>
                    <a:pt x="-1174" y="-3661"/>
                    <a:pt x="21239" y="337"/>
                  </a:cubicBezTo>
                  <a:cubicBezTo>
                    <a:pt x="115861" y="16735"/>
                    <a:pt x="212636" y="39710"/>
                    <a:pt x="305014" y="63505"/>
                  </a:cubicBezTo>
                  <a:cubicBezTo>
                    <a:pt x="507986" y="111611"/>
                    <a:pt x="712872" y="151960"/>
                    <a:pt x="917693" y="191231"/>
                  </a:cubicBezTo>
                  <a:cubicBezTo>
                    <a:pt x="1036689" y="213635"/>
                    <a:pt x="1156586" y="231138"/>
                    <a:pt x="1275553" y="253284"/>
                  </a:cubicBezTo>
                  <a:cubicBezTo>
                    <a:pt x="1289401" y="255753"/>
                    <a:pt x="1290293" y="276720"/>
                    <a:pt x="1275986" y="279723"/>
                  </a:cubicBezTo>
                  <a:cubicBezTo>
                    <a:pt x="1270824" y="281031"/>
                    <a:pt x="1265101" y="279511"/>
                    <a:pt x="1260059" y="27894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6" name="Google Shape;376;p2"/>
            <p:cNvSpPr/>
            <p:nvPr/>
          </p:nvSpPr>
          <p:spPr>
            <a:xfrm>
              <a:off x="2659087" y="701426"/>
              <a:ext cx="903056" cy="706773"/>
            </a:xfrm>
            <a:custGeom>
              <a:avLst/>
              <a:gdLst/>
              <a:ahLst/>
              <a:cxnLst/>
              <a:rect l="l" t="t" r="r" b="b"/>
              <a:pathLst>
                <a:path w="903056" h="706773" extrusionOk="0">
                  <a:moveTo>
                    <a:pt x="871651" y="701432"/>
                  </a:moveTo>
                  <a:cubicBezTo>
                    <a:pt x="807033" y="595603"/>
                    <a:pt x="731429" y="496471"/>
                    <a:pt x="658254" y="396243"/>
                  </a:cubicBezTo>
                  <a:cubicBezTo>
                    <a:pt x="615396" y="343061"/>
                    <a:pt x="585006" y="278926"/>
                    <a:pt x="532653" y="234238"/>
                  </a:cubicBezTo>
                  <a:cubicBezTo>
                    <a:pt x="476610" y="184686"/>
                    <a:pt x="416068" y="145525"/>
                    <a:pt x="345368" y="123858"/>
                  </a:cubicBezTo>
                  <a:cubicBezTo>
                    <a:pt x="279738" y="102081"/>
                    <a:pt x="214218" y="79041"/>
                    <a:pt x="146840" y="62681"/>
                  </a:cubicBezTo>
                  <a:cubicBezTo>
                    <a:pt x="102252" y="51313"/>
                    <a:pt x="57720" y="39816"/>
                    <a:pt x="13233" y="28209"/>
                  </a:cubicBezTo>
                  <a:cubicBezTo>
                    <a:pt x="2054" y="27628"/>
                    <a:pt x="-4681" y="13138"/>
                    <a:pt x="3867" y="4976"/>
                  </a:cubicBezTo>
                  <a:cubicBezTo>
                    <a:pt x="15414" y="-5213"/>
                    <a:pt x="36521" y="3179"/>
                    <a:pt x="49237" y="4543"/>
                  </a:cubicBezTo>
                  <a:cubicBezTo>
                    <a:pt x="62376" y="6919"/>
                    <a:pt x="79627" y="10871"/>
                    <a:pt x="91763" y="13294"/>
                  </a:cubicBezTo>
                  <a:cubicBezTo>
                    <a:pt x="181086" y="30558"/>
                    <a:pt x="268412" y="58544"/>
                    <a:pt x="354219" y="87959"/>
                  </a:cubicBezTo>
                  <a:cubicBezTo>
                    <a:pt x="424873" y="109239"/>
                    <a:pt x="488525" y="147626"/>
                    <a:pt x="544338" y="195538"/>
                  </a:cubicBezTo>
                  <a:cubicBezTo>
                    <a:pt x="613335" y="250231"/>
                    <a:pt x="651022" y="331132"/>
                    <a:pt x="705556" y="397745"/>
                  </a:cubicBezTo>
                  <a:cubicBezTo>
                    <a:pt x="760440" y="473395"/>
                    <a:pt x="815884" y="549460"/>
                    <a:pt x="868320" y="626528"/>
                  </a:cubicBezTo>
                  <a:cubicBezTo>
                    <a:pt x="879785" y="644501"/>
                    <a:pt x="890209" y="663137"/>
                    <a:pt x="901434" y="681230"/>
                  </a:cubicBezTo>
                  <a:cubicBezTo>
                    <a:pt x="909559" y="698696"/>
                    <a:pt x="885222" y="715730"/>
                    <a:pt x="871651" y="70143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7" name="Google Shape;377;p2"/>
            <p:cNvSpPr/>
            <p:nvPr/>
          </p:nvSpPr>
          <p:spPr>
            <a:xfrm>
              <a:off x="903543" y="736464"/>
              <a:ext cx="853772" cy="834861"/>
            </a:xfrm>
            <a:custGeom>
              <a:avLst/>
              <a:gdLst/>
              <a:ahLst/>
              <a:cxnLst/>
              <a:rect l="l" t="t" r="r" b="b"/>
              <a:pathLst>
                <a:path w="853772" h="834861" extrusionOk="0">
                  <a:moveTo>
                    <a:pt x="832290" y="834212"/>
                  </a:moveTo>
                  <a:cubicBezTo>
                    <a:pt x="802930" y="825442"/>
                    <a:pt x="769319" y="823996"/>
                    <a:pt x="750034" y="796618"/>
                  </a:cubicBezTo>
                  <a:cubicBezTo>
                    <a:pt x="710047" y="743445"/>
                    <a:pt x="687551" y="678647"/>
                    <a:pt x="651805" y="622444"/>
                  </a:cubicBezTo>
                  <a:cubicBezTo>
                    <a:pt x="423926" y="240250"/>
                    <a:pt x="457611" y="238481"/>
                    <a:pt x="45649" y="41977"/>
                  </a:cubicBezTo>
                  <a:cubicBezTo>
                    <a:pt x="33136" y="36284"/>
                    <a:pt x="20945" y="29651"/>
                    <a:pt x="8045" y="24962"/>
                  </a:cubicBezTo>
                  <a:cubicBezTo>
                    <a:pt x="2009" y="22880"/>
                    <a:pt x="-1128" y="15732"/>
                    <a:pt x="371" y="9790"/>
                  </a:cubicBezTo>
                  <a:cubicBezTo>
                    <a:pt x="2009" y="3166"/>
                    <a:pt x="9250" y="-1523"/>
                    <a:pt x="16013" y="458"/>
                  </a:cubicBezTo>
                  <a:cubicBezTo>
                    <a:pt x="85600" y="25349"/>
                    <a:pt x="150632" y="63294"/>
                    <a:pt x="217430" y="94459"/>
                  </a:cubicBezTo>
                  <a:cubicBezTo>
                    <a:pt x="303606" y="138778"/>
                    <a:pt x="394253" y="184913"/>
                    <a:pt x="458835" y="258960"/>
                  </a:cubicBezTo>
                  <a:cubicBezTo>
                    <a:pt x="519772" y="333882"/>
                    <a:pt x="566375" y="418533"/>
                    <a:pt x="615416" y="501378"/>
                  </a:cubicBezTo>
                  <a:cubicBezTo>
                    <a:pt x="667300" y="586056"/>
                    <a:pt x="715209" y="672806"/>
                    <a:pt x="762777" y="759870"/>
                  </a:cubicBezTo>
                  <a:cubicBezTo>
                    <a:pt x="779652" y="792095"/>
                    <a:pt x="812619" y="791551"/>
                    <a:pt x="843157" y="801058"/>
                  </a:cubicBezTo>
                  <a:cubicBezTo>
                    <a:pt x="862681" y="808547"/>
                    <a:pt x="853048" y="839721"/>
                    <a:pt x="832290" y="83421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8" name="Google Shape;378;p2"/>
            <p:cNvSpPr/>
            <p:nvPr/>
          </p:nvSpPr>
          <p:spPr>
            <a:xfrm>
              <a:off x="4319809" y="1974316"/>
              <a:ext cx="916870" cy="234336"/>
            </a:xfrm>
            <a:custGeom>
              <a:avLst/>
              <a:gdLst/>
              <a:ahLst/>
              <a:cxnLst/>
              <a:rect l="l" t="t" r="r" b="b"/>
              <a:pathLst>
                <a:path w="916870" h="234336" extrusionOk="0">
                  <a:moveTo>
                    <a:pt x="916870" y="228581"/>
                  </a:moveTo>
                  <a:cubicBezTo>
                    <a:pt x="801086" y="224500"/>
                    <a:pt x="684934" y="228701"/>
                    <a:pt x="569149" y="231796"/>
                  </a:cubicBezTo>
                  <a:cubicBezTo>
                    <a:pt x="474822" y="234320"/>
                    <a:pt x="380374" y="235969"/>
                    <a:pt x="286065" y="231750"/>
                  </a:cubicBezTo>
                  <a:cubicBezTo>
                    <a:pt x="198058" y="227816"/>
                    <a:pt x="105791" y="225449"/>
                    <a:pt x="31338" y="172092"/>
                  </a:cubicBezTo>
                  <a:cubicBezTo>
                    <a:pt x="-8907" y="143249"/>
                    <a:pt x="-11695" y="70123"/>
                    <a:pt x="30583" y="41344"/>
                  </a:cubicBezTo>
                  <a:cubicBezTo>
                    <a:pt x="86681" y="3151"/>
                    <a:pt x="177632" y="1179"/>
                    <a:pt x="242673" y="387"/>
                  </a:cubicBezTo>
                  <a:cubicBezTo>
                    <a:pt x="346340" y="-875"/>
                    <a:pt x="449859" y="1290"/>
                    <a:pt x="553204" y="2045"/>
                  </a:cubicBezTo>
                  <a:cubicBezTo>
                    <a:pt x="627594" y="2543"/>
                    <a:pt x="701854" y="3031"/>
                    <a:pt x="776244" y="5509"/>
                  </a:cubicBezTo>
                  <a:cubicBezTo>
                    <a:pt x="831237" y="66512"/>
                    <a:pt x="883756" y="144953"/>
                    <a:pt x="916870" y="22858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79" name="Google Shape;379;p2"/>
            <p:cNvGrpSpPr/>
            <p:nvPr/>
          </p:nvGrpSpPr>
          <p:grpSpPr>
            <a:xfrm>
              <a:off x="2010683" y="1944929"/>
              <a:ext cx="2163456" cy="191197"/>
              <a:chOff x="2010683" y="1944929"/>
              <a:chExt cx="2163456" cy="191197"/>
            </a:xfrm>
          </p:grpSpPr>
          <p:sp>
            <p:nvSpPr>
              <p:cNvPr id="380" name="Google Shape;380;p2"/>
              <p:cNvSpPr/>
              <p:nvPr/>
            </p:nvSpPr>
            <p:spPr>
              <a:xfrm>
                <a:off x="4030550" y="1992362"/>
                <a:ext cx="143589" cy="143764"/>
              </a:xfrm>
              <a:custGeom>
                <a:avLst/>
                <a:gdLst/>
                <a:ahLst/>
                <a:cxnLst/>
                <a:rect l="l" t="t" r="r" b="b"/>
                <a:pathLst>
                  <a:path w="143589" h="143764" extrusionOk="0">
                    <a:moveTo>
                      <a:pt x="143589" y="71882"/>
                    </a:moveTo>
                    <a:cubicBezTo>
                      <a:pt x="143589" y="111582"/>
                      <a:pt x="111446" y="143765"/>
                      <a:pt x="71795" y="143765"/>
                    </a:cubicBezTo>
                    <a:cubicBezTo>
                      <a:pt x="32143" y="143765"/>
                      <a:pt x="0" y="111582"/>
                      <a:pt x="0" y="71882"/>
                    </a:cubicBezTo>
                    <a:cubicBezTo>
                      <a:pt x="0" y="32183"/>
                      <a:pt x="32143" y="0"/>
                      <a:pt x="71795" y="0"/>
                    </a:cubicBezTo>
                    <a:cubicBezTo>
                      <a:pt x="111446" y="0"/>
                      <a:pt x="143589" y="32183"/>
                      <a:pt x="143589" y="7188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1" name="Google Shape;381;p2"/>
              <p:cNvSpPr/>
              <p:nvPr/>
            </p:nvSpPr>
            <p:spPr>
              <a:xfrm>
                <a:off x="3693907" y="1984458"/>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2" name="Google Shape;382;p2"/>
              <p:cNvSpPr/>
              <p:nvPr/>
            </p:nvSpPr>
            <p:spPr>
              <a:xfrm>
                <a:off x="3357264" y="1976554"/>
                <a:ext cx="143589" cy="143764"/>
              </a:xfrm>
              <a:custGeom>
                <a:avLst/>
                <a:gdLst/>
                <a:ahLst/>
                <a:cxnLst/>
                <a:rect l="l" t="t" r="r" b="b"/>
                <a:pathLst>
                  <a:path w="143589" h="143764" extrusionOk="0">
                    <a:moveTo>
                      <a:pt x="143589" y="71882"/>
                    </a:moveTo>
                    <a:cubicBezTo>
                      <a:pt x="143589" y="111582"/>
                      <a:pt x="111446" y="143765"/>
                      <a:pt x="71795" y="143765"/>
                    </a:cubicBezTo>
                    <a:cubicBezTo>
                      <a:pt x="32143" y="143765"/>
                      <a:pt x="0" y="111582"/>
                      <a:pt x="0" y="71882"/>
                    </a:cubicBezTo>
                    <a:cubicBezTo>
                      <a:pt x="0" y="32183"/>
                      <a:pt x="32143" y="0"/>
                      <a:pt x="71795" y="0"/>
                    </a:cubicBezTo>
                    <a:cubicBezTo>
                      <a:pt x="111446" y="0"/>
                      <a:pt x="143589" y="32183"/>
                      <a:pt x="143589" y="7188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3" name="Google Shape;383;p2"/>
              <p:cNvSpPr/>
              <p:nvPr/>
            </p:nvSpPr>
            <p:spPr>
              <a:xfrm>
                <a:off x="3020621" y="1968650"/>
                <a:ext cx="143589" cy="143764"/>
              </a:xfrm>
              <a:custGeom>
                <a:avLst/>
                <a:gdLst/>
                <a:ahLst/>
                <a:cxnLst/>
                <a:rect l="l" t="t" r="r" b="b"/>
                <a:pathLst>
                  <a:path w="143589" h="143764" extrusionOk="0">
                    <a:moveTo>
                      <a:pt x="143590" y="71882"/>
                    </a:moveTo>
                    <a:cubicBezTo>
                      <a:pt x="143590" y="111582"/>
                      <a:pt x="111446" y="143765"/>
                      <a:pt x="71795" y="143765"/>
                    </a:cubicBezTo>
                    <a:cubicBezTo>
                      <a:pt x="32144" y="143765"/>
                      <a:pt x="0" y="111582"/>
                      <a:pt x="0" y="71882"/>
                    </a:cubicBezTo>
                    <a:cubicBezTo>
                      <a:pt x="0" y="32183"/>
                      <a:pt x="32144" y="0"/>
                      <a:pt x="71795" y="0"/>
                    </a:cubicBezTo>
                    <a:cubicBezTo>
                      <a:pt x="111446" y="0"/>
                      <a:pt x="143590" y="32183"/>
                      <a:pt x="143590" y="7188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4" name="Google Shape;384;p2"/>
              <p:cNvSpPr/>
              <p:nvPr/>
            </p:nvSpPr>
            <p:spPr>
              <a:xfrm>
                <a:off x="2683969" y="1960746"/>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5" name="Google Shape;385;p2"/>
              <p:cNvSpPr/>
              <p:nvPr/>
            </p:nvSpPr>
            <p:spPr>
              <a:xfrm>
                <a:off x="2347326" y="1952833"/>
                <a:ext cx="143589" cy="143764"/>
              </a:xfrm>
              <a:custGeom>
                <a:avLst/>
                <a:gdLst/>
                <a:ahLst/>
                <a:cxnLst/>
                <a:rect l="l" t="t" r="r" b="b"/>
                <a:pathLst>
                  <a:path w="143589" h="143764" extrusionOk="0">
                    <a:moveTo>
                      <a:pt x="143590" y="71882"/>
                    </a:moveTo>
                    <a:cubicBezTo>
                      <a:pt x="143590" y="111582"/>
                      <a:pt x="111446" y="143765"/>
                      <a:pt x="71795" y="143765"/>
                    </a:cubicBezTo>
                    <a:cubicBezTo>
                      <a:pt x="32144" y="143765"/>
                      <a:pt x="0" y="111582"/>
                      <a:pt x="0" y="71882"/>
                    </a:cubicBezTo>
                    <a:cubicBezTo>
                      <a:pt x="0" y="32183"/>
                      <a:pt x="32144" y="0"/>
                      <a:pt x="71795" y="0"/>
                    </a:cubicBezTo>
                    <a:cubicBezTo>
                      <a:pt x="111446" y="0"/>
                      <a:pt x="143590" y="32183"/>
                      <a:pt x="143590" y="7188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6" name="Google Shape;386;p2"/>
              <p:cNvSpPr/>
              <p:nvPr/>
            </p:nvSpPr>
            <p:spPr>
              <a:xfrm>
                <a:off x="2010683" y="1944929"/>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387" name="Google Shape;387;p2"/>
          <p:cNvGrpSpPr/>
          <p:nvPr/>
        </p:nvGrpSpPr>
        <p:grpSpPr>
          <a:xfrm rot="391344">
            <a:off x="8796260" y="1296701"/>
            <a:ext cx="2149009" cy="569364"/>
            <a:chOff x="13193500" y="1942907"/>
            <a:chExt cx="3223279" cy="854003"/>
          </a:xfrm>
        </p:grpSpPr>
        <p:sp>
          <p:nvSpPr>
            <p:cNvPr id="388" name="Google Shape;388;p2"/>
            <p:cNvSpPr/>
            <p:nvPr/>
          </p:nvSpPr>
          <p:spPr>
            <a:xfrm>
              <a:off x="13193500" y="1942907"/>
              <a:ext cx="3223279" cy="854003"/>
            </a:xfrm>
            <a:custGeom>
              <a:avLst/>
              <a:gdLst/>
              <a:ahLst/>
              <a:cxnLst/>
              <a:rect l="l" t="t" r="r" b="b"/>
              <a:pathLst>
                <a:path w="3223279" h="854003" extrusionOk="0">
                  <a:moveTo>
                    <a:pt x="214184" y="826553"/>
                  </a:moveTo>
                  <a:cubicBezTo>
                    <a:pt x="256622" y="844560"/>
                    <a:pt x="301838" y="853354"/>
                    <a:pt x="348892" y="853354"/>
                  </a:cubicBezTo>
                  <a:cubicBezTo>
                    <a:pt x="405692" y="853354"/>
                    <a:pt x="466438" y="840333"/>
                    <a:pt x="520570" y="808237"/>
                  </a:cubicBezTo>
                  <a:cubicBezTo>
                    <a:pt x="569828" y="841601"/>
                    <a:pt x="624837" y="853354"/>
                    <a:pt x="674346" y="853354"/>
                  </a:cubicBezTo>
                  <a:cubicBezTo>
                    <a:pt x="704046" y="853354"/>
                    <a:pt x="733377" y="849314"/>
                    <a:pt x="761613" y="840906"/>
                  </a:cubicBezTo>
                  <a:cubicBezTo>
                    <a:pt x="785878" y="848999"/>
                    <a:pt x="811716" y="853354"/>
                    <a:pt x="838005" y="853354"/>
                  </a:cubicBezTo>
                  <a:cubicBezTo>
                    <a:pt x="859053" y="853354"/>
                    <a:pt x="877497" y="849893"/>
                    <a:pt x="881545" y="849205"/>
                  </a:cubicBezTo>
                  <a:cubicBezTo>
                    <a:pt x="890609" y="847558"/>
                    <a:pt x="899570" y="845403"/>
                    <a:pt x="908382" y="842726"/>
                  </a:cubicBezTo>
                  <a:cubicBezTo>
                    <a:pt x="929424" y="850073"/>
                    <a:pt x="951884" y="853998"/>
                    <a:pt x="974956" y="853998"/>
                  </a:cubicBezTo>
                  <a:cubicBezTo>
                    <a:pt x="993915" y="853998"/>
                    <a:pt x="1012778" y="851354"/>
                    <a:pt x="1030964" y="846149"/>
                  </a:cubicBezTo>
                  <a:cubicBezTo>
                    <a:pt x="1052611" y="850935"/>
                    <a:pt x="1074994" y="853354"/>
                    <a:pt x="1097866" y="853354"/>
                  </a:cubicBezTo>
                  <a:cubicBezTo>
                    <a:pt x="1154783" y="853354"/>
                    <a:pt x="1206678" y="838422"/>
                    <a:pt x="1251101" y="812792"/>
                  </a:cubicBezTo>
                  <a:cubicBezTo>
                    <a:pt x="1258411" y="814484"/>
                    <a:pt x="1265948" y="815777"/>
                    <a:pt x="1273696" y="816633"/>
                  </a:cubicBezTo>
                  <a:cubicBezTo>
                    <a:pt x="1280949" y="820602"/>
                    <a:pt x="1288465" y="824333"/>
                    <a:pt x="1296246" y="827788"/>
                  </a:cubicBezTo>
                  <a:cubicBezTo>
                    <a:pt x="1334539" y="844791"/>
                    <a:pt x="1376951" y="854049"/>
                    <a:pt x="1420916" y="853341"/>
                  </a:cubicBezTo>
                  <a:cubicBezTo>
                    <a:pt x="1471451" y="852769"/>
                    <a:pt x="1522579" y="839432"/>
                    <a:pt x="1567466" y="812219"/>
                  </a:cubicBezTo>
                  <a:cubicBezTo>
                    <a:pt x="1614745" y="839317"/>
                    <a:pt x="1669019" y="853354"/>
                    <a:pt x="1726471" y="853354"/>
                  </a:cubicBezTo>
                  <a:cubicBezTo>
                    <a:pt x="1763732" y="853354"/>
                    <a:pt x="1802179" y="847333"/>
                    <a:pt x="1838873" y="833559"/>
                  </a:cubicBezTo>
                  <a:cubicBezTo>
                    <a:pt x="1861056" y="842122"/>
                    <a:pt x="1885404" y="847005"/>
                    <a:pt x="1911178" y="847005"/>
                  </a:cubicBezTo>
                  <a:cubicBezTo>
                    <a:pt x="1919835" y="847005"/>
                    <a:pt x="1994538" y="847037"/>
                    <a:pt x="2008289" y="847481"/>
                  </a:cubicBezTo>
                  <a:cubicBezTo>
                    <a:pt x="2010732" y="847583"/>
                    <a:pt x="2013175" y="847635"/>
                    <a:pt x="2015625" y="847635"/>
                  </a:cubicBezTo>
                  <a:cubicBezTo>
                    <a:pt x="2042726" y="847635"/>
                    <a:pt x="2069563" y="842218"/>
                    <a:pt x="2094569" y="831597"/>
                  </a:cubicBezTo>
                  <a:cubicBezTo>
                    <a:pt x="2101332" y="828721"/>
                    <a:pt x="2107888" y="825504"/>
                    <a:pt x="2114212" y="821960"/>
                  </a:cubicBezTo>
                  <a:cubicBezTo>
                    <a:pt x="2142725" y="837972"/>
                    <a:pt x="2176151" y="847641"/>
                    <a:pt x="2212413" y="847641"/>
                  </a:cubicBezTo>
                  <a:lnTo>
                    <a:pt x="2345509" y="847641"/>
                  </a:lnTo>
                  <a:cubicBezTo>
                    <a:pt x="2363024" y="847641"/>
                    <a:pt x="2379888" y="845390"/>
                    <a:pt x="2395863" y="841253"/>
                  </a:cubicBezTo>
                  <a:cubicBezTo>
                    <a:pt x="2418071" y="849552"/>
                    <a:pt x="2441949" y="854004"/>
                    <a:pt x="2466530" y="854004"/>
                  </a:cubicBezTo>
                  <a:cubicBezTo>
                    <a:pt x="2485489" y="854004"/>
                    <a:pt x="2504352" y="851360"/>
                    <a:pt x="2522538" y="846155"/>
                  </a:cubicBezTo>
                  <a:cubicBezTo>
                    <a:pt x="2544185" y="850942"/>
                    <a:pt x="2566568" y="853361"/>
                    <a:pt x="2589447" y="853361"/>
                  </a:cubicBezTo>
                  <a:cubicBezTo>
                    <a:pt x="2638382" y="853361"/>
                    <a:pt x="2685384" y="842244"/>
                    <a:pt x="2727841" y="820821"/>
                  </a:cubicBezTo>
                  <a:cubicBezTo>
                    <a:pt x="2737382" y="816002"/>
                    <a:pt x="2746511" y="810766"/>
                    <a:pt x="2755226" y="805162"/>
                  </a:cubicBezTo>
                  <a:cubicBezTo>
                    <a:pt x="2764999" y="811119"/>
                    <a:pt x="2774953" y="816498"/>
                    <a:pt x="2784990" y="821297"/>
                  </a:cubicBezTo>
                  <a:cubicBezTo>
                    <a:pt x="2825977" y="840893"/>
                    <a:pt x="2873605" y="853361"/>
                    <a:pt x="2923798" y="853361"/>
                  </a:cubicBezTo>
                  <a:cubicBezTo>
                    <a:pt x="2968898" y="853361"/>
                    <a:pt x="3035317" y="847532"/>
                    <a:pt x="3098164" y="808765"/>
                  </a:cubicBezTo>
                  <a:cubicBezTo>
                    <a:pt x="3142330" y="781526"/>
                    <a:pt x="3176329" y="743151"/>
                    <a:pt x="3199104" y="697687"/>
                  </a:cubicBezTo>
                  <a:cubicBezTo>
                    <a:pt x="3205815" y="684363"/>
                    <a:pt x="3220720" y="651952"/>
                    <a:pt x="3220720" y="607883"/>
                  </a:cubicBezTo>
                  <a:cubicBezTo>
                    <a:pt x="3220720" y="591504"/>
                    <a:pt x="3218696" y="575865"/>
                    <a:pt x="3215073" y="561113"/>
                  </a:cubicBezTo>
                  <a:cubicBezTo>
                    <a:pt x="3218721" y="548677"/>
                    <a:pt x="3221158" y="535560"/>
                    <a:pt x="3221996" y="521889"/>
                  </a:cubicBezTo>
                  <a:cubicBezTo>
                    <a:pt x="3223363" y="505748"/>
                    <a:pt x="3223279" y="491652"/>
                    <a:pt x="3223279" y="485862"/>
                  </a:cubicBezTo>
                  <a:cubicBezTo>
                    <a:pt x="3223279" y="407195"/>
                    <a:pt x="3204429" y="323607"/>
                    <a:pt x="3149911" y="255954"/>
                  </a:cubicBezTo>
                  <a:cubicBezTo>
                    <a:pt x="3123364" y="223015"/>
                    <a:pt x="3090042" y="196239"/>
                    <a:pt x="3051336" y="177731"/>
                  </a:cubicBezTo>
                  <a:cubicBezTo>
                    <a:pt x="3009982" y="157961"/>
                    <a:pt x="2966474" y="149508"/>
                    <a:pt x="2924442" y="149508"/>
                  </a:cubicBezTo>
                  <a:cubicBezTo>
                    <a:pt x="2863006" y="149508"/>
                    <a:pt x="2807746" y="167315"/>
                    <a:pt x="2761544" y="196471"/>
                  </a:cubicBezTo>
                  <a:cubicBezTo>
                    <a:pt x="2726262" y="173922"/>
                    <a:pt x="2685984" y="158913"/>
                    <a:pt x="2642134" y="152718"/>
                  </a:cubicBezTo>
                  <a:cubicBezTo>
                    <a:pt x="2631833" y="132974"/>
                    <a:pt x="2618520" y="115520"/>
                    <a:pt x="2603158" y="100794"/>
                  </a:cubicBezTo>
                  <a:cubicBezTo>
                    <a:pt x="2566696" y="65829"/>
                    <a:pt x="2517007" y="44644"/>
                    <a:pt x="2455480" y="44818"/>
                  </a:cubicBezTo>
                  <a:cubicBezTo>
                    <a:pt x="2455480" y="44818"/>
                    <a:pt x="2451297" y="45004"/>
                    <a:pt x="2448602" y="45146"/>
                  </a:cubicBezTo>
                  <a:cubicBezTo>
                    <a:pt x="2441549" y="44676"/>
                    <a:pt x="2430810" y="44014"/>
                    <a:pt x="2414951" y="44014"/>
                  </a:cubicBezTo>
                  <a:cubicBezTo>
                    <a:pt x="2408956" y="44014"/>
                    <a:pt x="2403012" y="44284"/>
                    <a:pt x="2397133" y="44805"/>
                  </a:cubicBezTo>
                  <a:cubicBezTo>
                    <a:pt x="2364378" y="21130"/>
                    <a:pt x="2325105" y="5523"/>
                    <a:pt x="2281965" y="1200"/>
                  </a:cubicBezTo>
                  <a:cubicBezTo>
                    <a:pt x="2172509" y="-9763"/>
                    <a:pt x="2072993" y="55458"/>
                    <a:pt x="2036286" y="153715"/>
                  </a:cubicBezTo>
                  <a:cubicBezTo>
                    <a:pt x="2025707" y="155606"/>
                    <a:pt x="2015361" y="158115"/>
                    <a:pt x="2005278" y="161178"/>
                  </a:cubicBezTo>
                  <a:cubicBezTo>
                    <a:pt x="1993597" y="158476"/>
                    <a:pt x="1981510" y="156739"/>
                    <a:pt x="1969100" y="156063"/>
                  </a:cubicBezTo>
                  <a:cubicBezTo>
                    <a:pt x="1953280" y="155336"/>
                    <a:pt x="1938376" y="155626"/>
                    <a:pt x="1930072" y="155754"/>
                  </a:cubicBezTo>
                  <a:cubicBezTo>
                    <a:pt x="1925289" y="155832"/>
                    <a:pt x="1922227" y="155870"/>
                    <a:pt x="1919461" y="155870"/>
                  </a:cubicBezTo>
                  <a:lnTo>
                    <a:pt x="1900992" y="155870"/>
                  </a:lnTo>
                  <a:cubicBezTo>
                    <a:pt x="1877178" y="155870"/>
                    <a:pt x="1854557" y="160039"/>
                    <a:pt x="1833735" y="167444"/>
                  </a:cubicBezTo>
                  <a:cubicBezTo>
                    <a:pt x="1795829" y="154667"/>
                    <a:pt x="1757466" y="149508"/>
                    <a:pt x="1722641" y="149508"/>
                  </a:cubicBezTo>
                  <a:cubicBezTo>
                    <a:pt x="1685709" y="149508"/>
                    <a:pt x="1649035" y="155355"/>
                    <a:pt x="1614023" y="167849"/>
                  </a:cubicBezTo>
                  <a:cubicBezTo>
                    <a:pt x="1586496" y="155992"/>
                    <a:pt x="1554083" y="149276"/>
                    <a:pt x="1518060" y="152544"/>
                  </a:cubicBezTo>
                  <a:cubicBezTo>
                    <a:pt x="1509370" y="153329"/>
                    <a:pt x="1501060" y="154641"/>
                    <a:pt x="1493124" y="156372"/>
                  </a:cubicBezTo>
                  <a:cubicBezTo>
                    <a:pt x="1471064" y="151643"/>
                    <a:pt x="1447599" y="149012"/>
                    <a:pt x="1423308" y="149514"/>
                  </a:cubicBezTo>
                  <a:cubicBezTo>
                    <a:pt x="1368809" y="150093"/>
                    <a:pt x="1314903" y="165379"/>
                    <a:pt x="1268707" y="195680"/>
                  </a:cubicBezTo>
                  <a:cubicBezTo>
                    <a:pt x="1263859" y="192617"/>
                    <a:pt x="1258863" y="189665"/>
                    <a:pt x="1253712" y="186827"/>
                  </a:cubicBezTo>
                  <a:cubicBezTo>
                    <a:pt x="1221447" y="169046"/>
                    <a:pt x="1186648" y="157813"/>
                    <a:pt x="1150528" y="152711"/>
                  </a:cubicBezTo>
                  <a:cubicBezTo>
                    <a:pt x="1140227" y="132980"/>
                    <a:pt x="1126927" y="115533"/>
                    <a:pt x="1111572" y="100801"/>
                  </a:cubicBezTo>
                  <a:cubicBezTo>
                    <a:pt x="1075097" y="65810"/>
                    <a:pt x="1025388" y="44638"/>
                    <a:pt x="963874" y="44811"/>
                  </a:cubicBezTo>
                  <a:cubicBezTo>
                    <a:pt x="963874" y="44811"/>
                    <a:pt x="959697" y="44998"/>
                    <a:pt x="957002" y="45139"/>
                  </a:cubicBezTo>
                  <a:cubicBezTo>
                    <a:pt x="949950" y="44670"/>
                    <a:pt x="939216" y="44007"/>
                    <a:pt x="923358" y="44007"/>
                  </a:cubicBezTo>
                  <a:cubicBezTo>
                    <a:pt x="866776" y="44007"/>
                    <a:pt x="816551" y="67579"/>
                    <a:pt x="781179" y="102879"/>
                  </a:cubicBezTo>
                  <a:cubicBezTo>
                    <a:pt x="765159" y="118866"/>
                    <a:pt x="751770" y="137638"/>
                    <a:pt x="741797" y="158398"/>
                  </a:cubicBezTo>
                  <a:cubicBezTo>
                    <a:pt x="741539" y="158405"/>
                    <a:pt x="741320" y="158418"/>
                    <a:pt x="741120" y="158424"/>
                  </a:cubicBezTo>
                  <a:cubicBezTo>
                    <a:pt x="718176" y="158720"/>
                    <a:pt x="695594" y="162895"/>
                    <a:pt x="674275" y="170693"/>
                  </a:cubicBezTo>
                  <a:cubicBezTo>
                    <a:pt x="660622" y="138223"/>
                    <a:pt x="639432" y="112715"/>
                    <a:pt x="617758" y="94342"/>
                  </a:cubicBezTo>
                  <a:cubicBezTo>
                    <a:pt x="596704" y="76637"/>
                    <a:pt x="567907" y="59531"/>
                    <a:pt x="531484" y="51451"/>
                  </a:cubicBezTo>
                  <a:cubicBezTo>
                    <a:pt x="506226" y="45834"/>
                    <a:pt x="481239" y="45480"/>
                    <a:pt x="457748" y="49218"/>
                  </a:cubicBezTo>
                  <a:cubicBezTo>
                    <a:pt x="427417" y="41492"/>
                    <a:pt x="397531" y="38288"/>
                    <a:pt x="369914" y="38288"/>
                  </a:cubicBezTo>
                  <a:cubicBezTo>
                    <a:pt x="286727" y="38288"/>
                    <a:pt x="207480" y="67566"/>
                    <a:pt x="147430" y="122198"/>
                  </a:cubicBezTo>
                  <a:cubicBezTo>
                    <a:pt x="116725" y="150132"/>
                    <a:pt x="91442" y="184415"/>
                    <a:pt x="74107" y="223594"/>
                  </a:cubicBezTo>
                  <a:cubicBezTo>
                    <a:pt x="57668" y="260740"/>
                    <a:pt x="48778" y="301418"/>
                    <a:pt x="48778" y="343499"/>
                  </a:cubicBezTo>
                  <a:cubicBezTo>
                    <a:pt x="48778" y="380008"/>
                    <a:pt x="55541" y="417662"/>
                    <a:pt x="69955" y="453921"/>
                  </a:cubicBezTo>
                  <a:cubicBezTo>
                    <a:pt x="63360" y="461171"/>
                    <a:pt x="57552" y="467559"/>
                    <a:pt x="57455" y="467662"/>
                  </a:cubicBezTo>
                  <a:cubicBezTo>
                    <a:pt x="41468" y="485309"/>
                    <a:pt x="10763" y="523787"/>
                    <a:pt x="2202" y="580735"/>
                  </a:cubicBezTo>
                  <a:cubicBezTo>
                    <a:pt x="-2272" y="610489"/>
                    <a:pt x="-312" y="643621"/>
                    <a:pt x="11646" y="676733"/>
                  </a:cubicBezTo>
                  <a:cubicBezTo>
                    <a:pt x="24539" y="712425"/>
                    <a:pt x="45826" y="739278"/>
                    <a:pt x="67531" y="758662"/>
                  </a:cubicBezTo>
                  <a:cubicBezTo>
                    <a:pt x="96296" y="784164"/>
                    <a:pt x="134047" y="803058"/>
                    <a:pt x="177181" y="808076"/>
                  </a:cubicBezTo>
                  <a:cubicBezTo>
                    <a:pt x="188785" y="814786"/>
                    <a:pt x="201104" y="821001"/>
                    <a:pt x="214184" y="826553"/>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89" name="Google Shape;389;p2"/>
            <p:cNvGrpSpPr/>
            <p:nvPr/>
          </p:nvGrpSpPr>
          <p:grpSpPr>
            <a:xfrm>
              <a:off x="13372606" y="2122973"/>
              <a:ext cx="2865060" cy="495181"/>
              <a:chOff x="13372606" y="2122973"/>
              <a:chExt cx="2865060" cy="495181"/>
            </a:xfrm>
          </p:grpSpPr>
          <p:sp>
            <p:nvSpPr>
              <p:cNvPr id="390" name="Google Shape;390;p2"/>
              <p:cNvSpPr/>
              <p:nvPr/>
            </p:nvSpPr>
            <p:spPr>
              <a:xfrm>
                <a:off x="13372606" y="2159945"/>
                <a:ext cx="331212" cy="457558"/>
              </a:xfrm>
              <a:custGeom>
                <a:avLst/>
                <a:gdLst/>
                <a:ahLst/>
                <a:cxnLst/>
                <a:rect l="l" t="t" r="r" b="b"/>
                <a:pathLst>
                  <a:path w="331212" h="457558" extrusionOk="0">
                    <a:moveTo>
                      <a:pt x="286327" y="22871"/>
                    </a:moveTo>
                    <a:lnTo>
                      <a:pt x="282504" y="27329"/>
                    </a:lnTo>
                    <a:cubicBezTo>
                      <a:pt x="255757" y="8254"/>
                      <a:pt x="222641" y="0"/>
                      <a:pt x="190801" y="0"/>
                    </a:cubicBezTo>
                    <a:cubicBezTo>
                      <a:pt x="108646" y="0"/>
                      <a:pt x="48784" y="57199"/>
                      <a:pt x="48784" y="126460"/>
                    </a:cubicBezTo>
                    <a:cubicBezTo>
                      <a:pt x="48784" y="164597"/>
                      <a:pt x="67253" y="206543"/>
                      <a:pt x="111199" y="233228"/>
                    </a:cubicBezTo>
                    <a:cubicBezTo>
                      <a:pt x="125208" y="242125"/>
                      <a:pt x="144309" y="249118"/>
                      <a:pt x="197171" y="268180"/>
                    </a:cubicBezTo>
                    <a:cubicBezTo>
                      <a:pt x="248118" y="286612"/>
                      <a:pt x="258935" y="317112"/>
                      <a:pt x="258935" y="342531"/>
                    </a:cubicBezTo>
                    <a:cubicBezTo>
                      <a:pt x="258935" y="388922"/>
                      <a:pt x="223911" y="413072"/>
                      <a:pt x="171049" y="413072"/>
                    </a:cubicBezTo>
                    <a:cubicBezTo>
                      <a:pt x="133479" y="413072"/>
                      <a:pt x="103547" y="401003"/>
                      <a:pt x="73616" y="367955"/>
                    </a:cubicBezTo>
                    <a:lnTo>
                      <a:pt x="74892" y="366681"/>
                    </a:lnTo>
                    <a:cubicBezTo>
                      <a:pt x="86992" y="353339"/>
                      <a:pt x="91447" y="339996"/>
                      <a:pt x="79347" y="329188"/>
                    </a:cubicBezTo>
                    <a:cubicBezTo>
                      <a:pt x="67885" y="319010"/>
                      <a:pt x="54515" y="322838"/>
                      <a:pt x="42408" y="336181"/>
                    </a:cubicBezTo>
                    <a:lnTo>
                      <a:pt x="11207" y="370490"/>
                    </a:lnTo>
                    <a:cubicBezTo>
                      <a:pt x="-894" y="383846"/>
                      <a:pt x="-4710" y="397188"/>
                      <a:pt x="7384" y="407996"/>
                    </a:cubicBezTo>
                    <a:cubicBezTo>
                      <a:pt x="18846" y="418161"/>
                      <a:pt x="32222" y="413716"/>
                      <a:pt x="43684" y="401003"/>
                    </a:cubicBezTo>
                    <a:cubicBezTo>
                      <a:pt x="77432" y="435956"/>
                      <a:pt x="116279" y="457559"/>
                      <a:pt x="169773" y="457559"/>
                    </a:cubicBezTo>
                    <a:cubicBezTo>
                      <a:pt x="245559" y="457559"/>
                      <a:pt x="303507" y="414346"/>
                      <a:pt x="303507" y="341900"/>
                    </a:cubicBezTo>
                    <a:cubicBezTo>
                      <a:pt x="303507" y="301859"/>
                      <a:pt x="285676" y="253557"/>
                      <a:pt x="211804" y="226229"/>
                    </a:cubicBezTo>
                    <a:cubicBezTo>
                      <a:pt x="155764" y="205893"/>
                      <a:pt x="145579" y="202078"/>
                      <a:pt x="134749" y="195085"/>
                    </a:cubicBezTo>
                    <a:cubicBezTo>
                      <a:pt x="108640" y="178570"/>
                      <a:pt x="93362" y="156317"/>
                      <a:pt x="93362" y="127728"/>
                    </a:cubicBezTo>
                    <a:cubicBezTo>
                      <a:pt x="93362" y="83872"/>
                      <a:pt x="129018" y="44474"/>
                      <a:pt x="194618" y="44474"/>
                    </a:cubicBezTo>
                    <a:cubicBezTo>
                      <a:pt x="221996" y="44474"/>
                      <a:pt x="237288" y="51467"/>
                      <a:pt x="253842" y="62275"/>
                    </a:cubicBezTo>
                    <a:cubicBezTo>
                      <a:pt x="243012" y="76891"/>
                      <a:pt x="244289" y="87687"/>
                      <a:pt x="253842" y="95953"/>
                    </a:cubicBezTo>
                    <a:cubicBezTo>
                      <a:pt x="265304" y="105481"/>
                      <a:pt x="278681" y="101673"/>
                      <a:pt x="290781" y="87056"/>
                    </a:cubicBezTo>
                    <a:lnTo>
                      <a:pt x="320713" y="51473"/>
                    </a:lnTo>
                    <a:cubicBezTo>
                      <a:pt x="332175" y="37487"/>
                      <a:pt x="335991" y="24775"/>
                      <a:pt x="323259" y="13980"/>
                    </a:cubicBezTo>
                    <a:cubicBezTo>
                      <a:pt x="311165" y="3809"/>
                      <a:pt x="298427" y="8254"/>
                      <a:pt x="286327" y="2287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1" name="Google Shape;391;p2"/>
              <p:cNvSpPr/>
              <p:nvPr/>
            </p:nvSpPr>
            <p:spPr>
              <a:xfrm>
                <a:off x="13707378" y="2277229"/>
                <a:ext cx="380817" cy="340275"/>
              </a:xfrm>
              <a:custGeom>
                <a:avLst/>
                <a:gdLst/>
                <a:ahLst/>
                <a:cxnLst/>
                <a:rect l="l" t="t" r="r" b="b"/>
                <a:pathLst>
                  <a:path w="380817" h="340275" extrusionOk="0">
                    <a:moveTo>
                      <a:pt x="358526" y="237972"/>
                    </a:moveTo>
                    <a:cubicBezTo>
                      <a:pt x="345787" y="237972"/>
                      <a:pt x="336233" y="248150"/>
                      <a:pt x="336233" y="259582"/>
                    </a:cubicBezTo>
                    <a:cubicBezTo>
                      <a:pt x="336233" y="265932"/>
                      <a:pt x="336872" y="271020"/>
                      <a:pt x="336872" y="275459"/>
                    </a:cubicBezTo>
                    <a:cubicBezTo>
                      <a:pt x="336872" y="288815"/>
                      <a:pt x="334325" y="295165"/>
                      <a:pt x="322863" y="295795"/>
                    </a:cubicBezTo>
                    <a:cubicBezTo>
                      <a:pt x="308855" y="296439"/>
                      <a:pt x="308217" y="284357"/>
                      <a:pt x="305670" y="262760"/>
                    </a:cubicBezTo>
                    <a:cubicBezTo>
                      <a:pt x="305032" y="255124"/>
                      <a:pt x="304394" y="232247"/>
                      <a:pt x="304394" y="203014"/>
                    </a:cubicBezTo>
                    <a:cubicBezTo>
                      <a:pt x="304394" y="167431"/>
                      <a:pt x="305032" y="124848"/>
                      <a:pt x="305670" y="92431"/>
                    </a:cubicBezTo>
                    <a:cubicBezTo>
                      <a:pt x="306302" y="78458"/>
                      <a:pt x="306302" y="65115"/>
                      <a:pt x="306302" y="52402"/>
                    </a:cubicBezTo>
                    <a:cubicBezTo>
                      <a:pt x="306302" y="40964"/>
                      <a:pt x="306940" y="26978"/>
                      <a:pt x="302479" y="15539"/>
                    </a:cubicBezTo>
                    <a:cubicBezTo>
                      <a:pt x="299301" y="7273"/>
                      <a:pt x="291649" y="2197"/>
                      <a:pt x="282740" y="1553"/>
                    </a:cubicBezTo>
                    <a:cubicBezTo>
                      <a:pt x="271910" y="923"/>
                      <a:pt x="234977" y="2827"/>
                      <a:pt x="229885" y="2827"/>
                    </a:cubicBezTo>
                    <a:cubicBezTo>
                      <a:pt x="217146" y="2827"/>
                      <a:pt x="207599" y="12992"/>
                      <a:pt x="207599" y="25067"/>
                    </a:cubicBezTo>
                    <a:cubicBezTo>
                      <a:pt x="207599" y="37779"/>
                      <a:pt x="217146" y="47307"/>
                      <a:pt x="229885" y="47307"/>
                    </a:cubicBezTo>
                    <a:cubicBezTo>
                      <a:pt x="235615" y="47307"/>
                      <a:pt x="243255" y="47307"/>
                      <a:pt x="261724" y="46033"/>
                    </a:cubicBezTo>
                    <a:cubicBezTo>
                      <a:pt x="261086" y="60650"/>
                      <a:pt x="260454" y="97513"/>
                      <a:pt x="260454" y="138185"/>
                    </a:cubicBezTo>
                    <a:cubicBezTo>
                      <a:pt x="255355" y="220165"/>
                      <a:pt x="236254" y="295789"/>
                      <a:pt x="160474" y="295789"/>
                    </a:cubicBezTo>
                    <a:cubicBezTo>
                      <a:pt x="106981" y="295789"/>
                      <a:pt x="99973" y="228432"/>
                      <a:pt x="99973" y="150897"/>
                    </a:cubicBezTo>
                    <a:lnTo>
                      <a:pt x="100612" y="100061"/>
                    </a:lnTo>
                    <a:cubicBezTo>
                      <a:pt x="100612" y="73993"/>
                      <a:pt x="99973" y="47307"/>
                      <a:pt x="98065" y="20622"/>
                    </a:cubicBezTo>
                    <a:cubicBezTo>
                      <a:pt x="96795" y="11724"/>
                      <a:pt x="89788" y="916"/>
                      <a:pt x="76418" y="286"/>
                    </a:cubicBezTo>
                    <a:cubicBezTo>
                      <a:pt x="38841" y="-357"/>
                      <a:pt x="31840" y="286"/>
                      <a:pt x="24832" y="286"/>
                    </a:cubicBezTo>
                    <a:cubicBezTo>
                      <a:pt x="12100" y="286"/>
                      <a:pt x="0" y="9170"/>
                      <a:pt x="0" y="22526"/>
                    </a:cubicBezTo>
                    <a:cubicBezTo>
                      <a:pt x="0" y="33965"/>
                      <a:pt x="8271" y="43492"/>
                      <a:pt x="19739" y="44766"/>
                    </a:cubicBezTo>
                    <a:cubicBezTo>
                      <a:pt x="23562" y="45397"/>
                      <a:pt x="28017" y="45397"/>
                      <a:pt x="33110" y="45397"/>
                    </a:cubicBezTo>
                    <a:lnTo>
                      <a:pt x="54764" y="44766"/>
                    </a:lnTo>
                    <a:cubicBezTo>
                      <a:pt x="55395" y="63198"/>
                      <a:pt x="56034" y="81629"/>
                      <a:pt x="56034" y="100061"/>
                    </a:cubicBezTo>
                    <a:lnTo>
                      <a:pt x="55395" y="150267"/>
                    </a:lnTo>
                    <a:cubicBezTo>
                      <a:pt x="55395" y="285000"/>
                      <a:pt x="87241" y="340275"/>
                      <a:pt x="160474" y="340275"/>
                    </a:cubicBezTo>
                    <a:cubicBezTo>
                      <a:pt x="208869" y="340275"/>
                      <a:pt x="241346" y="316768"/>
                      <a:pt x="263001" y="281172"/>
                    </a:cubicBezTo>
                    <a:cubicBezTo>
                      <a:pt x="264915" y="295158"/>
                      <a:pt x="269370" y="308501"/>
                      <a:pt x="278924" y="319940"/>
                    </a:cubicBezTo>
                    <a:cubicBezTo>
                      <a:pt x="289116" y="332652"/>
                      <a:pt x="306940" y="340275"/>
                      <a:pt x="324133" y="340275"/>
                    </a:cubicBezTo>
                    <a:cubicBezTo>
                      <a:pt x="327963" y="340275"/>
                      <a:pt x="331779" y="339645"/>
                      <a:pt x="335602" y="339014"/>
                    </a:cubicBezTo>
                    <a:cubicBezTo>
                      <a:pt x="370626" y="332652"/>
                      <a:pt x="380818" y="302151"/>
                      <a:pt x="380818" y="265295"/>
                    </a:cubicBezTo>
                    <a:lnTo>
                      <a:pt x="380818" y="257671"/>
                    </a:lnTo>
                    <a:cubicBezTo>
                      <a:pt x="379535" y="246239"/>
                      <a:pt x="369981" y="237972"/>
                      <a:pt x="358526" y="23797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2" name="Google Shape;392;p2"/>
              <p:cNvSpPr/>
              <p:nvPr/>
            </p:nvSpPr>
            <p:spPr>
              <a:xfrm>
                <a:off x="14094598" y="2165665"/>
                <a:ext cx="338779" cy="452489"/>
              </a:xfrm>
              <a:custGeom>
                <a:avLst/>
                <a:gdLst/>
                <a:ahLst/>
                <a:cxnLst/>
                <a:rect l="l" t="t" r="r" b="b"/>
                <a:pathLst>
                  <a:path w="338779" h="452489" extrusionOk="0">
                    <a:moveTo>
                      <a:pt x="203138" y="105494"/>
                    </a:moveTo>
                    <a:cubicBezTo>
                      <a:pt x="152190" y="105494"/>
                      <a:pt x="116535" y="128371"/>
                      <a:pt x="93604" y="160789"/>
                    </a:cubicBezTo>
                    <a:lnTo>
                      <a:pt x="93604" y="81343"/>
                    </a:lnTo>
                    <a:cubicBezTo>
                      <a:pt x="93604" y="58466"/>
                      <a:pt x="93604" y="40672"/>
                      <a:pt x="92966" y="22240"/>
                    </a:cubicBezTo>
                    <a:cubicBezTo>
                      <a:pt x="92966" y="10171"/>
                      <a:pt x="82774" y="630"/>
                      <a:pt x="70680" y="630"/>
                    </a:cubicBezTo>
                    <a:lnTo>
                      <a:pt x="56033" y="1274"/>
                    </a:lnTo>
                    <a:cubicBezTo>
                      <a:pt x="46486" y="1274"/>
                      <a:pt x="40755" y="0"/>
                      <a:pt x="22286" y="0"/>
                    </a:cubicBezTo>
                    <a:cubicBezTo>
                      <a:pt x="10185" y="0"/>
                      <a:pt x="0" y="10178"/>
                      <a:pt x="0" y="22877"/>
                    </a:cubicBezTo>
                    <a:cubicBezTo>
                      <a:pt x="0" y="34328"/>
                      <a:pt x="9547" y="44487"/>
                      <a:pt x="21009" y="44487"/>
                    </a:cubicBezTo>
                    <a:cubicBezTo>
                      <a:pt x="35024" y="45117"/>
                      <a:pt x="42663" y="45760"/>
                      <a:pt x="49032" y="45760"/>
                    </a:cubicBezTo>
                    <a:lnTo>
                      <a:pt x="49032" y="299961"/>
                    </a:lnTo>
                    <a:cubicBezTo>
                      <a:pt x="49032" y="316488"/>
                      <a:pt x="49664" y="345091"/>
                      <a:pt x="50303" y="372407"/>
                    </a:cubicBezTo>
                    <a:cubicBezTo>
                      <a:pt x="50941" y="396571"/>
                      <a:pt x="51573" y="419441"/>
                      <a:pt x="51573" y="430249"/>
                    </a:cubicBezTo>
                    <a:cubicBezTo>
                      <a:pt x="51573" y="442962"/>
                      <a:pt x="61764" y="452489"/>
                      <a:pt x="73858" y="452489"/>
                    </a:cubicBezTo>
                    <a:cubicBezTo>
                      <a:pt x="86597" y="452489"/>
                      <a:pt x="96150" y="442962"/>
                      <a:pt x="96150" y="430249"/>
                    </a:cubicBezTo>
                    <a:cubicBezTo>
                      <a:pt x="96150" y="423256"/>
                      <a:pt x="96150" y="411174"/>
                      <a:pt x="95512" y="397832"/>
                    </a:cubicBezTo>
                    <a:cubicBezTo>
                      <a:pt x="117160" y="428976"/>
                      <a:pt x="149638" y="451846"/>
                      <a:pt x="196768" y="451846"/>
                    </a:cubicBezTo>
                    <a:cubicBezTo>
                      <a:pt x="287194" y="451846"/>
                      <a:pt x="338780" y="366688"/>
                      <a:pt x="338780" y="274549"/>
                    </a:cubicBezTo>
                    <a:cubicBezTo>
                      <a:pt x="338780" y="202091"/>
                      <a:pt x="306940" y="105494"/>
                      <a:pt x="203138" y="105494"/>
                    </a:cubicBezTo>
                    <a:close/>
                    <a:moveTo>
                      <a:pt x="195498" y="407359"/>
                    </a:moveTo>
                    <a:cubicBezTo>
                      <a:pt x="132451" y="407359"/>
                      <a:pt x="94880" y="343811"/>
                      <a:pt x="93604" y="275810"/>
                    </a:cubicBezTo>
                    <a:lnTo>
                      <a:pt x="93604" y="268817"/>
                    </a:lnTo>
                    <a:cubicBezTo>
                      <a:pt x="94874" y="200180"/>
                      <a:pt x="134991" y="149981"/>
                      <a:pt x="198045" y="149981"/>
                    </a:cubicBezTo>
                    <a:cubicBezTo>
                      <a:pt x="270001" y="149981"/>
                      <a:pt x="294202" y="214173"/>
                      <a:pt x="294202" y="272002"/>
                    </a:cubicBezTo>
                    <a:cubicBezTo>
                      <a:pt x="294202" y="338729"/>
                      <a:pt x="261730" y="407359"/>
                      <a:pt x="195498" y="4073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3" name="Google Shape;393;p2"/>
              <p:cNvSpPr/>
              <p:nvPr/>
            </p:nvSpPr>
            <p:spPr>
              <a:xfrm>
                <a:off x="14468150" y="2271127"/>
                <a:ext cx="282626" cy="346393"/>
              </a:xfrm>
              <a:custGeom>
                <a:avLst/>
                <a:gdLst/>
                <a:ahLst/>
                <a:cxnLst/>
                <a:rect l="l" t="t" r="r" b="b"/>
                <a:pathLst>
                  <a:path w="282626" h="346393" extrusionOk="0">
                    <a:moveTo>
                      <a:pt x="274766" y="7655"/>
                    </a:moveTo>
                    <a:cubicBezTo>
                      <a:pt x="263304" y="-1873"/>
                      <a:pt x="250566" y="1305"/>
                      <a:pt x="237827" y="16552"/>
                    </a:cubicBezTo>
                    <a:lnTo>
                      <a:pt x="232096" y="23545"/>
                    </a:lnTo>
                    <a:cubicBezTo>
                      <a:pt x="211719" y="10833"/>
                      <a:pt x="181155" y="-606"/>
                      <a:pt x="150579" y="25"/>
                    </a:cubicBezTo>
                    <a:cubicBezTo>
                      <a:pt x="91355" y="655"/>
                      <a:pt x="49317" y="42607"/>
                      <a:pt x="50600" y="99169"/>
                    </a:cubicBezTo>
                    <a:cubicBezTo>
                      <a:pt x="51231" y="150649"/>
                      <a:pt x="87538" y="175430"/>
                      <a:pt x="134025" y="195135"/>
                    </a:cubicBezTo>
                    <a:cubicBezTo>
                      <a:pt x="147395" y="200211"/>
                      <a:pt x="160133" y="205300"/>
                      <a:pt x="170963" y="213567"/>
                    </a:cubicBezTo>
                    <a:cubicBezTo>
                      <a:pt x="187525" y="224362"/>
                      <a:pt x="197072" y="240252"/>
                      <a:pt x="197072" y="256149"/>
                    </a:cubicBezTo>
                    <a:cubicBezTo>
                      <a:pt x="197717" y="286650"/>
                      <a:pt x="172872" y="302540"/>
                      <a:pt x="144223" y="303171"/>
                    </a:cubicBezTo>
                    <a:cubicBezTo>
                      <a:pt x="114292" y="303801"/>
                      <a:pt x="90085" y="286013"/>
                      <a:pt x="75445" y="266938"/>
                    </a:cubicBezTo>
                    <a:lnTo>
                      <a:pt x="76708" y="265677"/>
                    </a:lnTo>
                    <a:cubicBezTo>
                      <a:pt x="91355" y="251691"/>
                      <a:pt x="93269" y="238979"/>
                      <a:pt x="82439" y="228814"/>
                    </a:cubicBezTo>
                    <a:cubicBezTo>
                      <a:pt x="72254" y="218006"/>
                      <a:pt x="59515" y="219917"/>
                      <a:pt x="44869" y="234533"/>
                    </a:cubicBezTo>
                    <a:lnTo>
                      <a:pt x="13029" y="266938"/>
                    </a:lnTo>
                    <a:cubicBezTo>
                      <a:pt x="-1618" y="281555"/>
                      <a:pt x="-4164" y="294267"/>
                      <a:pt x="6653" y="304444"/>
                    </a:cubicBezTo>
                    <a:cubicBezTo>
                      <a:pt x="16852" y="314609"/>
                      <a:pt x="30222" y="312698"/>
                      <a:pt x="44237" y="298725"/>
                    </a:cubicBezTo>
                    <a:lnTo>
                      <a:pt x="44237" y="298082"/>
                    </a:lnTo>
                    <a:cubicBezTo>
                      <a:pt x="70345" y="327952"/>
                      <a:pt x="104093" y="347027"/>
                      <a:pt x="144217" y="346377"/>
                    </a:cubicBezTo>
                    <a:cubicBezTo>
                      <a:pt x="199625" y="345747"/>
                      <a:pt x="242920" y="308253"/>
                      <a:pt x="241644" y="255500"/>
                    </a:cubicBezTo>
                    <a:cubicBezTo>
                      <a:pt x="241012" y="226260"/>
                      <a:pt x="225733" y="197670"/>
                      <a:pt x="197066" y="178608"/>
                    </a:cubicBezTo>
                    <a:cubicBezTo>
                      <a:pt x="182419" y="167800"/>
                      <a:pt x="166502" y="161438"/>
                      <a:pt x="151211" y="155718"/>
                    </a:cubicBezTo>
                    <a:cubicBezTo>
                      <a:pt x="123194" y="143649"/>
                      <a:pt x="95822" y="128402"/>
                      <a:pt x="95171" y="97259"/>
                    </a:cubicBezTo>
                    <a:cubicBezTo>
                      <a:pt x="94539" y="66745"/>
                      <a:pt x="117457" y="44505"/>
                      <a:pt x="150579" y="43875"/>
                    </a:cubicBezTo>
                    <a:cubicBezTo>
                      <a:pt x="165858" y="43875"/>
                      <a:pt x="184972" y="47690"/>
                      <a:pt x="203441" y="57848"/>
                    </a:cubicBezTo>
                    <a:cubicBezTo>
                      <a:pt x="195157" y="71203"/>
                      <a:pt x="195802" y="81999"/>
                      <a:pt x="205349" y="89635"/>
                    </a:cubicBezTo>
                    <a:cubicBezTo>
                      <a:pt x="216811" y="99163"/>
                      <a:pt x="229550" y="95985"/>
                      <a:pt x="242288" y="80738"/>
                    </a:cubicBezTo>
                    <a:lnTo>
                      <a:pt x="272220" y="45136"/>
                    </a:lnTo>
                    <a:cubicBezTo>
                      <a:pt x="284964" y="29901"/>
                      <a:pt x="286228" y="16552"/>
                      <a:pt x="274766" y="76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4" name="Google Shape;394;p2"/>
              <p:cNvSpPr/>
              <p:nvPr/>
            </p:nvSpPr>
            <p:spPr>
              <a:xfrm>
                <a:off x="14776038" y="2271165"/>
                <a:ext cx="261098" cy="346352"/>
              </a:xfrm>
              <a:custGeom>
                <a:avLst/>
                <a:gdLst/>
                <a:ahLst/>
                <a:cxnLst/>
                <a:rect l="l" t="t" r="r" b="b"/>
                <a:pathLst>
                  <a:path w="261098" h="346352" extrusionOk="0">
                    <a:moveTo>
                      <a:pt x="216527" y="226235"/>
                    </a:moveTo>
                    <a:cubicBezTo>
                      <a:pt x="216527" y="284708"/>
                      <a:pt x="182780" y="301865"/>
                      <a:pt x="145196" y="301865"/>
                    </a:cubicBezTo>
                    <a:cubicBezTo>
                      <a:pt x="84076" y="301865"/>
                      <a:pt x="44584" y="257379"/>
                      <a:pt x="44584" y="172221"/>
                    </a:cubicBezTo>
                    <a:cubicBezTo>
                      <a:pt x="44584" y="102310"/>
                      <a:pt x="71338" y="44480"/>
                      <a:pt x="141380" y="44480"/>
                    </a:cubicBezTo>
                    <a:cubicBezTo>
                      <a:pt x="173864" y="44480"/>
                      <a:pt x="199341" y="57192"/>
                      <a:pt x="207612" y="67370"/>
                    </a:cubicBezTo>
                    <a:cubicBezTo>
                      <a:pt x="225449" y="90247"/>
                      <a:pt x="259829" y="63542"/>
                      <a:pt x="242004" y="38767"/>
                    </a:cubicBezTo>
                    <a:cubicBezTo>
                      <a:pt x="218435" y="12082"/>
                      <a:pt x="177680" y="0"/>
                      <a:pt x="140110" y="0"/>
                    </a:cubicBezTo>
                    <a:cubicBezTo>
                      <a:pt x="45861" y="0"/>
                      <a:pt x="0" y="77535"/>
                      <a:pt x="0" y="171590"/>
                    </a:cubicBezTo>
                    <a:cubicBezTo>
                      <a:pt x="0" y="267556"/>
                      <a:pt x="47763" y="346352"/>
                      <a:pt x="143926" y="346352"/>
                    </a:cubicBezTo>
                    <a:cubicBezTo>
                      <a:pt x="217153" y="346352"/>
                      <a:pt x="261099" y="300605"/>
                      <a:pt x="261099" y="226885"/>
                    </a:cubicBezTo>
                    <a:cubicBezTo>
                      <a:pt x="261105" y="197639"/>
                      <a:pt x="216527" y="197639"/>
                      <a:pt x="216527" y="22623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5" name="Google Shape;395;p2"/>
              <p:cNvSpPr/>
              <p:nvPr/>
            </p:nvSpPr>
            <p:spPr>
              <a:xfrm>
                <a:off x="15072219" y="2271159"/>
                <a:ext cx="296110" cy="340632"/>
              </a:xfrm>
              <a:custGeom>
                <a:avLst/>
                <a:gdLst/>
                <a:ahLst/>
                <a:cxnLst/>
                <a:rect l="l" t="t" r="r" b="b"/>
                <a:pathLst>
                  <a:path w="296110" h="340632" extrusionOk="0">
                    <a:moveTo>
                      <a:pt x="205039" y="0"/>
                    </a:moveTo>
                    <a:cubicBezTo>
                      <a:pt x="163653" y="0"/>
                      <a:pt x="125437" y="28603"/>
                      <a:pt x="105704" y="75000"/>
                    </a:cubicBezTo>
                    <a:lnTo>
                      <a:pt x="103796" y="27335"/>
                    </a:lnTo>
                    <a:cubicBezTo>
                      <a:pt x="103152" y="15897"/>
                      <a:pt x="93598" y="6999"/>
                      <a:pt x="82142" y="6369"/>
                    </a:cubicBezTo>
                    <a:cubicBezTo>
                      <a:pt x="68140" y="5726"/>
                      <a:pt x="54126" y="6369"/>
                      <a:pt x="40755" y="6369"/>
                    </a:cubicBezTo>
                    <a:lnTo>
                      <a:pt x="22286" y="6369"/>
                    </a:lnTo>
                    <a:cubicBezTo>
                      <a:pt x="10179" y="6369"/>
                      <a:pt x="0" y="16534"/>
                      <a:pt x="0" y="28609"/>
                    </a:cubicBezTo>
                    <a:cubicBezTo>
                      <a:pt x="0" y="41309"/>
                      <a:pt x="10186" y="50849"/>
                      <a:pt x="22286" y="50849"/>
                    </a:cubicBezTo>
                    <a:lnTo>
                      <a:pt x="60488" y="50849"/>
                    </a:lnTo>
                    <a:cubicBezTo>
                      <a:pt x="61765" y="81350"/>
                      <a:pt x="61765" y="117576"/>
                      <a:pt x="61765" y="148720"/>
                    </a:cubicBezTo>
                    <a:lnTo>
                      <a:pt x="61765" y="295522"/>
                    </a:lnTo>
                    <a:lnTo>
                      <a:pt x="32465" y="295522"/>
                    </a:lnTo>
                    <a:cubicBezTo>
                      <a:pt x="20371" y="295522"/>
                      <a:pt x="10179" y="305050"/>
                      <a:pt x="10179" y="317762"/>
                    </a:cubicBezTo>
                    <a:cubicBezTo>
                      <a:pt x="10179" y="329831"/>
                      <a:pt x="20378" y="340002"/>
                      <a:pt x="32465" y="340002"/>
                    </a:cubicBezTo>
                    <a:cubicBezTo>
                      <a:pt x="38841" y="340002"/>
                      <a:pt x="122897" y="340002"/>
                      <a:pt x="136912" y="340633"/>
                    </a:cubicBezTo>
                    <a:cubicBezTo>
                      <a:pt x="149651" y="340633"/>
                      <a:pt x="159198" y="330468"/>
                      <a:pt x="159198" y="317756"/>
                    </a:cubicBezTo>
                    <a:cubicBezTo>
                      <a:pt x="159198" y="305674"/>
                      <a:pt x="149651" y="295516"/>
                      <a:pt x="136912" y="295516"/>
                    </a:cubicBezTo>
                    <a:lnTo>
                      <a:pt x="112712" y="296146"/>
                    </a:lnTo>
                    <a:lnTo>
                      <a:pt x="106336" y="296146"/>
                    </a:lnTo>
                    <a:lnTo>
                      <a:pt x="106336" y="181755"/>
                    </a:lnTo>
                    <a:cubicBezTo>
                      <a:pt x="108244" y="110583"/>
                      <a:pt x="168120" y="44487"/>
                      <a:pt x="205039" y="44487"/>
                    </a:cubicBezTo>
                    <a:cubicBezTo>
                      <a:pt x="229885" y="44487"/>
                      <a:pt x="250262" y="59734"/>
                      <a:pt x="251539" y="83884"/>
                    </a:cubicBezTo>
                    <a:cubicBezTo>
                      <a:pt x="252170" y="95966"/>
                      <a:pt x="261724" y="105494"/>
                      <a:pt x="273824" y="105494"/>
                    </a:cubicBezTo>
                    <a:cubicBezTo>
                      <a:pt x="285918" y="105494"/>
                      <a:pt x="296110" y="95329"/>
                      <a:pt x="296110" y="83254"/>
                    </a:cubicBezTo>
                    <a:cubicBezTo>
                      <a:pt x="296117" y="34322"/>
                      <a:pt x="248354" y="0"/>
                      <a:pt x="205039"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6" name="Google Shape;396;p2"/>
              <p:cNvSpPr/>
              <p:nvPr/>
            </p:nvSpPr>
            <p:spPr>
              <a:xfrm>
                <a:off x="15394508" y="2122973"/>
                <a:ext cx="115170" cy="114175"/>
              </a:xfrm>
              <a:custGeom>
                <a:avLst/>
                <a:gdLst/>
                <a:ahLst/>
                <a:cxnLst/>
                <a:rect l="l" t="t" r="r" b="b"/>
                <a:pathLst>
                  <a:path w="115170" h="114175" extrusionOk="0">
                    <a:moveTo>
                      <a:pt x="26058" y="104973"/>
                    </a:moveTo>
                    <a:cubicBezTo>
                      <a:pt x="37520" y="113227"/>
                      <a:pt x="52166" y="115781"/>
                      <a:pt x="67445" y="113227"/>
                    </a:cubicBezTo>
                    <a:cubicBezTo>
                      <a:pt x="98021" y="108138"/>
                      <a:pt x="119030" y="78918"/>
                      <a:pt x="114575" y="48405"/>
                    </a:cubicBezTo>
                    <a:cubicBezTo>
                      <a:pt x="109476" y="17261"/>
                      <a:pt x="80183" y="-4336"/>
                      <a:pt x="48975" y="740"/>
                    </a:cubicBezTo>
                    <a:cubicBezTo>
                      <a:pt x="17780" y="5829"/>
                      <a:pt x="-3874" y="34431"/>
                      <a:pt x="581" y="64932"/>
                    </a:cubicBezTo>
                    <a:cubicBezTo>
                      <a:pt x="3772" y="81459"/>
                      <a:pt x="12687" y="96076"/>
                      <a:pt x="26058" y="104973"/>
                    </a:cubicBezTo>
                    <a:close/>
                    <a:moveTo>
                      <a:pt x="54081" y="38877"/>
                    </a:moveTo>
                    <a:cubicBezTo>
                      <a:pt x="66187" y="36973"/>
                      <a:pt x="75735" y="42692"/>
                      <a:pt x="77649" y="53493"/>
                    </a:cubicBezTo>
                    <a:cubicBezTo>
                      <a:pt x="78926" y="64932"/>
                      <a:pt x="71919" y="73829"/>
                      <a:pt x="59812" y="75733"/>
                    </a:cubicBezTo>
                    <a:cubicBezTo>
                      <a:pt x="48350" y="77638"/>
                      <a:pt x="38802" y="70645"/>
                      <a:pt x="36888" y="59206"/>
                    </a:cubicBezTo>
                    <a:cubicBezTo>
                      <a:pt x="35611" y="49042"/>
                      <a:pt x="42619" y="40151"/>
                      <a:pt x="54081" y="3887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7" name="Google Shape;397;p2"/>
              <p:cNvSpPr/>
              <p:nvPr/>
            </p:nvSpPr>
            <p:spPr>
              <a:xfrm>
                <a:off x="15384278" y="2277528"/>
                <a:ext cx="177035" cy="334263"/>
              </a:xfrm>
              <a:custGeom>
                <a:avLst/>
                <a:gdLst/>
                <a:ahLst/>
                <a:cxnLst/>
                <a:rect l="l" t="t" r="r" b="b"/>
                <a:pathLst>
                  <a:path w="177035" h="334263" extrusionOk="0">
                    <a:moveTo>
                      <a:pt x="154743" y="289784"/>
                    </a:moveTo>
                    <a:lnTo>
                      <a:pt x="108257" y="289784"/>
                    </a:lnTo>
                    <a:lnTo>
                      <a:pt x="109534" y="118193"/>
                    </a:lnTo>
                    <a:cubicBezTo>
                      <a:pt x="109534" y="51467"/>
                      <a:pt x="108257" y="44487"/>
                      <a:pt x="107625" y="35583"/>
                    </a:cubicBezTo>
                    <a:lnTo>
                      <a:pt x="106349" y="20966"/>
                    </a:lnTo>
                    <a:cubicBezTo>
                      <a:pt x="105717" y="9528"/>
                      <a:pt x="96151" y="0"/>
                      <a:pt x="84063" y="0"/>
                    </a:cubicBezTo>
                    <a:lnTo>
                      <a:pt x="25470" y="0"/>
                    </a:lnTo>
                    <a:cubicBezTo>
                      <a:pt x="13377" y="0"/>
                      <a:pt x="3185" y="9528"/>
                      <a:pt x="3185" y="22240"/>
                    </a:cubicBezTo>
                    <a:cubicBezTo>
                      <a:pt x="3185" y="34309"/>
                      <a:pt x="12732" y="43837"/>
                      <a:pt x="24839" y="44480"/>
                    </a:cubicBezTo>
                    <a:cubicBezTo>
                      <a:pt x="36932" y="45111"/>
                      <a:pt x="53487" y="45111"/>
                      <a:pt x="63041" y="45111"/>
                    </a:cubicBezTo>
                    <a:cubicBezTo>
                      <a:pt x="63686" y="52104"/>
                      <a:pt x="64962" y="66077"/>
                      <a:pt x="64962" y="118830"/>
                    </a:cubicBezTo>
                    <a:lnTo>
                      <a:pt x="63686" y="289777"/>
                    </a:lnTo>
                    <a:lnTo>
                      <a:pt x="22286" y="289777"/>
                    </a:lnTo>
                    <a:cubicBezTo>
                      <a:pt x="10192" y="289777"/>
                      <a:pt x="0" y="299955"/>
                      <a:pt x="0" y="312667"/>
                    </a:cubicBezTo>
                    <a:cubicBezTo>
                      <a:pt x="0" y="324106"/>
                      <a:pt x="9567" y="334264"/>
                      <a:pt x="21654" y="334264"/>
                    </a:cubicBezTo>
                    <a:lnTo>
                      <a:pt x="154750" y="334264"/>
                    </a:lnTo>
                    <a:cubicBezTo>
                      <a:pt x="166844" y="334264"/>
                      <a:pt x="177036" y="324099"/>
                      <a:pt x="177036" y="312024"/>
                    </a:cubicBezTo>
                    <a:cubicBezTo>
                      <a:pt x="177029" y="299311"/>
                      <a:pt x="166831" y="289784"/>
                      <a:pt x="154743" y="28978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8" name="Google Shape;398;p2"/>
              <p:cNvSpPr/>
              <p:nvPr/>
            </p:nvSpPr>
            <p:spPr>
              <a:xfrm>
                <a:off x="15586170" y="2165665"/>
                <a:ext cx="338786" cy="452489"/>
              </a:xfrm>
              <a:custGeom>
                <a:avLst/>
                <a:gdLst/>
                <a:ahLst/>
                <a:cxnLst/>
                <a:rect l="l" t="t" r="r" b="b"/>
                <a:pathLst>
                  <a:path w="338786" h="452489" extrusionOk="0">
                    <a:moveTo>
                      <a:pt x="203144" y="105494"/>
                    </a:moveTo>
                    <a:cubicBezTo>
                      <a:pt x="152203" y="105494"/>
                      <a:pt x="116535" y="128371"/>
                      <a:pt x="93611" y="160789"/>
                    </a:cubicBezTo>
                    <a:lnTo>
                      <a:pt x="93611" y="81343"/>
                    </a:lnTo>
                    <a:cubicBezTo>
                      <a:pt x="93611" y="58466"/>
                      <a:pt x="93611" y="40672"/>
                      <a:pt x="92979" y="22240"/>
                    </a:cubicBezTo>
                    <a:cubicBezTo>
                      <a:pt x="92979" y="10171"/>
                      <a:pt x="82780" y="630"/>
                      <a:pt x="70693" y="630"/>
                    </a:cubicBezTo>
                    <a:lnTo>
                      <a:pt x="56046" y="1274"/>
                    </a:lnTo>
                    <a:cubicBezTo>
                      <a:pt x="46480" y="1274"/>
                      <a:pt x="40755" y="0"/>
                      <a:pt x="22286" y="0"/>
                    </a:cubicBezTo>
                    <a:cubicBezTo>
                      <a:pt x="10192" y="0"/>
                      <a:pt x="0" y="10178"/>
                      <a:pt x="0" y="22877"/>
                    </a:cubicBezTo>
                    <a:cubicBezTo>
                      <a:pt x="0" y="34328"/>
                      <a:pt x="9567" y="44487"/>
                      <a:pt x="21022" y="44487"/>
                    </a:cubicBezTo>
                    <a:cubicBezTo>
                      <a:pt x="35024" y="45117"/>
                      <a:pt x="42663" y="45760"/>
                      <a:pt x="49039" y="45760"/>
                    </a:cubicBezTo>
                    <a:lnTo>
                      <a:pt x="49039" y="299961"/>
                    </a:lnTo>
                    <a:cubicBezTo>
                      <a:pt x="49039" y="316488"/>
                      <a:pt x="49671" y="345091"/>
                      <a:pt x="50316" y="372407"/>
                    </a:cubicBezTo>
                    <a:cubicBezTo>
                      <a:pt x="50947" y="396571"/>
                      <a:pt x="51579" y="419441"/>
                      <a:pt x="51579" y="430249"/>
                    </a:cubicBezTo>
                    <a:cubicBezTo>
                      <a:pt x="51579" y="442962"/>
                      <a:pt x="61777" y="452489"/>
                      <a:pt x="73865" y="452489"/>
                    </a:cubicBezTo>
                    <a:cubicBezTo>
                      <a:pt x="86603" y="452489"/>
                      <a:pt x="96151" y="442962"/>
                      <a:pt x="96151" y="430249"/>
                    </a:cubicBezTo>
                    <a:cubicBezTo>
                      <a:pt x="96151" y="423256"/>
                      <a:pt x="96151" y="411174"/>
                      <a:pt x="95519" y="397832"/>
                    </a:cubicBezTo>
                    <a:cubicBezTo>
                      <a:pt x="117173" y="428976"/>
                      <a:pt x="149644" y="451846"/>
                      <a:pt x="196781" y="451846"/>
                    </a:cubicBezTo>
                    <a:cubicBezTo>
                      <a:pt x="287201" y="451846"/>
                      <a:pt x="338786" y="366688"/>
                      <a:pt x="338786" y="274549"/>
                    </a:cubicBezTo>
                    <a:cubicBezTo>
                      <a:pt x="338786" y="202091"/>
                      <a:pt x="306947" y="105494"/>
                      <a:pt x="203144" y="105494"/>
                    </a:cubicBezTo>
                    <a:close/>
                    <a:moveTo>
                      <a:pt x="195505" y="407359"/>
                    </a:moveTo>
                    <a:cubicBezTo>
                      <a:pt x="132458" y="407359"/>
                      <a:pt x="94893" y="343811"/>
                      <a:pt x="93611" y="275810"/>
                    </a:cubicBezTo>
                    <a:lnTo>
                      <a:pt x="93611" y="268817"/>
                    </a:lnTo>
                    <a:cubicBezTo>
                      <a:pt x="94887" y="200180"/>
                      <a:pt x="134998" y="149981"/>
                      <a:pt x="198045" y="149981"/>
                    </a:cubicBezTo>
                    <a:cubicBezTo>
                      <a:pt x="270008" y="149981"/>
                      <a:pt x="294208" y="214173"/>
                      <a:pt x="294208" y="272002"/>
                    </a:cubicBezTo>
                    <a:cubicBezTo>
                      <a:pt x="294208" y="338729"/>
                      <a:pt x="261737" y="407359"/>
                      <a:pt x="195505" y="4073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9" name="Google Shape;399;p2"/>
              <p:cNvSpPr/>
              <p:nvPr/>
            </p:nvSpPr>
            <p:spPr>
              <a:xfrm>
                <a:off x="15974016" y="2271165"/>
                <a:ext cx="263651" cy="346358"/>
              </a:xfrm>
              <a:custGeom>
                <a:avLst/>
                <a:gdLst/>
                <a:ahLst/>
                <a:cxnLst/>
                <a:rect l="l" t="t" r="r" b="b"/>
                <a:pathLst>
                  <a:path w="263651" h="346358" extrusionOk="0">
                    <a:moveTo>
                      <a:pt x="242629" y="198919"/>
                    </a:moveTo>
                    <a:cubicBezTo>
                      <a:pt x="252828" y="198276"/>
                      <a:pt x="262375" y="188741"/>
                      <a:pt x="263007" y="178583"/>
                    </a:cubicBezTo>
                    <a:cubicBezTo>
                      <a:pt x="263652" y="170960"/>
                      <a:pt x="263652" y="163967"/>
                      <a:pt x="263652" y="157604"/>
                    </a:cubicBezTo>
                    <a:cubicBezTo>
                      <a:pt x="263652" y="53384"/>
                      <a:pt x="213343" y="0"/>
                      <a:pt x="143926" y="0"/>
                    </a:cubicBezTo>
                    <a:cubicBezTo>
                      <a:pt x="56685" y="0"/>
                      <a:pt x="0" y="84528"/>
                      <a:pt x="0" y="179220"/>
                    </a:cubicBezTo>
                    <a:cubicBezTo>
                      <a:pt x="0" y="239597"/>
                      <a:pt x="17838" y="275186"/>
                      <a:pt x="31853" y="292987"/>
                    </a:cubicBezTo>
                    <a:cubicBezTo>
                      <a:pt x="57961" y="325392"/>
                      <a:pt x="101894" y="346358"/>
                      <a:pt x="143294" y="346358"/>
                    </a:cubicBezTo>
                    <a:cubicBezTo>
                      <a:pt x="195511" y="346358"/>
                      <a:pt x="236267" y="333659"/>
                      <a:pt x="258559" y="289160"/>
                    </a:cubicBezTo>
                    <a:cubicBezTo>
                      <a:pt x="259835" y="286625"/>
                      <a:pt x="261099" y="283440"/>
                      <a:pt x="261099" y="279632"/>
                    </a:cubicBezTo>
                    <a:cubicBezTo>
                      <a:pt x="261099" y="270104"/>
                      <a:pt x="252196" y="258035"/>
                      <a:pt x="239458" y="258035"/>
                    </a:cubicBezTo>
                    <a:cubicBezTo>
                      <a:pt x="231174" y="258035"/>
                      <a:pt x="222897" y="263111"/>
                      <a:pt x="219712" y="270747"/>
                    </a:cubicBezTo>
                    <a:cubicBezTo>
                      <a:pt x="212705" y="285994"/>
                      <a:pt x="197426" y="303152"/>
                      <a:pt x="143294" y="303152"/>
                    </a:cubicBezTo>
                    <a:cubicBezTo>
                      <a:pt x="91077" y="303152"/>
                      <a:pt x="47131" y="261850"/>
                      <a:pt x="45854" y="200193"/>
                    </a:cubicBezTo>
                    <a:lnTo>
                      <a:pt x="124180" y="200193"/>
                    </a:lnTo>
                    <a:cubicBezTo>
                      <a:pt x="156033" y="200180"/>
                      <a:pt x="209526" y="199550"/>
                      <a:pt x="242629" y="198919"/>
                    </a:cubicBezTo>
                    <a:close/>
                    <a:moveTo>
                      <a:pt x="44572" y="156337"/>
                    </a:moveTo>
                    <a:cubicBezTo>
                      <a:pt x="50316" y="93419"/>
                      <a:pt x="88518" y="43850"/>
                      <a:pt x="145196" y="43850"/>
                    </a:cubicBezTo>
                    <a:cubicBezTo>
                      <a:pt x="196782" y="43850"/>
                      <a:pt x="219699" y="90241"/>
                      <a:pt x="219067" y="156337"/>
                    </a:cubicBezTo>
                    <a:lnTo>
                      <a:pt x="44572" y="156337"/>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400" name="Google Shape;400;p2"/>
          <p:cNvGrpSpPr/>
          <p:nvPr/>
        </p:nvGrpSpPr>
        <p:grpSpPr>
          <a:xfrm rot="-810493">
            <a:off x="10140465" y="2237215"/>
            <a:ext cx="1327576" cy="495491"/>
            <a:chOff x="15208913" y="3353899"/>
            <a:chExt cx="1991233" cy="743152"/>
          </a:xfrm>
        </p:grpSpPr>
        <p:sp>
          <p:nvSpPr>
            <p:cNvPr id="401" name="Google Shape;401;p2"/>
            <p:cNvSpPr/>
            <p:nvPr/>
          </p:nvSpPr>
          <p:spPr>
            <a:xfrm>
              <a:off x="15208913" y="3353899"/>
              <a:ext cx="1991233" cy="743152"/>
            </a:xfrm>
            <a:custGeom>
              <a:avLst/>
              <a:gdLst/>
              <a:ahLst/>
              <a:cxnLst/>
              <a:rect l="l" t="t" r="r" b="b"/>
              <a:pathLst>
                <a:path w="1991233" h="743152" extrusionOk="0">
                  <a:moveTo>
                    <a:pt x="64986" y="684707"/>
                  </a:moveTo>
                  <a:cubicBezTo>
                    <a:pt x="103198" y="721027"/>
                    <a:pt x="150517" y="735005"/>
                    <a:pt x="192182" y="735005"/>
                  </a:cubicBezTo>
                  <a:cubicBezTo>
                    <a:pt x="193269" y="735009"/>
                    <a:pt x="196073" y="735052"/>
                    <a:pt x="201935" y="735156"/>
                  </a:cubicBezTo>
                  <a:cubicBezTo>
                    <a:pt x="211684" y="735328"/>
                    <a:pt x="226857" y="735595"/>
                    <a:pt x="241095" y="735595"/>
                  </a:cubicBezTo>
                  <a:lnTo>
                    <a:pt x="284057" y="735595"/>
                  </a:lnTo>
                  <a:cubicBezTo>
                    <a:pt x="310557" y="735595"/>
                    <a:pt x="335881" y="729825"/>
                    <a:pt x="358601" y="719618"/>
                  </a:cubicBezTo>
                  <a:cubicBezTo>
                    <a:pt x="380712" y="709682"/>
                    <a:pt x="399676" y="695872"/>
                    <a:pt x="415128" y="679907"/>
                  </a:cubicBezTo>
                  <a:cubicBezTo>
                    <a:pt x="430513" y="691854"/>
                    <a:pt x="447346" y="702328"/>
                    <a:pt x="465542" y="711059"/>
                  </a:cubicBezTo>
                  <a:cubicBezTo>
                    <a:pt x="507972" y="731417"/>
                    <a:pt x="553443" y="740240"/>
                    <a:pt x="598764" y="740240"/>
                  </a:cubicBezTo>
                  <a:cubicBezTo>
                    <a:pt x="636040" y="740240"/>
                    <a:pt x="673252" y="734227"/>
                    <a:pt x="708652" y="720672"/>
                  </a:cubicBezTo>
                  <a:cubicBezTo>
                    <a:pt x="729910" y="729418"/>
                    <a:pt x="753467" y="734426"/>
                    <a:pt x="777425" y="734426"/>
                  </a:cubicBezTo>
                  <a:cubicBezTo>
                    <a:pt x="777425" y="734426"/>
                    <a:pt x="900503" y="735005"/>
                    <a:pt x="901268" y="735005"/>
                  </a:cubicBezTo>
                  <a:cubicBezTo>
                    <a:pt x="913319" y="735005"/>
                    <a:pt x="925031" y="733827"/>
                    <a:pt x="936314" y="731625"/>
                  </a:cubicBezTo>
                  <a:cubicBezTo>
                    <a:pt x="946533" y="733456"/>
                    <a:pt x="957074" y="734426"/>
                    <a:pt x="967867" y="734426"/>
                  </a:cubicBezTo>
                  <a:cubicBezTo>
                    <a:pt x="967867" y="734426"/>
                    <a:pt x="1090945" y="735005"/>
                    <a:pt x="1091709" y="735005"/>
                  </a:cubicBezTo>
                  <a:cubicBezTo>
                    <a:pt x="1117910" y="735005"/>
                    <a:pt x="1142522" y="729446"/>
                    <a:pt x="1164589" y="719838"/>
                  </a:cubicBezTo>
                  <a:cubicBezTo>
                    <a:pt x="1200148" y="733584"/>
                    <a:pt x="1238392" y="740240"/>
                    <a:pt x="1277519" y="740240"/>
                  </a:cubicBezTo>
                  <a:cubicBezTo>
                    <a:pt x="1328523" y="740240"/>
                    <a:pt x="1377408" y="728860"/>
                    <a:pt x="1420558" y="705437"/>
                  </a:cubicBezTo>
                  <a:cubicBezTo>
                    <a:pt x="1449164" y="726234"/>
                    <a:pt x="1486487" y="740830"/>
                    <a:pt x="1528363" y="740830"/>
                  </a:cubicBezTo>
                  <a:cubicBezTo>
                    <a:pt x="1557614" y="740830"/>
                    <a:pt x="1584472" y="733676"/>
                    <a:pt x="1607503" y="722591"/>
                  </a:cubicBezTo>
                  <a:cubicBezTo>
                    <a:pt x="1632198" y="735463"/>
                    <a:pt x="1660768" y="743153"/>
                    <a:pt x="1691513" y="743153"/>
                  </a:cubicBezTo>
                  <a:cubicBezTo>
                    <a:pt x="1729262" y="743153"/>
                    <a:pt x="1768283" y="731497"/>
                    <a:pt x="1801552" y="706562"/>
                  </a:cubicBezTo>
                  <a:cubicBezTo>
                    <a:pt x="1834240" y="682062"/>
                    <a:pt x="1856885" y="648077"/>
                    <a:pt x="1867601" y="611594"/>
                  </a:cubicBezTo>
                  <a:cubicBezTo>
                    <a:pt x="1867601" y="611594"/>
                    <a:pt x="1883862" y="557494"/>
                    <a:pt x="1884260" y="556146"/>
                  </a:cubicBezTo>
                  <a:cubicBezTo>
                    <a:pt x="1884260" y="556146"/>
                    <a:pt x="1891464" y="531410"/>
                    <a:pt x="1891448" y="531346"/>
                  </a:cubicBezTo>
                  <a:cubicBezTo>
                    <a:pt x="1895248" y="519244"/>
                    <a:pt x="1898043" y="507883"/>
                    <a:pt x="1899521" y="501982"/>
                  </a:cubicBezTo>
                  <a:cubicBezTo>
                    <a:pt x="1900660" y="497441"/>
                    <a:pt x="1901197" y="495330"/>
                    <a:pt x="1901671" y="493610"/>
                  </a:cubicBezTo>
                  <a:cubicBezTo>
                    <a:pt x="1902747" y="489732"/>
                    <a:pt x="1903679" y="485813"/>
                    <a:pt x="1904467" y="481867"/>
                  </a:cubicBezTo>
                  <a:cubicBezTo>
                    <a:pt x="1905303" y="477673"/>
                    <a:pt x="1906407" y="473328"/>
                    <a:pt x="1909039" y="463396"/>
                  </a:cubicBezTo>
                  <a:cubicBezTo>
                    <a:pt x="1909326" y="462315"/>
                    <a:pt x="1909636" y="461150"/>
                    <a:pt x="1909509" y="461541"/>
                  </a:cubicBezTo>
                  <a:lnTo>
                    <a:pt x="1917888" y="433146"/>
                  </a:lnTo>
                  <a:cubicBezTo>
                    <a:pt x="1923491" y="428920"/>
                    <a:pt x="1928828" y="424391"/>
                    <a:pt x="1933878" y="419591"/>
                  </a:cubicBezTo>
                  <a:cubicBezTo>
                    <a:pt x="1966299" y="388762"/>
                    <a:pt x="1988425" y="345073"/>
                    <a:pt x="1991010" y="295466"/>
                  </a:cubicBezTo>
                  <a:cubicBezTo>
                    <a:pt x="1991157" y="292625"/>
                    <a:pt x="1991233" y="289780"/>
                    <a:pt x="1991233" y="286931"/>
                  </a:cubicBezTo>
                  <a:cubicBezTo>
                    <a:pt x="1991233" y="236195"/>
                    <a:pt x="1970520" y="189517"/>
                    <a:pt x="1937099" y="156031"/>
                  </a:cubicBezTo>
                  <a:cubicBezTo>
                    <a:pt x="1906343" y="125214"/>
                    <a:pt x="1861281" y="102382"/>
                    <a:pt x="1815248" y="102534"/>
                  </a:cubicBezTo>
                  <a:cubicBezTo>
                    <a:pt x="1800807" y="101907"/>
                    <a:pt x="1787156" y="102154"/>
                    <a:pt x="1779143" y="102274"/>
                  </a:cubicBezTo>
                  <a:cubicBezTo>
                    <a:pt x="1774603" y="102342"/>
                    <a:pt x="1771532" y="102382"/>
                    <a:pt x="1768717" y="102382"/>
                  </a:cubicBezTo>
                  <a:cubicBezTo>
                    <a:pt x="1766144" y="102382"/>
                    <a:pt x="1763571" y="102442"/>
                    <a:pt x="1761003" y="102565"/>
                  </a:cubicBezTo>
                  <a:cubicBezTo>
                    <a:pt x="1753954" y="102901"/>
                    <a:pt x="1747486" y="102901"/>
                    <a:pt x="1740437" y="102565"/>
                  </a:cubicBezTo>
                  <a:cubicBezTo>
                    <a:pt x="1737869" y="102442"/>
                    <a:pt x="1735296" y="102382"/>
                    <a:pt x="1732723" y="102382"/>
                  </a:cubicBezTo>
                  <a:cubicBezTo>
                    <a:pt x="1716921" y="102382"/>
                    <a:pt x="1701580" y="104401"/>
                    <a:pt x="1686949" y="108164"/>
                  </a:cubicBezTo>
                  <a:cubicBezTo>
                    <a:pt x="1675392" y="105885"/>
                    <a:pt x="1663508" y="104704"/>
                    <a:pt x="1651441" y="104704"/>
                  </a:cubicBezTo>
                  <a:cubicBezTo>
                    <a:pt x="1644376" y="104704"/>
                    <a:pt x="1636136" y="104345"/>
                    <a:pt x="1623162" y="103731"/>
                  </a:cubicBezTo>
                  <a:cubicBezTo>
                    <a:pt x="1620593" y="103607"/>
                    <a:pt x="1618020" y="103547"/>
                    <a:pt x="1615448" y="103547"/>
                  </a:cubicBezTo>
                  <a:cubicBezTo>
                    <a:pt x="1611608" y="103547"/>
                    <a:pt x="1607200" y="103455"/>
                    <a:pt x="1600438" y="103300"/>
                  </a:cubicBezTo>
                  <a:cubicBezTo>
                    <a:pt x="1594245" y="103160"/>
                    <a:pt x="1585762" y="102957"/>
                    <a:pt x="1577128" y="102957"/>
                  </a:cubicBezTo>
                  <a:cubicBezTo>
                    <a:pt x="1565046" y="102957"/>
                    <a:pt x="1553238" y="104154"/>
                    <a:pt x="1541840" y="106400"/>
                  </a:cubicBezTo>
                  <a:cubicBezTo>
                    <a:pt x="1531529" y="104549"/>
                    <a:pt x="1520812" y="103547"/>
                    <a:pt x="1509781" y="103547"/>
                  </a:cubicBezTo>
                  <a:lnTo>
                    <a:pt x="1439526" y="103547"/>
                  </a:lnTo>
                  <a:cubicBezTo>
                    <a:pt x="1417551" y="103547"/>
                    <a:pt x="1396699" y="107458"/>
                    <a:pt x="1377535" y="114381"/>
                  </a:cubicBezTo>
                  <a:cubicBezTo>
                    <a:pt x="1343616" y="101827"/>
                    <a:pt x="1308037" y="95978"/>
                    <a:pt x="1272294" y="95978"/>
                  </a:cubicBezTo>
                  <a:cubicBezTo>
                    <a:pt x="1245301" y="95978"/>
                    <a:pt x="1218360" y="99309"/>
                    <a:pt x="1192147" y="106428"/>
                  </a:cubicBezTo>
                  <a:cubicBezTo>
                    <a:pt x="1181773" y="84115"/>
                    <a:pt x="1167340" y="64897"/>
                    <a:pt x="1150483" y="49332"/>
                  </a:cubicBezTo>
                  <a:cubicBezTo>
                    <a:pt x="1115935" y="17433"/>
                    <a:pt x="1071092" y="583"/>
                    <a:pt x="1025529" y="583"/>
                  </a:cubicBezTo>
                  <a:lnTo>
                    <a:pt x="1011017" y="583"/>
                  </a:lnTo>
                  <a:cubicBezTo>
                    <a:pt x="1006576" y="583"/>
                    <a:pt x="1001929" y="662"/>
                    <a:pt x="998834" y="714"/>
                  </a:cubicBezTo>
                  <a:cubicBezTo>
                    <a:pt x="990455" y="854"/>
                    <a:pt x="985242" y="906"/>
                    <a:pt x="973860" y="583"/>
                  </a:cubicBezTo>
                  <a:cubicBezTo>
                    <a:pt x="949113" y="583"/>
                    <a:pt x="925788" y="5538"/>
                    <a:pt x="904693" y="14181"/>
                  </a:cubicBezTo>
                  <a:cubicBezTo>
                    <a:pt x="882606" y="5199"/>
                    <a:pt x="858946" y="583"/>
                    <a:pt x="835091" y="583"/>
                  </a:cubicBezTo>
                  <a:lnTo>
                    <a:pt x="820579" y="583"/>
                  </a:lnTo>
                  <a:cubicBezTo>
                    <a:pt x="816139" y="583"/>
                    <a:pt x="811491" y="662"/>
                    <a:pt x="808397" y="714"/>
                  </a:cubicBezTo>
                  <a:cubicBezTo>
                    <a:pt x="800018" y="854"/>
                    <a:pt x="794805" y="906"/>
                    <a:pt x="783423" y="583"/>
                  </a:cubicBezTo>
                  <a:cubicBezTo>
                    <a:pt x="731384" y="583"/>
                    <a:pt x="685641" y="22501"/>
                    <a:pt x="653670" y="54527"/>
                  </a:cubicBezTo>
                  <a:cubicBezTo>
                    <a:pt x="641360" y="66857"/>
                    <a:pt x="630548" y="81234"/>
                    <a:pt x="621902" y="97230"/>
                  </a:cubicBezTo>
                  <a:cubicBezTo>
                    <a:pt x="612479" y="96393"/>
                    <a:pt x="603021" y="95982"/>
                    <a:pt x="593547" y="95982"/>
                  </a:cubicBezTo>
                  <a:cubicBezTo>
                    <a:pt x="585482" y="95982"/>
                    <a:pt x="577422" y="96281"/>
                    <a:pt x="569385" y="96887"/>
                  </a:cubicBezTo>
                  <a:cubicBezTo>
                    <a:pt x="560146" y="80040"/>
                    <a:pt x="548390" y="64874"/>
                    <a:pt x="534722" y="51921"/>
                  </a:cubicBezTo>
                  <a:cubicBezTo>
                    <a:pt x="501930" y="20845"/>
                    <a:pt x="457354" y="1744"/>
                    <a:pt x="408888" y="1744"/>
                  </a:cubicBezTo>
                  <a:cubicBezTo>
                    <a:pt x="392480" y="1744"/>
                    <a:pt x="376925" y="1500"/>
                    <a:pt x="359318" y="1217"/>
                  </a:cubicBezTo>
                  <a:cubicBezTo>
                    <a:pt x="340640" y="918"/>
                    <a:pt x="319979" y="587"/>
                    <a:pt x="297112" y="591"/>
                  </a:cubicBezTo>
                  <a:cubicBezTo>
                    <a:pt x="297112" y="591"/>
                    <a:pt x="185057" y="0"/>
                    <a:pt x="184201" y="0"/>
                  </a:cubicBezTo>
                  <a:cubicBezTo>
                    <a:pt x="159653" y="-8"/>
                    <a:pt x="135707" y="4880"/>
                    <a:pt x="113620" y="14050"/>
                  </a:cubicBezTo>
                  <a:cubicBezTo>
                    <a:pt x="91023" y="23431"/>
                    <a:pt x="70788" y="37117"/>
                    <a:pt x="53891" y="54060"/>
                  </a:cubicBezTo>
                  <a:cubicBezTo>
                    <a:pt x="20382" y="87650"/>
                    <a:pt x="0" y="134144"/>
                    <a:pt x="0" y="184557"/>
                  </a:cubicBezTo>
                  <a:cubicBezTo>
                    <a:pt x="0" y="232759"/>
                    <a:pt x="18761" y="277889"/>
                    <a:pt x="50721" y="311367"/>
                  </a:cubicBezTo>
                  <a:cubicBezTo>
                    <a:pt x="50804" y="352515"/>
                    <a:pt x="50896" y="398052"/>
                    <a:pt x="50968" y="433290"/>
                  </a:cubicBezTo>
                  <a:cubicBezTo>
                    <a:pt x="20119" y="469992"/>
                    <a:pt x="5751" y="516251"/>
                    <a:pt x="8351" y="560818"/>
                  </a:cubicBezTo>
                  <a:cubicBezTo>
                    <a:pt x="10518" y="601990"/>
                    <a:pt x="26806" y="648420"/>
                    <a:pt x="64986" y="684707"/>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402" name="Google Shape;402;p2"/>
            <p:cNvGrpSpPr/>
            <p:nvPr/>
          </p:nvGrpSpPr>
          <p:grpSpPr>
            <a:xfrm>
              <a:off x="15372206" y="3517508"/>
              <a:ext cx="1664649" cy="415932"/>
              <a:chOff x="15372206" y="3517508"/>
              <a:chExt cx="1664649" cy="415932"/>
            </a:xfrm>
          </p:grpSpPr>
          <p:sp>
            <p:nvSpPr>
              <p:cNvPr id="403" name="Google Shape;403;p2"/>
              <p:cNvSpPr/>
              <p:nvPr/>
            </p:nvSpPr>
            <p:spPr>
              <a:xfrm>
                <a:off x="15372206" y="3517508"/>
                <a:ext cx="266474" cy="408374"/>
              </a:xfrm>
              <a:custGeom>
                <a:avLst/>
                <a:gdLst/>
                <a:ahLst/>
                <a:cxnLst/>
                <a:rect l="l" t="t" r="r" b="b"/>
                <a:pathLst>
                  <a:path w="266474" h="408374" extrusionOk="0">
                    <a:moveTo>
                      <a:pt x="245583" y="1744"/>
                    </a:moveTo>
                    <a:cubicBezTo>
                      <a:pt x="208426" y="1744"/>
                      <a:pt x="175917" y="591"/>
                      <a:pt x="132951" y="591"/>
                    </a:cubicBezTo>
                    <a:lnTo>
                      <a:pt x="20896" y="0"/>
                    </a:lnTo>
                    <a:cubicBezTo>
                      <a:pt x="9287" y="0"/>
                      <a:pt x="0" y="9313"/>
                      <a:pt x="0" y="20949"/>
                    </a:cubicBezTo>
                    <a:cubicBezTo>
                      <a:pt x="0" y="31994"/>
                      <a:pt x="8706" y="40721"/>
                      <a:pt x="19737" y="40721"/>
                    </a:cubicBezTo>
                    <a:lnTo>
                      <a:pt x="50506" y="40721"/>
                    </a:lnTo>
                    <a:lnTo>
                      <a:pt x="51087" y="329834"/>
                    </a:lnTo>
                    <a:cubicBezTo>
                      <a:pt x="51087" y="341470"/>
                      <a:pt x="51087" y="353684"/>
                      <a:pt x="50506" y="367063"/>
                    </a:cubicBezTo>
                    <a:cubicBezTo>
                      <a:pt x="40056" y="367063"/>
                      <a:pt x="31927" y="367063"/>
                      <a:pt x="27869" y="367654"/>
                    </a:cubicBezTo>
                    <a:cubicBezTo>
                      <a:pt x="14516" y="368807"/>
                      <a:pt x="7551" y="378699"/>
                      <a:pt x="8124" y="388591"/>
                    </a:cubicBezTo>
                    <a:cubicBezTo>
                      <a:pt x="8706" y="399648"/>
                      <a:pt x="16256" y="407784"/>
                      <a:pt x="29028" y="407784"/>
                    </a:cubicBezTo>
                    <a:cubicBezTo>
                      <a:pt x="35416" y="407784"/>
                      <a:pt x="58056" y="408374"/>
                      <a:pt x="77797" y="408374"/>
                    </a:cubicBezTo>
                    <a:lnTo>
                      <a:pt x="120760" y="408374"/>
                    </a:lnTo>
                    <a:cubicBezTo>
                      <a:pt x="132369" y="408374"/>
                      <a:pt x="141079" y="397892"/>
                      <a:pt x="140497" y="386847"/>
                    </a:cubicBezTo>
                    <a:cubicBezTo>
                      <a:pt x="140497" y="375790"/>
                      <a:pt x="130625" y="367063"/>
                      <a:pt x="119593" y="367063"/>
                    </a:cubicBezTo>
                    <a:lnTo>
                      <a:pt x="91724" y="367063"/>
                    </a:lnTo>
                    <a:lnTo>
                      <a:pt x="91724" y="253050"/>
                    </a:lnTo>
                    <a:cubicBezTo>
                      <a:pt x="145718" y="253050"/>
                      <a:pt x="168944" y="253628"/>
                      <a:pt x="184619" y="253628"/>
                    </a:cubicBezTo>
                    <a:lnTo>
                      <a:pt x="184619" y="267008"/>
                    </a:lnTo>
                    <a:cubicBezTo>
                      <a:pt x="184619" y="278643"/>
                      <a:pt x="193910" y="287366"/>
                      <a:pt x="204938" y="287366"/>
                    </a:cubicBezTo>
                    <a:cubicBezTo>
                      <a:pt x="215969" y="287366"/>
                      <a:pt x="225256" y="278643"/>
                      <a:pt x="225256" y="267008"/>
                    </a:cubicBezTo>
                    <a:lnTo>
                      <a:pt x="225256" y="199529"/>
                    </a:lnTo>
                    <a:cubicBezTo>
                      <a:pt x="225256" y="188484"/>
                      <a:pt x="215965" y="179170"/>
                      <a:pt x="204938" y="179170"/>
                    </a:cubicBezTo>
                    <a:cubicBezTo>
                      <a:pt x="193906" y="179170"/>
                      <a:pt x="184619" y="188484"/>
                      <a:pt x="184619" y="199529"/>
                    </a:cubicBezTo>
                    <a:lnTo>
                      <a:pt x="184619" y="212908"/>
                    </a:lnTo>
                    <a:lnTo>
                      <a:pt x="91724" y="212329"/>
                    </a:lnTo>
                    <a:lnTo>
                      <a:pt x="91147" y="40717"/>
                    </a:lnTo>
                    <a:cubicBezTo>
                      <a:pt x="148626" y="40717"/>
                      <a:pt x="219454" y="40717"/>
                      <a:pt x="225256" y="41307"/>
                    </a:cubicBezTo>
                    <a:cubicBezTo>
                      <a:pt x="225838" y="52943"/>
                      <a:pt x="225838" y="63988"/>
                      <a:pt x="225838" y="105299"/>
                    </a:cubicBezTo>
                    <a:cubicBezTo>
                      <a:pt x="225838" y="116922"/>
                      <a:pt x="235129" y="125657"/>
                      <a:pt x="246156" y="125657"/>
                    </a:cubicBezTo>
                    <a:cubicBezTo>
                      <a:pt x="257769" y="125657"/>
                      <a:pt x="266475" y="116344"/>
                      <a:pt x="266475" y="104708"/>
                    </a:cubicBezTo>
                    <a:cubicBezTo>
                      <a:pt x="266475" y="28502"/>
                      <a:pt x="265893" y="31415"/>
                      <a:pt x="265316" y="20358"/>
                    </a:cubicBezTo>
                    <a:cubicBezTo>
                      <a:pt x="264746" y="9892"/>
                      <a:pt x="256037" y="1744"/>
                      <a:pt x="245583" y="174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4" name="Google Shape;404;p2"/>
              <p:cNvSpPr/>
              <p:nvPr/>
            </p:nvSpPr>
            <p:spPr>
              <a:xfrm>
                <a:off x="15670656" y="3613493"/>
                <a:ext cx="268231" cy="317033"/>
              </a:xfrm>
              <a:custGeom>
                <a:avLst/>
                <a:gdLst/>
                <a:ahLst/>
                <a:cxnLst/>
                <a:rect l="l" t="t" r="r" b="b"/>
                <a:pathLst>
                  <a:path w="268231" h="317033" extrusionOk="0">
                    <a:moveTo>
                      <a:pt x="131796" y="0"/>
                    </a:moveTo>
                    <a:cubicBezTo>
                      <a:pt x="44126" y="0"/>
                      <a:pt x="0" y="69227"/>
                      <a:pt x="0" y="158812"/>
                    </a:cubicBezTo>
                    <a:cubicBezTo>
                      <a:pt x="0" y="248976"/>
                      <a:pt x="44703" y="317034"/>
                      <a:pt x="137021" y="317034"/>
                    </a:cubicBezTo>
                    <a:cubicBezTo>
                      <a:pt x="232238" y="317034"/>
                      <a:pt x="268231" y="243741"/>
                      <a:pt x="268231" y="162878"/>
                    </a:cubicBezTo>
                    <a:cubicBezTo>
                      <a:pt x="268231" y="68648"/>
                      <a:pt x="218884" y="0"/>
                      <a:pt x="131796" y="0"/>
                    </a:cubicBezTo>
                    <a:close/>
                    <a:moveTo>
                      <a:pt x="137021" y="276313"/>
                    </a:moveTo>
                    <a:cubicBezTo>
                      <a:pt x="67347" y="276313"/>
                      <a:pt x="39478" y="224547"/>
                      <a:pt x="39478" y="158233"/>
                    </a:cubicBezTo>
                    <a:cubicBezTo>
                      <a:pt x="39478" y="96564"/>
                      <a:pt x="63863" y="40721"/>
                      <a:pt x="132373" y="40721"/>
                    </a:cubicBezTo>
                    <a:cubicBezTo>
                      <a:pt x="196240" y="40721"/>
                      <a:pt x="228171" y="89011"/>
                      <a:pt x="228171" y="163469"/>
                    </a:cubicBezTo>
                    <a:cubicBezTo>
                      <a:pt x="228171" y="232692"/>
                      <a:pt x="200884" y="276313"/>
                      <a:pt x="137021" y="276313"/>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5" name="Google Shape;405;p2"/>
              <p:cNvSpPr/>
              <p:nvPr/>
            </p:nvSpPr>
            <p:spPr>
              <a:xfrm>
                <a:off x="15966792" y="3518094"/>
                <a:ext cx="163715" cy="407189"/>
              </a:xfrm>
              <a:custGeom>
                <a:avLst/>
                <a:gdLst/>
                <a:ahLst/>
                <a:cxnLst/>
                <a:rect l="l" t="t" r="r" b="b"/>
                <a:pathLst>
                  <a:path w="163715" h="407189" extrusionOk="0">
                    <a:moveTo>
                      <a:pt x="143393" y="366477"/>
                    </a:moveTo>
                    <a:lnTo>
                      <a:pt x="101011" y="366477"/>
                    </a:lnTo>
                    <a:cubicBezTo>
                      <a:pt x="101593" y="343218"/>
                      <a:pt x="101593" y="320525"/>
                      <a:pt x="102170" y="298419"/>
                    </a:cubicBezTo>
                    <a:cubicBezTo>
                      <a:pt x="102752" y="269913"/>
                      <a:pt x="103337" y="240253"/>
                      <a:pt x="103337" y="210578"/>
                    </a:cubicBezTo>
                    <a:cubicBezTo>
                      <a:pt x="103337" y="150664"/>
                      <a:pt x="101011" y="109947"/>
                      <a:pt x="99271" y="69805"/>
                    </a:cubicBezTo>
                    <a:lnTo>
                      <a:pt x="97531" y="19193"/>
                    </a:lnTo>
                    <a:cubicBezTo>
                      <a:pt x="97531" y="8148"/>
                      <a:pt x="88239" y="0"/>
                      <a:pt x="77212" y="0"/>
                    </a:cubicBezTo>
                    <a:lnTo>
                      <a:pt x="62700" y="0"/>
                    </a:lnTo>
                    <a:cubicBezTo>
                      <a:pt x="53409" y="0"/>
                      <a:pt x="40056" y="579"/>
                      <a:pt x="25544" y="0"/>
                    </a:cubicBezTo>
                    <a:cubicBezTo>
                      <a:pt x="14512" y="0"/>
                      <a:pt x="5225" y="9301"/>
                      <a:pt x="5225" y="20358"/>
                    </a:cubicBezTo>
                    <a:cubicBezTo>
                      <a:pt x="5225" y="31994"/>
                      <a:pt x="14516" y="40717"/>
                      <a:pt x="25544" y="40717"/>
                    </a:cubicBezTo>
                    <a:lnTo>
                      <a:pt x="57475" y="40717"/>
                    </a:lnTo>
                    <a:lnTo>
                      <a:pt x="58634" y="70967"/>
                    </a:lnTo>
                    <a:cubicBezTo>
                      <a:pt x="60374" y="111687"/>
                      <a:pt x="62700" y="151239"/>
                      <a:pt x="62700" y="210574"/>
                    </a:cubicBezTo>
                    <a:cubicBezTo>
                      <a:pt x="62700" y="240245"/>
                      <a:pt x="62118" y="269330"/>
                      <a:pt x="61533" y="297836"/>
                    </a:cubicBezTo>
                    <a:cubicBezTo>
                      <a:pt x="60956" y="319942"/>
                      <a:pt x="60956" y="343214"/>
                      <a:pt x="60374" y="365894"/>
                    </a:cubicBezTo>
                    <a:lnTo>
                      <a:pt x="20319" y="365894"/>
                    </a:lnTo>
                    <a:cubicBezTo>
                      <a:pt x="9283" y="365894"/>
                      <a:pt x="0" y="375195"/>
                      <a:pt x="0" y="386252"/>
                    </a:cubicBezTo>
                    <a:cubicBezTo>
                      <a:pt x="0" y="397298"/>
                      <a:pt x="9283" y="406611"/>
                      <a:pt x="20319" y="406611"/>
                    </a:cubicBezTo>
                    <a:lnTo>
                      <a:pt x="143397" y="407189"/>
                    </a:lnTo>
                    <a:cubicBezTo>
                      <a:pt x="154428" y="407189"/>
                      <a:pt x="163715" y="397888"/>
                      <a:pt x="163715" y="386831"/>
                    </a:cubicBezTo>
                    <a:cubicBezTo>
                      <a:pt x="163711" y="375790"/>
                      <a:pt x="154420" y="366477"/>
                      <a:pt x="143393" y="36647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6" name="Google Shape;406;p2"/>
              <p:cNvSpPr/>
              <p:nvPr/>
            </p:nvSpPr>
            <p:spPr>
              <a:xfrm>
                <a:off x="16157220" y="3518094"/>
                <a:ext cx="163723" cy="407189"/>
              </a:xfrm>
              <a:custGeom>
                <a:avLst/>
                <a:gdLst/>
                <a:ahLst/>
                <a:cxnLst/>
                <a:rect l="l" t="t" r="r" b="b"/>
                <a:pathLst>
                  <a:path w="163723" h="407189" extrusionOk="0">
                    <a:moveTo>
                      <a:pt x="143401" y="366477"/>
                    </a:moveTo>
                    <a:lnTo>
                      <a:pt x="101019" y="366477"/>
                    </a:lnTo>
                    <a:cubicBezTo>
                      <a:pt x="101597" y="343218"/>
                      <a:pt x="101597" y="320525"/>
                      <a:pt x="102186" y="298419"/>
                    </a:cubicBezTo>
                    <a:cubicBezTo>
                      <a:pt x="102763" y="269913"/>
                      <a:pt x="103337" y="240253"/>
                      <a:pt x="103337" y="210578"/>
                    </a:cubicBezTo>
                    <a:cubicBezTo>
                      <a:pt x="103337" y="150664"/>
                      <a:pt x="101019" y="109947"/>
                      <a:pt x="99279" y="69805"/>
                    </a:cubicBezTo>
                    <a:lnTo>
                      <a:pt x="97539" y="19193"/>
                    </a:lnTo>
                    <a:cubicBezTo>
                      <a:pt x="97539" y="8148"/>
                      <a:pt x="88247" y="0"/>
                      <a:pt x="77220" y="0"/>
                    </a:cubicBezTo>
                    <a:lnTo>
                      <a:pt x="62708" y="0"/>
                    </a:lnTo>
                    <a:cubicBezTo>
                      <a:pt x="53417" y="0"/>
                      <a:pt x="40064" y="579"/>
                      <a:pt x="25552" y="0"/>
                    </a:cubicBezTo>
                    <a:cubicBezTo>
                      <a:pt x="14520" y="0"/>
                      <a:pt x="5233" y="9301"/>
                      <a:pt x="5233" y="20358"/>
                    </a:cubicBezTo>
                    <a:cubicBezTo>
                      <a:pt x="5233" y="31994"/>
                      <a:pt x="14524" y="40717"/>
                      <a:pt x="25552" y="40717"/>
                    </a:cubicBezTo>
                    <a:lnTo>
                      <a:pt x="57483" y="40717"/>
                    </a:lnTo>
                    <a:lnTo>
                      <a:pt x="58642" y="70967"/>
                    </a:lnTo>
                    <a:cubicBezTo>
                      <a:pt x="60382" y="111687"/>
                      <a:pt x="62708" y="151239"/>
                      <a:pt x="62708" y="210574"/>
                    </a:cubicBezTo>
                    <a:cubicBezTo>
                      <a:pt x="62708" y="240245"/>
                      <a:pt x="62126" y="269330"/>
                      <a:pt x="61541" y="297836"/>
                    </a:cubicBezTo>
                    <a:cubicBezTo>
                      <a:pt x="60964" y="319942"/>
                      <a:pt x="60964" y="343214"/>
                      <a:pt x="60382" y="365894"/>
                    </a:cubicBezTo>
                    <a:lnTo>
                      <a:pt x="20327" y="365894"/>
                    </a:lnTo>
                    <a:cubicBezTo>
                      <a:pt x="9295" y="365894"/>
                      <a:pt x="0" y="375195"/>
                      <a:pt x="0" y="386252"/>
                    </a:cubicBezTo>
                    <a:cubicBezTo>
                      <a:pt x="0" y="397298"/>
                      <a:pt x="9295" y="406611"/>
                      <a:pt x="20327" y="406611"/>
                    </a:cubicBezTo>
                    <a:lnTo>
                      <a:pt x="143405" y="407189"/>
                    </a:lnTo>
                    <a:cubicBezTo>
                      <a:pt x="154440" y="407189"/>
                      <a:pt x="163723" y="397888"/>
                      <a:pt x="163723" y="386831"/>
                    </a:cubicBezTo>
                    <a:cubicBezTo>
                      <a:pt x="163723" y="375790"/>
                      <a:pt x="154436" y="366477"/>
                      <a:pt x="143401" y="36647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7" name="Google Shape;407;p2"/>
              <p:cNvSpPr/>
              <p:nvPr/>
            </p:nvSpPr>
            <p:spPr>
              <a:xfrm>
                <a:off x="16349416" y="3613493"/>
                <a:ext cx="268231" cy="317033"/>
              </a:xfrm>
              <a:custGeom>
                <a:avLst/>
                <a:gdLst/>
                <a:ahLst/>
                <a:cxnLst/>
                <a:rect l="l" t="t" r="r" b="b"/>
                <a:pathLst>
                  <a:path w="268231" h="317033" extrusionOk="0">
                    <a:moveTo>
                      <a:pt x="131792" y="0"/>
                    </a:moveTo>
                    <a:cubicBezTo>
                      <a:pt x="44122" y="0"/>
                      <a:pt x="0" y="69227"/>
                      <a:pt x="0" y="158812"/>
                    </a:cubicBezTo>
                    <a:cubicBezTo>
                      <a:pt x="0" y="248976"/>
                      <a:pt x="44699" y="317034"/>
                      <a:pt x="137017" y="317034"/>
                    </a:cubicBezTo>
                    <a:cubicBezTo>
                      <a:pt x="232230" y="317034"/>
                      <a:pt x="268231" y="243741"/>
                      <a:pt x="268231" y="162878"/>
                    </a:cubicBezTo>
                    <a:cubicBezTo>
                      <a:pt x="268231" y="68648"/>
                      <a:pt x="218872" y="0"/>
                      <a:pt x="131792" y="0"/>
                    </a:cubicBezTo>
                    <a:close/>
                    <a:moveTo>
                      <a:pt x="137017" y="276313"/>
                    </a:moveTo>
                    <a:cubicBezTo>
                      <a:pt x="67351" y="276313"/>
                      <a:pt x="39474" y="224547"/>
                      <a:pt x="39474" y="158233"/>
                    </a:cubicBezTo>
                    <a:cubicBezTo>
                      <a:pt x="39474" y="96564"/>
                      <a:pt x="63867" y="40721"/>
                      <a:pt x="132369" y="40721"/>
                    </a:cubicBezTo>
                    <a:cubicBezTo>
                      <a:pt x="196236" y="40721"/>
                      <a:pt x="228167" y="89011"/>
                      <a:pt x="228167" y="163469"/>
                    </a:cubicBezTo>
                    <a:cubicBezTo>
                      <a:pt x="228167" y="232692"/>
                      <a:pt x="200884" y="276313"/>
                      <a:pt x="137017" y="276313"/>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8" name="Google Shape;408;p2"/>
              <p:cNvSpPr/>
              <p:nvPr/>
            </p:nvSpPr>
            <p:spPr>
              <a:xfrm>
                <a:off x="16628123" y="3619637"/>
                <a:ext cx="408732" cy="313803"/>
              </a:xfrm>
              <a:custGeom>
                <a:avLst/>
                <a:gdLst/>
                <a:ahLst/>
                <a:cxnLst/>
                <a:rect l="l" t="t" r="r" b="b"/>
                <a:pathLst>
                  <a:path w="408732" h="313803" extrusionOk="0">
                    <a:moveTo>
                      <a:pt x="388995" y="257"/>
                    </a:moveTo>
                    <a:cubicBezTo>
                      <a:pt x="375642" y="-321"/>
                      <a:pt x="362285" y="257"/>
                      <a:pt x="349509" y="257"/>
                    </a:cubicBezTo>
                    <a:cubicBezTo>
                      <a:pt x="337319" y="836"/>
                      <a:pt x="325706" y="836"/>
                      <a:pt x="313516" y="257"/>
                    </a:cubicBezTo>
                    <a:cubicBezTo>
                      <a:pt x="302480" y="257"/>
                      <a:pt x="293197" y="8980"/>
                      <a:pt x="292620" y="20041"/>
                    </a:cubicBezTo>
                    <a:cubicBezTo>
                      <a:pt x="292620" y="31664"/>
                      <a:pt x="301325" y="40978"/>
                      <a:pt x="312353" y="40978"/>
                    </a:cubicBezTo>
                    <a:cubicBezTo>
                      <a:pt x="316423" y="41556"/>
                      <a:pt x="320485" y="41556"/>
                      <a:pt x="323966" y="41556"/>
                    </a:cubicBezTo>
                    <a:cubicBezTo>
                      <a:pt x="310612" y="91011"/>
                      <a:pt x="275782" y="214326"/>
                      <a:pt x="269971" y="230040"/>
                    </a:cubicBezTo>
                    <a:cubicBezTo>
                      <a:pt x="263584" y="212579"/>
                      <a:pt x="224109" y="96825"/>
                      <a:pt x="211330" y="42721"/>
                    </a:cubicBezTo>
                    <a:cubicBezTo>
                      <a:pt x="218307" y="43300"/>
                      <a:pt x="225272" y="43300"/>
                      <a:pt x="232238" y="43300"/>
                    </a:cubicBezTo>
                    <a:cubicBezTo>
                      <a:pt x="243261" y="43300"/>
                      <a:pt x="252556" y="33999"/>
                      <a:pt x="252556" y="22942"/>
                    </a:cubicBezTo>
                    <a:cubicBezTo>
                      <a:pt x="252556" y="11306"/>
                      <a:pt x="243261" y="2583"/>
                      <a:pt x="232238" y="2583"/>
                    </a:cubicBezTo>
                    <a:cubicBezTo>
                      <a:pt x="220625" y="2583"/>
                      <a:pt x="208434" y="2005"/>
                      <a:pt x="196244" y="1430"/>
                    </a:cubicBezTo>
                    <a:cubicBezTo>
                      <a:pt x="184042" y="1430"/>
                      <a:pt x="170689" y="840"/>
                      <a:pt x="157921" y="840"/>
                    </a:cubicBezTo>
                    <a:cubicBezTo>
                      <a:pt x="146885" y="840"/>
                      <a:pt x="137602" y="10153"/>
                      <a:pt x="137602" y="21198"/>
                    </a:cubicBezTo>
                    <a:cubicBezTo>
                      <a:pt x="137602" y="32255"/>
                      <a:pt x="146885" y="41556"/>
                      <a:pt x="157921" y="41556"/>
                    </a:cubicBezTo>
                    <a:lnTo>
                      <a:pt x="165464" y="41556"/>
                    </a:lnTo>
                    <a:cubicBezTo>
                      <a:pt x="155591" y="79954"/>
                      <a:pt x="125412" y="182919"/>
                      <a:pt x="112632" y="220148"/>
                    </a:cubicBezTo>
                    <a:cubicBezTo>
                      <a:pt x="97535" y="153834"/>
                      <a:pt x="82441" y="78785"/>
                      <a:pt x="75476" y="42147"/>
                    </a:cubicBezTo>
                    <a:lnTo>
                      <a:pt x="90573" y="42147"/>
                    </a:lnTo>
                    <a:cubicBezTo>
                      <a:pt x="101023" y="42147"/>
                      <a:pt x="110892" y="33412"/>
                      <a:pt x="110892" y="21789"/>
                    </a:cubicBezTo>
                    <a:cubicBezTo>
                      <a:pt x="110892" y="11306"/>
                      <a:pt x="101597" y="1430"/>
                      <a:pt x="90573" y="1430"/>
                    </a:cubicBezTo>
                    <a:lnTo>
                      <a:pt x="20319" y="1430"/>
                    </a:lnTo>
                    <a:cubicBezTo>
                      <a:pt x="9295" y="1430"/>
                      <a:pt x="0" y="10732"/>
                      <a:pt x="0" y="21789"/>
                    </a:cubicBezTo>
                    <a:cubicBezTo>
                      <a:pt x="0" y="33412"/>
                      <a:pt x="9295" y="42147"/>
                      <a:pt x="20319" y="42147"/>
                    </a:cubicBezTo>
                    <a:lnTo>
                      <a:pt x="34261" y="42147"/>
                    </a:lnTo>
                    <a:cubicBezTo>
                      <a:pt x="37746" y="58427"/>
                      <a:pt x="40637" y="74141"/>
                      <a:pt x="43544" y="89846"/>
                    </a:cubicBezTo>
                    <a:cubicBezTo>
                      <a:pt x="48769" y="113117"/>
                      <a:pt x="53417" y="137546"/>
                      <a:pt x="59215" y="161396"/>
                    </a:cubicBezTo>
                    <a:lnTo>
                      <a:pt x="65603" y="190480"/>
                    </a:lnTo>
                    <a:cubicBezTo>
                      <a:pt x="68510" y="204450"/>
                      <a:pt x="84771" y="277165"/>
                      <a:pt x="89406" y="295767"/>
                    </a:cubicBezTo>
                    <a:cubicBezTo>
                      <a:pt x="91736" y="305659"/>
                      <a:pt x="101597" y="311481"/>
                      <a:pt x="109152" y="311481"/>
                    </a:cubicBezTo>
                    <a:cubicBezTo>
                      <a:pt x="116117" y="311481"/>
                      <a:pt x="125989" y="306246"/>
                      <a:pt x="128896" y="296932"/>
                    </a:cubicBezTo>
                    <a:cubicBezTo>
                      <a:pt x="135862" y="274252"/>
                      <a:pt x="132955" y="280652"/>
                      <a:pt x="144567" y="247489"/>
                    </a:cubicBezTo>
                    <a:lnTo>
                      <a:pt x="156758" y="210839"/>
                    </a:lnTo>
                    <a:cubicBezTo>
                      <a:pt x="161983" y="195137"/>
                      <a:pt x="167793" y="178266"/>
                      <a:pt x="187526" y="109618"/>
                    </a:cubicBezTo>
                    <a:cubicBezTo>
                      <a:pt x="193341" y="128245"/>
                      <a:pt x="207845" y="171866"/>
                      <a:pt x="211919" y="185245"/>
                    </a:cubicBezTo>
                    <a:cubicBezTo>
                      <a:pt x="219462" y="213173"/>
                      <a:pt x="230497" y="241679"/>
                      <a:pt x="241521" y="269017"/>
                    </a:cubicBezTo>
                    <a:lnTo>
                      <a:pt x="253723" y="300424"/>
                    </a:lnTo>
                    <a:cubicBezTo>
                      <a:pt x="256618" y="307403"/>
                      <a:pt x="263006" y="313803"/>
                      <a:pt x="272301" y="313803"/>
                    </a:cubicBezTo>
                    <a:cubicBezTo>
                      <a:pt x="281007" y="313803"/>
                      <a:pt x="289127" y="308568"/>
                      <a:pt x="292034" y="298676"/>
                    </a:cubicBezTo>
                    <a:lnTo>
                      <a:pt x="308295" y="244576"/>
                    </a:lnTo>
                    <a:lnTo>
                      <a:pt x="316427" y="216661"/>
                    </a:lnTo>
                    <a:cubicBezTo>
                      <a:pt x="319912" y="205604"/>
                      <a:pt x="322229" y="194555"/>
                      <a:pt x="325133" y="184076"/>
                    </a:cubicBezTo>
                    <a:cubicBezTo>
                      <a:pt x="327450" y="172453"/>
                      <a:pt x="330358" y="161970"/>
                      <a:pt x="333265" y="150925"/>
                    </a:cubicBezTo>
                    <a:lnTo>
                      <a:pt x="357645" y="68319"/>
                    </a:lnTo>
                    <a:lnTo>
                      <a:pt x="360553" y="60761"/>
                    </a:lnTo>
                    <a:lnTo>
                      <a:pt x="366940" y="40978"/>
                    </a:lnTo>
                    <a:cubicBezTo>
                      <a:pt x="373906" y="40399"/>
                      <a:pt x="380871" y="40399"/>
                      <a:pt x="387837" y="40978"/>
                    </a:cubicBezTo>
                    <a:cubicBezTo>
                      <a:pt x="398860" y="40978"/>
                      <a:pt x="408155" y="32255"/>
                      <a:pt x="408732" y="21194"/>
                    </a:cubicBezTo>
                    <a:cubicBezTo>
                      <a:pt x="408725" y="10149"/>
                      <a:pt x="400019" y="257"/>
                      <a:pt x="388995" y="25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409" name="Google Shape;409;p2"/>
          <p:cNvGrpSpPr/>
          <p:nvPr/>
        </p:nvGrpSpPr>
        <p:grpSpPr>
          <a:xfrm rot="510656">
            <a:off x="9564909" y="2993547"/>
            <a:ext cx="1069999" cy="568843"/>
            <a:chOff x="14347269" y="4490086"/>
            <a:chExt cx="1604978" cy="853254"/>
          </a:xfrm>
        </p:grpSpPr>
        <p:sp>
          <p:nvSpPr>
            <p:cNvPr id="410" name="Google Shape;410;p2"/>
            <p:cNvSpPr/>
            <p:nvPr/>
          </p:nvSpPr>
          <p:spPr>
            <a:xfrm>
              <a:off x="14347269" y="4490086"/>
              <a:ext cx="1604978" cy="853254"/>
            </a:xfrm>
            <a:custGeom>
              <a:avLst/>
              <a:gdLst/>
              <a:ahLst/>
              <a:cxnLst/>
              <a:rect l="l" t="t" r="r" b="b"/>
              <a:pathLst>
                <a:path w="1604978" h="853254" extrusionOk="0">
                  <a:moveTo>
                    <a:pt x="54126" y="791900"/>
                  </a:moveTo>
                  <a:cubicBezTo>
                    <a:pt x="88142" y="825974"/>
                    <a:pt x="135326" y="846482"/>
                    <a:pt x="183770" y="846482"/>
                  </a:cubicBezTo>
                  <a:cubicBezTo>
                    <a:pt x="184111" y="846482"/>
                    <a:pt x="354630" y="846482"/>
                    <a:pt x="355834" y="846479"/>
                  </a:cubicBezTo>
                  <a:cubicBezTo>
                    <a:pt x="355834" y="846479"/>
                    <a:pt x="444811" y="845814"/>
                    <a:pt x="444811" y="845810"/>
                  </a:cubicBezTo>
                  <a:cubicBezTo>
                    <a:pt x="462777" y="845810"/>
                    <a:pt x="480441" y="843305"/>
                    <a:pt x="497332" y="838424"/>
                  </a:cubicBezTo>
                  <a:cubicBezTo>
                    <a:pt x="514997" y="844077"/>
                    <a:pt x="533842" y="847161"/>
                    <a:pt x="553308" y="847161"/>
                  </a:cubicBezTo>
                  <a:lnTo>
                    <a:pt x="695008" y="847161"/>
                  </a:lnTo>
                  <a:cubicBezTo>
                    <a:pt x="709321" y="847161"/>
                    <a:pt x="723163" y="845514"/>
                    <a:pt x="736375" y="842466"/>
                  </a:cubicBezTo>
                  <a:cubicBezTo>
                    <a:pt x="749590" y="845514"/>
                    <a:pt x="763428" y="847161"/>
                    <a:pt x="777742" y="847161"/>
                  </a:cubicBezTo>
                  <a:lnTo>
                    <a:pt x="871986" y="847161"/>
                  </a:lnTo>
                  <a:cubicBezTo>
                    <a:pt x="898472" y="847161"/>
                    <a:pt x="923853" y="841553"/>
                    <a:pt x="946855" y="831376"/>
                  </a:cubicBezTo>
                  <a:cubicBezTo>
                    <a:pt x="965383" y="839585"/>
                    <a:pt x="985625" y="844862"/>
                    <a:pt x="1006817" y="846016"/>
                  </a:cubicBezTo>
                  <a:cubicBezTo>
                    <a:pt x="1024524" y="847370"/>
                    <a:pt x="1044470" y="847106"/>
                    <a:pt x="1119452" y="846486"/>
                  </a:cubicBezTo>
                  <a:cubicBezTo>
                    <a:pt x="1143533" y="846486"/>
                    <a:pt x="1167797" y="841858"/>
                    <a:pt x="1190784" y="832315"/>
                  </a:cubicBezTo>
                  <a:cubicBezTo>
                    <a:pt x="1192982" y="831402"/>
                    <a:pt x="1195162" y="830447"/>
                    <a:pt x="1197322" y="829450"/>
                  </a:cubicBezTo>
                  <a:cubicBezTo>
                    <a:pt x="1233319" y="844254"/>
                    <a:pt x="1273559" y="853254"/>
                    <a:pt x="1315433" y="853254"/>
                  </a:cubicBezTo>
                  <a:cubicBezTo>
                    <a:pt x="1361204" y="853254"/>
                    <a:pt x="1425506" y="847228"/>
                    <a:pt x="1485664" y="809984"/>
                  </a:cubicBezTo>
                  <a:cubicBezTo>
                    <a:pt x="1527797" y="783900"/>
                    <a:pt x="1560372" y="747115"/>
                    <a:pt x="1582508" y="702767"/>
                  </a:cubicBezTo>
                  <a:cubicBezTo>
                    <a:pt x="1588601" y="690561"/>
                    <a:pt x="1602256" y="660750"/>
                    <a:pt x="1602256" y="620264"/>
                  </a:cubicBezTo>
                  <a:cubicBezTo>
                    <a:pt x="1602256" y="602261"/>
                    <a:pt x="1599592" y="585264"/>
                    <a:pt x="1594988" y="569515"/>
                  </a:cubicBezTo>
                  <a:cubicBezTo>
                    <a:pt x="1599662" y="555872"/>
                    <a:pt x="1602779" y="541257"/>
                    <a:pt x="1603716" y="525900"/>
                  </a:cubicBezTo>
                  <a:cubicBezTo>
                    <a:pt x="1605055" y="510048"/>
                    <a:pt x="1604978" y="496151"/>
                    <a:pt x="1604978" y="489868"/>
                  </a:cubicBezTo>
                  <a:cubicBezTo>
                    <a:pt x="1604978" y="410159"/>
                    <a:pt x="1585940" y="328088"/>
                    <a:pt x="1533325" y="262563"/>
                  </a:cubicBezTo>
                  <a:cubicBezTo>
                    <a:pt x="1507726" y="230682"/>
                    <a:pt x="1475697" y="204877"/>
                    <a:pt x="1438551" y="187054"/>
                  </a:cubicBezTo>
                  <a:cubicBezTo>
                    <a:pt x="1398853" y="168006"/>
                    <a:pt x="1356918" y="159774"/>
                    <a:pt x="1316107" y="159774"/>
                  </a:cubicBezTo>
                  <a:cubicBezTo>
                    <a:pt x="1264314" y="159774"/>
                    <a:pt x="1217060" y="172864"/>
                    <a:pt x="1176121" y="194993"/>
                  </a:cubicBezTo>
                  <a:cubicBezTo>
                    <a:pt x="1166128" y="188762"/>
                    <a:pt x="1155391" y="183395"/>
                    <a:pt x="1143992" y="179077"/>
                  </a:cubicBezTo>
                  <a:cubicBezTo>
                    <a:pt x="1123191" y="171195"/>
                    <a:pt x="1100494" y="166938"/>
                    <a:pt x="1076965" y="167231"/>
                  </a:cubicBezTo>
                  <a:cubicBezTo>
                    <a:pt x="1063621" y="167115"/>
                    <a:pt x="1002051" y="166578"/>
                    <a:pt x="1000799" y="166572"/>
                  </a:cubicBezTo>
                  <a:cubicBezTo>
                    <a:pt x="999139" y="166572"/>
                    <a:pt x="997480" y="166594"/>
                    <a:pt x="995823" y="166639"/>
                  </a:cubicBezTo>
                  <a:cubicBezTo>
                    <a:pt x="984566" y="138086"/>
                    <a:pt x="966789" y="113266"/>
                    <a:pt x="944355" y="93828"/>
                  </a:cubicBezTo>
                  <a:cubicBezTo>
                    <a:pt x="912159" y="65931"/>
                    <a:pt x="874721" y="52635"/>
                    <a:pt x="839668" y="49111"/>
                  </a:cubicBezTo>
                  <a:lnTo>
                    <a:pt x="839245" y="49072"/>
                  </a:lnTo>
                  <a:cubicBezTo>
                    <a:pt x="836661" y="48834"/>
                    <a:pt x="834067" y="48660"/>
                    <a:pt x="831473" y="48548"/>
                  </a:cubicBezTo>
                  <a:cubicBezTo>
                    <a:pt x="811324" y="47680"/>
                    <a:pt x="800706" y="47696"/>
                    <a:pt x="775033" y="47696"/>
                  </a:cubicBezTo>
                  <a:cubicBezTo>
                    <a:pt x="764215" y="47696"/>
                    <a:pt x="753616" y="48648"/>
                    <a:pt x="743331" y="50448"/>
                  </a:cubicBezTo>
                  <a:cubicBezTo>
                    <a:pt x="710551" y="23544"/>
                    <a:pt x="669759" y="5689"/>
                    <a:pt x="624428" y="1133"/>
                  </a:cubicBezTo>
                  <a:cubicBezTo>
                    <a:pt x="536253" y="-7729"/>
                    <a:pt x="454932" y="36143"/>
                    <a:pt x="411681" y="107179"/>
                  </a:cubicBezTo>
                  <a:cubicBezTo>
                    <a:pt x="410082" y="105449"/>
                    <a:pt x="408455" y="103754"/>
                    <a:pt x="406799" y="102098"/>
                  </a:cubicBezTo>
                  <a:cubicBezTo>
                    <a:pt x="374574" y="69818"/>
                    <a:pt x="328456" y="47696"/>
                    <a:pt x="275976" y="47696"/>
                  </a:cubicBezTo>
                  <a:cubicBezTo>
                    <a:pt x="242863" y="47696"/>
                    <a:pt x="222714" y="48001"/>
                    <a:pt x="208699" y="48213"/>
                  </a:cubicBezTo>
                  <a:cubicBezTo>
                    <a:pt x="200844" y="48332"/>
                    <a:pt x="196385" y="48397"/>
                    <a:pt x="192582" y="48397"/>
                  </a:cubicBezTo>
                  <a:cubicBezTo>
                    <a:pt x="167274" y="48397"/>
                    <a:pt x="142834" y="53609"/>
                    <a:pt x="120557" y="63111"/>
                  </a:cubicBezTo>
                  <a:cubicBezTo>
                    <a:pt x="97056" y="73133"/>
                    <a:pt x="76574" y="87658"/>
                    <a:pt x="59866" y="105069"/>
                  </a:cubicBezTo>
                  <a:cubicBezTo>
                    <a:pt x="27561" y="138745"/>
                    <a:pt x="8134" y="184553"/>
                    <a:pt x="8134" y="233849"/>
                  </a:cubicBezTo>
                  <a:cubicBezTo>
                    <a:pt x="8134" y="277631"/>
                    <a:pt x="23250" y="318113"/>
                    <a:pt x="48901" y="349921"/>
                  </a:cubicBezTo>
                  <a:cubicBezTo>
                    <a:pt x="49228" y="367307"/>
                    <a:pt x="49697" y="388658"/>
                    <a:pt x="50368" y="415082"/>
                  </a:cubicBezTo>
                  <a:cubicBezTo>
                    <a:pt x="50798" y="423928"/>
                    <a:pt x="52743" y="482086"/>
                    <a:pt x="53943" y="529855"/>
                  </a:cubicBezTo>
                  <a:cubicBezTo>
                    <a:pt x="53931" y="529868"/>
                    <a:pt x="53918" y="529881"/>
                    <a:pt x="53905" y="529894"/>
                  </a:cubicBezTo>
                  <a:cubicBezTo>
                    <a:pt x="7592" y="576287"/>
                    <a:pt x="0" y="632088"/>
                    <a:pt x="0" y="660358"/>
                  </a:cubicBezTo>
                  <a:cubicBezTo>
                    <a:pt x="0" y="714040"/>
                    <a:pt x="22235" y="759951"/>
                    <a:pt x="54126" y="79190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411" name="Google Shape;411;p2"/>
            <p:cNvGrpSpPr/>
            <p:nvPr/>
          </p:nvGrpSpPr>
          <p:grpSpPr>
            <a:xfrm>
              <a:off x="14508669" y="4653182"/>
              <a:ext cx="1282176" cy="528477"/>
              <a:chOff x="14508669" y="4653182"/>
              <a:chExt cx="1282176" cy="528477"/>
            </a:xfrm>
          </p:grpSpPr>
          <p:sp>
            <p:nvSpPr>
              <p:cNvPr id="412" name="Google Shape;412;p2"/>
              <p:cNvSpPr/>
              <p:nvPr/>
            </p:nvSpPr>
            <p:spPr>
              <a:xfrm>
                <a:off x="14508669" y="4699465"/>
                <a:ext cx="308651" cy="475426"/>
              </a:xfrm>
              <a:custGeom>
                <a:avLst/>
                <a:gdLst/>
                <a:ahLst/>
                <a:cxnLst/>
                <a:rect l="l" t="t" r="r" b="b"/>
                <a:pathLst>
                  <a:path w="308651" h="475426" extrusionOk="0">
                    <a:moveTo>
                      <a:pt x="308481" y="406811"/>
                    </a:moveTo>
                    <a:cubicBezTo>
                      <a:pt x="308481" y="419734"/>
                      <a:pt x="307126" y="433982"/>
                      <a:pt x="307126" y="452330"/>
                    </a:cubicBezTo>
                    <a:cubicBezTo>
                      <a:pt x="307126" y="459802"/>
                      <a:pt x="301704" y="474751"/>
                      <a:pt x="283398" y="474751"/>
                    </a:cubicBezTo>
                    <a:lnTo>
                      <a:pt x="193227" y="475426"/>
                    </a:lnTo>
                    <a:lnTo>
                      <a:pt x="22370" y="475426"/>
                    </a:lnTo>
                    <a:cubicBezTo>
                      <a:pt x="15591" y="475426"/>
                      <a:pt x="0" y="468626"/>
                      <a:pt x="0" y="450982"/>
                    </a:cubicBezTo>
                    <a:cubicBezTo>
                      <a:pt x="0" y="445532"/>
                      <a:pt x="3387" y="428561"/>
                      <a:pt x="23728" y="428561"/>
                    </a:cubicBezTo>
                    <a:lnTo>
                      <a:pt x="54910" y="428561"/>
                    </a:lnTo>
                    <a:lnTo>
                      <a:pt x="54910" y="374895"/>
                    </a:lnTo>
                    <a:cubicBezTo>
                      <a:pt x="54910" y="334830"/>
                      <a:pt x="50843" y="211231"/>
                      <a:pt x="50162" y="197632"/>
                    </a:cubicBezTo>
                    <a:cubicBezTo>
                      <a:pt x="48127" y="115477"/>
                      <a:pt x="48127" y="84908"/>
                      <a:pt x="48127" y="69959"/>
                    </a:cubicBezTo>
                    <a:cubicBezTo>
                      <a:pt x="48127" y="62486"/>
                      <a:pt x="48807" y="55010"/>
                      <a:pt x="48807" y="47537"/>
                    </a:cubicBezTo>
                    <a:lnTo>
                      <a:pt x="31178" y="47537"/>
                    </a:lnTo>
                    <a:cubicBezTo>
                      <a:pt x="20332" y="47537"/>
                      <a:pt x="8131" y="39389"/>
                      <a:pt x="8131" y="24470"/>
                    </a:cubicBezTo>
                    <a:cubicBezTo>
                      <a:pt x="8131" y="11547"/>
                      <a:pt x="18300" y="701"/>
                      <a:pt x="31178" y="701"/>
                    </a:cubicBezTo>
                    <a:cubicBezTo>
                      <a:pt x="46092" y="701"/>
                      <a:pt x="65082" y="0"/>
                      <a:pt x="114573" y="0"/>
                    </a:cubicBezTo>
                    <a:cubicBezTo>
                      <a:pt x="127455" y="0"/>
                      <a:pt x="138301" y="10875"/>
                      <a:pt x="138301" y="23769"/>
                    </a:cubicBezTo>
                    <a:cubicBezTo>
                      <a:pt x="138301" y="35315"/>
                      <a:pt x="128132" y="46865"/>
                      <a:pt x="114573" y="46865"/>
                    </a:cubicBezTo>
                    <a:lnTo>
                      <a:pt x="95593" y="46865"/>
                    </a:lnTo>
                    <a:cubicBezTo>
                      <a:pt x="95593" y="56390"/>
                      <a:pt x="96267" y="59788"/>
                      <a:pt x="95593" y="69287"/>
                    </a:cubicBezTo>
                    <a:cubicBezTo>
                      <a:pt x="94912" y="97130"/>
                      <a:pt x="94912" y="110702"/>
                      <a:pt x="97628" y="196960"/>
                    </a:cubicBezTo>
                    <a:cubicBezTo>
                      <a:pt x="98302" y="208507"/>
                      <a:pt x="101695" y="370149"/>
                      <a:pt x="101695" y="375573"/>
                    </a:cubicBezTo>
                    <a:lnTo>
                      <a:pt x="101695" y="428564"/>
                    </a:lnTo>
                    <a:lnTo>
                      <a:pt x="194578" y="428564"/>
                    </a:lnTo>
                    <a:lnTo>
                      <a:pt x="254239" y="428564"/>
                    </a:lnTo>
                    <a:lnTo>
                      <a:pt x="260347" y="428564"/>
                    </a:lnTo>
                    <a:lnTo>
                      <a:pt x="261021" y="407519"/>
                    </a:lnTo>
                    <a:cubicBezTo>
                      <a:pt x="261702" y="385097"/>
                      <a:pt x="261021" y="368801"/>
                      <a:pt x="261021" y="343653"/>
                    </a:cubicBezTo>
                    <a:cubicBezTo>
                      <a:pt x="261021" y="328032"/>
                      <a:pt x="274583" y="319884"/>
                      <a:pt x="284749" y="319884"/>
                    </a:cubicBezTo>
                    <a:cubicBezTo>
                      <a:pt x="295596" y="319884"/>
                      <a:pt x="307126" y="330084"/>
                      <a:pt x="307806" y="342981"/>
                    </a:cubicBezTo>
                    <a:cubicBezTo>
                      <a:pt x="309161" y="374219"/>
                      <a:pt x="308481" y="392567"/>
                      <a:pt x="308481" y="40681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3" name="Google Shape;413;p2"/>
              <p:cNvSpPr/>
              <p:nvPr/>
            </p:nvSpPr>
            <p:spPr>
              <a:xfrm>
                <a:off x="14877528" y="4653182"/>
                <a:ext cx="188476" cy="522381"/>
              </a:xfrm>
              <a:custGeom>
                <a:avLst/>
                <a:gdLst/>
                <a:ahLst/>
                <a:cxnLst/>
                <a:rect l="l" t="t" r="r" b="b"/>
                <a:pathLst>
                  <a:path w="188476" h="522381" extrusionOk="0">
                    <a:moveTo>
                      <a:pt x="188476" y="498612"/>
                    </a:moveTo>
                    <a:cubicBezTo>
                      <a:pt x="188476" y="511510"/>
                      <a:pt x="177630" y="522381"/>
                      <a:pt x="164748" y="522381"/>
                    </a:cubicBezTo>
                    <a:lnTo>
                      <a:pt x="23048" y="522381"/>
                    </a:lnTo>
                    <a:cubicBezTo>
                      <a:pt x="10166" y="522381"/>
                      <a:pt x="0" y="511506"/>
                      <a:pt x="0" y="499284"/>
                    </a:cubicBezTo>
                    <a:cubicBezTo>
                      <a:pt x="0" y="485715"/>
                      <a:pt x="10846" y="474840"/>
                      <a:pt x="23728" y="474840"/>
                    </a:cubicBezTo>
                    <a:lnTo>
                      <a:pt x="67801" y="474840"/>
                    </a:lnTo>
                    <a:lnTo>
                      <a:pt x="69155" y="292154"/>
                    </a:lnTo>
                    <a:cubicBezTo>
                      <a:pt x="69155" y="235764"/>
                      <a:pt x="67801" y="220844"/>
                      <a:pt x="67124" y="213371"/>
                    </a:cubicBezTo>
                    <a:cubicBezTo>
                      <a:pt x="56954" y="213371"/>
                      <a:pt x="39328" y="213371"/>
                      <a:pt x="26447" y="212696"/>
                    </a:cubicBezTo>
                    <a:cubicBezTo>
                      <a:pt x="13565" y="211995"/>
                      <a:pt x="3390" y="201821"/>
                      <a:pt x="3390" y="188927"/>
                    </a:cubicBezTo>
                    <a:cubicBezTo>
                      <a:pt x="3390" y="175329"/>
                      <a:pt x="14236" y="165159"/>
                      <a:pt x="27118" y="165159"/>
                    </a:cubicBezTo>
                    <a:lnTo>
                      <a:pt x="89497" y="165159"/>
                    </a:lnTo>
                    <a:cubicBezTo>
                      <a:pt x="102379" y="165159"/>
                      <a:pt x="112544" y="175329"/>
                      <a:pt x="113225" y="187551"/>
                    </a:cubicBezTo>
                    <a:lnTo>
                      <a:pt x="114580" y="203172"/>
                    </a:lnTo>
                    <a:cubicBezTo>
                      <a:pt x="115260" y="212696"/>
                      <a:pt x="116612" y="220143"/>
                      <a:pt x="116612" y="291453"/>
                    </a:cubicBezTo>
                    <a:lnTo>
                      <a:pt x="115257" y="474840"/>
                    </a:lnTo>
                    <a:lnTo>
                      <a:pt x="164748" y="474840"/>
                    </a:lnTo>
                    <a:cubicBezTo>
                      <a:pt x="177630" y="474844"/>
                      <a:pt x="188476" y="485014"/>
                      <a:pt x="188476" y="498612"/>
                    </a:cubicBezTo>
                    <a:close/>
                    <a:moveTo>
                      <a:pt x="11524" y="69376"/>
                    </a:moveTo>
                    <a:cubicBezTo>
                      <a:pt x="6776" y="36784"/>
                      <a:pt x="29827" y="6215"/>
                      <a:pt x="63050" y="790"/>
                    </a:cubicBezTo>
                    <a:cubicBezTo>
                      <a:pt x="96273" y="-4631"/>
                      <a:pt x="127458" y="18434"/>
                      <a:pt x="132883" y="51730"/>
                    </a:cubicBezTo>
                    <a:cubicBezTo>
                      <a:pt x="137624" y="84322"/>
                      <a:pt x="115254" y="115566"/>
                      <a:pt x="82711" y="120988"/>
                    </a:cubicBezTo>
                    <a:cubicBezTo>
                      <a:pt x="66437" y="123714"/>
                      <a:pt x="50839" y="120988"/>
                      <a:pt x="38638" y="112164"/>
                    </a:cubicBezTo>
                    <a:cubicBezTo>
                      <a:pt x="24405" y="102672"/>
                      <a:pt x="14910" y="87048"/>
                      <a:pt x="11524" y="69376"/>
                    </a:cubicBezTo>
                    <a:close/>
                    <a:moveTo>
                      <a:pt x="50168" y="63280"/>
                    </a:moveTo>
                    <a:cubicBezTo>
                      <a:pt x="52200" y="75502"/>
                      <a:pt x="62370" y="82974"/>
                      <a:pt x="74577" y="80923"/>
                    </a:cubicBezTo>
                    <a:cubicBezTo>
                      <a:pt x="87459" y="78900"/>
                      <a:pt x="94912" y="69376"/>
                      <a:pt x="93558" y="57154"/>
                    </a:cubicBezTo>
                    <a:cubicBezTo>
                      <a:pt x="91526" y="45607"/>
                      <a:pt x="81350" y="39511"/>
                      <a:pt x="68468" y="41534"/>
                    </a:cubicBezTo>
                    <a:cubicBezTo>
                      <a:pt x="56267" y="42910"/>
                      <a:pt x="48807" y="52405"/>
                      <a:pt x="50168" y="6328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4" name="Google Shape;414;p2"/>
              <p:cNvSpPr/>
              <p:nvPr/>
            </p:nvSpPr>
            <p:spPr>
              <a:xfrm>
                <a:off x="15098578" y="4699465"/>
                <a:ext cx="391872" cy="476098"/>
              </a:xfrm>
              <a:custGeom>
                <a:avLst/>
                <a:gdLst/>
                <a:ahLst/>
                <a:cxnLst/>
                <a:rect l="l" t="t" r="r" b="b"/>
                <a:pathLst>
                  <a:path w="391872" h="476098" extrusionOk="0">
                    <a:moveTo>
                      <a:pt x="391872" y="451654"/>
                    </a:moveTo>
                    <a:cubicBezTo>
                      <a:pt x="391872" y="465224"/>
                      <a:pt x="381703" y="475423"/>
                      <a:pt x="368144" y="475423"/>
                    </a:cubicBezTo>
                    <a:cubicBezTo>
                      <a:pt x="286107" y="476098"/>
                      <a:pt x="276615" y="476098"/>
                      <a:pt x="267801" y="475423"/>
                    </a:cubicBezTo>
                    <a:cubicBezTo>
                      <a:pt x="255600" y="474748"/>
                      <a:pt x="245424" y="463876"/>
                      <a:pt x="245424" y="451654"/>
                    </a:cubicBezTo>
                    <a:cubicBezTo>
                      <a:pt x="245424" y="438731"/>
                      <a:pt x="256271" y="427886"/>
                      <a:pt x="269152" y="427886"/>
                    </a:cubicBezTo>
                    <a:lnTo>
                      <a:pt x="282040" y="427886"/>
                    </a:lnTo>
                    <a:cubicBezTo>
                      <a:pt x="280679" y="426509"/>
                      <a:pt x="279328" y="424487"/>
                      <a:pt x="277967" y="422435"/>
                    </a:cubicBezTo>
                    <a:cubicBezTo>
                      <a:pt x="264411" y="402065"/>
                      <a:pt x="250852" y="381020"/>
                      <a:pt x="237971" y="364724"/>
                    </a:cubicBezTo>
                    <a:cubicBezTo>
                      <a:pt x="228475" y="351801"/>
                      <a:pt x="216274" y="332807"/>
                      <a:pt x="198645" y="313785"/>
                    </a:cubicBezTo>
                    <a:cubicBezTo>
                      <a:pt x="185764" y="319206"/>
                      <a:pt x="172202" y="323280"/>
                      <a:pt x="157288" y="326682"/>
                    </a:cubicBezTo>
                    <a:cubicBezTo>
                      <a:pt x="139659" y="330081"/>
                      <a:pt x="120679" y="332807"/>
                      <a:pt x="101014" y="334155"/>
                    </a:cubicBezTo>
                    <a:lnTo>
                      <a:pt x="99660" y="428561"/>
                    </a:lnTo>
                    <a:lnTo>
                      <a:pt x="120675" y="428561"/>
                    </a:lnTo>
                    <a:cubicBezTo>
                      <a:pt x="134237" y="428561"/>
                      <a:pt x="144403" y="439436"/>
                      <a:pt x="144403" y="452330"/>
                    </a:cubicBezTo>
                    <a:cubicBezTo>
                      <a:pt x="144403" y="465227"/>
                      <a:pt x="134234" y="476098"/>
                      <a:pt x="120675" y="476098"/>
                    </a:cubicBezTo>
                    <a:lnTo>
                      <a:pt x="26431" y="476098"/>
                    </a:lnTo>
                    <a:cubicBezTo>
                      <a:pt x="13549" y="476098"/>
                      <a:pt x="2703" y="465224"/>
                      <a:pt x="2703" y="452330"/>
                    </a:cubicBezTo>
                    <a:cubicBezTo>
                      <a:pt x="2703" y="439432"/>
                      <a:pt x="13549" y="428561"/>
                      <a:pt x="26431" y="428561"/>
                    </a:cubicBezTo>
                    <a:lnTo>
                      <a:pt x="52194" y="428561"/>
                    </a:lnTo>
                    <a:cubicBezTo>
                      <a:pt x="52874" y="286617"/>
                      <a:pt x="53555" y="265572"/>
                      <a:pt x="54229" y="241800"/>
                    </a:cubicBezTo>
                    <a:cubicBezTo>
                      <a:pt x="54910" y="214629"/>
                      <a:pt x="54910" y="187462"/>
                      <a:pt x="54910" y="160291"/>
                    </a:cubicBezTo>
                    <a:cubicBezTo>
                      <a:pt x="54229" y="108676"/>
                      <a:pt x="52874" y="75409"/>
                      <a:pt x="50843" y="47537"/>
                    </a:cubicBezTo>
                    <a:lnTo>
                      <a:pt x="23728" y="47537"/>
                    </a:lnTo>
                    <a:cubicBezTo>
                      <a:pt x="10840" y="47537"/>
                      <a:pt x="0" y="37367"/>
                      <a:pt x="0" y="23769"/>
                    </a:cubicBezTo>
                    <a:cubicBezTo>
                      <a:pt x="0" y="10872"/>
                      <a:pt x="10840" y="0"/>
                      <a:pt x="23728" y="0"/>
                    </a:cubicBezTo>
                    <a:cubicBezTo>
                      <a:pt x="49491" y="0"/>
                      <a:pt x="56945" y="0"/>
                      <a:pt x="73219" y="701"/>
                    </a:cubicBezTo>
                    <a:cubicBezTo>
                      <a:pt x="81353" y="1376"/>
                      <a:pt x="92200" y="6798"/>
                      <a:pt x="95589" y="20396"/>
                    </a:cubicBezTo>
                    <a:lnTo>
                      <a:pt x="97621" y="39389"/>
                    </a:lnTo>
                    <a:cubicBezTo>
                      <a:pt x="98302" y="48238"/>
                      <a:pt x="98982" y="59084"/>
                      <a:pt x="99663" y="74708"/>
                    </a:cubicBezTo>
                    <a:lnTo>
                      <a:pt x="102369" y="160291"/>
                    </a:lnTo>
                    <a:cubicBezTo>
                      <a:pt x="102369" y="188134"/>
                      <a:pt x="102369" y="215305"/>
                      <a:pt x="101695" y="242475"/>
                    </a:cubicBezTo>
                    <a:lnTo>
                      <a:pt x="101014" y="286614"/>
                    </a:lnTo>
                    <a:cubicBezTo>
                      <a:pt x="134911" y="283887"/>
                      <a:pt x="175595" y="276415"/>
                      <a:pt x="206779" y="256044"/>
                    </a:cubicBezTo>
                    <a:cubicBezTo>
                      <a:pt x="225760" y="243823"/>
                      <a:pt x="239322" y="223453"/>
                      <a:pt x="248817" y="194259"/>
                    </a:cubicBezTo>
                    <a:cubicBezTo>
                      <a:pt x="252204" y="185410"/>
                      <a:pt x="254239" y="175912"/>
                      <a:pt x="256951" y="166417"/>
                    </a:cubicBezTo>
                    <a:lnTo>
                      <a:pt x="250172" y="166417"/>
                    </a:lnTo>
                    <a:cubicBezTo>
                      <a:pt x="237290" y="166417"/>
                      <a:pt x="226444" y="156217"/>
                      <a:pt x="225763" y="143320"/>
                    </a:cubicBezTo>
                    <a:cubicBezTo>
                      <a:pt x="225763" y="129722"/>
                      <a:pt x="235939" y="118876"/>
                      <a:pt x="249491" y="118876"/>
                    </a:cubicBezTo>
                    <a:lnTo>
                      <a:pt x="326787" y="119551"/>
                    </a:lnTo>
                    <a:cubicBezTo>
                      <a:pt x="339669" y="118876"/>
                      <a:pt x="350515" y="129722"/>
                      <a:pt x="350515" y="142648"/>
                    </a:cubicBezTo>
                    <a:cubicBezTo>
                      <a:pt x="351196" y="155545"/>
                      <a:pt x="340346" y="166417"/>
                      <a:pt x="327467" y="167092"/>
                    </a:cubicBezTo>
                    <a:cubicBezTo>
                      <a:pt x="323394" y="167092"/>
                      <a:pt x="315260" y="167092"/>
                      <a:pt x="305771" y="166417"/>
                    </a:cubicBezTo>
                    <a:cubicBezTo>
                      <a:pt x="302378" y="180661"/>
                      <a:pt x="298311" y="194935"/>
                      <a:pt x="294244" y="209179"/>
                    </a:cubicBezTo>
                    <a:cubicBezTo>
                      <a:pt x="282043" y="245874"/>
                      <a:pt x="263734" y="272341"/>
                      <a:pt x="240006" y="290688"/>
                    </a:cubicBezTo>
                    <a:cubicBezTo>
                      <a:pt x="252207" y="305637"/>
                      <a:pt x="267120" y="323280"/>
                      <a:pt x="276615" y="336206"/>
                    </a:cubicBezTo>
                    <a:cubicBezTo>
                      <a:pt x="289497" y="353849"/>
                      <a:pt x="303739" y="374895"/>
                      <a:pt x="317292" y="395969"/>
                    </a:cubicBezTo>
                    <a:lnTo>
                      <a:pt x="339669" y="428561"/>
                    </a:lnTo>
                    <a:cubicBezTo>
                      <a:pt x="347803" y="428561"/>
                      <a:pt x="357972" y="428561"/>
                      <a:pt x="368144" y="427886"/>
                    </a:cubicBezTo>
                    <a:cubicBezTo>
                      <a:pt x="381706" y="427886"/>
                      <a:pt x="391872" y="438731"/>
                      <a:pt x="391872" y="45165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5" name="Google Shape;415;p2"/>
              <p:cNvSpPr/>
              <p:nvPr/>
            </p:nvSpPr>
            <p:spPr>
              <a:xfrm>
                <a:off x="15510156" y="4811543"/>
                <a:ext cx="280688" cy="370116"/>
              </a:xfrm>
              <a:custGeom>
                <a:avLst/>
                <a:gdLst/>
                <a:ahLst/>
                <a:cxnLst/>
                <a:rect l="l" t="t" r="r" b="b"/>
                <a:pathLst>
                  <a:path w="280688" h="370116" extrusionOk="0">
                    <a:moveTo>
                      <a:pt x="280689" y="168410"/>
                    </a:moveTo>
                    <a:cubicBezTo>
                      <a:pt x="280689" y="175211"/>
                      <a:pt x="280689" y="182684"/>
                      <a:pt x="280002" y="190832"/>
                    </a:cubicBezTo>
                    <a:cubicBezTo>
                      <a:pt x="279328" y="201706"/>
                      <a:pt x="269162" y="211877"/>
                      <a:pt x="258306" y="212578"/>
                    </a:cubicBezTo>
                    <a:cubicBezTo>
                      <a:pt x="223063" y="213253"/>
                      <a:pt x="166109" y="213925"/>
                      <a:pt x="132199" y="213925"/>
                    </a:cubicBezTo>
                    <a:lnTo>
                      <a:pt x="48811" y="213925"/>
                    </a:lnTo>
                    <a:cubicBezTo>
                      <a:pt x="50172" y="279813"/>
                      <a:pt x="96957" y="323952"/>
                      <a:pt x="152550" y="323952"/>
                    </a:cubicBezTo>
                    <a:cubicBezTo>
                      <a:pt x="210176" y="323952"/>
                      <a:pt x="226444" y="305605"/>
                      <a:pt x="233907" y="289309"/>
                    </a:cubicBezTo>
                    <a:cubicBezTo>
                      <a:pt x="237300" y="281161"/>
                      <a:pt x="246108" y="275739"/>
                      <a:pt x="254929" y="275739"/>
                    </a:cubicBezTo>
                    <a:cubicBezTo>
                      <a:pt x="268491" y="275739"/>
                      <a:pt x="277970" y="288636"/>
                      <a:pt x="277970" y="298807"/>
                    </a:cubicBezTo>
                    <a:cubicBezTo>
                      <a:pt x="277970" y="302881"/>
                      <a:pt x="276625" y="306280"/>
                      <a:pt x="275264" y="309007"/>
                    </a:cubicBezTo>
                    <a:cubicBezTo>
                      <a:pt x="251536" y="356547"/>
                      <a:pt x="208144" y="370116"/>
                      <a:pt x="152550" y="370116"/>
                    </a:cubicBezTo>
                    <a:cubicBezTo>
                      <a:pt x="108471" y="370116"/>
                      <a:pt x="61702" y="347724"/>
                      <a:pt x="33904" y="313080"/>
                    </a:cubicBezTo>
                    <a:cubicBezTo>
                      <a:pt x="18980" y="294058"/>
                      <a:pt x="0" y="256044"/>
                      <a:pt x="0" y="191507"/>
                    </a:cubicBezTo>
                    <a:cubicBezTo>
                      <a:pt x="0" y="90329"/>
                      <a:pt x="60341" y="0"/>
                      <a:pt x="153224" y="0"/>
                    </a:cubicBezTo>
                    <a:cubicBezTo>
                      <a:pt x="227130" y="-3"/>
                      <a:pt x="280689" y="57036"/>
                      <a:pt x="280689" y="168410"/>
                    </a:cubicBezTo>
                    <a:close/>
                    <a:moveTo>
                      <a:pt x="47450" y="167063"/>
                    </a:moveTo>
                    <a:lnTo>
                      <a:pt x="233229" y="167063"/>
                    </a:lnTo>
                    <a:cubicBezTo>
                      <a:pt x="233904" y="96429"/>
                      <a:pt x="209501" y="46865"/>
                      <a:pt x="154582" y="46865"/>
                    </a:cubicBezTo>
                    <a:cubicBezTo>
                      <a:pt x="94235" y="46865"/>
                      <a:pt x="53565" y="99827"/>
                      <a:pt x="47450" y="167063"/>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416" name="Google Shape;416;p2"/>
          <p:cNvGrpSpPr/>
          <p:nvPr/>
        </p:nvGrpSpPr>
        <p:grpSpPr>
          <a:xfrm rot="-1550857">
            <a:off x="689000" y="4795400"/>
            <a:ext cx="504335" cy="495609"/>
            <a:chOff x="1033591" y="7192603"/>
            <a:chExt cx="756465" cy="743378"/>
          </a:xfrm>
        </p:grpSpPr>
        <p:sp>
          <p:nvSpPr>
            <p:cNvPr id="417" name="Google Shape;417;p2"/>
            <p:cNvSpPr/>
            <p:nvPr/>
          </p:nvSpPr>
          <p:spPr>
            <a:xfrm>
              <a:off x="1033591" y="7192603"/>
              <a:ext cx="756465" cy="743378"/>
            </a:xfrm>
            <a:custGeom>
              <a:avLst/>
              <a:gdLst/>
              <a:ahLst/>
              <a:cxnLst/>
              <a:rect l="l" t="t" r="r" b="b"/>
              <a:pathLst>
                <a:path w="756465" h="743378" extrusionOk="0">
                  <a:moveTo>
                    <a:pt x="372409" y="7"/>
                  </a:moveTo>
                  <a:cubicBezTo>
                    <a:pt x="402864" y="-607"/>
                    <a:pt x="419015" y="39384"/>
                    <a:pt x="427412" y="62976"/>
                  </a:cubicBezTo>
                  <a:cubicBezTo>
                    <a:pt x="448906" y="123366"/>
                    <a:pt x="478427" y="180121"/>
                    <a:pt x="500916" y="240206"/>
                  </a:cubicBezTo>
                  <a:cubicBezTo>
                    <a:pt x="501908" y="242855"/>
                    <a:pt x="504399" y="244633"/>
                    <a:pt x="507229" y="244675"/>
                  </a:cubicBezTo>
                  <a:cubicBezTo>
                    <a:pt x="570749" y="245625"/>
                    <a:pt x="677440" y="255794"/>
                    <a:pt x="723649" y="261218"/>
                  </a:cubicBezTo>
                  <a:cubicBezTo>
                    <a:pt x="809695" y="271344"/>
                    <a:pt x="714609" y="342940"/>
                    <a:pt x="576451" y="447186"/>
                  </a:cubicBezTo>
                  <a:cubicBezTo>
                    <a:pt x="574142" y="448928"/>
                    <a:pt x="573168" y="451945"/>
                    <a:pt x="574019" y="454709"/>
                  </a:cubicBezTo>
                  <a:cubicBezTo>
                    <a:pt x="675910" y="785523"/>
                    <a:pt x="658325" y="759559"/>
                    <a:pt x="542239" y="690395"/>
                  </a:cubicBezTo>
                  <a:cubicBezTo>
                    <a:pt x="440062" y="629503"/>
                    <a:pt x="402686" y="601747"/>
                    <a:pt x="388413" y="591719"/>
                  </a:cubicBezTo>
                  <a:cubicBezTo>
                    <a:pt x="385952" y="589990"/>
                    <a:pt x="382659" y="590057"/>
                    <a:pt x="380270" y="591883"/>
                  </a:cubicBezTo>
                  <a:cubicBezTo>
                    <a:pt x="366411" y="602477"/>
                    <a:pt x="330185" y="631716"/>
                    <a:pt x="230545" y="696672"/>
                  </a:cubicBezTo>
                  <a:cubicBezTo>
                    <a:pt x="117340" y="770455"/>
                    <a:pt x="100817" y="797105"/>
                    <a:pt x="189290" y="462458"/>
                  </a:cubicBezTo>
                  <a:cubicBezTo>
                    <a:pt x="190029" y="459662"/>
                    <a:pt x="188935" y="456686"/>
                    <a:pt x="186557" y="455039"/>
                  </a:cubicBezTo>
                  <a:cubicBezTo>
                    <a:pt x="44311" y="356440"/>
                    <a:pt x="-53586" y="288730"/>
                    <a:pt x="31983" y="275147"/>
                  </a:cubicBezTo>
                  <a:cubicBezTo>
                    <a:pt x="77935" y="267868"/>
                    <a:pt x="184130" y="253409"/>
                    <a:pt x="247561" y="249904"/>
                  </a:cubicBezTo>
                  <a:cubicBezTo>
                    <a:pt x="250387" y="249748"/>
                    <a:pt x="252805" y="247870"/>
                    <a:pt x="253690" y="245183"/>
                  </a:cubicBezTo>
                  <a:cubicBezTo>
                    <a:pt x="273739" y="184243"/>
                    <a:pt x="300948" y="126344"/>
                    <a:pt x="319991" y="65137"/>
                  </a:cubicBezTo>
                  <a:cubicBezTo>
                    <a:pt x="327428" y="41227"/>
                    <a:pt x="341954" y="620"/>
                    <a:pt x="372409" y="7"/>
                  </a:cubicBezTo>
                  <a:close/>
                </a:path>
              </a:pathLst>
            </a:custGeom>
            <a:solidFill>
              <a:schemeClr val="accent4"/>
            </a:solidFill>
            <a:ln w="9525" cap="flat" cmpd="sng">
              <a:solidFill>
                <a:schemeClr val="accent4"/>
              </a:solidFill>
              <a:prstDash val="solid"/>
              <a:miter lim="8000"/>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418" name="Google Shape;418;p2"/>
            <p:cNvGrpSpPr/>
            <p:nvPr/>
          </p:nvGrpSpPr>
          <p:grpSpPr>
            <a:xfrm>
              <a:off x="1131226" y="7300676"/>
              <a:ext cx="546319" cy="510117"/>
              <a:chOff x="1131226" y="7300676"/>
              <a:chExt cx="546319" cy="510117"/>
            </a:xfrm>
          </p:grpSpPr>
          <p:sp>
            <p:nvSpPr>
              <p:cNvPr id="419" name="Google Shape;419;p2"/>
              <p:cNvSpPr/>
              <p:nvPr/>
            </p:nvSpPr>
            <p:spPr>
              <a:xfrm>
                <a:off x="1401788" y="7300676"/>
                <a:ext cx="12218" cy="39754"/>
              </a:xfrm>
              <a:custGeom>
                <a:avLst/>
                <a:gdLst/>
                <a:ahLst/>
                <a:cxnLst/>
                <a:rect l="l" t="t" r="r" b="b"/>
                <a:pathLst>
                  <a:path w="12218" h="39754" extrusionOk="0">
                    <a:moveTo>
                      <a:pt x="4780" y="4"/>
                    </a:moveTo>
                    <a:cubicBezTo>
                      <a:pt x="-472" y="561"/>
                      <a:pt x="-120" y="5609"/>
                      <a:pt x="107" y="9607"/>
                    </a:cubicBezTo>
                    <a:cubicBezTo>
                      <a:pt x="1393" y="32428"/>
                      <a:pt x="118" y="40037"/>
                      <a:pt x="7373" y="39746"/>
                    </a:cubicBezTo>
                    <a:cubicBezTo>
                      <a:pt x="12859" y="39090"/>
                      <a:pt x="12355" y="33994"/>
                      <a:pt x="12047" y="29837"/>
                    </a:cubicBezTo>
                    <a:cubicBezTo>
                      <a:pt x="10353" y="6945"/>
                      <a:pt x="11681" y="-184"/>
                      <a:pt x="4780" y="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0" name="Google Shape;420;p2"/>
              <p:cNvSpPr/>
              <p:nvPr/>
            </p:nvSpPr>
            <p:spPr>
              <a:xfrm>
                <a:off x="1435789" y="7315479"/>
                <a:ext cx="12963" cy="19162"/>
              </a:xfrm>
              <a:custGeom>
                <a:avLst/>
                <a:gdLst/>
                <a:ahLst/>
                <a:cxnLst/>
                <a:rect l="l" t="t" r="r" b="b"/>
                <a:pathLst>
                  <a:path w="12963" h="19162" extrusionOk="0">
                    <a:moveTo>
                      <a:pt x="9828" y="1348"/>
                    </a:moveTo>
                    <a:cubicBezTo>
                      <a:pt x="7231" y="-503"/>
                      <a:pt x="3759" y="-592"/>
                      <a:pt x="1621" y="1990"/>
                    </a:cubicBezTo>
                    <a:cubicBezTo>
                      <a:pt x="-1589" y="5866"/>
                      <a:pt x="-89" y="18942"/>
                      <a:pt x="6634" y="19159"/>
                    </a:cubicBezTo>
                    <a:cubicBezTo>
                      <a:pt x="14044" y="19400"/>
                      <a:pt x="14731" y="4843"/>
                      <a:pt x="9828" y="134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1" name="Google Shape;421;p2"/>
              <p:cNvSpPr/>
              <p:nvPr/>
            </p:nvSpPr>
            <p:spPr>
              <a:xfrm>
                <a:off x="1367358" y="7310233"/>
                <a:ext cx="13610" cy="19855"/>
              </a:xfrm>
              <a:custGeom>
                <a:avLst/>
                <a:gdLst/>
                <a:ahLst/>
                <a:cxnLst/>
                <a:rect l="l" t="t" r="r" b="b"/>
                <a:pathLst>
                  <a:path w="13610" h="19855" extrusionOk="0">
                    <a:moveTo>
                      <a:pt x="10919" y="1486"/>
                    </a:moveTo>
                    <a:cubicBezTo>
                      <a:pt x="9056" y="-143"/>
                      <a:pt x="6231" y="-650"/>
                      <a:pt x="3832" y="1079"/>
                    </a:cubicBezTo>
                    <a:cubicBezTo>
                      <a:pt x="-367" y="4104"/>
                      <a:pt x="-2321" y="17722"/>
                      <a:pt x="4369" y="19656"/>
                    </a:cubicBezTo>
                    <a:cubicBezTo>
                      <a:pt x="11877" y="21825"/>
                      <a:pt x="17007" y="5723"/>
                      <a:pt x="10919" y="1486"/>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2" name="Google Shape;422;p2"/>
              <p:cNvSpPr/>
              <p:nvPr/>
            </p:nvSpPr>
            <p:spPr>
              <a:xfrm>
                <a:off x="1632137" y="7475429"/>
                <a:ext cx="22487" cy="15164"/>
              </a:xfrm>
              <a:custGeom>
                <a:avLst/>
                <a:gdLst/>
                <a:ahLst/>
                <a:cxnLst/>
                <a:rect l="l" t="t" r="r" b="b"/>
                <a:pathLst>
                  <a:path w="22487" h="15164" extrusionOk="0">
                    <a:moveTo>
                      <a:pt x="22343" y="7768"/>
                    </a:moveTo>
                    <a:cubicBezTo>
                      <a:pt x="22877" y="5404"/>
                      <a:pt x="21922" y="2634"/>
                      <a:pt x="19575" y="1013"/>
                    </a:cubicBezTo>
                    <a:cubicBezTo>
                      <a:pt x="14765" y="-2308"/>
                      <a:pt x="-1003" y="3009"/>
                      <a:pt x="50" y="10077"/>
                    </a:cubicBezTo>
                    <a:cubicBezTo>
                      <a:pt x="1294" y="18419"/>
                      <a:pt x="21297" y="15689"/>
                      <a:pt x="22343" y="776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3" name="Google Shape;423;p2"/>
              <p:cNvSpPr/>
              <p:nvPr/>
            </p:nvSpPr>
            <p:spPr>
              <a:xfrm>
                <a:off x="1636359" y="7501046"/>
                <a:ext cx="41186" cy="18729"/>
              </a:xfrm>
              <a:custGeom>
                <a:avLst/>
                <a:gdLst/>
                <a:ahLst/>
                <a:cxnLst/>
                <a:rect l="l" t="t" r="r" b="b"/>
                <a:pathLst>
                  <a:path w="41186" h="18729" extrusionOk="0">
                    <a:moveTo>
                      <a:pt x="41034" y="3695"/>
                    </a:moveTo>
                    <a:cubicBezTo>
                      <a:pt x="38872" y="-3700"/>
                      <a:pt x="30796" y="1346"/>
                      <a:pt x="8409" y="7146"/>
                    </a:cubicBezTo>
                    <a:cubicBezTo>
                      <a:pt x="4306" y="8209"/>
                      <a:pt x="-942" y="9229"/>
                      <a:pt x="145" y="14788"/>
                    </a:cubicBezTo>
                    <a:cubicBezTo>
                      <a:pt x="2202" y="22168"/>
                      <a:pt x="9323" y="18157"/>
                      <a:pt x="33086" y="11193"/>
                    </a:cubicBezTo>
                    <a:cubicBezTo>
                      <a:pt x="36971" y="10054"/>
                      <a:pt x="42144" y="9012"/>
                      <a:pt x="41034" y="369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4" name="Google Shape;424;p2"/>
              <p:cNvSpPr/>
              <p:nvPr/>
            </p:nvSpPr>
            <p:spPr>
              <a:xfrm>
                <a:off x="1659182" y="7533208"/>
                <a:ext cx="17445" cy="14656"/>
              </a:xfrm>
              <a:custGeom>
                <a:avLst/>
                <a:gdLst/>
                <a:ahLst/>
                <a:cxnLst/>
                <a:rect l="l" t="t" r="r" b="b"/>
                <a:pathLst>
                  <a:path w="17445" h="14656" extrusionOk="0">
                    <a:moveTo>
                      <a:pt x="13259" y="240"/>
                    </a:moveTo>
                    <a:cubicBezTo>
                      <a:pt x="8423" y="-1391"/>
                      <a:pt x="-1897" y="5632"/>
                      <a:pt x="304" y="11322"/>
                    </a:cubicBezTo>
                    <a:cubicBezTo>
                      <a:pt x="3067" y="18470"/>
                      <a:pt x="18218" y="12977"/>
                      <a:pt x="17415" y="5626"/>
                    </a:cubicBezTo>
                    <a:cubicBezTo>
                      <a:pt x="17309" y="3357"/>
                      <a:pt x="15838" y="1109"/>
                      <a:pt x="13259" y="24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5" name="Google Shape;425;p2"/>
              <p:cNvSpPr/>
              <p:nvPr/>
            </p:nvSpPr>
            <p:spPr>
              <a:xfrm>
                <a:off x="1573979" y="7740328"/>
                <a:ext cx="18791" cy="25587"/>
              </a:xfrm>
              <a:custGeom>
                <a:avLst/>
                <a:gdLst/>
                <a:ahLst/>
                <a:cxnLst/>
                <a:rect l="l" t="t" r="r" b="b"/>
                <a:pathLst>
                  <a:path w="18791" h="25587" extrusionOk="0">
                    <a:moveTo>
                      <a:pt x="2762" y="563"/>
                    </a:moveTo>
                    <a:cubicBezTo>
                      <a:pt x="-2602" y="3512"/>
                      <a:pt x="1166" y="9266"/>
                      <a:pt x="3082" y="13133"/>
                    </a:cubicBezTo>
                    <a:cubicBezTo>
                      <a:pt x="5292" y="17592"/>
                      <a:pt x="9611" y="29114"/>
                      <a:pt x="16580" y="24528"/>
                    </a:cubicBezTo>
                    <a:cubicBezTo>
                      <a:pt x="22091" y="20244"/>
                      <a:pt x="15843" y="14190"/>
                      <a:pt x="13570" y="10054"/>
                    </a:cubicBezTo>
                    <a:cubicBezTo>
                      <a:pt x="11397" y="6099"/>
                      <a:pt x="8955" y="-2234"/>
                      <a:pt x="2762" y="563"/>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6" name="Google Shape;426;p2"/>
              <p:cNvSpPr/>
              <p:nvPr/>
            </p:nvSpPr>
            <p:spPr>
              <a:xfrm>
                <a:off x="1545969" y="7756366"/>
                <a:ext cx="21582" cy="33737"/>
              </a:xfrm>
              <a:custGeom>
                <a:avLst/>
                <a:gdLst/>
                <a:ahLst/>
                <a:cxnLst/>
                <a:rect l="l" t="t" r="r" b="b"/>
                <a:pathLst>
                  <a:path w="21582" h="33737" extrusionOk="0">
                    <a:moveTo>
                      <a:pt x="2942" y="467"/>
                    </a:moveTo>
                    <a:cubicBezTo>
                      <a:pt x="-1646" y="2691"/>
                      <a:pt x="124" y="7042"/>
                      <a:pt x="1652" y="10654"/>
                    </a:cubicBezTo>
                    <a:cubicBezTo>
                      <a:pt x="9551" y="29333"/>
                      <a:pt x="13143" y="36212"/>
                      <a:pt x="19039" y="32963"/>
                    </a:cubicBezTo>
                    <a:cubicBezTo>
                      <a:pt x="25050" y="29007"/>
                      <a:pt x="18905" y="22545"/>
                      <a:pt x="15974" y="16524"/>
                    </a:cubicBezTo>
                    <a:cubicBezTo>
                      <a:pt x="11614" y="7566"/>
                      <a:pt x="9947" y="-2274"/>
                      <a:pt x="2942" y="46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7" name="Google Shape;427;p2"/>
              <p:cNvSpPr/>
              <p:nvPr/>
            </p:nvSpPr>
            <p:spPr>
              <a:xfrm>
                <a:off x="1516126" y="7765123"/>
                <a:ext cx="16651" cy="23956"/>
              </a:xfrm>
              <a:custGeom>
                <a:avLst/>
                <a:gdLst/>
                <a:ahLst/>
                <a:cxnLst/>
                <a:rect l="l" t="t" r="r" b="b"/>
                <a:pathLst>
                  <a:path w="16651" h="23956" extrusionOk="0">
                    <a:moveTo>
                      <a:pt x="16651" y="16224"/>
                    </a:moveTo>
                    <a:cubicBezTo>
                      <a:pt x="16629" y="16165"/>
                      <a:pt x="16605" y="16105"/>
                      <a:pt x="16583" y="16046"/>
                    </a:cubicBezTo>
                    <a:cubicBezTo>
                      <a:pt x="16024" y="12867"/>
                      <a:pt x="14969" y="11855"/>
                      <a:pt x="11985" y="3425"/>
                    </a:cubicBezTo>
                    <a:cubicBezTo>
                      <a:pt x="9655" y="-1807"/>
                      <a:pt x="2707" y="-650"/>
                      <a:pt x="529" y="4231"/>
                    </a:cubicBezTo>
                    <a:cubicBezTo>
                      <a:pt x="-2049" y="10014"/>
                      <a:pt x="5318" y="22211"/>
                      <a:pt x="11272" y="23957"/>
                    </a:cubicBezTo>
                    <a:lnTo>
                      <a:pt x="11783" y="23801"/>
                    </a:lnTo>
                    <a:cubicBezTo>
                      <a:pt x="14954" y="22828"/>
                      <a:pt x="16820" y="19745"/>
                      <a:pt x="16595" y="16437"/>
                    </a:cubicBezTo>
                    <a:cubicBezTo>
                      <a:pt x="16587" y="16316"/>
                      <a:pt x="16599" y="16244"/>
                      <a:pt x="16651" y="1622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8" name="Google Shape;428;p2"/>
              <p:cNvSpPr/>
              <p:nvPr/>
            </p:nvSpPr>
            <p:spPr>
              <a:xfrm>
                <a:off x="1290656" y="7774340"/>
                <a:ext cx="20853" cy="25254"/>
              </a:xfrm>
              <a:custGeom>
                <a:avLst/>
                <a:gdLst/>
                <a:ahLst/>
                <a:cxnLst/>
                <a:rect l="l" t="t" r="r" b="b"/>
                <a:pathLst>
                  <a:path w="20853" h="25254" extrusionOk="0">
                    <a:moveTo>
                      <a:pt x="18708" y="1002"/>
                    </a:moveTo>
                    <a:cubicBezTo>
                      <a:pt x="13846" y="-2189"/>
                      <a:pt x="10786" y="2969"/>
                      <a:pt x="8200" y="6304"/>
                    </a:cubicBezTo>
                    <a:cubicBezTo>
                      <a:pt x="5030" y="10389"/>
                      <a:pt x="-4550" y="19528"/>
                      <a:pt x="2578" y="24381"/>
                    </a:cubicBezTo>
                    <a:cubicBezTo>
                      <a:pt x="8945" y="28021"/>
                      <a:pt x="12286" y="19354"/>
                      <a:pt x="15102" y="15377"/>
                    </a:cubicBezTo>
                    <a:cubicBezTo>
                      <a:pt x="17751" y="11634"/>
                      <a:pt x="24188" y="5250"/>
                      <a:pt x="18708" y="100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9" name="Google Shape;429;p2"/>
              <p:cNvSpPr/>
              <p:nvPr/>
            </p:nvSpPr>
            <p:spPr>
              <a:xfrm>
                <a:off x="1241975" y="7761205"/>
                <a:ext cx="35354" cy="49588"/>
              </a:xfrm>
              <a:custGeom>
                <a:avLst/>
                <a:gdLst/>
                <a:ahLst/>
                <a:cxnLst/>
                <a:rect l="l" t="t" r="r" b="b"/>
                <a:pathLst>
                  <a:path w="35354" h="49588" extrusionOk="0">
                    <a:moveTo>
                      <a:pt x="32956" y="960"/>
                    </a:moveTo>
                    <a:cubicBezTo>
                      <a:pt x="26878" y="-2456"/>
                      <a:pt x="26714" y="1867"/>
                      <a:pt x="3609" y="36772"/>
                    </a:cubicBezTo>
                    <a:cubicBezTo>
                      <a:pt x="1186" y="40432"/>
                      <a:pt x="-2462" y="45120"/>
                      <a:pt x="2386" y="48629"/>
                    </a:cubicBezTo>
                    <a:cubicBezTo>
                      <a:pt x="7752" y="51904"/>
                      <a:pt x="10784" y="46047"/>
                      <a:pt x="13265" y="42284"/>
                    </a:cubicBezTo>
                    <a:cubicBezTo>
                      <a:pt x="19466" y="32878"/>
                      <a:pt x="25555" y="23374"/>
                      <a:pt x="31367" y="13721"/>
                    </a:cubicBezTo>
                    <a:cubicBezTo>
                      <a:pt x="33624" y="9971"/>
                      <a:pt x="38150" y="4442"/>
                      <a:pt x="32956" y="96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0" name="Google Shape;430;p2"/>
              <p:cNvSpPr/>
              <p:nvPr/>
            </p:nvSpPr>
            <p:spPr>
              <a:xfrm>
                <a:off x="1234855" y="7741988"/>
                <a:ext cx="20425" cy="20717"/>
              </a:xfrm>
              <a:custGeom>
                <a:avLst/>
                <a:gdLst/>
                <a:ahLst/>
                <a:cxnLst/>
                <a:rect l="l" t="t" r="r" b="b"/>
                <a:pathLst>
                  <a:path w="20425" h="20717" extrusionOk="0">
                    <a:moveTo>
                      <a:pt x="20407" y="6185"/>
                    </a:moveTo>
                    <a:cubicBezTo>
                      <a:pt x="20096" y="3164"/>
                      <a:pt x="17915" y="854"/>
                      <a:pt x="15398" y="271"/>
                    </a:cubicBezTo>
                    <a:cubicBezTo>
                      <a:pt x="7748" y="-2329"/>
                      <a:pt x="-4955" y="14515"/>
                      <a:pt x="2024" y="19761"/>
                    </a:cubicBezTo>
                    <a:cubicBezTo>
                      <a:pt x="8008" y="24258"/>
                      <a:pt x="20978" y="11747"/>
                      <a:pt x="20407" y="61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1" name="Google Shape;431;p2"/>
              <p:cNvSpPr/>
              <p:nvPr/>
            </p:nvSpPr>
            <p:spPr>
              <a:xfrm>
                <a:off x="1169738" y="7483476"/>
                <a:ext cx="24791" cy="14853"/>
              </a:xfrm>
              <a:custGeom>
                <a:avLst/>
                <a:gdLst/>
                <a:ahLst/>
                <a:cxnLst/>
                <a:rect l="l" t="t" r="r" b="b"/>
                <a:pathLst>
                  <a:path w="24791" h="14853" extrusionOk="0">
                    <a:moveTo>
                      <a:pt x="22" y="7767"/>
                    </a:moveTo>
                    <a:cubicBezTo>
                      <a:pt x="655" y="14939"/>
                      <a:pt x="18757" y="16738"/>
                      <a:pt x="22685" y="12838"/>
                    </a:cubicBezTo>
                    <a:cubicBezTo>
                      <a:pt x="25243" y="10298"/>
                      <a:pt x="25405" y="6374"/>
                      <a:pt x="23531" y="3968"/>
                    </a:cubicBezTo>
                    <a:cubicBezTo>
                      <a:pt x="19675" y="-2448"/>
                      <a:pt x="-755" y="-1014"/>
                      <a:pt x="22" y="776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2" name="Google Shape;432;p2"/>
              <p:cNvSpPr/>
              <p:nvPr/>
            </p:nvSpPr>
            <p:spPr>
              <a:xfrm>
                <a:off x="1131226" y="7513511"/>
                <a:ext cx="59962" cy="11705"/>
              </a:xfrm>
              <a:custGeom>
                <a:avLst/>
                <a:gdLst/>
                <a:ahLst/>
                <a:cxnLst/>
                <a:rect l="l" t="t" r="r" b="b"/>
                <a:pathLst>
                  <a:path w="59962" h="11705" extrusionOk="0">
                    <a:moveTo>
                      <a:pt x="47282" y="821"/>
                    </a:moveTo>
                    <a:cubicBezTo>
                      <a:pt x="35392" y="173"/>
                      <a:pt x="23469" y="-190"/>
                      <a:pt x="11563" y="102"/>
                    </a:cubicBezTo>
                    <a:cubicBezTo>
                      <a:pt x="6975" y="213"/>
                      <a:pt x="-18" y="-331"/>
                      <a:pt x="0" y="6126"/>
                    </a:cubicBezTo>
                    <a:cubicBezTo>
                      <a:pt x="521" y="12500"/>
                      <a:pt x="7283" y="11388"/>
                      <a:pt x="11840" y="11275"/>
                    </a:cubicBezTo>
                    <a:cubicBezTo>
                      <a:pt x="52362" y="10265"/>
                      <a:pt x="59233" y="14928"/>
                      <a:pt x="59962" y="6786"/>
                    </a:cubicBezTo>
                    <a:cubicBezTo>
                      <a:pt x="60034" y="114"/>
                      <a:pt x="51812" y="1068"/>
                      <a:pt x="47282" y="82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3" name="Google Shape;433;p2"/>
              <p:cNvSpPr/>
              <p:nvPr/>
            </p:nvSpPr>
            <p:spPr>
              <a:xfrm>
                <a:off x="1166649" y="7543871"/>
                <a:ext cx="21110" cy="13946"/>
              </a:xfrm>
              <a:custGeom>
                <a:avLst/>
                <a:gdLst/>
                <a:ahLst/>
                <a:cxnLst/>
                <a:rect l="l" t="t" r="r" b="b"/>
                <a:pathLst>
                  <a:path w="21110" h="13946" extrusionOk="0">
                    <a:moveTo>
                      <a:pt x="161" y="9292"/>
                    </a:moveTo>
                    <a:cubicBezTo>
                      <a:pt x="2455" y="18199"/>
                      <a:pt x="27092" y="13295"/>
                      <a:pt x="19748" y="3238"/>
                    </a:cubicBezTo>
                    <a:cubicBezTo>
                      <a:pt x="15885" y="-3638"/>
                      <a:pt x="-1869" y="1411"/>
                      <a:pt x="161" y="929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434" name="Google Shape;434;p2"/>
          <p:cNvGrpSpPr/>
          <p:nvPr/>
        </p:nvGrpSpPr>
        <p:grpSpPr>
          <a:xfrm rot="264977">
            <a:off x="1196113" y="4413401"/>
            <a:ext cx="364148" cy="357848"/>
            <a:chOff x="1793967" y="6620364"/>
            <a:chExt cx="546238" cy="536789"/>
          </a:xfrm>
        </p:grpSpPr>
        <p:sp>
          <p:nvSpPr>
            <p:cNvPr id="435" name="Google Shape;435;p2"/>
            <p:cNvSpPr/>
            <p:nvPr/>
          </p:nvSpPr>
          <p:spPr>
            <a:xfrm>
              <a:off x="1793967" y="6620364"/>
              <a:ext cx="546238" cy="536789"/>
            </a:xfrm>
            <a:custGeom>
              <a:avLst/>
              <a:gdLst/>
              <a:ahLst/>
              <a:cxnLst/>
              <a:rect l="l" t="t" r="r" b="b"/>
              <a:pathLst>
                <a:path w="546238" h="536789" extrusionOk="0">
                  <a:moveTo>
                    <a:pt x="268914" y="5"/>
                  </a:moveTo>
                  <a:cubicBezTo>
                    <a:pt x="290906" y="-438"/>
                    <a:pt x="302568" y="28439"/>
                    <a:pt x="308631" y="45474"/>
                  </a:cubicBezTo>
                  <a:cubicBezTo>
                    <a:pt x="324152" y="89082"/>
                    <a:pt x="345469" y="130065"/>
                    <a:pt x="361708" y="173451"/>
                  </a:cubicBezTo>
                  <a:cubicBezTo>
                    <a:pt x="362424" y="175364"/>
                    <a:pt x="364224" y="176648"/>
                    <a:pt x="366267" y="176678"/>
                  </a:cubicBezTo>
                  <a:cubicBezTo>
                    <a:pt x="412134" y="177364"/>
                    <a:pt x="489175" y="184708"/>
                    <a:pt x="522542" y="188624"/>
                  </a:cubicBezTo>
                  <a:cubicBezTo>
                    <a:pt x="584676" y="195936"/>
                    <a:pt x="516014" y="247635"/>
                    <a:pt x="416252" y="322910"/>
                  </a:cubicBezTo>
                  <a:cubicBezTo>
                    <a:pt x="414585" y="324168"/>
                    <a:pt x="413881" y="326347"/>
                    <a:pt x="414495" y="328342"/>
                  </a:cubicBezTo>
                  <a:cubicBezTo>
                    <a:pt x="488070" y="567222"/>
                    <a:pt x="475372" y="548473"/>
                    <a:pt x="391547" y="498530"/>
                  </a:cubicBezTo>
                  <a:cubicBezTo>
                    <a:pt x="317766" y="454561"/>
                    <a:pt x="290777" y="434518"/>
                    <a:pt x="280470" y="427277"/>
                  </a:cubicBezTo>
                  <a:cubicBezTo>
                    <a:pt x="278694" y="426028"/>
                    <a:pt x="276315" y="426077"/>
                    <a:pt x="274590" y="427395"/>
                  </a:cubicBezTo>
                  <a:cubicBezTo>
                    <a:pt x="264583" y="435045"/>
                    <a:pt x="238424" y="456158"/>
                    <a:pt x="166475" y="503063"/>
                  </a:cubicBezTo>
                  <a:cubicBezTo>
                    <a:pt x="84730" y="556341"/>
                    <a:pt x="72799" y="575585"/>
                    <a:pt x="136685" y="333938"/>
                  </a:cubicBezTo>
                  <a:cubicBezTo>
                    <a:pt x="137219" y="331920"/>
                    <a:pt x="136428" y="329770"/>
                    <a:pt x="134712" y="328581"/>
                  </a:cubicBezTo>
                  <a:cubicBezTo>
                    <a:pt x="31996" y="257383"/>
                    <a:pt x="-38694" y="208490"/>
                    <a:pt x="23095" y="198682"/>
                  </a:cubicBezTo>
                  <a:cubicBezTo>
                    <a:pt x="56277" y="193426"/>
                    <a:pt x="132959" y="182986"/>
                    <a:pt x="178762" y="180454"/>
                  </a:cubicBezTo>
                  <a:cubicBezTo>
                    <a:pt x="180803" y="180341"/>
                    <a:pt x="182549" y="178985"/>
                    <a:pt x="183188" y="177045"/>
                  </a:cubicBezTo>
                  <a:cubicBezTo>
                    <a:pt x="197665" y="133041"/>
                    <a:pt x="217313" y="91232"/>
                    <a:pt x="231063" y="47035"/>
                  </a:cubicBezTo>
                  <a:cubicBezTo>
                    <a:pt x="236434" y="29770"/>
                    <a:pt x="246923" y="447"/>
                    <a:pt x="268914" y="5"/>
                  </a:cubicBezTo>
                  <a:close/>
                </a:path>
              </a:pathLst>
            </a:custGeom>
            <a:solidFill>
              <a:schemeClr val="accent4"/>
            </a:solidFill>
            <a:ln w="9525" cap="flat" cmpd="sng">
              <a:solidFill>
                <a:schemeClr val="accent4"/>
              </a:solidFill>
              <a:prstDash val="solid"/>
              <a:miter lim="8000"/>
              <a:headEnd type="none" w="sm" len="sm"/>
              <a:tailEnd type="none" w="sm" len="sm"/>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436" name="Google Shape;436;p2"/>
            <p:cNvGrpSpPr/>
            <p:nvPr/>
          </p:nvGrpSpPr>
          <p:grpSpPr>
            <a:xfrm>
              <a:off x="1864469" y="6698402"/>
              <a:ext cx="394493" cy="368352"/>
              <a:chOff x="1864469" y="6698402"/>
              <a:chExt cx="394493" cy="368352"/>
            </a:xfrm>
          </p:grpSpPr>
          <p:sp>
            <p:nvSpPr>
              <p:cNvPr id="437" name="Google Shape;437;p2"/>
              <p:cNvSpPr/>
              <p:nvPr/>
            </p:nvSpPr>
            <p:spPr>
              <a:xfrm>
                <a:off x="2059840" y="6698402"/>
                <a:ext cx="8822" cy="28706"/>
              </a:xfrm>
              <a:custGeom>
                <a:avLst/>
                <a:gdLst/>
                <a:ahLst/>
                <a:cxnLst/>
                <a:rect l="l" t="t" r="r" b="b"/>
                <a:pathLst>
                  <a:path w="8822" h="28706" extrusionOk="0">
                    <a:moveTo>
                      <a:pt x="3452" y="3"/>
                    </a:moveTo>
                    <a:cubicBezTo>
                      <a:pt x="-341" y="405"/>
                      <a:pt x="-86" y="4050"/>
                      <a:pt x="77" y="6937"/>
                    </a:cubicBezTo>
                    <a:cubicBezTo>
                      <a:pt x="1006" y="23416"/>
                      <a:pt x="86" y="28911"/>
                      <a:pt x="5324" y="28700"/>
                    </a:cubicBezTo>
                    <a:cubicBezTo>
                      <a:pt x="9286" y="28227"/>
                      <a:pt x="8922" y="24547"/>
                      <a:pt x="8699" y="21545"/>
                    </a:cubicBezTo>
                    <a:cubicBezTo>
                      <a:pt x="7476" y="5015"/>
                      <a:pt x="8435" y="-133"/>
                      <a:pt x="3452" y="3"/>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8" name="Google Shape;438;p2"/>
              <p:cNvSpPr/>
              <p:nvPr/>
            </p:nvSpPr>
            <p:spPr>
              <a:xfrm>
                <a:off x="2084392" y="6709092"/>
                <a:ext cx="9361" cy="13836"/>
              </a:xfrm>
              <a:custGeom>
                <a:avLst/>
                <a:gdLst/>
                <a:ahLst/>
                <a:cxnLst/>
                <a:rect l="l" t="t" r="r" b="b"/>
                <a:pathLst>
                  <a:path w="9361" h="13836" extrusionOk="0">
                    <a:moveTo>
                      <a:pt x="7097" y="973"/>
                    </a:moveTo>
                    <a:cubicBezTo>
                      <a:pt x="5221" y="-363"/>
                      <a:pt x="2714" y="-428"/>
                      <a:pt x="1171" y="1437"/>
                    </a:cubicBezTo>
                    <a:cubicBezTo>
                      <a:pt x="-1147" y="4236"/>
                      <a:pt x="-65" y="13678"/>
                      <a:pt x="4791" y="13835"/>
                    </a:cubicBezTo>
                    <a:cubicBezTo>
                      <a:pt x="10141" y="14009"/>
                      <a:pt x="10637" y="3497"/>
                      <a:pt x="7097" y="973"/>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9" name="Google Shape;439;p2"/>
              <p:cNvSpPr/>
              <p:nvPr/>
            </p:nvSpPr>
            <p:spPr>
              <a:xfrm>
                <a:off x="2034978" y="6705303"/>
                <a:ext cx="9827" cy="14337"/>
              </a:xfrm>
              <a:custGeom>
                <a:avLst/>
                <a:gdLst/>
                <a:ahLst/>
                <a:cxnLst/>
                <a:rect l="l" t="t" r="r" b="b"/>
                <a:pathLst>
                  <a:path w="9827" h="14337" extrusionOk="0">
                    <a:moveTo>
                      <a:pt x="7884" y="1073"/>
                    </a:moveTo>
                    <a:cubicBezTo>
                      <a:pt x="6539" y="-103"/>
                      <a:pt x="4500" y="-470"/>
                      <a:pt x="2767" y="779"/>
                    </a:cubicBezTo>
                    <a:cubicBezTo>
                      <a:pt x="-265" y="2964"/>
                      <a:pt x="-1676" y="12797"/>
                      <a:pt x="3155" y="14193"/>
                    </a:cubicBezTo>
                    <a:cubicBezTo>
                      <a:pt x="8576" y="15760"/>
                      <a:pt x="12281" y="4133"/>
                      <a:pt x="7884" y="1073"/>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0" name="Google Shape;440;p2"/>
              <p:cNvSpPr/>
              <p:nvPr/>
            </p:nvSpPr>
            <p:spPr>
              <a:xfrm>
                <a:off x="2226174" y="6824590"/>
                <a:ext cx="16237" cy="10950"/>
              </a:xfrm>
              <a:custGeom>
                <a:avLst/>
                <a:gdLst/>
                <a:ahLst/>
                <a:cxnLst/>
                <a:rect l="l" t="t" r="r" b="b"/>
                <a:pathLst>
                  <a:path w="16237" h="10950" extrusionOk="0">
                    <a:moveTo>
                      <a:pt x="16134" y="5609"/>
                    </a:moveTo>
                    <a:cubicBezTo>
                      <a:pt x="16519" y="3902"/>
                      <a:pt x="15830" y="1902"/>
                      <a:pt x="14135" y="732"/>
                    </a:cubicBezTo>
                    <a:cubicBezTo>
                      <a:pt x="10662" y="-1667"/>
                      <a:pt x="-724" y="2173"/>
                      <a:pt x="36" y="7276"/>
                    </a:cubicBezTo>
                    <a:cubicBezTo>
                      <a:pt x="934" y="13300"/>
                      <a:pt x="15379" y="11329"/>
                      <a:pt x="16134" y="5609"/>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1" name="Google Shape;441;p2"/>
              <p:cNvSpPr/>
              <p:nvPr/>
            </p:nvSpPr>
            <p:spPr>
              <a:xfrm>
                <a:off x="2229222" y="6843088"/>
                <a:ext cx="29740" cy="13524"/>
              </a:xfrm>
              <a:custGeom>
                <a:avLst/>
                <a:gdLst/>
                <a:ahLst/>
                <a:cxnLst/>
                <a:rect l="l" t="t" r="r" b="b"/>
                <a:pathLst>
                  <a:path w="29740" h="13524" extrusionOk="0">
                    <a:moveTo>
                      <a:pt x="29630" y="2668"/>
                    </a:moveTo>
                    <a:cubicBezTo>
                      <a:pt x="28069" y="-2672"/>
                      <a:pt x="22238" y="972"/>
                      <a:pt x="6072" y="5160"/>
                    </a:cubicBezTo>
                    <a:cubicBezTo>
                      <a:pt x="3109" y="5928"/>
                      <a:pt x="-680" y="6664"/>
                      <a:pt x="105" y="10678"/>
                    </a:cubicBezTo>
                    <a:cubicBezTo>
                      <a:pt x="1590" y="16007"/>
                      <a:pt x="6732" y="13111"/>
                      <a:pt x="23891" y="8082"/>
                    </a:cubicBezTo>
                    <a:cubicBezTo>
                      <a:pt x="26697" y="7260"/>
                      <a:pt x="30432" y="6507"/>
                      <a:pt x="29630" y="2668"/>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2" name="Google Shape;442;p2"/>
              <p:cNvSpPr/>
              <p:nvPr/>
            </p:nvSpPr>
            <p:spPr>
              <a:xfrm>
                <a:off x="2245703" y="6866312"/>
                <a:ext cx="12597" cy="10583"/>
              </a:xfrm>
              <a:custGeom>
                <a:avLst/>
                <a:gdLst/>
                <a:ahLst/>
                <a:cxnLst/>
                <a:rect l="l" t="t" r="r" b="b"/>
                <a:pathLst>
                  <a:path w="12597" h="10583" extrusionOk="0">
                    <a:moveTo>
                      <a:pt x="9574" y="173"/>
                    </a:moveTo>
                    <a:cubicBezTo>
                      <a:pt x="6082" y="-1005"/>
                      <a:pt x="-1370" y="4067"/>
                      <a:pt x="219" y="8175"/>
                    </a:cubicBezTo>
                    <a:cubicBezTo>
                      <a:pt x="2215" y="13337"/>
                      <a:pt x="13155" y="9370"/>
                      <a:pt x="12575" y="4063"/>
                    </a:cubicBezTo>
                    <a:cubicBezTo>
                      <a:pt x="12499" y="2424"/>
                      <a:pt x="11437" y="801"/>
                      <a:pt x="9574" y="173"/>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3" name="Google Shape;443;p2"/>
              <p:cNvSpPr/>
              <p:nvPr/>
            </p:nvSpPr>
            <p:spPr>
              <a:xfrm>
                <a:off x="2184178" y="7015873"/>
                <a:ext cx="13569" cy="18476"/>
              </a:xfrm>
              <a:custGeom>
                <a:avLst/>
                <a:gdLst/>
                <a:ahLst/>
                <a:cxnLst/>
                <a:rect l="l" t="t" r="r" b="b"/>
                <a:pathLst>
                  <a:path w="13569" h="18476" extrusionOk="0">
                    <a:moveTo>
                      <a:pt x="1994" y="406"/>
                    </a:moveTo>
                    <a:cubicBezTo>
                      <a:pt x="-1879" y="2536"/>
                      <a:pt x="842" y="6691"/>
                      <a:pt x="2225" y="9483"/>
                    </a:cubicBezTo>
                    <a:cubicBezTo>
                      <a:pt x="3821" y="12703"/>
                      <a:pt x="6940" y="21023"/>
                      <a:pt x="11972" y="17711"/>
                    </a:cubicBezTo>
                    <a:cubicBezTo>
                      <a:pt x="15952" y="14618"/>
                      <a:pt x="11440" y="10247"/>
                      <a:pt x="9799" y="7260"/>
                    </a:cubicBezTo>
                    <a:cubicBezTo>
                      <a:pt x="8230" y="4404"/>
                      <a:pt x="6466" y="-1613"/>
                      <a:pt x="1994" y="406"/>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4" name="Google Shape;444;p2"/>
              <p:cNvSpPr/>
              <p:nvPr/>
            </p:nvSpPr>
            <p:spPr>
              <a:xfrm>
                <a:off x="2163952" y="7027454"/>
                <a:ext cx="15584" cy="24361"/>
              </a:xfrm>
              <a:custGeom>
                <a:avLst/>
                <a:gdLst/>
                <a:ahLst/>
                <a:cxnLst/>
                <a:rect l="l" t="t" r="r" b="b"/>
                <a:pathLst>
                  <a:path w="15584" h="24361" extrusionOk="0">
                    <a:moveTo>
                      <a:pt x="2124" y="337"/>
                    </a:moveTo>
                    <a:cubicBezTo>
                      <a:pt x="-1189" y="1943"/>
                      <a:pt x="90" y="5085"/>
                      <a:pt x="1193" y="7693"/>
                    </a:cubicBezTo>
                    <a:cubicBezTo>
                      <a:pt x="6897" y="21181"/>
                      <a:pt x="9491" y="26148"/>
                      <a:pt x="13748" y="23802"/>
                    </a:cubicBezTo>
                    <a:cubicBezTo>
                      <a:pt x="18088" y="20946"/>
                      <a:pt x="13651" y="16280"/>
                      <a:pt x="11535" y="11932"/>
                    </a:cubicBezTo>
                    <a:cubicBezTo>
                      <a:pt x="8386" y="5464"/>
                      <a:pt x="7182" y="-1642"/>
                      <a:pt x="2124" y="337"/>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5" name="Google Shape;445;p2"/>
              <p:cNvSpPr/>
              <p:nvPr/>
            </p:nvSpPr>
            <p:spPr>
              <a:xfrm>
                <a:off x="2142403" y="7033777"/>
                <a:ext cx="12023" cy="17299"/>
              </a:xfrm>
              <a:custGeom>
                <a:avLst/>
                <a:gdLst/>
                <a:ahLst/>
                <a:cxnLst/>
                <a:rect l="l" t="t" r="r" b="b"/>
                <a:pathLst>
                  <a:path w="12023" h="17299" extrusionOk="0">
                    <a:moveTo>
                      <a:pt x="12024" y="11715"/>
                    </a:moveTo>
                    <a:cubicBezTo>
                      <a:pt x="12008" y="11673"/>
                      <a:pt x="11991" y="11630"/>
                      <a:pt x="11974" y="11587"/>
                    </a:cubicBezTo>
                    <a:cubicBezTo>
                      <a:pt x="11571" y="9291"/>
                      <a:pt x="10809" y="8560"/>
                      <a:pt x="8654" y="2473"/>
                    </a:cubicBezTo>
                    <a:cubicBezTo>
                      <a:pt x="6972" y="-1305"/>
                      <a:pt x="1955" y="-470"/>
                      <a:pt x="382" y="3055"/>
                    </a:cubicBezTo>
                    <a:cubicBezTo>
                      <a:pt x="-1479" y="7231"/>
                      <a:pt x="3840" y="16039"/>
                      <a:pt x="8140" y="17299"/>
                    </a:cubicBezTo>
                    <a:lnTo>
                      <a:pt x="8508" y="17186"/>
                    </a:lnTo>
                    <a:cubicBezTo>
                      <a:pt x="10798" y="16484"/>
                      <a:pt x="12145" y="14258"/>
                      <a:pt x="11983" y="11869"/>
                    </a:cubicBezTo>
                    <a:cubicBezTo>
                      <a:pt x="11978" y="11782"/>
                      <a:pt x="11986" y="11729"/>
                      <a:pt x="12024" y="11715"/>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6" name="Google Shape;446;p2"/>
              <p:cNvSpPr/>
              <p:nvPr/>
            </p:nvSpPr>
            <p:spPr>
              <a:xfrm>
                <a:off x="1979592" y="7040433"/>
                <a:ext cx="15057" cy="18235"/>
              </a:xfrm>
              <a:custGeom>
                <a:avLst/>
                <a:gdLst/>
                <a:ahLst/>
                <a:cxnLst/>
                <a:rect l="l" t="t" r="r" b="b"/>
                <a:pathLst>
                  <a:path w="15057" h="18235" extrusionOk="0">
                    <a:moveTo>
                      <a:pt x="13509" y="723"/>
                    </a:moveTo>
                    <a:cubicBezTo>
                      <a:pt x="9998" y="-1580"/>
                      <a:pt x="7789" y="2144"/>
                      <a:pt x="5921" y="4552"/>
                    </a:cubicBezTo>
                    <a:cubicBezTo>
                      <a:pt x="3632" y="7502"/>
                      <a:pt x="-3286" y="14101"/>
                      <a:pt x="1862" y="17605"/>
                    </a:cubicBezTo>
                    <a:cubicBezTo>
                      <a:pt x="6459" y="20234"/>
                      <a:pt x="8872" y="13976"/>
                      <a:pt x="10905" y="11104"/>
                    </a:cubicBezTo>
                    <a:cubicBezTo>
                      <a:pt x="12818" y="8401"/>
                      <a:pt x="17466" y="3791"/>
                      <a:pt x="13509" y="723"/>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7" name="Google Shape;447;p2"/>
              <p:cNvSpPr/>
              <p:nvPr/>
            </p:nvSpPr>
            <p:spPr>
              <a:xfrm>
                <a:off x="1944440" y="7030948"/>
                <a:ext cx="25529" cy="35807"/>
              </a:xfrm>
              <a:custGeom>
                <a:avLst/>
                <a:gdLst/>
                <a:ahLst/>
                <a:cxnLst/>
                <a:rect l="l" t="t" r="r" b="b"/>
                <a:pathLst>
                  <a:path w="25529" h="35807" extrusionOk="0">
                    <a:moveTo>
                      <a:pt x="23797" y="693"/>
                    </a:moveTo>
                    <a:cubicBezTo>
                      <a:pt x="19408" y="-1774"/>
                      <a:pt x="19290" y="1348"/>
                      <a:pt x="2606" y="26553"/>
                    </a:cubicBezTo>
                    <a:cubicBezTo>
                      <a:pt x="856" y="29196"/>
                      <a:pt x="-1778" y="32581"/>
                      <a:pt x="1723" y="35114"/>
                    </a:cubicBezTo>
                    <a:cubicBezTo>
                      <a:pt x="5598" y="37479"/>
                      <a:pt x="7787" y="33251"/>
                      <a:pt x="9578" y="30533"/>
                    </a:cubicBezTo>
                    <a:cubicBezTo>
                      <a:pt x="14057" y="23741"/>
                      <a:pt x="18453" y="16879"/>
                      <a:pt x="22650" y="9908"/>
                    </a:cubicBezTo>
                    <a:cubicBezTo>
                      <a:pt x="24279" y="7200"/>
                      <a:pt x="27548" y="3208"/>
                      <a:pt x="23797" y="693"/>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8" name="Google Shape;448;p2"/>
              <p:cNvSpPr/>
              <p:nvPr/>
            </p:nvSpPr>
            <p:spPr>
              <a:xfrm>
                <a:off x="1939299" y="7017071"/>
                <a:ext cx="14748" cy="14960"/>
              </a:xfrm>
              <a:custGeom>
                <a:avLst/>
                <a:gdLst/>
                <a:ahLst/>
                <a:cxnLst/>
                <a:rect l="l" t="t" r="r" b="b"/>
                <a:pathLst>
                  <a:path w="14748" h="14960" extrusionOk="0">
                    <a:moveTo>
                      <a:pt x="14736" y="4466"/>
                    </a:moveTo>
                    <a:cubicBezTo>
                      <a:pt x="14511" y="2285"/>
                      <a:pt x="12936" y="616"/>
                      <a:pt x="11119" y="196"/>
                    </a:cubicBezTo>
                    <a:cubicBezTo>
                      <a:pt x="5595" y="-1682"/>
                      <a:pt x="-3578" y="10482"/>
                      <a:pt x="1461" y="14269"/>
                    </a:cubicBezTo>
                    <a:cubicBezTo>
                      <a:pt x="5783" y="17517"/>
                      <a:pt x="15148" y="8483"/>
                      <a:pt x="14736" y="4466"/>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9" name="Google Shape;449;p2"/>
              <p:cNvSpPr/>
              <p:nvPr/>
            </p:nvSpPr>
            <p:spPr>
              <a:xfrm>
                <a:off x="1892279" y="6830401"/>
                <a:ext cx="17901" cy="10725"/>
              </a:xfrm>
              <a:custGeom>
                <a:avLst/>
                <a:gdLst/>
                <a:ahLst/>
                <a:cxnLst/>
                <a:rect l="l" t="t" r="r" b="b"/>
                <a:pathLst>
                  <a:path w="17901" h="10725" extrusionOk="0">
                    <a:moveTo>
                      <a:pt x="16" y="5609"/>
                    </a:moveTo>
                    <a:cubicBezTo>
                      <a:pt x="473" y="10787"/>
                      <a:pt x="13545" y="12087"/>
                      <a:pt x="16380" y="9271"/>
                    </a:cubicBezTo>
                    <a:cubicBezTo>
                      <a:pt x="18228" y="7436"/>
                      <a:pt x="18345" y="4603"/>
                      <a:pt x="16992" y="2866"/>
                    </a:cubicBezTo>
                    <a:cubicBezTo>
                      <a:pt x="14207" y="-1768"/>
                      <a:pt x="-545" y="-732"/>
                      <a:pt x="16" y="5609"/>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0" name="Google Shape;450;p2"/>
              <p:cNvSpPr/>
              <p:nvPr/>
            </p:nvSpPr>
            <p:spPr>
              <a:xfrm>
                <a:off x="1864469" y="6852089"/>
                <a:ext cx="43298" cy="8452"/>
              </a:xfrm>
              <a:custGeom>
                <a:avLst/>
                <a:gdLst/>
                <a:ahLst/>
                <a:cxnLst/>
                <a:rect l="l" t="t" r="r" b="b"/>
                <a:pathLst>
                  <a:path w="43298" h="8452" extrusionOk="0">
                    <a:moveTo>
                      <a:pt x="34142" y="593"/>
                    </a:moveTo>
                    <a:cubicBezTo>
                      <a:pt x="25556" y="125"/>
                      <a:pt x="16947" y="-137"/>
                      <a:pt x="8349" y="74"/>
                    </a:cubicBezTo>
                    <a:cubicBezTo>
                      <a:pt x="5037" y="154"/>
                      <a:pt x="-13" y="-239"/>
                      <a:pt x="0" y="4424"/>
                    </a:cubicBezTo>
                    <a:cubicBezTo>
                      <a:pt x="376" y="9026"/>
                      <a:pt x="5259" y="8223"/>
                      <a:pt x="8549" y="8141"/>
                    </a:cubicBezTo>
                    <a:cubicBezTo>
                      <a:pt x="37810" y="7413"/>
                      <a:pt x="42772" y="10779"/>
                      <a:pt x="43298" y="4900"/>
                    </a:cubicBezTo>
                    <a:cubicBezTo>
                      <a:pt x="43350" y="82"/>
                      <a:pt x="37413" y="771"/>
                      <a:pt x="34142" y="593"/>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1" name="Google Shape;451;p2"/>
              <p:cNvSpPr/>
              <p:nvPr/>
            </p:nvSpPr>
            <p:spPr>
              <a:xfrm>
                <a:off x="1890048" y="6874012"/>
                <a:ext cx="15243" cy="10070"/>
              </a:xfrm>
              <a:custGeom>
                <a:avLst/>
                <a:gdLst/>
                <a:ahLst/>
                <a:cxnLst/>
                <a:rect l="l" t="t" r="r" b="b"/>
                <a:pathLst>
                  <a:path w="15243" h="10070" extrusionOk="0">
                    <a:moveTo>
                      <a:pt x="116" y="6710"/>
                    </a:moveTo>
                    <a:cubicBezTo>
                      <a:pt x="1773" y="13142"/>
                      <a:pt x="19563" y="9600"/>
                      <a:pt x="14260" y="2338"/>
                    </a:cubicBezTo>
                    <a:cubicBezTo>
                      <a:pt x="11470" y="-2627"/>
                      <a:pt x="-1350" y="1019"/>
                      <a:pt x="116" y="6710"/>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sp>
        <p:nvSpPr>
          <p:cNvPr id="452" name="Google Shape;452;p2"/>
          <p:cNvSpPr txBox="1">
            <a:spLocks noGrp="1"/>
          </p:cNvSpPr>
          <p:nvPr>
            <p:ph type="ctrTitle"/>
          </p:nvPr>
        </p:nvSpPr>
        <p:spPr>
          <a:xfrm>
            <a:off x="3111533" y="2620233"/>
            <a:ext cx="5967200" cy="15464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3990877566"/>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1664000" y="1114667"/>
            <a:ext cx="8864000" cy="528400"/>
          </a:xfrm>
          <a:prstGeom prst="rect">
            <a:avLst/>
          </a:prstGeom>
        </p:spPr>
        <p:txBody>
          <a:bodyPr spcFirstLastPara="1" wrap="square" lIns="0" tIns="0" rIns="0" bIns="0" anchor="b" anchorCtr="0">
            <a:noAutofit/>
          </a:bodyPr>
          <a:lstStyle>
            <a:lvl1pPr lvl="0" algn="ctr" rtl="0">
              <a:spcBef>
                <a:spcPts val="0"/>
              </a:spcBef>
              <a:spcAft>
                <a:spcPts val="0"/>
              </a:spcAft>
              <a:buSzPts val="4000"/>
              <a:buNone/>
              <a:defRPr sz="5333"/>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07" name="Google Shape;207;p6"/>
          <p:cNvSpPr txBox="1">
            <a:spLocks noGrp="1"/>
          </p:cNvSpPr>
          <p:nvPr>
            <p:ph type="body" idx="1"/>
          </p:nvPr>
        </p:nvSpPr>
        <p:spPr>
          <a:xfrm>
            <a:off x="1140367" y="2340933"/>
            <a:ext cx="4630800" cy="4022000"/>
          </a:xfrm>
          <a:prstGeom prst="rect">
            <a:avLst/>
          </a:prstGeom>
        </p:spPr>
        <p:txBody>
          <a:bodyPr spcFirstLastPara="1" wrap="square" lIns="0" tIns="0" rIns="0" bIns="0" anchor="t" anchorCtr="0">
            <a:noAutofit/>
          </a:bodyPr>
          <a:lstStyle>
            <a:lvl1pPr marL="609585" lvl="0" indent="-406390" rtl="0">
              <a:spcBef>
                <a:spcPts val="0"/>
              </a:spcBef>
              <a:spcAft>
                <a:spcPts val="0"/>
              </a:spcAft>
              <a:buClr>
                <a:schemeClr val="accent1"/>
              </a:buClr>
              <a:buSzPts val="1200"/>
              <a:buChar char="●"/>
              <a:defRPr sz="1600">
                <a:solidFill>
                  <a:schemeClr val="accent1"/>
                </a:solidFill>
              </a:defRPr>
            </a:lvl1pPr>
            <a:lvl2pPr marL="1219170" lvl="1" indent="-406390" rtl="0">
              <a:spcBef>
                <a:spcPts val="1067"/>
              </a:spcBef>
              <a:spcAft>
                <a:spcPts val="0"/>
              </a:spcAft>
              <a:buClr>
                <a:schemeClr val="accent1"/>
              </a:buClr>
              <a:buSzPts val="1200"/>
              <a:buChar char="○"/>
              <a:defRPr sz="1600">
                <a:solidFill>
                  <a:schemeClr val="accent1"/>
                </a:solidFill>
              </a:defRPr>
            </a:lvl2pPr>
            <a:lvl3pPr marL="1828754" lvl="2" indent="-406390" rtl="0">
              <a:spcBef>
                <a:spcPts val="1067"/>
              </a:spcBef>
              <a:spcAft>
                <a:spcPts val="0"/>
              </a:spcAft>
              <a:buClr>
                <a:schemeClr val="accent1"/>
              </a:buClr>
              <a:buSzPts val="1200"/>
              <a:buChar char="■"/>
              <a:defRPr sz="1600">
                <a:solidFill>
                  <a:schemeClr val="accent1"/>
                </a:solidFill>
              </a:defRPr>
            </a:lvl3pPr>
            <a:lvl4pPr marL="2438339" lvl="3" indent="-406390" rtl="0">
              <a:spcBef>
                <a:spcPts val="1067"/>
              </a:spcBef>
              <a:spcAft>
                <a:spcPts val="0"/>
              </a:spcAft>
              <a:buClr>
                <a:schemeClr val="accent1"/>
              </a:buClr>
              <a:buSzPts val="1200"/>
              <a:buChar char="●"/>
              <a:defRPr sz="1600">
                <a:solidFill>
                  <a:schemeClr val="accent1"/>
                </a:solidFill>
              </a:defRPr>
            </a:lvl4pPr>
            <a:lvl5pPr marL="3047924" lvl="4" indent="-406390" rtl="0">
              <a:spcBef>
                <a:spcPts val="1067"/>
              </a:spcBef>
              <a:spcAft>
                <a:spcPts val="0"/>
              </a:spcAft>
              <a:buClr>
                <a:schemeClr val="accent1"/>
              </a:buClr>
              <a:buSzPts val="1200"/>
              <a:buChar char="○"/>
              <a:defRPr sz="1600">
                <a:solidFill>
                  <a:schemeClr val="accent1"/>
                </a:solidFill>
              </a:defRPr>
            </a:lvl5pPr>
            <a:lvl6pPr marL="3657509" lvl="5" indent="-406390" rtl="0">
              <a:spcBef>
                <a:spcPts val="1067"/>
              </a:spcBef>
              <a:spcAft>
                <a:spcPts val="0"/>
              </a:spcAft>
              <a:buClr>
                <a:schemeClr val="accent1"/>
              </a:buClr>
              <a:buSzPts val="1200"/>
              <a:buChar char="■"/>
              <a:defRPr sz="1600">
                <a:solidFill>
                  <a:schemeClr val="accent1"/>
                </a:solidFill>
              </a:defRPr>
            </a:lvl6pPr>
            <a:lvl7pPr marL="4267093" lvl="6" indent="-406390" rtl="0">
              <a:spcBef>
                <a:spcPts val="1067"/>
              </a:spcBef>
              <a:spcAft>
                <a:spcPts val="0"/>
              </a:spcAft>
              <a:buClr>
                <a:schemeClr val="accent1"/>
              </a:buClr>
              <a:buSzPts val="1200"/>
              <a:buChar char="●"/>
              <a:defRPr sz="1600">
                <a:solidFill>
                  <a:schemeClr val="accent1"/>
                </a:solidFill>
              </a:defRPr>
            </a:lvl7pPr>
            <a:lvl8pPr marL="4876678" lvl="7" indent="-406390" rtl="0">
              <a:spcBef>
                <a:spcPts val="1067"/>
              </a:spcBef>
              <a:spcAft>
                <a:spcPts val="0"/>
              </a:spcAft>
              <a:buClr>
                <a:schemeClr val="accent1"/>
              </a:buClr>
              <a:buSzPts val="1200"/>
              <a:buChar char="○"/>
              <a:defRPr sz="1600">
                <a:solidFill>
                  <a:schemeClr val="accent1"/>
                </a:solidFill>
              </a:defRPr>
            </a:lvl8pPr>
            <a:lvl9pPr marL="5486263" lvl="8" indent="-406390" rtl="0">
              <a:spcBef>
                <a:spcPts val="1067"/>
              </a:spcBef>
              <a:spcAft>
                <a:spcPts val="1067"/>
              </a:spcAft>
              <a:buClr>
                <a:schemeClr val="accent1"/>
              </a:buClr>
              <a:buSzPts val="1200"/>
              <a:buChar char="■"/>
              <a:defRPr sz="1600">
                <a:solidFill>
                  <a:schemeClr val="accent1"/>
                </a:solidFill>
              </a:defRPr>
            </a:lvl9pPr>
          </a:lstStyle>
          <a:p>
            <a:endParaRPr/>
          </a:p>
        </p:txBody>
      </p:sp>
      <p:sp>
        <p:nvSpPr>
          <p:cNvPr id="208" name="Google Shape;208;p6"/>
          <p:cNvSpPr txBox="1">
            <a:spLocks noGrp="1"/>
          </p:cNvSpPr>
          <p:nvPr>
            <p:ph type="body" idx="2"/>
          </p:nvPr>
        </p:nvSpPr>
        <p:spPr>
          <a:xfrm>
            <a:off x="6420799" y="2340933"/>
            <a:ext cx="4630800" cy="4022000"/>
          </a:xfrm>
          <a:prstGeom prst="rect">
            <a:avLst/>
          </a:prstGeom>
        </p:spPr>
        <p:txBody>
          <a:bodyPr spcFirstLastPara="1" wrap="square" lIns="0" tIns="0" rIns="0" bIns="0" anchor="t" anchorCtr="0">
            <a:noAutofit/>
          </a:bodyPr>
          <a:lstStyle>
            <a:lvl1pPr marL="609585" lvl="0" indent="-406390" rtl="0">
              <a:spcBef>
                <a:spcPts val="0"/>
              </a:spcBef>
              <a:spcAft>
                <a:spcPts val="0"/>
              </a:spcAft>
              <a:buClr>
                <a:schemeClr val="accent1"/>
              </a:buClr>
              <a:buSzPts val="1200"/>
              <a:buChar char="●"/>
              <a:defRPr sz="1600">
                <a:solidFill>
                  <a:schemeClr val="accent1"/>
                </a:solidFill>
              </a:defRPr>
            </a:lvl1pPr>
            <a:lvl2pPr marL="1219170" lvl="1" indent="-406390" rtl="0">
              <a:spcBef>
                <a:spcPts val="1067"/>
              </a:spcBef>
              <a:spcAft>
                <a:spcPts val="0"/>
              </a:spcAft>
              <a:buClr>
                <a:schemeClr val="accent1"/>
              </a:buClr>
              <a:buSzPts val="1200"/>
              <a:buChar char="○"/>
              <a:defRPr sz="1600">
                <a:solidFill>
                  <a:schemeClr val="accent1"/>
                </a:solidFill>
              </a:defRPr>
            </a:lvl2pPr>
            <a:lvl3pPr marL="1828754" lvl="2" indent="-406390" rtl="0">
              <a:spcBef>
                <a:spcPts val="1067"/>
              </a:spcBef>
              <a:spcAft>
                <a:spcPts val="0"/>
              </a:spcAft>
              <a:buClr>
                <a:schemeClr val="accent1"/>
              </a:buClr>
              <a:buSzPts val="1200"/>
              <a:buChar char="■"/>
              <a:defRPr sz="1600">
                <a:solidFill>
                  <a:schemeClr val="accent1"/>
                </a:solidFill>
              </a:defRPr>
            </a:lvl3pPr>
            <a:lvl4pPr marL="2438339" lvl="3" indent="-406390" rtl="0">
              <a:spcBef>
                <a:spcPts val="1067"/>
              </a:spcBef>
              <a:spcAft>
                <a:spcPts val="0"/>
              </a:spcAft>
              <a:buClr>
                <a:schemeClr val="accent1"/>
              </a:buClr>
              <a:buSzPts val="1200"/>
              <a:buChar char="●"/>
              <a:defRPr sz="1600">
                <a:solidFill>
                  <a:schemeClr val="accent1"/>
                </a:solidFill>
              </a:defRPr>
            </a:lvl4pPr>
            <a:lvl5pPr marL="3047924" lvl="4" indent="-406390" rtl="0">
              <a:spcBef>
                <a:spcPts val="1067"/>
              </a:spcBef>
              <a:spcAft>
                <a:spcPts val="0"/>
              </a:spcAft>
              <a:buClr>
                <a:schemeClr val="accent1"/>
              </a:buClr>
              <a:buSzPts val="1200"/>
              <a:buChar char="○"/>
              <a:defRPr sz="1600">
                <a:solidFill>
                  <a:schemeClr val="accent1"/>
                </a:solidFill>
              </a:defRPr>
            </a:lvl5pPr>
            <a:lvl6pPr marL="3657509" lvl="5" indent="-406390" rtl="0">
              <a:spcBef>
                <a:spcPts val="1067"/>
              </a:spcBef>
              <a:spcAft>
                <a:spcPts val="0"/>
              </a:spcAft>
              <a:buClr>
                <a:schemeClr val="accent1"/>
              </a:buClr>
              <a:buSzPts val="1200"/>
              <a:buChar char="■"/>
              <a:defRPr sz="1600">
                <a:solidFill>
                  <a:schemeClr val="accent1"/>
                </a:solidFill>
              </a:defRPr>
            </a:lvl6pPr>
            <a:lvl7pPr marL="4267093" lvl="6" indent="-406390" rtl="0">
              <a:spcBef>
                <a:spcPts val="1067"/>
              </a:spcBef>
              <a:spcAft>
                <a:spcPts val="0"/>
              </a:spcAft>
              <a:buClr>
                <a:schemeClr val="accent1"/>
              </a:buClr>
              <a:buSzPts val="1200"/>
              <a:buChar char="●"/>
              <a:defRPr sz="1600">
                <a:solidFill>
                  <a:schemeClr val="accent1"/>
                </a:solidFill>
              </a:defRPr>
            </a:lvl7pPr>
            <a:lvl8pPr marL="4876678" lvl="7" indent="-406390" rtl="0">
              <a:spcBef>
                <a:spcPts val="1067"/>
              </a:spcBef>
              <a:spcAft>
                <a:spcPts val="0"/>
              </a:spcAft>
              <a:buClr>
                <a:schemeClr val="accent1"/>
              </a:buClr>
              <a:buSzPts val="1200"/>
              <a:buChar char="○"/>
              <a:defRPr sz="1600">
                <a:solidFill>
                  <a:schemeClr val="accent1"/>
                </a:solidFill>
              </a:defRPr>
            </a:lvl8pPr>
            <a:lvl9pPr marL="5486263" lvl="8" indent="-406390" rtl="0">
              <a:spcBef>
                <a:spcPts val="1067"/>
              </a:spcBef>
              <a:spcAft>
                <a:spcPts val="1067"/>
              </a:spcAft>
              <a:buClr>
                <a:schemeClr val="accent1"/>
              </a:buClr>
              <a:buSzPts val="1200"/>
              <a:buChar char="■"/>
              <a:defRPr sz="1600">
                <a:solidFill>
                  <a:schemeClr val="accent1"/>
                </a:solidFill>
              </a:defRPr>
            </a:lvl9pPr>
          </a:lstStyle>
          <a:p>
            <a:endParaRPr/>
          </a:p>
        </p:txBody>
      </p:sp>
      <p:sp>
        <p:nvSpPr>
          <p:cNvPr id="209" name="Google Shape;209;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10" name="Google Shape;210;p6"/>
          <p:cNvSpPr/>
          <p:nvPr/>
        </p:nvSpPr>
        <p:spPr>
          <a:xfrm>
            <a:off x="10751312" y="-300932"/>
            <a:ext cx="1727320" cy="3081475"/>
          </a:xfrm>
          <a:custGeom>
            <a:avLst/>
            <a:gdLst/>
            <a:ahLst/>
            <a:cxnLst/>
            <a:rect l="l" t="t" r="r" b="b"/>
            <a:pathLst>
              <a:path w="2590980" h="4622213" extrusionOk="0">
                <a:moveTo>
                  <a:pt x="2582387" y="2612365"/>
                </a:moveTo>
                <a:cubicBezTo>
                  <a:pt x="2570462" y="2430067"/>
                  <a:pt x="2532283" y="2254332"/>
                  <a:pt x="2494011" y="2075639"/>
                </a:cubicBezTo>
                <a:cubicBezTo>
                  <a:pt x="2463228" y="1925974"/>
                  <a:pt x="2408409" y="1782964"/>
                  <a:pt x="2346934" y="1643559"/>
                </a:cubicBezTo>
                <a:cubicBezTo>
                  <a:pt x="2307368" y="1546494"/>
                  <a:pt x="2261794" y="1451555"/>
                  <a:pt x="2201613" y="1365490"/>
                </a:cubicBezTo>
                <a:cubicBezTo>
                  <a:pt x="2122389" y="1240692"/>
                  <a:pt x="2022458" y="1131516"/>
                  <a:pt x="1914114" y="1031585"/>
                </a:cubicBezTo>
                <a:cubicBezTo>
                  <a:pt x="1807435" y="933688"/>
                  <a:pt x="1696226" y="840320"/>
                  <a:pt x="1576512" y="758415"/>
                </a:cubicBezTo>
                <a:cubicBezTo>
                  <a:pt x="1366850" y="618179"/>
                  <a:pt x="1146558" y="492179"/>
                  <a:pt x="914340" y="392895"/>
                </a:cubicBezTo>
                <a:cubicBezTo>
                  <a:pt x="799526" y="342975"/>
                  <a:pt x="686930" y="288341"/>
                  <a:pt x="572300" y="237960"/>
                </a:cubicBezTo>
                <a:cubicBezTo>
                  <a:pt x="459150" y="187671"/>
                  <a:pt x="343226" y="143483"/>
                  <a:pt x="230722" y="91714"/>
                </a:cubicBezTo>
                <a:cubicBezTo>
                  <a:pt x="175903" y="64998"/>
                  <a:pt x="118866" y="43552"/>
                  <a:pt x="62568" y="20441"/>
                </a:cubicBezTo>
                <a:cubicBezTo>
                  <a:pt x="45743" y="14339"/>
                  <a:pt x="30120" y="2137"/>
                  <a:pt x="12279" y="11"/>
                </a:cubicBezTo>
                <a:cubicBezTo>
                  <a:pt x="4606" y="-359"/>
                  <a:pt x="-478" y="8885"/>
                  <a:pt x="3034" y="15264"/>
                </a:cubicBezTo>
                <a:cubicBezTo>
                  <a:pt x="2757" y="15356"/>
                  <a:pt x="2572" y="15449"/>
                  <a:pt x="2387" y="15634"/>
                </a:cubicBezTo>
                <a:cubicBezTo>
                  <a:pt x="-2050" y="20533"/>
                  <a:pt x="816" y="27929"/>
                  <a:pt x="2110" y="33753"/>
                </a:cubicBezTo>
                <a:cubicBezTo>
                  <a:pt x="30120" y="128877"/>
                  <a:pt x="68669" y="220950"/>
                  <a:pt x="90116" y="318108"/>
                </a:cubicBezTo>
                <a:cubicBezTo>
                  <a:pt x="111470" y="407316"/>
                  <a:pt x="128018" y="497448"/>
                  <a:pt x="139388" y="588505"/>
                </a:cubicBezTo>
                <a:cubicBezTo>
                  <a:pt x="155751" y="709883"/>
                  <a:pt x="174239" y="831168"/>
                  <a:pt x="184131" y="953286"/>
                </a:cubicBezTo>
                <a:cubicBezTo>
                  <a:pt x="193560" y="1079841"/>
                  <a:pt x="192173" y="1211018"/>
                  <a:pt x="200216" y="1338219"/>
                </a:cubicBezTo>
                <a:cubicBezTo>
                  <a:pt x="207796" y="1462001"/>
                  <a:pt x="219999" y="1585413"/>
                  <a:pt x="234882" y="1708547"/>
                </a:cubicBezTo>
                <a:cubicBezTo>
                  <a:pt x="254480" y="1874206"/>
                  <a:pt x="288962" y="2037830"/>
                  <a:pt x="330931" y="2199144"/>
                </a:cubicBezTo>
                <a:cubicBezTo>
                  <a:pt x="372808" y="2360919"/>
                  <a:pt x="421155" y="2520939"/>
                  <a:pt x="487437" y="2674487"/>
                </a:cubicBezTo>
                <a:cubicBezTo>
                  <a:pt x="564350" y="2867878"/>
                  <a:pt x="663634" y="3056462"/>
                  <a:pt x="817367" y="3200027"/>
                </a:cubicBezTo>
                <a:cubicBezTo>
                  <a:pt x="903524" y="3289512"/>
                  <a:pt x="1005767" y="3360693"/>
                  <a:pt x="1102740" y="3437698"/>
                </a:cubicBezTo>
                <a:cubicBezTo>
                  <a:pt x="1178913" y="3487618"/>
                  <a:pt x="1251389" y="3538647"/>
                  <a:pt x="1325436" y="3591709"/>
                </a:cubicBezTo>
                <a:cubicBezTo>
                  <a:pt x="1442746" y="3674446"/>
                  <a:pt x="1572074" y="3736475"/>
                  <a:pt x="1698167" y="3804328"/>
                </a:cubicBezTo>
                <a:cubicBezTo>
                  <a:pt x="1751322" y="3832431"/>
                  <a:pt x="1796712" y="3872274"/>
                  <a:pt x="1845614" y="3907125"/>
                </a:cubicBezTo>
                <a:cubicBezTo>
                  <a:pt x="1873717" y="3927278"/>
                  <a:pt x="1905332" y="3941422"/>
                  <a:pt x="1934545" y="3959633"/>
                </a:cubicBezTo>
                <a:cubicBezTo>
                  <a:pt x="1941200" y="3963978"/>
                  <a:pt x="1948781" y="3963423"/>
                  <a:pt x="1954974" y="3960188"/>
                </a:cubicBezTo>
                <a:cubicBezTo>
                  <a:pt x="1961261" y="3984223"/>
                  <a:pt x="1967824" y="4008258"/>
                  <a:pt x="1974665" y="4032201"/>
                </a:cubicBezTo>
                <a:cubicBezTo>
                  <a:pt x="2000919" y="4137864"/>
                  <a:pt x="2036972" y="4240568"/>
                  <a:pt x="2062763" y="4346323"/>
                </a:cubicBezTo>
                <a:cubicBezTo>
                  <a:pt x="2078571" y="4407613"/>
                  <a:pt x="2091883" y="4468533"/>
                  <a:pt x="2102884" y="4531025"/>
                </a:cubicBezTo>
                <a:cubicBezTo>
                  <a:pt x="2112128" y="4578633"/>
                  <a:pt x="2114069" y="4618846"/>
                  <a:pt x="2173326" y="4622081"/>
                </a:cubicBezTo>
                <a:cubicBezTo>
                  <a:pt x="2246171" y="4624393"/>
                  <a:pt x="2318277" y="4596105"/>
                  <a:pt x="2382617" y="4564304"/>
                </a:cubicBezTo>
                <a:cubicBezTo>
                  <a:pt x="2436881" y="4542395"/>
                  <a:pt x="2414418" y="4478887"/>
                  <a:pt x="2403417" y="4435624"/>
                </a:cubicBezTo>
                <a:cubicBezTo>
                  <a:pt x="2394080" y="4397352"/>
                  <a:pt x="2383079" y="4359543"/>
                  <a:pt x="2371431" y="4321918"/>
                </a:cubicBezTo>
                <a:cubicBezTo>
                  <a:pt x="2342589" y="4220046"/>
                  <a:pt x="2311251" y="4119005"/>
                  <a:pt x="2281484" y="4017410"/>
                </a:cubicBezTo>
                <a:cubicBezTo>
                  <a:pt x="2269929" y="3988013"/>
                  <a:pt x="2258188" y="3958709"/>
                  <a:pt x="2246356" y="3929404"/>
                </a:cubicBezTo>
                <a:cubicBezTo>
                  <a:pt x="2255877" y="3932732"/>
                  <a:pt x="2267710" y="3928665"/>
                  <a:pt x="2272517" y="3919882"/>
                </a:cubicBezTo>
                <a:cubicBezTo>
                  <a:pt x="2284073" y="3897789"/>
                  <a:pt x="2295073" y="3875510"/>
                  <a:pt x="2306814" y="3853508"/>
                </a:cubicBezTo>
                <a:cubicBezTo>
                  <a:pt x="2335563" y="3801370"/>
                  <a:pt x="2362280" y="3747938"/>
                  <a:pt x="2393710" y="3697279"/>
                </a:cubicBezTo>
                <a:cubicBezTo>
                  <a:pt x="2418947" y="3657806"/>
                  <a:pt x="2446311" y="3619349"/>
                  <a:pt x="2465724" y="3576456"/>
                </a:cubicBezTo>
                <a:cubicBezTo>
                  <a:pt x="2501869" y="3482995"/>
                  <a:pt x="2517584" y="3382972"/>
                  <a:pt x="2543746" y="3286369"/>
                </a:cubicBezTo>
                <a:cubicBezTo>
                  <a:pt x="2595329" y="3065522"/>
                  <a:pt x="2598472" y="2837557"/>
                  <a:pt x="2582387" y="2612365"/>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1" name="Google Shape;211;p6"/>
          <p:cNvSpPr/>
          <p:nvPr/>
        </p:nvSpPr>
        <p:spPr>
          <a:xfrm>
            <a:off x="11044508" y="29384"/>
            <a:ext cx="1318467" cy="2751160"/>
          </a:xfrm>
          <a:custGeom>
            <a:avLst/>
            <a:gdLst/>
            <a:ahLst/>
            <a:cxnLst/>
            <a:rect l="l" t="t" r="r" b="b"/>
            <a:pathLst>
              <a:path w="1977700" h="4126740" extrusionOk="0">
                <a:moveTo>
                  <a:pt x="1733531" y="4126608"/>
                </a:moveTo>
                <a:cubicBezTo>
                  <a:pt x="1674275" y="4123373"/>
                  <a:pt x="1672333" y="4083160"/>
                  <a:pt x="1663089" y="4035552"/>
                </a:cubicBezTo>
                <a:cubicBezTo>
                  <a:pt x="1652088" y="3973060"/>
                  <a:pt x="1638777" y="3912140"/>
                  <a:pt x="1622969" y="3850850"/>
                </a:cubicBezTo>
                <a:cubicBezTo>
                  <a:pt x="1597177" y="3745095"/>
                  <a:pt x="1561124" y="3642390"/>
                  <a:pt x="1534870" y="3536728"/>
                </a:cubicBezTo>
                <a:cubicBezTo>
                  <a:pt x="1504826" y="3432821"/>
                  <a:pt x="1481808" y="3327066"/>
                  <a:pt x="1455184" y="3222236"/>
                </a:cubicBezTo>
                <a:cubicBezTo>
                  <a:pt x="1358026" y="2893230"/>
                  <a:pt x="1254028" y="2566073"/>
                  <a:pt x="1144944" y="2240858"/>
                </a:cubicBezTo>
                <a:cubicBezTo>
                  <a:pt x="1101866" y="2116707"/>
                  <a:pt x="1052594" y="1994774"/>
                  <a:pt x="1007944" y="1871177"/>
                </a:cubicBezTo>
                <a:cubicBezTo>
                  <a:pt x="960335" y="1728815"/>
                  <a:pt x="901079" y="1591167"/>
                  <a:pt x="827032" y="1460544"/>
                </a:cubicBezTo>
                <a:cubicBezTo>
                  <a:pt x="744295" y="1302651"/>
                  <a:pt x="645104" y="1154280"/>
                  <a:pt x="560241" y="997496"/>
                </a:cubicBezTo>
                <a:cubicBezTo>
                  <a:pt x="511431" y="913188"/>
                  <a:pt x="465671" y="827216"/>
                  <a:pt x="417693" y="742538"/>
                </a:cubicBezTo>
                <a:cubicBezTo>
                  <a:pt x="378497" y="674314"/>
                  <a:pt x="333477" y="609512"/>
                  <a:pt x="291693" y="542768"/>
                </a:cubicBezTo>
                <a:cubicBezTo>
                  <a:pt x="255917" y="487209"/>
                  <a:pt x="223840" y="428970"/>
                  <a:pt x="180946" y="378404"/>
                </a:cubicBezTo>
                <a:cubicBezTo>
                  <a:pt x="149423" y="336527"/>
                  <a:pt x="124740" y="292154"/>
                  <a:pt x="95621" y="248983"/>
                </a:cubicBezTo>
                <a:cubicBezTo>
                  <a:pt x="75745" y="219124"/>
                  <a:pt x="60954" y="186122"/>
                  <a:pt x="44592" y="155800"/>
                </a:cubicBezTo>
                <a:cubicBezTo>
                  <a:pt x="24162" y="110780"/>
                  <a:pt x="-19194" y="55869"/>
                  <a:pt x="9556" y="7521"/>
                </a:cubicBezTo>
                <a:cubicBezTo>
                  <a:pt x="22406" y="-5698"/>
                  <a:pt x="42096" y="126"/>
                  <a:pt x="53282" y="12513"/>
                </a:cubicBezTo>
                <a:cubicBezTo>
                  <a:pt x="80645" y="35624"/>
                  <a:pt x="107638" y="59197"/>
                  <a:pt x="132783" y="84804"/>
                </a:cubicBezTo>
                <a:cubicBezTo>
                  <a:pt x="174382" y="131765"/>
                  <a:pt x="219772" y="174751"/>
                  <a:pt x="263220" y="219863"/>
                </a:cubicBezTo>
                <a:cubicBezTo>
                  <a:pt x="338654" y="318870"/>
                  <a:pt x="414550" y="417784"/>
                  <a:pt x="485362" y="520212"/>
                </a:cubicBezTo>
                <a:cubicBezTo>
                  <a:pt x="542861" y="606091"/>
                  <a:pt x="606093" y="688181"/>
                  <a:pt x="660727" y="776002"/>
                </a:cubicBezTo>
                <a:cubicBezTo>
                  <a:pt x="701771" y="849494"/>
                  <a:pt x="750581" y="918087"/>
                  <a:pt x="791719" y="991580"/>
                </a:cubicBezTo>
                <a:cubicBezTo>
                  <a:pt x="849126" y="1097058"/>
                  <a:pt x="905979" y="1202720"/>
                  <a:pt x="963016" y="1308383"/>
                </a:cubicBezTo>
                <a:cubicBezTo>
                  <a:pt x="1017280" y="1421626"/>
                  <a:pt x="1063225" y="1538751"/>
                  <a:pt x="1120262" y="1650793"/>
                </a:cubicBezTo>
                <a:cubicBezTo>
                  <a:pt x="1182199" y="1787978"/>
                  <a:pt x="1226572" y="1932375"/>
                  <a:pt x="1293501" y="2067434"/>
                </a:cubicBezTo>
                <a:cubicBezTo>
                  <a:pt x="1354329" y="2202124"/>
                  <a:pt x="1398609" y="2343470"/>
                  <a:pt x="1459344" y="2478160"/>
                </a:cubicBezTo>
                <a:cubicBezTo>
                  <a:pt x="1500759" y="2579015"/>
                  <a:pt x="1535795" y="2682182"/>
                  <a:pt x="1568889" y="2785996"/>
                </a:cubicBezTo>
                <a:cubicBezTo>
                  <a:pt x="1632305" y="2955907"/>
                  <a:pt x="1700621" y="3124153"/>
                  <a:pt x="1753499" y="3297669"/>
                </a:cubicBezTo>
                <a:cubicBezTo>
                  <a:pt x="1781232" y="3373103"/>
                  <a:pt x="1812385" y="3447150"/>
                  <a:pt x="1841690" y="3521937"/>
                </a:cubicBezTo>
                <a:cubicBezTo>
                  <a:pt x="1871456" y="3623532"/>
                  <a:pt x="1902795" y="3724572"/>
                  <a:pt x="1931637" y="3826445"/>
                </a:cubicBezTo>
                <a:cubicBezTo>
                  <a:pt x="1943285" y="3864069"/>
                  <a:pt x="1954286" y="3901878"/>
                  <a:pt x="1963622" y="3940150"/>
                </a:cubicBezTo>
                <a:cubicBezTo>
                  <a:pt x="1974623" y="3983413"/>
                  <a:pt x="1997087" y="4046922"/>
                  <a:pt x="1942822" y="4068831"/>
                </a:cubicBezTo>
                <a:cubicBezTo>
                  <a:pt x="1878482" y="4100631"/>
                  <a:pt x="1806376" y="4128919"/>
                  <a:pt x="1733531" y="4126608"/>
                </a:cubicBezTo>
                <a:close/>
                <a:moveTo>
                  <a:pt x="1759970" y="4082790"/>
                </a:moveTo>
                <a:cubicBezTo>
                  <a:pt x="1786224" y="4082883"/>
                  <a:pt x="1940604" y="4039064"/>
                  <a:pt x="1934133" y="4013550"/>
                </a:cubicBezTo>
                <a:cubicBezTo>
                  <a:pt x="1921746" y="3930443"/>
                  <a:pt x="1890962" y="3851312"/>
                  <a:pt x="1870347" y="3770055"/>
                </a:cubicBezTo>
                <a:cubicBezTo>
                  <a:pt x="1846774" y="3695823"/>
                  <a:pt x="1824680" y="3621221"/>
                  <a:pt x="1803880" y="3546157"/>
                </a:cubicBezTo>
                <a:cubicBezTo>
                  <a:pt x="1783173" y="3490044"/>
                  <a:pt x="1758676" y="3435317"/>
                  <a:pt x="1737876" y="3379204"/>
                </a:cubicBezTo>
                <a:cubicBezTo>
                  <a:pt x="1713193" y="3320595"/>
                  <a:pt x="1695629" y="3259583"/>
                  <a:pt x="1676401" y="3199125"/>
                </a:cubicBezTo>
                <a:cubicBezTo>
                  <a:pt x="1656618" y="3146895"/>
                  <a:pt x="1636558" y="3093462"/>
                  <a:pt x="1619086" y="3040677"/>
                </a:cubicBezTo>
                <a:cubicBezTo>
                  <a:pt x="1598749" y="2980959"/>
                  <a:pt x="1573419" y="2923182"/>
                  <a:pt x="1551048" y="2864295"/>
                </a:cubicBezTo>
                <a:cubicBezTo>
                  <a:pt x="1514348" y="2767692"/>
                  <a:pt x="1486800" y="2667946"/>
                  <a:pt x="1449175" y="2571620"/>
                </a:cubicBezTo>
                <a:cubicBezTo>
                  <a:pt x="1420518" y="2491841"/>
                  <a:pt x="1382709" y="2415761"/>
                  <a:pt x="1353404" y="2336352"/>
                </a:cubicBezTo>
                <a:cubicBezTo>
                  <a:pt x="1339075" y="2296509"/>
                  <a:pt x="1324654" y="2256666"/>
                  <a:pt x="1308569" y="2217470"/>
                </a:cubicBezTo>
                <a:cubicBezTo>
                  <a:pt x="1279080" y="2138708"/>
                  <a:pt x="1242565" y="2063089"/>
                  <a:pt x="1209008" y="1986084"/>
                </a:cubicBezTo>
                <a:cubicBezTo>
                  <a:pt x="1173417" y="1905751"/>
                  <a:pt x="1144482" y="1822737"/>
                  <a:pt x="1111942" y="1741202"/>
                </a:cubicBezTo>
                <a:cubicBezTo>
                  <a:pt x="1070065" y="1639330"/>
                  <a:pt x="1017003" y="1542542"/>
                  <a:pt x="975126" y="1440577"/>
                </a:cubicBezTo>
                <a:cubicBezTo>
                  <a:pt x="932417" y="1331863"/>
                  <a:pt x="870665" y="1233134"/>
                  <a:pt x="816771" y="1129967"/>
                </a:cubicBezTo>
                <a:cubicBezTo>
                  <a:pt x="773045" y="1043625"/>
                  <a:pt x="725159" y="959410"/>
                  <a:pt x="671080" y="879169"/>
                </a:cubicBezTo>
                <a:cubicBezTo>
                  <a:pt x="616908" y="783767"/>
                  <a:pt x="556358" y="695669"/>
                  <a:pt x="492480" y="607570"/>
                </a:cubicBezTo>
                <a:cubicBezTo>
                  <a:pt x="408819" y="483419"/>
                  <a:pt x="318686" y="363890"/>
                  <a:pt x="227630" y="245470"/>
                </a:cubicBezTo>
                <a:cubicBezTo>
                  <a:pt x="160886" y="182239"/>
                  <a:pt x="102646" y="110133"/>
                  <a:pt x="31742" y="51339"/>
                </a:cubicBezTo>
                <a:cubicBezTo>
                  <a:pt x="39508" y="88964"/>
                  <a:pt x="64467" y="119932"/>
                  <a:pt x="82586" y="153119"/>
                </a:cubicBezTo>
                <a:cubicBezTo>
                  <a:pt x="113832" y="220418"/>
                  <a:pt x="154969" y="281523"/>
                  <a:pt x="196384" y="342905"/>
                </a:cubicBezTo>
                <a:cubicBezTo>
                  <a:pt x="271540" y="452266"/>
                  <a:pt x="343461" y="563660"/>
                  <a:pt x="416584" y="674407"/>
                </a:cubicBezTo>
                <a:cubicBezTo>
                  <a:pt x="508010" y="824073"/>
                  <a:pt x="590192" y="979470"/>
                  <a:pt x="679677" y="1130337"/>
                </a:cubicBezTo>
                <a:cubicBezTo>
                  <a:pt x="773415" y="1280742"/>
                  <a:pt x="862623" y="1433828"/>
                  <a:pt x="941754" y="1592369"/>
                </a:cubicBezTo>
                <a:cubicBezTo>
                  <a:pt x="1000086" y="1712637"/>
                  <a:pt x="1039374" y="1840764"/>
                  <a:pt x="1087630" y="1965192"/>
                </a:cubicBezTo>
                <a:cubicBezTo>
                  <a:pt x="1186082" y="2213772"/>
                  <a:pt x="1266138" y="2468731"/>
                  <a:pt x="1347488" y="2723227"/>
                </a:cubicBezTo>
                <a:cubicBezTo>
                  <a:pt x="1411736" y="2932703"/>
                  <a:pt x="1484026" y="3140239"/>
                  <a:pt x="1532374" y="3354152"/>
                </a:cubicBezTo>
                <a:cubicBezTo>
                  <a:pt x="1568612" y="3506499"/>
                  <a:pt x="1614556" y="3656164"/>
                  <a:pt x="1657080" y="3806755"/>
                </a:cubicBezTo>
                <a:cubicBezTo>
                  <a:pt x="1682132" y="3895408"/>
                  <a:pt x="1696923" y="3989052"/>
                  <a:pt x="1717723" y="4077798"/>
                </a:cubicBezTo>
                <a:cubicBezTo>
                  <a:pt x="1730573" y="4084362"/>
                  <a:pt x="1745918" y="4083160"/>
                  <a:pt x="1759970" y="408279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2" name="Google Shape;212;p6"/>
          <p:cNvSpPr/>
          <p:nvPr/>
        </p:nvSpPr>
        <p:spPr>
          <a:xfrm>
            <a:off x="10751313" y="-291253"/>
            <a:ext cx="1311764" cy="2632172"/>
          </a:xfrm>
          <a:custGeom>
            <a:avLst/>
            <a:gdLst/>
            <a:ahLst/>
            <a:cxnLst/>
            <a:rect l="l" t="t" r="r" b="b"/>
            <a:pathLst>
              <a:path w="1967646" h="3948258" extrusionOk="0">
                <a:moveTo>
                  <a:pt x="1934545" y="3945115"/>
                </a:moveTo>
                <a:cubicBezTo>
                  <a:pt x="1905332" y="3926903"/>
                  <a:pt x="1873717" y="3912760"/>
                  <a:pt x="1845614" y="3892607"/>
                </a:cubicBezTo>
                <a:cubicBezTo>
                  <a:pt x="1796712" y="3857756"/>
                  <a:pt x="1751322" y="3817913"/>
                  <a:pt x="1698167" y="3789810"/>
                </a:cubicBezTo>
                <a:cubicBezTo>
                  <a:pt x="1572074" y="3721957"/>
                  <a:pt x="1442746" y="3659927"/>
                  <a:pt x="1325436" y="3577191"/>
                </a:cubicBezTo>
                <a:cubicBezTo>
                  <a:pt x="1251389" y="3524128"/>
                  <a:pt x="1178913" y="3473099"/>
                  <a:pt x="1102740" y="3423180"/>
                </a:cubicBezTo>
                <a:cubicBezTo>
                  <a:pt x="1005767" y="3346175"/>
                  <a:pt x="903524" y="3274994"/>
                  <a:pt x="817367" y="3185509"/>
                </a:cubicBezTo>
                <a:cubicBezTo>
                  <a:pt x="663634" y="3041944"/>
                  <a:pt x="564350" y="2853360"/>
                  <a:pt x="487437" y="2659969"/>
                </a:cubicBezTo>
                <a:cubicBezTo>
                  <a:pt x="421155" y="2506420"/>
                  <a:pt x="372808" y="2346401"/>
                  <a:pt x="330931" y="2184625"/>
                </a:cubicBezTo>
                <a:cubicBezTo>
                  <a:pt x="288962" y="2023312"/>
                  <a:pt x="254480" y="1859687"/>
                  <a:pt x="234882" y="1694029"/>
                </a:cubicBezTo>
                <a:cubicBezTo>
                  <a:pt x="219999" y="1570894"/>
                  <a:pt x="207796" y="1447483"/>
                  <a:pt x="200216" y="1323701"/>
                </a:cubicBezTo>
                <a:cubicBezTo>
                  <a:pt x="192173" y="1196499"/>
                  <a:pt x="193560" y="1065322"/>
                  <a:pt x="184131" y="938767"/>
                </a:cubicBezTo>
                <a:cubicBezTo>
                  <a:pt x="174239" y="816650"/>
                  <a:pt x="155751" y="695364"/>
                  <a:pt x="139388" y="573986"/>
                </a:cubicBezTo>
                <a:cubicBezTo>
                  <a:pt x="128018" y="482930"/>
                  <a:pt x="111470" y="392798"/>
                  <a:pt x="90116" y="303590"/>
                </a:cubicBezTo>
                <a:cubicBezTo>
                  <a:pt x="68669" y="206432"/>
                  <a:pt x="30120" y="114358"/>
                  <a:pt x="2110" y="19234"/>
                </a:cubicBezTo>
                <a:cubicBezTo>
                  <a:pt x="816" y="13410"/>
                  <a:pt x="-2050" y="6015"/>
                  <a:pt x="2387" y="1115"/>
                </a:cubicBezTo>
                <a:cubicBezTo>
                  <a:pt x="5900" y="-2120"/>
                  <a:pt x="9505" y="2502"/>
                  <a:pt x="12371" y="4628"/>
                </a:cubicBezTo>
                <a:cubicBezTo>
                  <a:pt x="14405" y="5275"/>
                  <a:pt x="15329" y="7402"/>
                  <a:pt x="14035" y="9066"/>
                </a:cubicBezTo>
                <a:cubicBezTo>
                  <a:pt x="126631" y="213735"/>
                  <a:pt x="166104" y="446969"/>
                  <a:pt x="196241" y="675951"/>
                </a:cubicBezTo>
                <a:cubicBezTo>
                  <a:pt x="207519" y="758411"/>
                  <a:pt x="219167" y="840962"/>
                  <a:pt x="226192" y="923976"/>
                </a:cubicBezTo>
                <a:cubicBezTo>
                  <a:pt x="239689" y="1108031"/>
                  <a:pt x="236084" y="1293010"/>
                  <a:pt x="255682" y="1476787"/>
                </a:cubicBezTo>
                <a:cubicBezTo>
                  <a:pt x="276297" y="1722317"/>
                  <a:pt x="315400" y="1966459"/>
                  <a:pt x="381405" y="2203854"/>
                </a:cubicBezTo>
                <a:cubicBezTo>
                  <a:pt x="421433" y="2356662"/>
                  <a:pt x="468949" y="2507437"/>
                  <a:pt x="531902" y="2652481"/>
                </a:cubicBezTo>
                <a:cubicBezTo>
                  <a:pt x="615194" y="2862789"/>
                  <a:pt x="717621" y="3040465"/>
                  <a:pt x="887902" y="3192904"/>
                </a:cubicBezTo>
                <a:cubicBezTo>
                  <a:pt x="957696" y="3260757"/>
                  <a:pt x="1039231" y="3314744"/>
                  <a:pt x="1114018" y="3376774"/>
                </a:cubicBezTo>
                <a:cubicBezTo>
                  <a:pt x="1156912" y="3410053"/>
                  <a:pt x="1201469" y="3434181"/>
                  <a:pt x="1245287" y="3465242"/>
                </a:cubicBezTo>
                <a:cubicBezTo>
                  <a:pt x="1307779" y="3512573"/>
                  <a:pt x="1372119" y="3556021"/>
                  <a:pt x="1437754" y="3598452"/>
                </a:cubicBezTo>
                <a:cubicBezTo>
                  <a:pt x="1541845" y="3663070"/>
                  <a:pt x="1655273" y="3711418"/>
                  <a:pt x="1759734" y="3775389"/>
                </a:cubicBezTo>
                <a:cubicBezTo>
                  <a:pt x="1816032" y="3811257"/>
                  <a:pt x="1864842" y="3859235"/>
                  <a:pt x="1924746" y="3888817"/>
                </a:cubicBezTo>
                <a:cubicBezTo>
                  <a:pt x="1939259" y="3898338"/>
                  <a:pt x="1960336" y="3902961"/>
                  <a:pt x="1966807" y="3920340"/>
                </a:cubicBezTo>
                <a:cubicBezTo>
                  <a:pt x="1972169" y="3938089"/>
                  <a:pt x="1950722" y="3955561"/>
                  <a:pt x="1934545" y="3945115"/>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3" name="Google Shape;213;p6"/>
          <p:cNvSpPr/>
          <p:nvPr/>
        </p:nvSpPr>
        <p:spPr>
          <a:xfrm>
            <a:off x="10752504" y="-300931"/>
            <a:ext cx="1726128" cy="2620357"/>
          </a:xfrm>
          <a:custGeom>
            <a:avLst/>
            <a:gdLst/>
            <a:ahLst/>
            <a:cxnLst/>
            <a:rect l="l" t="t" r="r" b="b"/>
            <a:pathLst>
              <a:path w="2589192" h="3930536" extrusionOk="0">
                <a:moveTo>
                  <a:pt x="2240778" y="3927554"/>
                </a:moveTo>
                <a:cubicBezTo>
                  <a:pt x="2230424" y="3921823"/>
                  <a:pt x="2226911" y="3907679"/>
                  <a:pt x="2232920" y="3897510"/>
                </a:cubicBezTo>
                <a:cubicBezTo>
                  <a:pt x="2245770" y="3872828"/>
                  <a:pt x="2258249" y="3847868"/>
                  <a:pt x="2271469" y="3823371"/>
                </a:cubicBezTo>
                <a:cubicBezTo>
                  <a:pt x="2310018" y="3749879"/>
                  <a:pt x="2350508" y="3677588"/>
                  <a:pt x="2396729" y="3608625"/>
                </a:cubicBezTo>
                <a:cubicBezTo>
                  <a:pt x="2439716" y="3543083"/>
                  <a:pt x="2452565" y="3464783"/>
                  <a:pt x="2471146" y="3389997"/>
                </a:cubicBezTo>
                <a:cubicBezTo>
                  <a:pt x="2484273" y="3336842"/>
                  <a:pt x="2498232" y="3283964"/>
                  <a:pt x="2508771" y="3233213"/>
                </a:cubicBezTo>
                <a:cubicBezTo>
                  <a:pt x="2536319" y="3090203"/>
                  <a:pt x="2549908" y="2945160"/>
                  <a:pt x="2544454" y="2799654"/>
                </a:cubicBezTo>
                <a:cubicBezTo>
                  <a:pt x="2544546" y="2584816"/>
                  <a:pt x="2512376" y="2370255"/>
                  <a:pt x="2465877" y="2162073"/>
                </a:cubicBezTo>
                <a:cubicBezTo>
                  <a:pt x="2435833" y="2001222"/>
                  <a:pt x="2386931" y="1844623"/>
                  <a:pt x="2319724" y="1695604"/>
                </a:cubicBezTo>
                <a:cubicBezTo>
                  <a:pt x="2289588" y="1625255"/>
                  <a:pt x="2261023" y="1553889"/>
                  <a:pt x="2223768" y="1486867"/>
                </a:cubicBezTo>
                <a:cubicBezTo>
                  <a:pt x="2190581" y="1426687"/>
                  <a:pt x="2150645" y="1370759"/>
                  <a:pt x="2111542" y="1314553"/>
                </a:cubicBezTo>
                <a:cubicBezTo>
                  <a:pt x="2036570" y="1209168"/>
                  <a:pt x="1942925" y="1118204"/>
                  <a:pt x="1847247" y="1031862"/>
                </a:cubicBezTo>
                <a:cubicBezTo>
                  <a:pt x="1640174" y="838748"/>
                  <a:pt x="1398712" y="688250"/>
                  <a:pt x="1150594" y="553837"/>
                </a:cubicBezTo>
                <a:cubicBezTo>
                  <a:pt x="1042066" y="494674"/>
                  <a:pt x="929839" y="447435"/>
                  <a:pt x="817613" y="396776"/>
                </a:cubicBezTo>
                <a:cubicBezTo>
                  <a:pt x="648904" y="317090"/>
                  <a:pt x="478346" y="241564"/>
                  <a:pt x="306957" y="167702"/>
                </a:cubicBezTo>
                <a:cubicBezTo>
                  <a:pt x="250751" y="143944"/>
                  <a:pt x="196579" y="116026"/>
                  <a:pt x="141206" y="90327"/>
                </a:cubicBezTo>
                <a:cubicBezTo>
                  <a:pt x="94522" y="66846"/>
                  <a:pt x="39056" y="53904"/>
                  <a:pt x="1616" y="16095"/>
                </a:cubicBezTo>
                <a:cubicBezTo>
                  <a:pt x="-2821" y="9716"/>
                  <a:pt x="2448" y="-360"/>
                  <a:pt x="10491" y="10"/>
                </a:cubicBezTo>
                <a:cubicBezTo>
                  <a:pt x="28332" y="2136"/>
                  <a:pt x="43955" y="14339"/>
                  <a:pt x="60780" y="20440"/>
                </a:cubicBezTo>
                <a:cubicBezTo>
                  <a:pt x="117078" y="43551"/>
                  <a:pt x="174116" y="64998"/>
                  <a:pt x="228934" y="91714"/>
                </a:cubicBezTo>
                <a:cubicBezTo>
                  <a:pt x="341438" y="143482"/>
                  <a:pt x="457362" y="187670"/>
                  <a:pt x="570512" y="237959"/>
                </a:cubicBezTo>
                <a:cubicBezTo>
                  <a:pt x="685142" y="288340"/>
                  <a:pt x="797738" y="342974"/>
                  <a:pt x="912553" y="392894"/>
                </a:cubicBezTo>
                <a:cubicBezTo>
                  <a:pt x="1144770" y="492178"/>
                  <a:pt x="1365062" y="618178"/>
                  <a:pt x="1574724" y="758414"/>
                </a:cubicBezTo>
                <a:cubicBezTo>
                  <a:pt x="1694438" y="840319"/>
                  <a:pt x="1805647" y="933687"/>
                  <a:pt x="1912327" y="1031584"/>
                </a:cubicBezTo>
                <a:cubicBezTo>
                  <a:pt x="2020670" y="1131515"/>
                  <a:pt x="2120601" y="1240691"/>
                  <a:pt x="2199825" y="1365489"/>
                </a:cubicBezTo>
                <a:cubicBezTo>
                  <a:pt x="2260006" y="1451554"/>
                  <a:pt x="2305581" y="1546493"/>
                  <a:pt x="2345146" y="1643559"/>
                </a:cubicBezTo>
                <a:cubicBezTo>
                  <a:pt x="2406621" y="1782963"/>
                  <a:pt x="2461440" y="1925973"/>
                  <a:pt x="2492224" y="2075638"/>
                </a:cubicBezTo>
                <a:cubicBezTo>
                  <a:pt x="2530495" y="2254331"/>
                  <a:pt x="2568674" y="2430066"/>
                  <a:pt x="2580599" y="2612364"/>
                </a:cubicBezTo>
                <a:cubicBezTo>
                  <a:pt x="2596684" y="2837556"/>
                  <a:pt x="2593541" y="3065521"/>
                  <a:pt x="2541958" y="3286368"/>
                </a:cubicBezTo>
                <a:cubicBezTo>
                  <a:pt x="2515796" y="3382971"/>
                  <a:pt x="2500081" y="3482995"/>
                  <a:pt x="2463936" y="3576455"/>
                </a:cubicBezTo>
                <a:cubicBezTo>
                  <a:pt x="2444523" y="3619348"/>
                  <a:pt x="2417160" y="3657805"/>
                  <a:pt x="2391923" y="3697278"/>
                </a:cubicBezTo>
                <a:cubicBezTo>
                  <a:pt x="2360492" y="3747937"/>
                  <a:pt x="2333776" y="3801369"/>
                  <a:pt x="2305026" y="3853507"/>
                </a:cubicBezTo>
                <a:cubicBezTo>
                  <a:pt x="2293286" y="3875509"/>
                  <a:pt x="2282285" y="3897788"/>
                  <a:pt x="2270729" y="3919882"/>
                </a:cubicBezTo>
                <a:cubicBezTo>
                  <a:pt x="2265275" y="3929865"/>
                  <a:pt x="2250669" y="3933748"/>
                  <a:pt x="2240778" y="392755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4" name="Google Shape;214;p6"/>
          <p:cNvSpPr/>
          <p:nvPr/>
        </p:nvSpPr>
        <p:spPr>
          <a:xfrm>
            <a:off x="11439345" y="1680002"/>
            <a:ext cx="489200" cy="194941"/>
          </a:xfrm>
          <a:custGeom>
            <a:avLst/>
            <a:gdLst/>
            <a:ahLst/>
            <a:cxnLst/>
            <a:rect l="l" t="t" r="r" b="b"/>
            <a:pathLst>
              <a:path w="733800" h="292411" extrusionOk="0">
                <a:moveTo>
                  <a:pt x="723618" y="292412"/>
                </a:moveTo>
                <a:cubicBezTo>
                  <a:pt x="711600" y="289453"/>
                  <a:pt x="702633" y="279654"/>
                  <a:pt x="692649" y="272814"/>
                </a:cubicBezTo>
                <a:cubicBezTo>
                  <a:pt x="655579" y="245450"/>
                  <a:pt x="619342" y="216886"/>
                  <a:pt x="580053" y="192758"/>
                </a:cubicBezTo>
                <a:cubicBezTo>
                  <a:pt x="408941" y="91347"/>
                  <a:pt x="203347" y="93381"/>
                  <a:pt x="15502" y="42630"/>
                </a:cubicBezTo>
                <a:cubicBezTo>
                  <a:pt x="-9735" y="36066"/>
                  <a:pt x="-2247" y="-3777"/>
                  <a:pt x="24192" y="291"/>
                </a:cubicBezTo>
                <a:cubicBezTo>
                  <a:pt x="131518" y="27654"/>
                  <a:pt x="240694" y="45033"/>
                  <a:pt x="349315" y="65741"/>
                </a:cubicBezTo>
                <a:cubicBezTo>
                  <a:pt x="467735" y="89591"/>
                  <a:pt x="583936" y="135720"/>
                  <a:pt x="674530" y="217532"/>
                </a:cubicBezTo>
                <a:cubicBezTo>
                  <a:pt x="685438" y="227331"/>
                  <a:pt x="760687" y="288437"/>
                  <a:pt x="723618" y="292412"/>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5" name="Google Shape;215;p6"/>
          <p:cNvSpPr/>
          <p:nvPr/>
        </p:nvSpPr>
        <p:spPr>
          <a:xfrm>
            <a:off x="12065016" y="1302255"/>
            <a:ext cx="335237" cy="507532"/>
          </a:xfrm>
          <a:custGeom>
            <a:avLst/>
            <a:gdLst/>
            <a:ahLst/>
            <a:cxnLst/>
            <a:rect l="l" t="t" r="r" b="b"/>
            <a:pathLst>
              <a:path w="502856" h="761298" extrusionOk="0">
                <a:moveTo>
                  <a:pt x="2261" y="758362"/>
                </a:moveTo>
                <a:cubicBezTo>
                  <a:pt x="-16228" y="710476"/>
                  <a:pt x="83981" y="545280"/>
                  <a:pt x="109957" y="495084"/>
                </a:cubicBezTo>
                <a:cubicBezTo>
                  <a:pt x="201384" y="314357"/>
                  <a:pt x="314534" y="142413"/>
                  <a:pt x="466141" y="6244"/>
                </a:cubicBezTo>
                <a:cubicBezTo>
                  <a:pt x="485924" y="-12984"/>
                  <a:pt x="516246" y="16505"/>
                  <a:pt x="496370" y="36565"/>
                </a:cubicBezTo>
                <a:cubicBezTo>
                  <a:pt x="306214" y="199543"/>
                  <a:pt x="188719" y="422238"/>
                  <a:pt x="70484" y="638371"/>
                </a:cubicBezTo>
                <a:cubicBezTo>
                  <a:pt x="55139" y="668045"/>
                  <a:pt x="40995" y="698459"/>
                  <a:pt x="28053" y="729335"/>
                </a:cubicBezTo>
                <a:cubicBezTo>
                  <a:pt x="22136" y="739226"/>
                  <a:pt x="18531" y="771027"/>
                  <a:pt x="2261" y="758362"/>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6" name="Google Shape;216;p6"/>
          <p:cNvSpPr/>
          <p:nvPr/>
        </p:nvSpPr>
        <p:spPr>
          <a:xfrm>
            <a:off x="11764038" y="656905"/>
            <a:ext cx="300716" cy="441240"/>
          </a:xfrm>
          <a:custGeom>
            <a:avLst/>
            <a:gdLst/>
            <a:ahLst/>
            <a:cxnLst/>
            <a:rect l="l" t="t" r="r" b="b"/>
            <a:pathLst>
              <a:path w="451074" h="661860" extrusionOk="0">
                <a:moveTo>
                  <a:pt x="941" y="658204"/>
                </a:moveTo>
                <a:cubicBezTo>
                  <a:pt x="-10430" y="609764"/>
                  <a:pt x="84510" y="451408"/>
                  <a:pt x="110856" y="400842"/>
                </a:cubicBezTo>
                <a:cubicBezTo>
                  <a:pt x="154397" y="324484"/>
                  <a:pt x="206812" y="253672"/>
                  <a:pt x="259782" y="183692"/>
                </a:cubicBezTo>
                <a:cubicBezTo>
                  <a:pt x="307483" y="122033"/>
                  <a:pt x="366092" y="69710"/>
                  <a:pt x="413608" y="7958"/>
                </a:cubicBezTo>
                <a:cubicBezTo>
                  <a:pt x="428953" y="-11917"/>
                  <a:pt x="461124" y="9067"/>
                  <a:pt x="447997" y="31161"/>
                </a:cubicBezTo>
                <a:cubicBezTo>
                  <a:pt x="443837" y="37447"/>
                  <a:pt x="438937" y="43086"/>
                  <a:pt x="433945" y="48910"/>
                </a:cubicBezTo>
                <a:cubicBezTo>
                  <a:pt x="377555" y="113990"/>
                  <a:pt x="314231" y="171305"/>
                  <a:pt x="263572" y="241192"/>
                </a:cubicBezTo>
                <a:cubicBezTo>
                  <a:pt x="165305" y="369504"/>
                  <a:pt x="76559" y="508261"/>
                  <a:pt x="14253" y="657464"/>
                </a:cubicBezTo>
                <a:cubicBezTo>
                  <a:pt x="14253" y="657464"/>
                  <a:pt x="14253" y="657464"/>
                  <a:pt x="14253" y="657372"/>
                </a:cubicBezTo>
                <a:cubicBezTo>
                  <a:pt x="12311" y="662918"/>
                  <a:pt x="3899" y="663473"/>
                  <a:pt x="941" y="65820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7" name="Google Shape;217;p6"/>
          <p:cNvSpPr/>
          <p:nvPr/>
        </p:nvSpPr>
        <p:spPr>
          <a:xfrm>
            <a:off x="11121145" y="999508"/>
            <a:ext cx="572851" cy="151485"/>
          </a:xfrm>
          <a:custGeom>
            <a:avLst/>
            <a:gdLst/>
            <a:ahLst/>
            <a:cxnLst/>
            <a:rect l="l" t="t" r="r" b="b"/>
            <a:pathLst>
              <a:path w="859275" h="227227" extrusionOk="0">
                <a:moveTo>
                  <a:pt x="845936" y="225094"/>
                </a:moveTo>
                <a:cubicBezTo>
                  <a:pt x="817001" y="191167"/>
                  <a:pt x="775402" y="173696"/>
                  <a:pt x="734357" y="159182"/>
                </a:cubicBezTo>
                <a:cubicBezTo>
                  <a:pt x="692295" y="141988"/>
                  <a:pt x="649217" y="127474"/>
                  <a:pt x="605121" y="116104"/>
                </a:cubicBezTo>
                <a:cubicBezTo>
                  <a:pt x="551966" y="101682"/>
                  <a:pt x="498534" y="77924"/>
                  <a:pt x="444917" y="67571"/>
                </a:cubicBezTo>
                <a:cubicBezTo>
                  <a:pt x="306437" y="50099"/>
                  <a:pt x="168327" y="43628"/>
                  <a:pt x="29292" y="43905"/>
                </a:cubicBezTo>
                <a:cubicBezTo>
                  <a:pt x="-3156" y="48990"/>
                  <a:pt x="-12677" y="3877"/>
                  <a:pt x="21527" y="365"/>
                </a:cubicBezTo>
                <a:cubicBezTo>
                  <a:pt x="140131" y="-1854"/>
                  <a:pt x="258736" y="6373"/>
                  <a:pt x="376879" y="16357"/>
                </a:cubicBezTo>
                <a:cubicBezTo>
                  <a:pt x="457304" y="18576"/>
                  <a:pt x="531629" y="48897"/>
                  <a:pt x="606785" y="74134"/>
                </a:cubicBezTo>
                <a:cubicBezTo>
                  <a:pt x="659108" y="88371"/>
                  <a:pt x="709767" y="107044"/>
                  <a:pt x="758762" y="130062"/>
                </a:cubicBezTo>
                <a:cubicBezTo>
                  <a:pt x="794075" y="145316"/>
                  <a:pt x="831607" y="162972"/>
                  <a:pt x="852869" y="196622"/>
                </a:cubicBezTo>
                <a:cubicBezTo>
                  <a:pt x="859340" y="204387"/>
                  <a:pt x="864517" y="227220"/>
                  <a:pt x="849634" y="227128"/>
                </a:cubicBezTo>
                <a:cubicBezTo>
                  <a:pt x="849634" y="227128"/>
                  <a:pt x="849634" y="227128"/>
                  <a:pt x="849726" y="227220"/>
                </a:cubicBezTo>
                <a:cubicBezTo>
                  <a:pt x="849634" y="227220"/>
                  <a:pt x="849634" y="227220"/>
                  <a:pt x="849541" y="227128"/>
                </a:cubicBezTo>
                <a:cubicBezTo>
                  <a:pt x="849264" y="227220"/>
                  <a:pt x="848987" y="227220"/>
                  <a:pt x="848709" y="227220"/>
                </a:cubicBezTo>
                <a:cubicBezTo>
                  <a:pt x="847507" y="227313"/>
                  <a:pt x="846121" y="226481"/>
                  <a:pt x="845936" y="22509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8" name="Google Shape;218;p6"/>
          <p:cNvSpPr/>
          <p:nvPr/>
        </p:nvSpPr>
        <p:spPr>
          <a:xfrm>
            <a:off x="10994027" y="461204"/>
            <a:ext cx="396972" cy="153633"/>
          </a:xfrm>
          <a:custGeom>
            <a:avLst/>
            <a:gdLst/>
            <a:ahLst/>
            <a:cxnLst/>
            <a:rect l="l" t="t" r="r" b="b"/>
            <a:pathLst>
              <a:path w="595459" h="230450" extrusionOk="0">
                <a:moveTo>
                  <a:pt x="588077" y="230423"/>
                </a:moveTo>
                <a:cubicBezTo>
                  <a:pt x="575042" y="222103"/>
                  <a:pt x="567185" y="207034"/>
                  <a:pt x="554982" y="197143"/>
                </a:cubicBezTo>
                <a:cubicBezTo>
                  <a:pt x="517820" y="162569"/>
                  <a:pt x="466699" y="152585"/>
                  <a:pt x="420385" y="135761"/>
                </a:cubicBezTo>
                <a:cubicBezTo>
                  <a:pt x="360019" y="110154"/>
                  <a:pt x="296881" y="94161"/>
                  <a:pt x="232078" y="85102"/>
                </a:cubicBezTo>
                <a:cubicBezTo>
                  <a:pt x="165241" y="69479"/>
                  <a:pt x="97943" y="56444"/>
                  <a:pt x="30182" y="45629"/>
                </a:cubicBezTo>
                <a:cubicBezTo>
                  <a:pt x="14466" y="44057"/>
                  <a:pt x="-4300" y="34258"/>
                  <a:pt x="877" y="15584"/>
                </a:cubicBezTo>
                <a:cubicBezTo>
                  <a:pt x="3743" y="5231"/>
                  <a:pt x="13912" y="-1055"/>
                  <a:pt x="24358" y="146"/>
                </a:cubicBezTo>
                <a:cubicBezTo>
                  <a:pt x="95816" y="13643"/>
                  <a:pt x="169586" y="27047"/>
                  <a:pt x="239473" y="45444"/>
                </a:cubicBezTo>
                <a:cubicBezTo>
                  <a:pt x="306864" y="56167"/>
                  <a:pt x="372222" y="74563"/>
                  <a:pt x="434066" y="103590"/>
                </a:cubicBezTo>
                <a:cubicBezTo>
                  <a:pt x="493785" y="126516"/>
                  <a:pt x="564134" y="148425"/>
                  <a:pt x="592884" y="211287"/>
                </a:cubicBezTo>
                <a:cubicBezTo>
                  <a:pt x="596027" y="217018"/>
                  <a:pt x="598061" y="231162"/>
                  <a:pt x="588077" y="230423"/>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9" name="Google Shape;219;p6"/>
          <p:cNvSpPr/>
          <p:nvPr/>
        </p:nvSpPr>
        <p:spPr>
          <a:xfrm>
            <a:off x="11441968" y="129110"/>
            <a:ext cx="104347" cy="396471"/>
          </a:xfrm>
          <a:custGeom>
            <a:avLst/>
            <a:gdLst/>
            <a:ahLst/>
            <a:cxnLst/>
            <a:rect l="l" t="t" r="r" b="b"/>
            <a:pathLst>
              <a:path w="156519" h="594705" extrusionOk="0">
                <a:moveTo>
                  <a:pt x="14988" y="594706"/>
                </a:moveTo>
                <a:cubicBezTo>
                  <a:pt x="-21250" y="572427"/>
                  <a:pt x="18224" y="330596"/>
                  <a:pt x="29132" y="284836"/>
                </a:cubicBezTo>
                <a:cubicBezTo>
                  <a:pt x="49285" y="190821"/>
                  <a:pt x="77110" y="98008"/>
                  <a:pt x="116768" y="10372"/>
                </a:cubicBezTo>
                <a:cubicBezTo>
                  <a:pt x="129156" y="-10613"/>
                  <a:pt x="162158" y="2977"/>
                  <a:pt x="155687" y="26827"/>
                </a:cubicBezTo>
                <a:cubicBezTo>
                  <a:pt x="99943" y="149314"/>
                  <a:pt x="63059" y="279844"/>
                  <a:pt x="43646" y="413147"/>
                </a:cubicBezTo>
                <a:cubicBezTo>
                  <a:pt x="38006" y="452528"/>
                  <a:pt x="33477" y="495422"/>
                  <a:pt x="30426" y="534433"/>
                </a:cubicBezTo>
                <a:cubicBezTo>
                  <a:pt x="27930" y="548299"/>
                  <a:pt x="31166" y="592765"/>
                  <a:pt x="14988" y="594706"/>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0" name="Google Shape;220;p6"/>
          <p:cNvSpPr/>
          <p:nvPr/>
        </p:nvSpPr>
        <p:spPr>
          <a:xfrm>
            <a:off x="10762087" y="-282621"/>
            <a:ext cx="1687488" cy="2590321"/>
          </a:xfrm>
          <a:custGeom>
            <a:avLst/>
            <a:gdLst/>
            <a:ahLst/>
            <a:cxnLst/>
            <a:rect l="l" t="t" r="r" b="b"/>
            <a:pathLst>
              <a:path w="2531232" h="3885482" extrusionOk="0">
                <a:moveTo>
                  <a:pt x="2450856" y="2413878"/>
                </a:moveTo>
                <a:cubicBezTo>
                  <a:pt x="2470639" y="2393818"/>
                  <a:pt x="2440410" y="2364421"/>
                  <a:pt x="2420628" y="2383557"/>
                </a:cubicBezTo>
                <a:cubicBezTo>
                  <a:pt x="2269021" y="2519634"/>
                  <a:pt x="2155870" y="2691671"/>
                  <a:pt x="2064444" y="2872397"/>
                </a:cubicBezTo>
                <a:cubicBezTo>
                  <a:pt x="2038467" y="2922594"/>
                  <a:pt x="1938166" y="3087790"/>
                  <a:pt x="1956655" y="3135676"/>
                </a:cubicBezTo>
                <a:cubicBezTo>
                  <a:pt x="1972832" y="3148340"/>
                  <a:pt x="1976530" y="3116540"/>
                  <a:pt x="1982446" y="3106556"/>
                </a:cubicBezTo>
                <a:cubicBezTo>
                  <a:pt x="1995388" y="3075680"/>
                  <a:pt x="2009532" y="3045358"/>
                  <a:pt x="2024878" y="3015592"/>
                </a:cubicBezTo>
                <a:cubicBezTo>
                  <a:pt x="2143113" y="2799552"/>
                  <a:pt x="2260608" y="2576856"/>
                  <a:pt x="2450856" y="2413878"/>
                </a:cubicBezTo>
                <a:close/>
                <a:moveTo>
                  <a:pt x="2530080" y="2772189"/>
                </a:moveTo>
                <a:cubicBezTo>
                  <a:pt x="2535442" y="2917787"/>
                  <a:pt x="2521853" y="3062830"/>
                  <a:pt x="2494397" y="3205747"/>
                </a:cubicBezTo>
                <a:cubicBezTo>
                  <a:pt x="2483859" y="3256499"/>
                  <a:pt x="2469900" y="3309376"/>
                  <a:pt x="2456773" y="3362531"/>
                </a:cubicBezTo>
                <a:cubicBezTo>
                  <a:pt x="2438192" y="3437318"/>
                  <a:pt x="2425250" y="3515617"/>
                  <a:pt x="2382356" y="3581159"/>
                </a:cubicBezTo>
                <a:cubicBezTo>
                  <a:pt x="2336134" y="3650122"/>
                  <a:pt x="2295644" y="3722413"/>
                  <a:pt x="2257095" y="3795905"/>
                </a:cubicBezTo>
                <a:cubicBezTo>
                  <a:pt x="2243876" y="3820403"/>
                  <a:pt x="2231396" y="3845362"/>
                  <a:pt x="2218547" y="3870045"/>
                </a:cubicBezTo>
                <a:cubicBezTo>
                  <a:pt x="2218362" y="3870322"/>
                  <a:pt x="2218177" y="3870692"/>
                  <a:pt x="2217992" y="3871062"/>
                </a:cubicBezTo>
                <a:cubicBezTo>
                  <a:pt x="2203941" y="3836026"/>
                  <a:pt x="2190166" y="3800897"/>
                  <a:pt x="2177132" y="3765584"/>
                </a:cubicBezTo>
                <a:cubicBezTo>
                  <a:pt x="2124254" y="3592068"/>
                  <a:pt x="2056031" y="3423729"/>
                  <a:pt x="1992523" y="3253910"/>
                </a:cubicBezTo>
                <a:cubicBezTo>
                  <a:pt x="1959335" y="3150097"/>
                  <a:pt x="1924300" y="3046838"/>
                  <a:pt x="1882977" y="2946074"/>
                </a:cubicBezTo>
                <a:cubicBezTo>
                  <a:pt x="1822242" y="2811292"/>
                  <a:pt x="1778054" y="2669946"/>
                  <a:pt x="1717134" y="2535349"/>
                </a:cubicBezTo>
                <a:cubicBezTo>
                  <a:pt x="1650205" y="2400289"/>
                  <a:pt x="1605740" y="2255801"/>
                  <a:pt x="1543895" y="2118707"/>
                </a:cubicBezTo>
                <a:cubicBezTo>
                  <a:pt x="1534928" y="2101143"/>
                  <a:pt x="1526239" y="2083394"/>
                  <a:pt x="1517826" y="2065552"/>
                </a:cubicBezTo>
                <a:cubicBezTo>
                  <a:pt x="1580133" y="1916811"/>
                  <a:pt x="1668601" y="1778516"/>
                  <a:pt x="1766684" y="1650575"/>
                </a:cubicBezTo>
                <a:cubicBezTo>
                  <a:pt x="1817250" y="1580687"/>
                  <a:pt x="1880574" y="1523280"/>
                  <a:pt x="1936964" y="1458200"/>
                </a:cubicBezTo>
                <a:cubicBezTo>
                  <a:pt x="1941864" y="1452469"/>
                  <a:pt x="1946856" y="1446829"/>
                  <a:pt x="1951016" y="1440451"/>
                </a:cubicBezTo>
                <a:cubicBezTo>
                  <a:pt x="1964143" y="1418449"/>
                  <a:pt x="1931972" y="1397465"/>
                  <a:pt x="1916627" y="1417248"/>
                </a:cubicBezTo>
                <a:cubicBezTo>
                  <a:pt x="1869018" y="1479000"/>
                  <a:pt x="1810409" y="1531323"/>
                  <a:pt x="1762801" y="1592982"/>
                </a:cubicBezTo>
                <a:cubicBezTo>
                  <a:pt x="1709831" y="1662962"/>
                  <a:pt x="1657416" y="1733773"/>
                  <a:pt x="1613875" y="1810132"/>
                </a:cubicBezTo>
                <a:cubicBezTo>
                  <a:pt x="1591411" y="1853118"/>
                  <a:pt x="1519490" y="1973849"/>
                  <a:pt x="1505439" y="2038929"/>
                </a:cubicBezTo>
                <a:cubicBezTo>
                  <a:pt x="1464949" y="1951755"/>
                  <a:pt x="1428249" y="1862824"/>
                  <a:pt x="1386742" y="1776205"/>
                </a:cubicBezTo>
                <a:cubicBezTo>
                  <a:pt x="1329704" y="1670542"/>
                  <a:pt x="1272852" y="1564787"/>
                  <a:pt x="1215444" y="1459402"/>
                </a:cubicBezTo>
                <a:cubicBezTo>
                  <a:pt x="1174400" y="1385909"/>
                  <a:pt x="1125497" y="1317317"/>
                  <a:pt x="1084452" y="1243824"/>
                </a:cubicBezTo>
                <a:cubicBezTo>
                  <a:pt x="1072527" y="1224688"/>
                  <a:pt x="1060232" y="1205830"/>
                  <a:pt x="1047660" y="1187156"/>
                </a:cubicBezTo>
                <a:cubicBezTo>
                  <a:pt x="1049231" y="1173937"/>
                  <a:pt x="1049046" y="1159054"/>
                  <a:pt x="1050341" y="1152028"/>
                </a:cubicBezTo>
                <a:cubicBezTo>
                  <a:pt x="1053391" y="1113017"/>
                  <a:pt x="1057921" y="1070123"/>
                  <a:pt x="1063560" y="1030742"/>
                </a:cubicBezTo>
                <a:cubicBezTo>
                  <a:pt x="1082973" y="897532"/>
                  <a:pt x="1119858" y="766909"/>
                  <a:pt x="1175601" y="644422"/>
                </a:cubicBezTo>
                <a:cubicBezTo>
                  <a:pt x="1182072" y="620572"/>
                  <a:pt x="1148978" y="606982"/>
                  <a:pt x="1136683" y="627967"/>
                </a:cubicBezTo>
                <a:cubicBezTo>
                  <a:pt x="1096932" y="715603"/>
                  <a:pt x="1069199" y="808416"/>
                  <a:pt x="1049046" y="902431"/>
                </a:cubicBezTo>
                <a:cubicBezTo>
                  <a:pt x="1041281" y="934786"/>
                  <a:pt x="1019372" y="1065131"/>
                  <a:pt x="1019927" y="1146574"/>
                </a:cubicBezTo>
                <a:cubicBezTo>
                  <a:pt x="983134" y="1093604"/>
                  <a:pt x="944955" y="1041558"/>
                  <a:pt x="909180" y="987941"/>
                </a:cubicBezTo>
                <a:cubicBezTo>
                  <a:pt x="838368" y="885514"/>
                  <a:pt x="762472" y="786600"/>
                  <a:pt x="687039" y="687593"/>
                </a:cubicBezTo>
                <a:cubicBezTo>
                  <a:pt x="643590" y="642481"/>
                  <a:pt x="598293" y="599495"/>
                  <a:pt x="556601" y="552533"/>
                </a:cubicBezTo>
                <a:cubicBezTo>
                  <a:pt x="531549" y="526927"/>
                  <a:pt x="504463" y="503261"/>
                  <a:pt x="477100" y="480243"/>
                </a:cubicBezTo>
                <a:cubicBezTo>
                  <a:pt x="465914" y="467855"/>
                  <a:pt x="446131" y="462031"/>
                  <a:pt x="433374" y="475251"/>
                </a:cubicBezTo>
                <a:cubicBezTo>
                  <a:pt x="404624" y="523599"/>
                  <a:pt x="447980" y="578418"/>
                  <a:pt x="468410" y="623530"/>
                </a:cubicBezTo>
                <a:cubicBezTo>
                  <a:pt x="484773" y="653851"/>
                  <a:pt x="499564" y="686853"/>
                  <a:pt x="519439" y="716713"/>
                </a:cubicBezTo>
                <a:cubicBezTo>
                  <a:pt x="548651" y="759884"/>
                  <a:pt x="573333" y="804256"/>
                  <a:pt x="604764" y="846133"/>
                </a:cubicBezTo>
                <a:cubicBezTo>
                  <a:pt x="647658" y="896607"/>
                  <a:pt x="679735" y="954939"/>
                  <a:pt x="715511" y="1010497"/>
                </a:cubicBezTo>
                <a:cubicBezTo>
                  <a:pt x="757203" y="1077149"/>
                  <a:pt x="802315" y="1141952"/>
                  <a:pt x="841511" y="1210267"/>
                </a:cubicBezTo>
                <a:cubicBezTo>
                  <a:pt x="849831" y="1224873"/>
                  <a:pt x="857966" y="1239479"/>
                  <a:pt x="866101" y="1254178"/>
                </a:cubicBezTo>
                <a:cubicBezTo>
                  <a:pt x="839200" y="1239942"/>
                  <a:pt x="809526" y="1229680"/>
                  <a:pt x="781978" y="1219049"/>
                </a:cubicBezTo>
                <a:cubicBezTo>
                  <a:pt x="720133" y="1190022"/>
                  <a:pt x="654776" y="1171718"/>
                  <a:pt x="587385" y="1160903"/>
                </a:cubicBezTo>
                <a:cubicBezTo>
                  <a:pt x="517498" y="1142506"/>
                  <a:pt x="443728" y="1129102"/>
                  <a:pt x="372269" y="1115605"/>
                </a:cubicBezTo>
                <a:cubicBezTo>
                  <a:pt x="361731" y="1114404"/>
                  <a:pt x="351654" y="1120690"/>
                  <a:pt x="348789" y="1131043"/>
                </a:cubicBezTo>
                <a:cubicBezTo>
                  <a:pt x="343612" y="1149717"/>
                  <a:pt x="362378" y="1159516"/>
                  <a:pt x="378093" y="1161087"/>
                </a:cubicBezTo>
                <a:cubicBezTo>
                  <a:pt x="445946" y="1171903"/>
                  <a:pt x="513153" y="1185030"/>
                  <a:pt x="579989" y="1200561"/>
                </a:cubicBezTo>
                <a:cubicBezTo>
                  <a:pt x="644884" y="1209620"/>
                  <a:pt x="708023" y="1225705"/>
                  <a:pt x="768296" y="1251220"/>
                </a:cubicBezTo>
                <a:cubicBezTo>
                  <a:pt x="811190" y="1266750"/>
                  <a:pt x="858243" y="1276549"/>
                  <a:pt x="894481" y="1305391"/>
                </a:cubicBezTo>
                <a:cubicBezTo>
                  <a:pt x="924063" y="1358824"/>
                  <a:pt x="953460" y="1412348"/>
                  <a:pt x="983966" y="1465133"/>
                </a:cubicBezTo>
                <a:cubicBezTo>
                  <a:pt x="1068829" y="1621825"/>
                  <a:pt x="1168021" y="1770289"/>
                  <a:pt x="1250758" y="1928182"/>
                </a:cubicBezTo>
                <a:cubicBezTo>
                  <a:pt x="1275902" y="1972647"/>
                  <a:pt x="1299383" y="2017852"/>
                  <a:pt x="1321292" y="2063888"/>
                </a:cubicBezTo>
                <a:cubicBezTo>
                  <a:pt x="1313434" y="2060098"/>
                  <a:pt x="1305392" y="2056585"/>
                  <a:pt x="1297442" y="2053165"/>
                </a:cubicBezTo>
                <a:cubicBezTo>
                  <a:pt x="1248354" y="2030147"/>
                  <a:pt x="1197695" y="2011381"/>
                  <a:pt x="1145465" y="1997237"/>
                </a:cubicBezTo>
                <a:cubicBezTo>
                  <a:pt x="1070308" y="1971907"/>
                  <a:pt x="995984" y="1941678"/>
                  <a:pt x="915558" y="1939460"/>
                </a:cubicBezTo>
                <a:cubicBezTo>
                  <a:pt x="797416" y="1929476"/>
                  <a:pt x="678811" y="1921248"/>
                  <a:pt x="560206" y="1923467"/>
                </a:cubicBezTo>
                <a:cubicBezTo>
                  <a:pt x="525910" y="1927072"/>
                  <a:pt x="535524" y="1972092"/>
                  <a:pt x="567972" y="1967008"/>
                </a:cubicBezTo>
                <a:cubicBezTo>
                  <a:pt x="707006" y="1966730"/>
                  <a:pt x="845117" y="1973109"/>
                  <a:pt x="983597" y="1990673"/>
                </a:cubicBezTo>
                <a:cubicBezTo>
                  <a:pt x="1037214" y="2001027"/>
                  <a:pt x="1090646" y="2024785"/>
                  <a:pt x="1143801" y="2039206"/>
                </a:cubicBezTo>
                <a:cubicBezTo>
                  <a:pt x="1187896" y="2050576"/>
                  <a:pt x="1230975" y="2064998"/>
                  <a:pt x="1273037" y="2082285"/>
                </a:cubicBezTo>
                <a:cubicBezTo>
                  <a:pt x="1297626" y="2090974"/>
                  <a:pt x="1322494" y="2100773"/>
                  <a:pt x="1344680" y="2114547"/>
                </a:cubicBezTo>
                <a:cubicBezTo>
                  <a:pt x="1377405" y="2187762"/>
                  <a:pt x="1406247" y="2262734"/>
                  <a:pt x="1431762" y="2339000"/>
                </a:cubicBezTo>
                <a:cubicBezTo>
                  <a:pt x="1476412" y="2462596"/>
                  <a:pt x="1525592" y="2584529"/>
                  <a:pt x="1568763" y="2708680"/>
                </a:cubicBezTo>
                <a:cubicBezTo>
                  <a:pt x="1622934" y="2870363"/>
                  <a:pt x="1675904" y="3032509"/>
                  <a:pt x="1727395" y="3195117"/>
                </a:cubicBezTo>
                <a:cubicBezTo>
                  <a:pt x="1712697" y="3180141"/>
                  <a:pt x="1695225" y="3165720"/>
                  <a:pt x="1690510" y="3161375"/>
                </a:cubicBezTo>
                <a:cubicBezTo>
                  <a:pt x="1599916" y="3079563"/>
                  <a:pt x="1483807" y="3033433"/>
                  <a:pt x="1365295" y="3009583"/>
                </a:cubicBezTo>
                <a:cubicBezTo>
                  <a:pt x="1256674" y="2988876"/>
                  <a:pt x="1147499" y="2971496"/>
                  <a:pt x="1040172" y="2944133"/>
                </a:cubicBezTo>
                <a:cubicBezTo>
                  <a:pt x="1013733" y="2940066"/>
                  <a:pt x="1006245" y="2979909"/>
                  <a:pt x="1031482" y="2986472"/>
                </a:cubicBezTo>
                <a:cubicBezTo>
                  <a:pt x="1219419" y="3037223"/>
                  <a:pt x="1424921" y="3035190"/>
                  <a:pt x="1596033" y="3136600"/>
                </a:cubicBezTo>
                <a:cubicBezTo>
                  <a:pt x="1635322" y="3160728"/>
                  <a:pt x="1671560" y="3189293"/>
                  <a:pt x="1708629" y="3216656"/>
                </a:cubicBezTo>
                <a:cubicBezTo>
                  <a:pt x="1718613" y="3223497"/>
                  <a:pt x="1727580" y="3233296"/>
                  <a:pt x="1739598" y="3236254"/>
                </a:cubicBezTo>
                <a:cubicBezTo>
                  <a:pt x="1739875" y="3236254"/>
                  <a:pt x="1740153" y="3236254"/>
                  <a:pt x="1740337" y="3236161"/>
                </a:cubicBezTo>
                <a:cubicBezTo>
                  <a:pt x="1787853" y="3387121"/>
                  <a:pt x="1834167" y="3538358"/>
                  <a:pt x="1878910" y="3690058"/>
                </a:cubicBezTo>
                <a:cubicBezTo>
                  <a:pt x="1895365" y="3755045"/>
                  <a:pt x="1910525" y="3820403"/>
                  <a:pt x="1926795" y="3885483"/>
                </a:cubicBezTo>
                <a:cubicBezTo>
                  <a:pt x="1920509" y="3882340"/>
                  <a:pt x="1914131" y="3879381"/>
                  <a:pt x="1908584" y="3875776"/>
                </a:cubicBezTo>
                <a:cubicBezTo>
                  <a:pt x="1848681" y="3846194"/>
                  <a:pt x="1799871" y="3798216"/>
                  <a:pt x="1743573" y="3762348"/>
                </a:cubicBezTo>
                <a:cubicBezTo>
                  <a:pt x="1639112" y="3698378"/>
                  <a:pt x="1525684" y="3649937"/>
                  <a:pt x="1421593" y="3585412"/>
                </a:cubicBezTo>
                <a:cubicBezTo>
                  <a:pt x="1355958" y="3542981"/>
                  <a:pt x="1291618" y="3499625"/>
                  <a:pt x="1229126" y="3452201"/>
                </a:cubicBezTo>
                <a:cubicBezTo>
                  <a:pt x="1185308" y="3421140"/>
                  <a:pt x="1140750" y="3397013"/>
                  <a:pt x="1097857" y="3363733"/>
                </a:cubicBezTo>
                <a:cubicBezTo>
                  <a:pt x="1023070" y="3301704"/>
                  <a:pt x="941442" y="3247809"/>
                  <a:pt x="871740" y="3179863"/>
                </a:cubicBezTo>
                <a:cubicBezTo>
                  <a:pt x="701460" y="3027424"/>
                  <a:pt x="599033" y="2849748"/>
                  <a:pt x="515741" y="2639440"/>
                </a:cubicBezTo>
                <a:cubicBezTo>
                  <a:pt x="452787" y="2494396"/>
                  <a:pt x="405271" y="2343622"/>
                  <a:pt x="365243" y="2190813"/>
                </a:cubicBezTo>
                <a:cubicBezTo>
                  <a:pt x="299239" y="1953419"/>
                  <a:pt x="260135" y="1709368"/>
                  <a:pt x="239521" y="1463747"/>
                </a:cubicBezTo>
                <a:cubicBezTo>
                  <a:pt x="219923" y="1280062"/>
                  <a:pt x="223528" y="1095083"/>
                  <a:pt x="210031" y="910936"/>
                </a:cubicBezTo>
                <a:cubicBezTo>
                  <a:pt x="202913" y="827922"/>
                  <a:pt x="191265" y="745370"/>
                  <a:pt x="180080" y="662911"/>
                </a:cubicBezTo>
                <a:cubicBezTo>
                  <a:pt x="150128" y="435500"/>
                  <a:pt x="111024" y="203745"/>
                  <a:pt x="0" y="0"/>
                </a:cubicBezTo>
                <a:cubicBezTo>
                  <a:pt x="36515" y="29397"/>
                  <a:pt x="85140" y="41877"/>
                  <a:pt x="126832" y="62861"/>
                </a:cubicBezTo>
                <a:cubicBezTo>
                  <a:pt x="182206" y="88561"/>
                  <a:pt x="236377" y="116479"/>
                  <a:pt x="292583" y="140236"/>
                </a:cubicBezTo>
                <a:cubicBezTo>
                  <a:pt x="463973" y="214099"/>
                  <a:pt x="634531" y="289625"/>
                  <a:pt x="803332" y="369311"/>
                </a:cubicBezTo>
                <a:cubicBezTo>
                  <a:pt x="915558" y="419970"/>
                  <a:pt x="1027784" y="467208"/>
                  <a:pt x="1136313" y="526372"/>
                </a:cubicBezTo>
                <a:cubicBezTo>
                  <a:pt x="1384431" y="660784"/>
                  <a:pt x="1625893" y="811190"/>
                  <a:pt x="1832966" y="1004396"/>
                </a:cubicBezTo>
                <a:cubicBezTo>
                  <a:pt x="1928644" y="1090738"/>
                  <a:pt x="2022289" y="1181795"/>
                  <a:pt x="2097261" y="1287088"/>
                </a:cubicBezTo>
                <a:cubicBezTo>
                  <a:pt x="2136365" y="1343385"/>
                  <a:pt x="2176300" y="1399221"/>
                  <a:pt x="2209487" y="1459402"/>
                </a:cubicBezTo>
                <a:cubicBezTo>
                  <a:pt x="2246742" y="1526423"/>
                  <a:pt x="2275307" y="1597697"/>
                  <a:pt x="2305443" y="1668139"/>
                </a:cubicBezTo>
                <a:cubicBezTo>
                  <a:pt x="2372557" y="1817157"/>
                  <a:pt x="2421460" y="1973756"/>
                  <a:pt x="2451596" y="2134607"/>
                </a:cubicBezTo>
                <a:cubicBezTo>
                  <a:pt x="2498003" y="2342697"/>
                  <a:pt x="2530080" y="2557350"/>
                  <a:pt x="2530080" y="2772189"/>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1" name="Google Shape;221;p6"/>
          <p:cNvSpPr/>
          <p:nvPr/>
        </p:nvSpPr>
        <p:spPr>
          <a:xfrm>
            <a:off x="11065671" y="63609"/>
            <a:ext cx="1268395" cy="2687912"/>
          </a:xfrm>
          <a:custGeom>
            <a:avLst/>
            <a:gdLst/>
            <a:ahLst/>
            <a:cxnLst/>
            <a:rect l="l" t="t" r="r" b="b"/>
            <a:pathLst>
              <a:path w="1902593" h="4031868" extrusionOk="0">
                <a:moveTo>
                  <a:pt x="1902390" y="3962303"/>
                </a:moveTo>
                <a:cubicBezTo>
                  <a:pt x="1908954" y="3987817"/>
                  <a:pt x="1754481" y="4031635"/>
                  <a:pt x="1728227" y="4031543"/>
                </a:cubicBezTo>
                <a:cubicBezTo>
                  <a:pt x="1714176" y="4031913"/>
                  <a:pt x="1698923" y="4033115"/>
                  <a:pt x="1686073" y="4026459"/>
                </a:cubicBezTo>
                <a:cubicBezTo>
                  <a:pt x="1665273" y="3937713"/>
                  <a:pt x="1650483" y="3844161"/>
                  <a:pt x="1625430" y="3755507"/>
                </a:cubicBezTo>
                <a:cubicBezTo>
                  <a:pt x="1582907" y="3604825"/>
                  <a:pt x="1536962" y="3455252"/>
                  <a:pt x="1500724" y="3302905"/>
                </a:cubicBezTo>
                <a:cubicBezTo>
                  <a:pt x="1452376" y="3088992"/>
                  <a:pt x="1380086" y="2881457"/>
                  <a:pt x="1315838" y="2671980"/>
                </a:cubicBezTo>
                <a:cubicBezTo>
                  <a:pt x="1234488" y="2417484"/>
                  <a:pt x="1154432" y="2162433"/>
                  <a:pt x="1055980" y="1913945"/>
                </a:cubicBezTo>
                <a:cubicBezTo>
                  <a:pt x="1007724" y="1789517"/>
                  <a:pt x="968436" y="1661390"/>
                  <a:pt x="910104" y="1541122"/>
                </a:cubicBezTo>
                <a:cubicBezTo>
                  <a:pt x="830880" y="1382489"/>
                  <a:pt x="741673" y="1229403"/>
                  <a:pt x="648027" y="1078998"/>
                </a:cubicBezTo>
                <a:cubicBezTo>
                  <a:pt x="558450" y="928130"/>
                  <a:pt x="476360" y="772826"/>
                  <a:pt x="384841" y="623068"/>
                </a:cubicBezTo>
                <a:cubicBezTo>
                  <a:pt x="311719" y="512321"/>
                  <a:pt x="239798" y="400926"/>
                  <a:pt x="164642" y="291566"/>
                </a:cubicBezTo>
                <a:cubicBezTo>
                  <a:pt x="123227" y="230184"/>
                  <a:pt x="82090" y="168986"/>
                  <a:pt x="50844" y="101780"/>
                </a:cubicBezTo>
                <a:cubicBezTo>
                  <a:pt x="32725" y="68593"/>
                  <a:pt x="7858" y="37717"/>
                  <a:pt x="0" y="0"/>
                </a:cubicBezTo>
                <a:cubicBezTo>
                  <a:pt x="70904" y="58794"/>
                  <a:pt x="129143" y="130900"/>
                  <a:pt x="195887" y="194131"/>
                </a:cubicBezTo>
                <a:cubicBezTo>
                  <a:pt x="287036" y="312643"/>
                  <a:pt x="377076" y="432080"/>
                  <a:pt x="460460" y="556139"/>
                </a:cubicBezTo>
                <a:cubicBezTo>
                  <a:pt x="524431" y="644237"/>
                  <a:pt x="584889" y="732335"/>
                  <a:pt x="639060" y="827737"/>
                </a:cubicBezTo>
                <a:cubicBezTo>
                  <a:pt x="693140" y="908070"/>
                  <a:pt x="741025" y="992286"/>
                  <a:pt x="784751" y="1078536"/>
                </a:cubicBezTo>
                <a:cubicBezTo>
                  <a:pt x="838738" y="1181610"/>
                  <a:pt x="900490" y="1280339"/>
                  <a:pt x="943106" y="1389145"/>
                </a:cubicBezTo>
                <a:cubicBezTo>
                  <a:pt x="984891" y="1491110"/>
                  <a:pt x="1038046" y="1587898"/>
                  <a:pt x="1079923" y="1689770"/>
                </a:cubicBezTo>
                <a:cubicBezTo>
                  <a:pt x="1112555" y="1771305"/>
                  <a:pt x="1141490" y="1854227"/>
                  <a:pt x="1176988" y="1934653"/>
                </a:cubicBezTo>
                <a:cubicBezTo>
                  <a:pt x="1210637" y="2011565"/>
                  <a:pt x="1247152" y="2087276"/>
                  <a:pt x="1276549" y="2166038"/>
                </a:cubicBezTo>
                <a:cubicBezTo>
                  <a:pt x="1292635" y="2205234"/>
                  <a:pt x="1307056" y="2245077"/>
                  <a:pt x="1321384" y="2284920"/>
                </a:cubicBezTo>
                <a:cubicBezTo>
                  <a:pt x="1350689" y="2364421"/>
                  <a:pt x="1388498" y="2440502"/>
                  <a:pt x="1417156" y="2520188"/>
                </a:cubicBezTo>
                <a:cubicBezTo>
                  <a:pt x="1454780" y="2616514"/>
                  <a:pt x="1482421" y="2716261"/>
                  <a:pt x="1519028" y="2812864"/>
                </a:cubicBezTo>
                <a:cubicBezTo>
                  <a:pt x="1541492" y="2871750"/>
                  <a:pt x="1566729" y="2929527"/>
                  <a:pt x="1587066" y="2989245"/>
                </a:cubicBezTo>
                <a:cubicBezTo>
                  <a:pt x="1604538" y="3042030"/>
                  <a:pt x="1624691" y="3095370"/>
                  <a:pt x="1644381" y="3147601"/>
                </a:cubicBezTo>
                <a:cubicBezTo>
                  <a:pt x="1663609" y="3208151"/>
                  <a:pt x="1681266" y="3269071"/>
                  <a:pt x="1705856" y="3327680"/>
                </a:cubicBezTo>
                <a:cubicBezTo>
                  <a:pt x="1726656" y="3383793"/>
                  <a:pt x="1751153" y="3438519"/>
                  <a:pt x="1771860" y="3494633"/>
                </a:cubicBezTo>
                <a:cubicBezTo>
                  <a:pt x="1792660" y="3569696"/>
                  <a:pt x="1814847" y="3644206"/>
                  <a:pt x="1838327" y="3718530"/>
                </a:cubicBezTo>
                <a:cubicBezTo>
                  <a:pt x="1859219" y="3799973"/>
                  <a:pt x="1890003" y="3879197"/>
                  <a:pt x="1902390" y="3962303"/>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2" name="Google Shape;222;p6"/>
          <p:cNvSpPr/>
          <p:nvPr/>
        </p:nvSpPr>
        <p:spPr>
          <a:xfrm rot="-2846199" flipH="1">
            <a:off x="-355395" y="4686160"/>
            <a:ext cx="1540725" cy="2757933"/>
          </a:xfrm>
          <a:custGeom>
            <a:avLst/>
            <a:gdLst/>
            <a:ahLst/>
            <a:cxnLst/>
            <a:rect l="l" t="t" r="r" b="b"/>
            <a:pathLst>
              <a:path w="2315899" h="4131480" extrusionOk="0">
                <a:moveTo>
                  <a:pt x="2308218" y="2335014"/>
                </a:moveTo>
                <a:cubicBezTo>
                  <a:pt x="2297559" y="2172070"/>
                  <a:pt x="2263433" y="2014993"/>
                  <a:pt x="2229225" y="1855272"/>
                </a:cubicBezTo>
                <a:cubicBezTo>
                  <a:pt x="2201709" y="1721496"/>
                  <a:pt x="2152711" y="1593669"/>
                  <a:pt x="2097763" y="1469065"/>
                </a:cubicBezTo>
                <a:cubicBezTo>
                  <a:pt x="2062397" y="1382305"/>
                  <a:pt x="2021661" y="1297446"/>
                  <a:pt x="1967870" y="1220518"/>
                </a:cubicBezTo>
                <a:cubicBezTo>
                  <a:pt x="1897057" y="1108970"/>
                  <a:pt x="1807736" y="1011385"/>
                  <a:pt x="1710895" y="922063"/>
                </a:cubicBezTo>
                <a:cubicBezTo>
                  <a:pt x="1615542" y="834560"/>
                  <a:pt x="1516139" y="751105"/>
                  <a:pt x="1409135" y="677896"/>
                </a:cubicBezTo>
                <a:cubicBezTo>
                  <a:pt x="1221733" y="552548"/>
                  <a:pt x="1024829" y="439925"/>
                  <a:pt x="817266" y="351182"/>
                </a:cubicBezTo>
                <a:cubicBezTo>
                  <a:pt x="714641" y="306562"/>
                  <a:pt x="613999" y="257729"/>
                  <a:pt x="511540" y="212696"/>
                </a:cubicBezTo>
                <a:cubicBezTo>
                  <a:pt x="410402" y="167746"/>
                  <a:pt x="306786" y="128249"/>
                  <a:pt x="206227" y="81977"/>
                </a:cubicBezTo>
                <a:cubicBezTo>
                  <a:pt x="157228" y="58098"/>
                  <a:pt x="106246" y="38928"/>
                  <a:pt x="55925" y="18271"/>
                </a:cubicBezTo>
                <a:cubicBezTo>
                  <a:pt x="40887" y="12817"/>
                  <a:pt x="26922" y="1910"/>
                  <a:pt x="10975" y="10"/>
                </a:cubicBezTo>
                <a:cubicBezTo>
                  <a:pt x="4117" y="-321"/>
                  <a:pt x="-428" y="7942"/>
                  <a:pt x="2712" y="13643"/>
                </a:cubicBezTo>
                <a:cubicBezTo>
                  <a:pt x="2464" y="13726"/>
                  <a:pt x="2299" y="13809"/>
                  <a:pt x="2134" y="13974"/>
                </a:cubicBezTo>
                <a:cubicBezTo>
                  <a:pt x="-1832" y="18353"/>
                  <a:pt x="729" y="24963"/>
                  <a:pt x="1886" y="30169"/>
                </a:cubicBezTo>
                <a:cubicBezTo>
                  <a:pt x="26922" y="115194"/>
                  <a:pt x="61379" y="197492"/>
                  <a:pt x="80548" y="284335"/>
                </a:cubicBezTo>
                <a:cubicBezTo>
                  <a:pt x="99636" y="364072"/>
                  <a:pt x="114426" y="444635"/>
                  <a:pt x="124590" y="526024"/>
                </a:cubicBezTo>
                <a:cubicBezTo>
                  <a:pt x="139215" y="634515"/>
                  <a:pt x="155741" y="742924"/>
                  <a:pt x="164582" y="852077"/>
                </a:cubicBezTo>
                <a:cubicBezTo>
                  <a:pt x="173010" y="965195"/>
                  <a:pt x="171771" y="1082446"/>
                  <a:pt x="178959" y="1196143"/>
                </a:cubicBezTo>
                <a:cubicBezTo>
                  <a:pt x="185735" y="1306783"/>
                  <a:pt x="196642" y="1417092"/>
                  <a:pt x="209945" y="1527153"/>
                </a:cubicBezTo>
                <a:cubicBezTo>
                  <a:pt x="227462" y="1675224"/>
                  <a:pt x="258283" y="1821477"/>
                  <a:pt x="295796" y="1965664"/>
                </a:cubicBezTo>
                <a:cubicBezTo>
                  <a:pt x="333227" y="2110264"/>
                  <a:pt x="376442" y="2253294"/>
                  <a:pt x="435687" y="2390541"/>
                </a:cubicBezTo>
                <a:cubicBezTo>
                  <a:pt x="504434" y="2563400"/>
                  <a:pt x="593177" y="2731962"/>
                  <a:pt x="730588" y="2860285"/>
                </a:cubicBezTo>
                <a:cubicBezTo>
                  <a:pt x="807598" y="2940269"/>
                  <a:pt x="898986" y="3003894"/>
                  <a:pt x="985663" y="3072723"/>
                </a:cubicBezTo>
                <a:cubicBezTo>
                  <a:pt x="1053749" y="3117343"/>
                  <a:pt x="1118530" y="3162954"/>
                  <a:pt x="1184716" y="3210383"/>
                </a:cubicBezTo>
                <a:cubicBezTo>
                  <a:pt x="1289571" y="3284335"/>
                  <a:pt x="1405169" y="3339779"/>
                  <a:pt x="1517874" y="3400429"/>
                </a:cubicBezTo>
                <a:cubicBezTo>
                  <a:pt x="1565386" y="3425548"/>
                  <a:pt x="1605957" y="3461161"/>
                  <a:pt x="1649667" y="3492312"/>
                </a:cubicBezTo>
                <a:cubicBezTo>
                  <a:pt x="1674786" y="3510325"/>
                  <a:pt x="1703045" y="3522967"/>
                  <a:pt x="1729156" y="3539245"/>
                </a:cubicBezTo>
                <a:cubicBezTo>
                  <a:pt x="1735105" y="3543128"/>
                  <a:pt x="1741881" y="3542633"/>
                  <a:pt x="1747417" y="3539741"/>
                </a:cubicBezTo>
                <a:cubicBezTo>
                  <a:pt x="1753036" y="3561224"/>
                  <a:pt x="1758902" y="3582708"/>
                  <a:pt x="1765017" y="3604108"/>
                </a:cubicBezTo>
                <a:cubicBezTo>
                  <a:pt x="1788483" y="3698553"/>
                  <a:pt x="1820709" y="3790353"/>
                  <a:pt x="1843762" y="3884881"/>
                </a:cubicBezTo>
                <a:cubicBezTo>
                  <a:pt x="1857891" y="3939664"/>
                  <a:pt x="1869790" y="3994116"/>
                  <a:pt x="1879623" y="4049973"/>
                </a:cubicBezTo>
                <a:cubicBezTo>
                  <a:pt x="1887886" y="4092527"/>
                  <a:pt x="1889621" y="4128470"/>
                  <a:pt x="1942586" y="4131362"/>
                </a:cubicBezTo>
                <a:cubicBezTo>
                  <a:pt x="2007697" y="4133428"/>
                  <a:pt x="2072148" y="4108143"/>
                  <a:pt x="2129657" y="4079719"/>
                </a:cubicBezTo>
                <a:cubicBezTo>
                  <a:pt x="2178160" y="4060136"/>
                  <a:pt x="2158081" y="4003370"/>
                  <a:pt x="2148249" y="3964700"/>
                </a:cubicBezTo>
                <a:cubicBezTo>
                  <a:pt x="2139903" y="3930492"/>
                  <a:pt x="2130070" y="3896697"/>
                  <a:pt x="2119659" y="3863067"/>
                </a:cubicBezTo>
                <a:cubicBezTo>
                  <a:pt x="2093879" y="3772010"/>
                  <a:pt x="2065868" y="3681697"/>
                  <a:pt x="2039261" y="3590888"/>
                </a:cubicBezTo>
                <a:cubicBezTo>
                  <a:pt x="2028933" y="3564612"/>
                  <a:pt x="2018439" y="3538419"/>
                  <a:pt x="2007862" y="3512225"/>
                </a:cubicBezTo>
                <a:cubicBezTo>
                  <a:pt x="2016373" y="3515200"/>
                  <a:pt x="2026950" y="3511564"/>
                  <a:pt x="2031246" y="3503714"/>
                </a:cubicBezTo>
                <a:cubicBezTo>
                  <a:pt x="2041575" y="3483966"/>
                  <a:pt x="2051408" y="3464053"/>
                  <a:pt x="2061902" y="3444387"/>
                </a:cubicBezTo>
                <a:cubicBezTo>
                  <a:pt x="2087599" y="3397784"/>
                  <a:pt x="2111479" y="3350025"/>
                  <a:pt x="2139573" y="3304745"/>
                </a:cubicBezTo>
                <a:cubicBezTo>
                  <a:pt x="2162130" y="3269462"/>
                  <a:pt x="2186588" y="3235089"/>
                  <a:pt x="2203940" y="3196749"/>
                </a:cubicBezTo>
                <a:cubicBezTo>
                  <a:pt x="2236248" y="3113211"/>
                  <a:pt x="2250295" y="3023807"/>
                  <a:pt x="2273679" y="2937460"/>
                </a:cubicBezTo>
                <a:cubicBezTo>
                  <a:pt x="2319786" y="2740060"/>
                  <a:pt x="2322595" y="2536298"/>
                  <a:pt x="2308218" y="233501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3" name="Google Shape;223;p6"/>
          <p:cNvSpPr/>
          <p:nvPr/>
        </p:nvSpPr>
        <p:spPr>
          <a:xfrm rot="-2846199" flipH="1">
            <a:off x="-118706" y="4992088"/>
            <a:ext cx="1176039" cy="2462299"/>
          </a:xfrm>
          <a:custGeom>
            <a:avLst/>
            <a:gdLst/>
            <a:ahLst/>
            <a:cxnLst/>
            <a:rect l="l" t="t" r="r" b="b"/>
            <a:pathLst>
              <a:path w="1767730" h="3688610" extrusionOk="0">
                <a:moveTo>
                  <a:pt x="1549484" y="3688492"/>
                </a:moveTo>
                <a:cubicBezTo>
                  <a:pt x="1496519" y="3685601"/>
                  <a:pt x="1494784" y="3649657"/>
                  <a:pt x="1486521" y="3607103"/>
                </a:cubicBezTo>
                <a:cubicBezTo>
                  <a:pt x="1476688" y="3551246"/>
                  <a:pt x="1464789" y="3496794"/>
                  <a:pt x="1450660" y="3442011"/>
                </a:cubicBezTo>
                <a:cubicBezTo>
                  <a:pt x="1427607" y="3347484"/>
                  <a:pt x="1395381" y="3255683"/>
                  <a:pt x="1371915" y="3161239"/>
                </a:cubicBezTo>
                <a:cubicBezTo>
                  <a:pt x="1345060" y="3068364"/>
                  <a:pt x="1324486" y="2973837"/>
                  <a:pt x="1300689" y="2880136"/>
                </a:cubicBezTo>
                <a:cubicBezTo>
                  <a:pt x="1213846" y="2586060"/>
                  <a:pt x="1120889" y="2293637"/>
                  <a:pt x="1023387" y="2002950"/>
                </a:cubicBezTo>
                <a:cubicBezTo>
                  <a:pt x="984882" y="1891979"/>
                  <a:pt x="940841" y="1782992"/>
                  <a:pt x="900931" y="1672517"/>
                </a:cubicBezTo>
                <a:cubicBezTo>
                  <a:pt x="858378" y="1545269"/>
                  <a:pt x="805412" y="1422235"/>
                  <a:pt x="739227" y="1305481"/>
                </a:cubicBezTo>
                <a:cubicBezTo>
                  <a:pt x="665274" y="1164351"/>
                  <a:pt x="576614" y="1031732"/>
                  <a:pt x="500761" y="891593"/>
                </a:cubicBezTo>
                <a:cubicBezTo>
                  <a:pt x="457133" y="816236"/>
                  <a:pt x="416231" y="739391"/>
                  <a:pt x="373347" y="663703"/>
                </a:cubicBezTo>
                <a:cubicBezTo>
                  <a:pt x="338313" y="602724"/>
                  <a:pt x="298072" y="544801"/>
                  <a:pt x="260724" y="485143"/>
                </a:cubicBezTo>
                <a:cubicBezTo>
                  <a:pt x="228747" y="435483"/>
                  <a:pt x="200075" y="383427"/>
                  <a:pt x="161735" y="338229"/>
                </a:cubicBezTo>
                <a:cubicBezTo>
                  <a:pt x="133559" y="300798"/>
                  <a:pt x="111497" y="261136"/>
                  <a:pt x="85469" y="222549"/>
                </a:cubicBezTo>
                <a:cubicBezTo>
                  <a:pt x="67704" y="195860"/>
                  <a:pt x="54483" y="166361"/>
                  <a:pt x="39858" y="139259"/>
                </a:cubicBezTo>
                <a:cubicBezTo>
                  <a:pt x="21597" y="99019"/>
                  <a:pt x="-17156" y="49937"/>
                  <a:pt x="8541" y="6723"/>
                </a:cubicBezTo>
                <a:cubicBezTo>
                  <a:pt x="20027" y="-5093"/>
                  <a:pt x="37627" y="112"/>
                  <a:pt x="47625" y="11185"/>
                </a:cubicBezTo>
                <a:cubicBezTo>
                  <a:pt x="72083" y="31842"/>
                  <a:pt x="96211" y="52912"/>
                  <a:pt x="118685" y="75800"/>
                </a:cubicBezTo>
                <a:cubicBezTo>
                  <a:pt x="155868" y="117776"/>
                  <a:pt x="196439" y="156198"/>
                  <a:pt x="235275" y="196521"/>
                </a:cubicBezTo>
                <a:cubicBezTo>
                  <a:pt x="302700" y="285016"/>
                  <a:pt x="370538" y="373429"/>
                  <a:pt x="433831" y="464981"/>
                </a:cubicBezTo>
                <a:cubicBezTo>
                  <a:pt x="485226" y="541744"/>
                  <a:pt x="541744" y="615118"/>
                  <a:pt x="590578" y="693615"/>
                </a:cubicBezTo>
                <a:cubicBezTo>
                  <a:pt x="627265" y="759305"/>
                  <a:pt x="670893" y="820615"/>
                  <a:pt x="707663" y="886305"/>
                </a:cubicBezTo>
                <a:cubicBezTo>
                  <a:pt x="758975" y="980585"/>
                  <a:pt x="809792" y="1075029"/>
                  <a:pt x="860774" y="1169474"/>
                </a:cubicBezTo>
                <a:cubicBezTo>
                  <a:pt x="909277" y="1270694"/>
                  <a:pt x="950343" y="1375385"/>
                  <a:pt x="1001325" y="1475531"/>
                </a:cubicBezTo>
                <a:cubicBezTo>
                  <a:pt x="1056686" y="1598151"/>
                  <a:pt x="1096348" y="1727218"/>
                  <a:pt x="1156171" y="1847938"/>
                </a:cubicBezTo>
                <a:cubicBezTo>
                  <a:pt x="1210541" y="1968328"/>
                  <a:pt x="1250120" y="2094667"/>
                  <a:pt x="1304407" y="2215058"/>
                </a:cubicBezTo>
                <a:cubicBezTo>
                  <a:pt x="1341425" y="2305205"/>
                  <a:pt x="1372741" y="2397419"/>
                  <a:pt x="1402322" y="2490211"/>
                </a:cubicBezTo>
                <a:cubicBezTo>
                  <a:pt x="1459005" y="2642083"/>
                  <a:pt x="1520068" y="2792467"/>
                  <a:pt x="1567332" y="2947561"/>
                </a:cubicBezTo>
                <a:cubicBezTo>
                  <a:pt x="1592120" y="3014986"/>
                  <a:pt x="1619966" y="3081171"/>
                  <a:pt x="1646159" y="3148018"/>
                </a:cubicBezTo>
                <a:cubicBezTo>
                  <a:pt x="1672766" y="3238827"/>
                  <a:pt x="1700777" y="3329140"/>
                  <a:pt x="1726557" y="3420197"/>
                </a:cubicBezTo>
                <a:cubicBezTo>
                  <a:pt x="1736968" y="3453827"/>
                  <a:pt x="1746801" y="3487622"/>
                  <a:pt x="1755146" y="3521830"/>
                </a:cubicBezTo>
                <a:cubicBezTo>
                  <a:pt x="1764979" y="3560501"/>
                  <a:pt x="1785058" y="3617266"/>
                  <a:pt x="1736555" y="3636849"/>
                </a:cubicBezTo>
                <a:cubicBezTo>
                  <a:pt x="1679046" y="3665274"/>
                  <a:pt x="1614595" y="3690558"/>
                  <a:pt x="1549484" y="3688492"/>
                </a:cubicBezTo>
                <a:close/>
                <a:moveTo>
                  <a:pt x="1573116" y="3649326"/>
                </a:moveTo>
                <a:cubicBezTo>
                  <a:pt x="1596582" y="3649409"/>
                  <a:pt x="1734572" y="3610243"/>
                  <a:pt x="1728788" y="3587438"/>
                </a:cubicBezTo>
                <a:cubicBezTo>
                  <a:pt x="1717716" y="3513154"/>
                  <a:pt x="1690200" y="3442424"/>
                  <a:pt x="1671774" y="3369794"/>
                </a:cubicBezTo>
                <a:cubicBezTo>
                  <a:pt x="1650704" y="3303443"/>
                  <a:pt x="1630956" y="3236761"/>
                  <a:pt x="1612364" y="3169667"/>
                </a:cubicBezTo>
                <a:cubicBezTo>
                  <a:pt x="1593855" y="3119511"/>
                  <a:pt x="1571959" y="3070595"/>
                  <a:pt x="1553367" y="3020440"/>
                </a:cubicBezTo>
                <a:cubicBezTo>
                  <a:pt x="1531305" y="2968053"/>
                  <a:pt x="1515606" y="2913518"/>
                  <a:pt x="1498419" y="2859479"/>
                </a:cubicBezTo>
                <a:cubicBezTo>
                  <a:pt x="1480737" y="2812794"/>
                  <a:pt x="1462806" y="2765034"/>
                  <a:pt x="1447189" y="2717853"/>
                </a:cubicBezTo>
                <a:cubicBezTo>
                  <a:pt x="1429011" y="2664475"/>
                  <a:pt x="1406371" y="2612832"/>
                  <a:pt x="1386375" y="2560198"/>
                </a:cubicBezTo>
                <a:cubicBezTo>
                  <a:pt x="1353571" y="2473850"/>
                  <a:pt x="1328948" y="2384694"/>
                  <a:pt x="1295318" y="2298595"/>
                </a:cubicBezTo>
                <a:cubicBezTo>
                  <a:pt x="1269703" y="2227286"/>
                  <a:pt x="1235908" y="2159283"/>
                  <a:pt x="1209715" y="2088305"/>
                </a:cubicBezTo>
                <a:cubicBezTo>
                  <a:pt x="1196907" y="2052692"/>
                  <a:pt x="1184017" y="2017079"/>
                  <a:pt x="1169640" y="1982044"/>
                </a:cubicBezTo>
                <a:cubicBezTo>
                  <a:pt x="1143281" y="1911645"/>
                  <a:pt x="1110643" y="1844054"/>
                  <a:pt x="1080649" y="1775225"/>
                </a:cubicBezTo>
                <a:cubicBezTo>
                  <a:pt x="1048837" y="1703420"/>
                  <a:pt x="1022974" y="1629220"/>
                  <a:pt x="993888" y="1556341"/>
                </a:cubicBezTo>
                <a:cubicBezTo>
                  <a:pt x="956458" y="1465285"/>
                  <a:pt x="909029" y="1378772"/>
                  <a:pt x="871598" y="1287633"/>
                </a:cubicBezTo>
                <a:cubicBezTo>
                  <a:pt x="833424" y="1190461"/>
                  <a:pt x="778228" y="1102214"/>
                  <a:pt x="730055" y="1010000"/>
                </a:cubicBezTo>
                <a:cubicBezTo>
                  <a:pt x="690972" y="932825"/>
                  <a:pt x="648170" y="857550"/>
                  <a:pt x="599832" y="785829"/>
                </a:cubicBezTo>
                <a:cubicBezTo>
                  <a:pt x="551412" y="700556"/>
                  <a:pt x="497290" y="621811"/>
                  <a:pt x="440194" y="543066"/>
                </a:cubicBezTo>
                <a:cubicBezTo>
                  <a:pt x="365415" y="432095"/>
                  <a:pt x="284852" y="325256"/>
                  <a:pt x="203462" y="219409"/>
                </a:cubicBezTo>
                <a:cubicBezTo>
                  <a:pt x="143805" y="162891"/>
                  <a:pt x="91749" y="98441"/>
                  <a:pt x="28372" y="45889"/>
                </a:cubicBezTo>
                <a:cubicBezTo>
                  <a:pt x="35313" y="79519"/>
                  <a:pt x="57623" y="107199"/>
                  <a:pt x="73818" y="136863"/>
                </a:cubicBezTo>
                <a:cubicBezTo>
                  <a:pt x="101747" y="197017"/>
                  <a:pt x="138516" y="251634"/>
                  <a:pt x="175534" y="306500"/>
                </a:cubicBezTo>
                <a:cubicBezTo>
                  <a:pt x="242711" y="404249"/>
                  <a:pt x="306996" y="503817"/>
                  <a:pt x="372356" y="602806"/>
                </a:cubicBezTo>
                <a:cubicBezTo>
                  <a:pt x="454075" y="736582"/>
                  <a:pt x="527532" y="875481"/>
                  <a:pt x="607517" y="1010331"/>
                </a:cubicBezTo>
                <a:cubicBezTo>
                  <a:pt x="691302" y="1144768"/>
                  <a:pt x="771039" y="1281601"/>
                  <a:pt x="841769" y="1423309"/>
                </a:cubicBezTo>
                <a:cubicBezTo>
                  <a:pt x="893908" y="1530809"/>
                  <a:pt x="929025" y="1645333"/>
                  <a:pt x="972157" y="1756551"/>
                </a:cubicBezTo>
                <a:cubicBezTo>
                  <a:pt x="1060157" y="1978739"/>
                  <a:pt x="1131713" y="2206629"/>
                  <a:pt x="1204426" y="2434106"/>
                </a:cubicBezTo>
                <a:cubicBezTo>
                  <a:pt x="1261853" y="2621343"/>
                  <a:pt x="1326469" y="2806844"/>
                  <a:pt x="1369684" y="2998047"/>
                </a:cubicBezTo>
                <a:cubicBezTo>
                  <a:pt x="1402074" y="3134219"/>
                  <a:pt x="1443141" y="3267995"/>
                  <a:pt x="1481150" y="3402597"/>
                </a:cubicBezTo>
                <a:cubicBezTo>
                  <a:pt x="1503542" y="3481838"/>
                  <a:pt x="1516763" y="3565541"/>
                  <a:pt x="1535354" y="3644864"/>
                </a:cubicBezTo>
                <a:cubicBezTo>
                  <a:pt x="1546840" y="3650731"/>
                  <a:pt x="1560556" y="3649657"/>
                  <a:pt x="1573116" y="3649326"/>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4" name="Google Shape;224;p6"/>
          <p:cNvSpPr/>
          <p:nvPr/>
        </p:nvSpPr>
        <p:spPr>
          <a:xfrm rot="-2846199" flipH="1">
            <a:off x="-185929" y="4620039"/>
            <a:ext cx="1170060" cy="2355804"/>
          </a:xfrm>
          <a:custGeom>
            <a:avLst/>
            <a:gdLst/>
            <a:ahLst/>
            <a:cxnLst/>
            <a:rect l="l" t="t" r="r" b="b"/>
            <a:pathLst>
              <a:path w="1758743" h="3529077" extrusionOk="0">
                <a:moveTo>
                  <a:pt x="1729156" y="3526268"/>
                </a:moveTo>
                <a:cubicBezTo>
                  <a:pt x="1703045" y="3509990"/>
                  <a:pt x="1674786" y="3497348"/>
                  <a:pt x="1649667" y="3479335"/>
                </a:cubicBezTo>
                <a:cubicBezTo>
                  <a:pt x="1605957" y="3448184"/>
                  <a:pt x="1565386" y="3412571"/>
                  <a:pt x="1517874" y="3387452"/>
                </a:cubicBezTo>
                <a:cubicBezTo>
                  <a:pt x="1405169" y="3326802"/>
                  <a:pt x="1289571" y="3271359"/>
                  <a:pt x="1184716" y="3197406"/>
                </a:cubicBezTo>
                <a:cubicBezTo>
                  <a:pt x="1118530" y="3149977"/>
                  <a:pt x="1053749" y="3104366"/>
                  <a:pt x="985663" y="3059746"/>
                </a:cubicBezTo>
                <a:cubicBezTo>
                  <a:pt x="898986" y="2990917"/>
                  <a:pt x="807598" y="2927292"/>
                  <a:pt x="730588" y="2847308"/>
                </a:cubicBezTo>
                <a:cubicBezTo>
                  <a:pt x="593177" y="2718986"/>
                  <a:pt x="504434" y="2550423"/>
                  <a:pt x="435687" y="2377564"/>
                </a:cubicBezTo>
                <a:cubicBezTo>
                  <a:pt x="376442" y="2240318"/>
                  <a:pt x="333227" y="2097287"/>
                  <a:pt x="295796" y="1952687"/>
                </a:cubicBezTo>
                <a:cubicBezTo>
                  <a:pt x="258283" y="1808500"/>
                  <a:pt x="227462" y="1662247"/>
                  <a:pt x="209945" y="1514176"/>
                </a:cubicBezTo>
                <a:cubicBezTo>
                  <a:pt x="196642" y="1404115"/>
                  <a:pt x="185735" y="1293806"/>
                  <a:pt x="178959" y="1183166"/>
                </a:cubicBezTo>
                <a:cubicBezTo>
                  <a:pt x="171771" y="1069469"/>
                  <a:pt x="173010" y="952219"/>
                  <a:pt x="164582" y="839100"/>
                </a:cubicBezTo>
                <a:cubicBezTo>
                  <a:pt x="155741" y="729947"/>
                  <a:pt x="139215" y="621539"/>
                  <a:pt x="124590" y="513047"/>
                </a:cubicBezTo>
                <a:cubicBezTo>
                  <a:pt x="114426" y="431658"/>
                  <a:pt x="99636" y="351095"/>
                  <a:pt x="80548" y="271358"/>
                </a:cubicBezTo>
                <a:cubicBezTo>
                  <a:pt x="61379" y="184515"/>
                  <a:pt x="26922" y="102217"/>
                  <a:pt x="1886" y="17192"/>
                </a:cubicBezTo>
                <a:cubicBezTo>
                  <a:pt x="729" y="11987"/>
                  <a:pt x="-1832" y="5376"/>
                  <a:pt x="2134" y="997"/>
                </a:cubicBezTo>
                <a:cubicBezTo>
                  <a:pt x="5274" y="-1895"/>
                  <a:pt x="8496" y="2236"/>
                  <a:pt x="11058" y="4137"/>
                </a:cubicBezTo>
                <a:cubicBezTo>
                  <a:pt x="12876" y="4715"/>
                  <a:pt x="13702" y="6616"/>
                  <a:pt x="12545" y="8103"/>
                </a:cubicBezTo>
                <a:cubicBezTo>
                  <a:pt x="113187" y="191043"/>
                  <a:pt x="148469" y="399515"/>
                  <a:pt x="175406" y="604187"/>
                </a:cubicBezTo>
                <a:cubicBezTo>
                  <a:pt x="185487" y="677891"/>
                  <a:pt x="195898" y="751679"/>
                  <a:pt x="202178" y="825879"/>
                </a:cubicBezTo>
                <a:cubicBezTo>
                  <a:pt x="214242" y="990393"/>
                  <a:pt x="211019" y="1155733"/>
                  <a:pt x="228536" y="1319999"/>
                </a:cubicBezTo>
                <a:cubicBezTo>
                  <a:pt x="246963" y="1539461"/>
                  <a:pt x="281915" y="1757683"/>
                  <a:pt x="340911" y="1969874"/>
                </a:cubicBezTo>
                <a:cubicBezTo>
                  <a:pt x="376690" y="2106459"/>
                  <a:pt x="419161" y="2241226"/>
                  <a:pt x="475431" y="2370871"/>
                </a:cubicBezTo>
                <a:cubicBezTo>
                  <a:pt x="549879" y="2558851"/>
                  <a:pt x="641432" y="2717664"/>
                  <a:pt x="793634" y="2853918"/>
                </a:cubicBezTo>
                <a:cubicBezTo>
                  <a:pt x="856019" y="2914568"/>
                  <a:pt x="928897" y="2962823"/>
                  <a:pt x="995744" y="3018267"/>
                </a:cubicBezTo>
                <a:cubicBezTo>
                  <a:pt x="1034083" y="3048013"/>
                  <a:pt x="1073911" y="3069579"/>
                  <a:pt x="1113077" y="3097342"/>
                </a:cubicBezTo>
                <a:cubicBezTo>
                  <a:pt x="1168933" y="3139648"/>
                  <a:pt x="1226443" y="3178484"/>
                  <a:pt x="1285109" y="3216410"/>
                </a:cubicBezTo>
                <a:cubicBezTo>
                  <a:pt x="1378149" y="3274168"/>
                  <a:pt x="1479535" y="3317383"/>
                  <a:pt x="1572905" y="3374562"/>
                </a:cubicBezTo>
                <a:cubicBezTo>
                  <a:pt x="1623226" y="3406622"/>
                  <a:pt x="1666854" y="3449506"/>
                  <a:pt x="1720397" y="3475947"/>
                </a:cubicBezTo>
                <a:cubicBezTo>
                  <a:pt x="1733370" y="3484458"/>
                  <a:pt x="1752209" y="3488589"/>
                  <a:pt x="1757993" y="3504123"/>
                </a:cubicBezTo>
                <a:cubicBezTo>
                  <a:pt x="1762786" y="3519988"/>
                  <a:pt x="1743616" y="3535605"/>
                  <a:pt x="1729156" y="3526268"/>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5" name="Google Shape;225;p6"/>
          <p:cNvSpPr/>
          <p:nvPr/>
        </p:nvSpPr>
        <p:spPr>
          <a:xfrm rot="-2846199" flipH="1">
            <a:off x="-506694" y="4752770"/>
            <a:ext cx="1539663" cy="2345231"/>
          </a:xfrm>
          <a:custGeom>
            <a:avLst/>
            <a:gdLst/>
            <a:ahLst/>
            <a:cxnLst/>
            <a:rect l="l" t="t" r="r" b="b"/>
            <a:pathLst>
              <a:path w="2314301" h="3513237" extrusionOk="0">
                <a:moveTo>
                  <a:pt x="2002877" y="3510572"/>
                </a:moveTo>
                <a:cubicBezTo>
                  <a:pt x="1993622" y="3505449"/>
                  <a:pt x="1990482" y="3492807"/>
                  <a:pt x="1995853" y="3483717"/>
                </a:cubicBezTo>
                <a:cubicBezTo>
                  <a:pt x="2007339" y="3461656"/>
                  <a:pt x="2018493" y="3439346"/>
                  <a:pt x="2030309" y="3417449"/>
                </a:cubicBezTo>
                <a:cubicBezTo>
                  <a:pt x="2064766" y="3351760"/>
                  <a:pt x="2100957" y="3287144"/>
                  <a:pt x="2142271" y="3225503"/>
                </a:cubicBezTo>
                <a:cubicBezTo>
                  <a:pt x="2180694" y="3166919"/>
                  <a:pt x="2192179" y="3096933"/>
                  <a:pt x="2208787" y="3030086"/>
                </a:cubicBezTo>
                <a:cubicBezTo>
                  <a:pt x="2220521" y="2982574"/>
                  <a:pt x="2232998" y="2935311"/>
                  <a:pt x="2242417" y="2889948"/>
                </a:cubicBezTo>
                <a:cubicBezTo>
                  <a:pt x="2267041" y="2762121"/>
                  <a:pt x="2279187" y="2632477"/>
                  <a:pt x="2274312" y="2502419"/>
                </a:cubicBezTo>
                <a:cubicBezTo>
                  <a:pt x="2274395" y="2310390"/>
                  <a:pt x="2245640" y="2118609"/>
                  <a:pt x="2204078" y="1932529"/>
                </a:cubicBezTo>
                <a:cubicBezTo>
                  <a:pt x="2177223" y="1788755"/>
                  <a:pt x="2133513" y="1648782"/>
                  <a:pt x="2073442" y="1515585"/>
                </a:cubicBezTo>
                <a:cubicBezTo>
                  <a:pt x="2046505" y="1452704"/>
                  <a:pt x="2020972" y="1388915"/>
                  <a:pt x="1987673" y="1329009"/>
                </a:cubicBezTo>
                <a:cubicBezTo>
                  <a:pt x="1958009" y="1275218"/>
                  <a:pt x="1922314" y="1225227"/>
                  <a:pt x="1887362" y="1174989"/>
                </a:cubicBezTo>
                <a:cubicBezTo>
                  <a:pt x="1820350" y="1080792"/>
                  <a:pt x="1736647" y="999486"/>
                  <a:pt x="1651126" y="922310"/>
                </a:cubicBezTo>
                <a:cubicBezTo>
                  <a:pt x="1466038" y="749699"/>
                  <a:pt x="1250212" y="615180"/>
                  <a:pt x="1028437" y="495037"/>
                </a:cubicBezTo>
                <a:cubicBezTo>
                  <a:pt x="931431" y="442155"/>
                  <a:pt x="831119" y="399932"/>
                  <a:pt x="730808" y="354651"/>
                </a:cubicBezTo>
                <a:cubicBezTo>
                  <a:pt x="580011" y="283425"/>
                  <a:pt x="427561" y="215918"/>
                  <a:pt x="274367" y="149897"/>
                </a:cubicBezTo>
                <a:cubicBezTo>
                  <a:pt x="224129" y="128662"/>
                  <a:pt x="175709" y="103708"/>
                  <a:pt x="126214" y="80737"/>
                </a:cubicBezTo>
                <a:cubicBezTo>
                  <a:pt x="84487" y="59749"/>
                  <a:pt x="34909" y="48181"/>
                  <a:pt x="1445" y="14386"/>
                </a:cubicBezTo>
                <a:cubicBezTo>
                  <a:pt x="-2521" y="8685"/>
                  <a:pt x="2188" y="-322"/>
                  <a:pt x="9377" y="9"/>
                </a:cubicBezTo>
                <a:cubicBezTo>
                  <a:pt x="25324" y="1909"/>
                  <a:pt x="39289" y="12816"/>
                  <a:pt x="54327" y="18270"/>
                </a:cubicBezTo>
                <a:cubicBezTo>
                  <a:pt x="104648" y="38927"/>
                  <a:pt x="155630" y="58097"/>
                  <a:pt x="204629" y="81977"/>
                </a:cubicBezTo>
                <a:cubicBezTo>
                  <a:pt x="305188" y="128249"/>
                  <a:pt x="408804" y="167745"/>
                  <a:pt x="509942" y="212695"/>
                </a:cubicBezTo>
                <a:cubicBezTo>
                  <a:pt x="612401" y="257728"/>
                  <a:pt x="713043" y="306561"/>
                  <a:pt x="815668" y="351181"/>
                </a:cubicBezTo>
                <a:cubicBezTo>
                  <a:pt x="1023231" y="439924"/>
                  <a:pt x="1220135" y="552547"/>
                  <a:pt x="1407537" y="677895"/>
                </a:cubicBezTo>
                <a:cubicBezTo>
                  <a:pt x="1514541" y="751104"/>
                  <a:pt x="1613943" y="834559"/>
                  <a:pt x="1709297" y="922063"/>
                </a:cubicBezTo>
                <a:cubicBezTo>
                  <a:pt x="1806138" y="1011384"/>
                  <a:pt x="1895459" y="1108969"/>
                  <a:pt x="1966272" y="1220517"/>
                </a:cubicBezTo>
                <a:cubicBezTo>
                  <a:pt x="2020063" y="1297445"/>
                  <a:pt x="2060799" y="1382304"/>
                  <a:pt x="2096164" y="1469065"/>
                </a:cubicBezTo>
                <a:cubicBezTo>
                  <a:pt x="2151113" y="1593669"/>
                  <a:pt x="2200111" y="1721495"/>
                  <a:pt x="2227627" y="1855271"/>
                </a:cubicBezTo>
                <a:cubicBezTo>
                  <a:pt x="2261835" y="2014992"/>
                  <a:pt x="2295961" y="2172070"/>
                  <a:pt x="2306620" y="2335013"/>
                </a:cubicBezTo>
                <a:cubicBezTo>
                  <a:pt x="2320997" y="2536297"/>
                  <a:pt x="2318188" y="2740059"/>
                  <a:pt x="2272081" y="2937459"/>
                </a:cubicBezTo>
                <a:cubicBezTo>
                  <a:pt x="2248697" y="3023806"/>
                  <a:pt x="2234650" y="3113210"/>
                  <a:pt x="2202342" y="3196748"/>
                </a:cubicBezTo>
                <a:cubicBezTo>
                  <a:pt x="2184990" y="3235088"/>
                  <a:pt x="2160532" y="3269461"/>
                  <a:pt x="2137975" y="3304744"/>
                </a:cubicBezTo>
                <a:cubicBezTo>
                  <a:pt x="2109881" y="3350024"/>
                  <a:pt x="2086001" y="3397784"/>
                  <a:pt x="2060304" y="3444386"/>
                </a:cubicBezTo>
                <a:cubicBezTo>
                  <a:pt x="2049810" y="3464052"/>
                  <a:pt x="2039977" y="3483966"/>
                  <a:pt x="2029648" y="3503714"/>
                </a:cubicBezTo>
                <a:cubicBezTo>
                  <a:pt x="2024773" y="3512638"/>
                  <a:pt x="2011718" y="3516108"/>
                  <a:pt x="2002877" y="3510572"/>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6" name="Google Shape;226;p6"/>
          <p:cNvSpPr/>
          <p:nvPr/>
        </p:nvSpPr>
        <p:spPr>
          <a:xfrm rot="-2846199" flipH="1">
            <a:off x="507378" y="6346117"/>
            <a:ext cx="436353" cy="174472"/>
          </a:xfrm>
          <a:custGeom>
            <a:avLst/>
            <a:gdLst/>
            <a:ahLst/>
            <a:cxnLst/>
            <a:rect l="l" t="t" r="r" b="b"/>
            <a:pathLst>
              <a:path w="655893" h="261366" extrusionOk="0">
                <a:moveTo>
                  <a:pt x="646792" y="261367"/>
                </a:moveTo>
                <a:cubicBezTo>
                  <a:pt x="636050" y="258722"/>
                  <a:pt x="628035" y="249964"/>
                  <a:pt x="619111" y="243849"/>
                </a:cubicBezTo>
                <a:cubicBezTo>
                  <a:pt x="585977" y="219391"/>
                  <a:pt x="553587" y="193859"/>
                  <a:pt x="518470" y="172293"/>
                </a:cubicBezTo>
                <a:cubicBezTo>
                  <a:pt x="365524" y="81649"/>
                  <a:pt x="181758" y="83467"/>
                  <a:pt x="13856" y="38104"/>
                </a:cubicBezTo>
                <a:cubicBezTo>
                  <a:pt x="-8701" y="32237"/>
                  <a:pt x="-2009" y="-3376"/>
                  <a:pt x="21623" y="260"/>
                </a:cubicBezTo>
                <a:cubicBezTo>
                  <a:pt x="117555" y="24718"/>
                  <a:pt x="215140" y="40252"/>
                  <a:pt x="312228" y="58761"/>
                </a:cubicBezTo>
                <a:cubicBezTo>
                  <a:pt x="418076" y="80079"/>
                  <a:pt x="521940" y="121311"/>
                  <a:pt x="602916" y="194437"/>
                </a:cubicBezTo>
                <a:cubicBezTo>
                  <a:pt x="612666" y="203196"/>
                  <a:pt x="679926" y="257814"/>
                  <a:pt x="646792" y="261367"/>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7" name="Google Shape;227;p6"/>
          <p:cNvSpPr/>
          <p:nvPr/>
        </p:nvSpPr>
        <p:spPr>
          <a:xfrm rot="-2846199" flipH="1">
            <a:off x="97892" y="6433081"/>
            <a:ext cx="299024" cy="454243"/>
          </a:xfrm>
          <a:custGeom>
            <a:avLst/>
            <a:gdLst/>
            <a:ahLst/>
            <a:cxnLst/>
            <a:rect l="l" t="t" r="r" b="b"/>
            <a:pathLst>
              <a:path w="449469" h="680472" extrusionOk="0">
                <a:moveTo>
                  <a:pt x="2021" y="677848"/>
                </a:moveTo>
                <a:cubicBezTo>
                  <a:pt x="-14505" y="635046"/>
                  <a:pt x="75065" y="487389"/>
                  <a:pt x="98283" y="442521"/>
                </a:cubicBezTo>
                <a:cubicBezTo>
                  <a:pt x="180003" y="280982"/>
                  <a:pt x="281141" y="127293"/>
                  <a:pt x="416652" y="5581"/>
                </a:cubicBezTo>
                <a:cubicBezTo>
                  <a:pt x="434334" y="-11606"/>
                  <a:pt x="461436" y="14753"/>
                  <a:pt x="443671" y="32683"/>
                </a:cubicBezTo>
                <a:cubicBezTo>
                  <a:pt x="273704" y="178357"/>
                  <a:pt x="168683" y="377410"/>
                  <a:pt x="63001" y="570596"/>
                </a:cubicBezTo>
                <a:cubicBezTo>
                  <a:pt x="49285" y="597120"/>
                  <a:pt x="36642" y="624305"/>
                  <a:pt x="25074" y="651902"/>
                </a:cubicBezTo>
                <a:cubicBezTo>
                  <a:pt x="19786" y="660744"/>
                  <a:pt x="16564" y="689168"/>
                  <a:pt x="2021" y="677848"/>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8" name="Google Shape;228;p6"/>
          <p:cNvSpPr/>
          <p:nvPr/>
        </p:nvSpPr>
        <p:spPr>
          <a:xfrm rot="-2846199" flipH="1">
            <a:off x="-139936" y="5842523"/>
            <a:ext cx="268231" cy="394911"/>
          </a:xfrm>
          <a:custGeom>
            <a:avLst/>
            <a:gdLst/>
            <a:ahLst/>
            <a:cxnLst/>
            <a:rect l="l" t="t" r="r" b="b"/>
            <a:pathLst>
              <a:path w="403184" h="591591" extrusionOk="0">
                <a:moveTo>
                  <a:pt x="841" y="588323"/>
                </a:moveTo>
                <a:cubicBezTo>
                  <a:pt x="-9322" y="545026"/>
                  <a:pt x="75537" y="403483"/>
                  <a:pt x="99087" y="358285"/>
                </a:cubicBezTo>
                <a:cubicBezTo>
                  <a:pt x="138005" y="290034"/>
                  <a:pt x="184855" y="226740"/>
                  <a:pt x="232201" y="164190"/>
                </a:cubicBezTo>
                <a:cubicBezTo>
                  <a:pt x="274838" y="109077"/>
                  <a:pt x="327224" y="62309"/>
                  <a:pt x="369695" y="7113"/>
                </a:cubicBezTo>
                <a:cubicBezTo>
                  <a:pt x="383412" y="-10652"/>
                  <a:pt x="412167" y="8105"/>
                  <a:pt x="400433" y="27853"/>
                </a:cubicBezTo>
                <a:cubicBezTo>
                  <a:pt x="396715" y="33472"/>
                  <a:pt x="392336" y="38512"/>
                  <a:pt x="387874" y="43718"/>
                </a:cubicBezTo>
                <a:cubicBezTo>
                  <a:pt x="337470" y="101888"/>
                  <a:pt x="280870" y="153118"/>
                  <a:pt x="235589" y="215585"/>
                </a:cubicBezTo>
                <a:cubicBezTo>
                  <a:pt x="147755" y="330274"/>
                  <a:pt x="68431" y="454300"/>
                  <a:pt x="12739" y="587662"/>
                </a:cubicBezTo>
                <a:cubicBezTo>
                  <a:pt x="12739" y="587662"/>
                  <a:pt x="12739" y="587662"/>
                  <a:pt x="12739" y="587580"/>
                </a:cubicBezTo>
                <a:cubicBezTo>
                  <a:pt x="11004" y="592537"/>
                  <a:pt x="3485" y="593033"/>
                  <a:pt x="841" y="588323"/>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9" name="Google Shape;229;p6"/>
          <p:cNvSpPr/>
          <p:nvPr/>
        </p:nvSpPr>
        <p:spPr>
          <a:xfrm rot="-2846199" flipH="1">
            <a:off x="176031" y="5758489"/>
            <a:ext cx="510968" cy="135579"/>
          </a:xfrm>
          <a:custGeom>
            <a:avLst/>
            <a:gdLst/>
            <a:ahLst/>
            <a:cxnLst/>
            <a:rect l="l" t="t" r="r" b="b"/>
            <a:pathLst>
              <a:path w="768047" h="203102" extrusionOk="0">
                <a:moveTo>
                  <a:pt x="756124" y="201196"/>
                </a:moveTo>
                <a:cubicBezTo>
                  <a:pt x="730261" y="170872"/>
                  <a:pt x="693078" y="155255"/>
                  <a:pt x="656391" y="142282"/>
                </a:cubicBezTo>
                <a:cubicBezTo>
                  <a:pt x="618795" y="126913"/>
                  <a:pt x="580290" y="113940"/>
                  <a:pt x="540876" y="103777"/>
                </a:cubicBezTo>
                <a:cubicBezTo>
                  <a:pt x="493365" y="90887"/>
                  <a:pt x="445605" y="69651"/>
                  <a:pt x="397680" y="60397"/>
                </a:cubicBezTo>
                <a:cubicBezTo>
                  <a:pt x="273903" y="44780"/>
                  <a:pt x="150455" y="38996"/>
                  <a:pt x="26182" y="39244"/>
                </a:cubicBezTo>
                <a:cubicBezTo>
                  <a:pt x="-2821" y="43789"/>
                  <a:pt x="-11331" y="3466"/>
                  <a:pt x="19241" y="326"/>
                </a:cubicBezTo>
                <a:cubicBezTo>
                  <a:pt x="125254" y="-1657"/>
                  <a:pt x="231266" y="5697"/>
                  <a:pt x="336866" y="14621"/>
                </a:cubicBezTo>
                <a:cubicBezTo>
                  <a:pt x="408753" y="16604"/>
                  <a:pt x="475186" y="43706"/>
                  <a:pt x="542363" y="66264"/>
                </a:cubicBezTo>
                <a:cubicBezTo>
                  <a:pt x="589131" y="78988"/>
                  <a:pt x="634412" y="95679"/>
                  <a:pt x="678205" y="116254"/>
                </a:cubicBezTo>
                <a:cubicBezTo>
                  <a:pt x="709769" y="129888"/>
                  <a:pt x="743316" y="145670"/>
                  <a:pt x="762321" y="175747"/>
                </a:cubicBezTo>
                <a:cubicBezTo>
                  <a:pt x="768105" y="182687"/>
                  <a:pt x="772732" y="203097"/>
                  <a:pt x="759429" y="203014"/>
                </a:cubicBezTo>
                <a:cubicBezTo>
                  <a:pt x="759429" y="203014"/>
                  <a:pt x="759429" y="203014"/>
                  <a:pt x="759511" y="203097"/>
                </a:cubicBezTo>
                <a:cubicBezTo>
                  <a:pt x="759429" y="203097"/>
                  <a:pt x="759429" y="203097"/>
                  <a:pt x="759346" y="203014"/>
                </a:cubicBezTo>
                <a:cubicBezTo>
                  <a:pt x="759098" y="203097"/>
                  <a:pt x="758851" y="203097"/>
                  <a:pt x="758603" y="203097"/>
                </a:cubicBezTo>
                <a:cubicBezTo>
                  <a:pt x="757528" y="203179"/>
                  <a:pt x="756289" y="202436"/>
                  <a:pt x="756124" y="201196"/>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0" name="Google Shape;230;p6"/>
          <p:cNvSpPr/>
          <p:nvPr/>
        </p:nvSpPr>
        <p:spPr>
          <a:xfrm rot="-2846199" flipH="1">
            <a:off x="31416" y="5290785"/>
            <a:ext cx="354089" cy="137503"/>
          </a:xfrm>
          <a:custGeom>
            <a:avLst/>
            <a:gdLst/>
            <a:ahLst/>
            <a:cxnLst/>
            <a:rect l="l" t="t" r="r" b="b"/>
            <a:pathLst>
              <a:path w="532240" h="205983" extrusionOk="0">
                <a:moveTo>
                  <a:pt x="525641" y="205959"/>
                </a:moveTo>
                <a:cubicBezTo>
                  <a:pt x="513991" y="198522"/>
                  <a:pt x="506967" y="185054"/>
                  <a:pt x="496060" y="176213"/>
                </a:cubicBezTo>
                <a:cubicBezTo>
                  <a:pt x="462844" y="145310"/>
                  <a:pt x="417150" y="136386"/>
                  <a:pt x="375753" y="121347"/>
                </a:cubicBezTo>
                <a:cubicBezTo>
                  <a:pt x="321796" y="98459"/>
                  <a:pt x="265361" y="84164"/>
                  <a:pt x="207438" y="76067"/>
                </a:cubicBezTo>
                <a:cubicBezTo>
                  <a:pt x="147698" y="62102"/>
                  <a:pt x="87544" y="50452"/>
                  <a:pt x="26977" y="40784"/>
                </a:cubicBezTo>
                <a:cubicBezTo>
                  <a:pt x="12930" y="39379"/>
                  <a:pt x="-3843" y="30621"/>
                  <a:pt x="784" y="13930"/>
                </a:cubicBezTo>
                <a:cubicBezTo>
                  <a:pt x="3346" y="4676"/>
                  <a:pt x="12435" y="-943"/>
                  <a:pt x="21772" y="131"/>
                </a:cubicBezTo>
                <a:cubicBezTo>
                  <a:pt x="85644" y="12195"/>
                  <a:pt x="151581" y="24176"/>
                  <a:pt x="214049" y="40619"/>
                </a:cubicBezTo>
                <a:cubicBezTo>
                  <a:pt x="274285" y="50204"/>
                  <a:pt x="332703" y="66647"/>
                  <a:pt x="387982" y="92592"/>
                </a:cubicBezTo>
                <a:cubicBezTo>
                  <a:pt x="441360" y="113084"/>
                  <a:pt x="504241" y="132667"/>
                  <a:pt x="529938" y="188855"/>
                </a:cubicBezTo>
                <a:cubicBezTo>
                  <a:pt x="532748" y="193978"/>
                  <a:pt x="534565" y="206620"/>
                  <a:pt x="525641" y="205959"/>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1" name="Google Shape;231;p6"/>
          <p:cNvSpPr/>
          <p:nvPr/>
        </p:nvSpPr>
        <p:spPr>
          <a:xfrm rot="-2846199" flipH="1">
            <a:off x="-159645" y="5253051"/>
            <a:ext cx="93073" cy="354843"/>
          </a:xfrm>
          <a:custGeom>
            <a:avLst/>
            <a:gdLst/>
            <a:ahLst/>
            <a:cxnLst/>
            <a:rect l="l" t="t" r="r" b="b"/>
            <a:pathLst>
              <a:path w="139901" h="531566" extrusionOk="0">
                <a:moveTo>
                  <a:pt x="13397" y="531567"/>
                </a:moveTo>
                <a:cubicBezTo>
                  <a:pt x="-18994" y="511653"/>
                  <a:pt x="16289" y="295497"/>
                  <a:pt x="26039" y="254595"/>
                </a:cubicBezTo>
                <a:cubicBezTo>
                  <a:pt x="44052" y="170562"/>
                  <a:pt x="68923" y="87603"/>
                  <a:pt x="104371" y="9271"/>
                </a:cubicBezTo>
                <a:cubicBezTo>
                  <a:pt x="115443" y="-9486"/>
                  <a:pt x="144942" y="2661"/>
                  <a:pt x="139158" y="23979"/>
                </a:cubicBezTo>
                <a:cubicBezTo>
                  <a:pt x="89333" y="133462"/>
                  <a:pt x="56364" y="250134"/>
                  <a:pt x="39012" y="369284"/>
                </a:cubicBezTo>
                <a:cubicBezTo>
                  <a:pt x="33971" y="404484"/>
                  <a:pt x="29923" y="442824"/>
                  <a:pt x="27196" y="477693"/>
                </a:cubicBezTo>
                <a:cubicBezTo>
                  <a:pt x="24965" y="490087"/>
                  <a:pt x="27857" y="529832"/>
                  <a:pt x="13397" y="531567"/>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2" name="Google Shape;232;p6"/>
          <p:cNvSpPr/>
          <p:nvPr/>
        </p:nvSpPr>
        <p:spPr>
          <a:xfrm rot="-2846199" flipH="1">
            <a:off x="-481441" y="4761779"/>
            <a:ext cx="1505196" cy="2318348"/>
          </a:xfrm>
          <a:custGeom>
            <a:avLst/>
            <a:gdLst/>
            <a:ahLst/>
            <a:cxnLst/>
            <a:rect l="l" t="t" r="r" b="b"/>
            <a:pathLst>
              <a:path w="2262494" h="3472966" extrusionOk="0">
                <a:moveTo>
                  <a:pt x="2190652" y="2157601"/>
                </a:moveTo>
                <a:cubicBezTo>
                  <a:pt x="2208334" y="2139670"/>
                  <a:pt x="2181315" y="2113394"/>
                  <a:pt x="2163632" y="2130499"/>
                </a:cubicBezTo>
                <a:cubicBezTo>
                  <a:pt x="2028121" y="2252128"/>
                  <a:pt x="1926984" y="2405900"/>
                  <a:pt x="1845264" y="2567439"/>
                </a:cubicBezTo>
                <a:cubicBezTo>
                  <a:pt x="1822045" y="2612306"/>
                  <a:pt x="1732393" y="2759964"/>
                  <a:pt x="1748919" y="2802766"/>
                </a:cubicBezTo>
                <a:cubicBezTo>
                  <a:pt x="1763379" y="2814086"/>
                  <a:pt x="1766684" y="2785662"/>
                  <a:pt x="1771972" y="2776737"/>
                </a:cubicBezTo>
                <a:cubicBezTo>
                  <a:pt x="1783540" y="2749140"/>
                  <a:pt x="1796182" y="2722037"/>
                  <a:pt x="1809899" y="2695431"/>
                </a:cubicBezTo>
                <a:cubicBezTo>
                  <a:pt x="1915581" y="2502328"/>
                  <a:pt x="2020602" y="2303275"/>
                  <a:pt x="2190652" y="2157601"/>
                </a:cubicBezTo>
                <a:close/>
                <a:moveTo>
                  <a:pt x="2261464" y="2477870"/>
                </a:moveTo>
                <a:cubicBezTo>
                  <a:pt x="2266257" y="2608010"/>
                  <a:pt x="2254110" y="2737654"/>
                  <a:pt x="2229570" y="2865398"/>
                </a:cubicBezTo>
                <a:cubicBezTo>
                  <a:pt x="2220150" y="2910761"/>
                  <a:pt x="2207673" y="2958025"/>
                  <a:pt x="2195940" y="3005536"/>
                </a:cubicBezTo>
                <a:cubicBezTo>
                  <a:pt x="2179332" y="3072383"/>
                  <a:pt x="2167764" y="3142369"/>
                  <a:pt x="2129424" y="3200953"/>
                </a:cubicBezTo>
                <a:cubicBezTo>
                  <a:pt x="2088109" y="3262594"/>
                  <a:pt x="2051918" y="3327210"/>
                  <a:pt x="2017462" y="3392900"/>
                </a:cubicBezTo>
                <a:cubicBezTo>
                  <a:pt x="2005646" y="3414796"/>
                  <a:pt x="1994491" y="3437106"/>
                  <a:pt x="1983006" y="3459168"/>
                </a:cubicBezTo>
                <a:cubicBezTo>
                  <a:pt x="1982840" y="3459416"/>
                  <a:pt x="1982675" y="3459746"/>
                  <a:pt x="1982510" y="3460077"/>
                </a:cubicBezTo>
                <a:cubicBezTo>
                  <a:pt x="1969950" y="3428761"/>
                  <a:pt x="1957639" y="3397362"/>
                  <a:pt x="1945988" y="3365798"/>
                </a:cubicBezTo>
                <a:cubicBezTo>
                  <a:pt x="1898724" y="3210704"/>
                  <a:pt x="1837745" y="3060237"/>
                  <a:pt x="1780979" y="2908448"/>
                </a:cubicBezTo>
                <a:cubicBezTo>
                  <a:pt x="1751315" y="2815656"/>
                  <a:pt x="1719999" y="2723359"/>
                  <a:pt x="1683064" y="2633294"/>
                </a:cubicBezTo>
                <a:cubicBezTo>
                  <a:pt x="1628777" y="2512821"/>
                  <a:pt x="1589280" y="2386482"/>
                  <a:pt x="1534828" y="2266175"/>
                </a:cubicBezTo>
                <a:cubicBezTo>
                  <a:pt x="1475005" y="2145454"/>
                  <a:pt x="1435260" y="2016306"/>
                  <a:pt x="1379982" y="1893767"/>
                </a:cubicBezTo>
                <a:cubicBezTo>
                  <a:pt x="1371967" y="1878068"/>
                  <a:pt x="1364200" y="1862203"/>
                  <a:pt x="1356680" y="1846256"/>
                </a:cubicBezTo>
                <a:cubicBezTo>
                  <a:pt x="1412372" y="1713306"/>
                  <a:pt x="1491448" y="1589694"/>
                  <a:pt x="1579117" y="1475336"/>
                </a:cubicBezTo>
                <a:cubicBezTo>
                  <a:pt x="1624315" y="1412868"/>
                  <a:pt x="1680915" y="1361556"/>
                  <a:pt x="1731319" y="1303385"/>
                </a:cubicBezTo>
                <a:cubicBezTo>
                  <a:pt x="1735698" y="1298262"/>
                  <a:pt x="1740160" y="1293222"/>
                  <a:pt x="1743878" y="1287520"/>
                </a:cubicBezTo>
                <a:cubicBezTo>
                  <a:pt x="1755612" y="1267855"/>
                  <a:pt x="1726857" y="1249098"/>
                  <a:pt x="1713140" y="1266781"/>
                </a:cubicBezTo>
                <a:cubicBezTo>
                  <a:pt x="1670587" y="1321977"/>
                  <a:pt x="1618200" y="1368744"/>
                  <a:pt x="1575646" y="1423858"/>
                </a:cubicBezTo>
                <a:cubicBezTo>
                  <a:pt x="1528300" y="1486408"/>
                  <a:pt x="1481450" y="1549701"/>
                  <a:pt x="1442532" y="1617953"/>
                </a:cubicBezTo>
                <a:cubicBezTo>
                  <a:pt x="1422453" y="1656375"/>
                  <a:pt x="1358168" y="1764288"/>
                  <a:pt x="1345608" y="1822459"/>
                </a:cubicBezTo>
                <a:cubicBezTo>
                  <a:pt x="1309417" y="1744540"/>
                  <a:pt x="1276613" y="1665051"/>
                  <a:pt x="1239513" y="1587628"/>
                </a:cubicBezTo>
                <a:cubicBezTo>
                  <a:pt x="1188531" y="1493183"/>
                  <a:pt x="1137714" y="1398656"/>
                  <a:pt x="1086402" y="1304459"/>
                </a:cubicBezTo>
                <a:cubicBezTo>
                  <a:pt x="1049715" y="1238770"/>
                  <a:pt x="1006004" y="1177459"/>
                  <a:pt x="969317" y="1111769"/>
                </a:cubicBezTo>
                <a:cubicBezTo>
                  <a:pt x="958658" y="1094665"/>
                  <a:pt x="947668" y="1077809"/>
                  <a:pt x="936431" y="1061118"/>
                </a:cubicBezTo>
                <a:cubicBezTo>
                  <a:pt x="937836" y="1049302"/>
                  <a:pt x="937670" y="1035999"/>
                  <a:pt x="938827" y="1029719"/>
                </a:cubicBezTo>
                <a:cubicBezTo>
                  <a:pt x="941554" y="994850"/>
                  <a:pt x="945603" y="956510"/>
                  <a:pt x="950643" y="921310"/>
                </a:cubicBezTo>
                <a:cubicBezTo>
                  <a:pt x="967995" y="802242"/>
                  <a:pt x="1000964" y="685488"/>
                  <a:pt x="1050789" y="576005"/>
                </a:cubicBezTo>
                <a:cubicBezTo>
                  <a:pt x="1056573" y="554686"/>
                  <a:pt x="1026992" y="542540"/>
                  <a:pt x="1016002" y="561297"/>
                </a:cubicBezTo>
                <a:cubicBezTo>
                  <a:pt x="980472" y="639629"/>
                  <a:pt x="955683" y="722588"/>
                  <a:pt x="937670" y="806621"/>
                </a:cubicBezTo>
                <a:cubicBezTo>
                  <a:pt x="930729" y="835541"/>
                  <a:pt x="911146" y="952048"/>
                  <a:pt x="911642" y="1024844"/>
                </a:cubicBezTo>
                <a:cubicBezTo>
                  <a:pt x="878756" y="977498"/>
                  <a:pt x="844630" y="930978"/>
                  <a:pt x="812653" y="883053"/>
                </a:cubicBezTo>
                <a:cubicBezTo>
                  <a:pt x="749360" y="791500"/>
                  <a:pt x="681521" y="703088"/>
                  <a:pt x="614096" y="614592"/>
                </a:cubicBezTo>
                <a:cubicBezTo>
                  <a:pt x="575261" y="574270"/>
                  <a:pt x="534773" y="535847"/>
                  <a:pt x="497507" y="493872"/>
                </a:cubicBezTo>
                <a:cubicBezTo>
                  <a:pt x="475115" y="470984"/>
                  <a:pt x="450905" y="449831"/>
                  <a:pt x="426447" y="429256"/>
                </a:cubicBezTo>
                <a:cubicBezTo>
                  <a:pt x="416449" y="418184"/>
                  <a:pt x="398766" y="412978"/>
                  <a:pt x="387363" y="424794"/>
                </a:cubicBezTo>
                <a:cubicBezTo>
                  <a:pt x="361666" y="468009"/>
                  <a:pt x="400419" y="517008"/>
                  <a:pt x="418680" y="557331"/>
                </a:cubicBezTo>
                <a:cubicBezTo>
                  <a:pt x="433305" y="584433"/>
                  <a:pt x="446525" y="613931"/>
                  <a:pt x="464291" y="640620"/>
                </a:cubicBezTo>
                <a:cubicBezTo>
                  <a:pt x="490401" y="679208"/>
                  <a:pt x="512463" y="718870"/>
                  <a:pt x="540557" y="756301"/>
                </a:cubicBezTo>
                <a:cubicBezTo>
                  <a:pt x="578897" y="801416"/>
                  <a:pt x="607569" y="853554"/>
                  <a:pt x="639546" y="903214"/>
                </a:cubicBezTo>
                <a:cubicBezTo>
                  <a:pt x="676812" y="962790"/>
                  <a:pt x="717134" y="1020712"/>
                  <a:pt x="752169" y="1081775"/>
                </a:cubicBezTo>
                <a:cubicBezTo>
                  <a:pt x="759605" y="1094830"/>
                  <a:pt x="766877" y="1107886"/>
                  <a:pt x="774148" y="1121024"/>
                </a:cubicBezTo>
                <a:cubicBezTo>
                  <a:pt x="750103" y="1108299"/>
                  <a:pt x="723579" y="1099127"/>
                  <a:pt x="698956" y="1089625"/>
                </a:cubicBezTo>
                <a:cubicBezTo>
                  <a:pt x="643677" y="1063679"/>
                  <a:pt x="585259" y="1047319"/>
                  <a:pt x="525023" y="1037651"/>
                </a:cubicBezTo>
                <a:cubicBezTo>
                  <a:pt x="462555" y="1021208"/>
                  <a:pt x="396618" y="1009227"/>
                  <a:pt x="332746" y="997163"/>
                </a:cubicBezTo>
                <a:cubicBezTo>
                  <a:pt x="323326" y="996089"/>
                  <a:pt x="314320" y="1001708"/>
                  <a:pt x="311758" y="1010962"/>
                </a:cubicBezTo>
                <a:cubicBezTo>
                  <a:pt x="307131" y="1027653"/>
                  <a:pt x="323904" y="1036412"/>
                  <a:pt x="337951" y="1037817"/>
                </a:cubicBezTo>
                <a:cubicBezTo>
                  <a:pt x="398601" y="1047484"/>
                  <a:pt x="458672" y="1059217"/>
                  <a:pt x="518412" y="1073099"/>
                </a:cubicBezTo>
                <a:cubicBezTo>
                  <a:pt x="576418" y="1081197"/>
                  <a:pt x="632853" y="1095574"/>
                  <a:pt x="686727" y="1118380"/>
                </a:cubicBezTo>
                <a:cubicBezTo>
                  <a:pt x="725067" y="1132261"/>
                  <a:pt x="767125" y="1141020"/>
                  <a:pt x="799515" y="1166800"/>
                </a:cubicBezTo>
                <a:cubicBezTo>
                  <a:pt x="825956" y="1214559"/>
                  <a:pt x="852232" y="1262401"/>
                  <a:pt x="879500" y="1309582"/>
                </a:cubicBezTo>
                <a:cubicBezTo>
                  <a:pt x="955353" y="1449638"/>
                  <a:pt x="1044013" y="1582340"/>
                  <a:pt x="1117966" y="1723470"/>
                </a:cubicBezTo>
                <a:cubicBezTo>
                  <a:pt x="1140441" y="1763214"/>
                  <a:pt x="1161429" y="1803619"/>
                  <a:pt x="1181012" y="1844768"/>
                </a:cubicBezTo>
                <a:cubicBezTo>
                  <a:pt x="1173988" y="1841381"/>
                  <a:pt x="1166800" y="1838241"/>
                  <a:pt x="1159694" y="1835184"/>
                </a:cubicBezTo>
                <a:cubicBezTo>
                  <a:pt x="1115818" y="1814609"/>
                  <a:pt x="1070537" y="1797835"/>
                  <a:pt x="1023852" y="1785193"/>
                </a:cubicBezTo>
                <a:cubicBezTo>
                  <a:pt x="956675" y="1762553"/>
                  <a:pt x="890241" y="1735533"/>
                  <a:pt x="818354" y="1733550"/>
                </a:cubicBezTo>
                <a:cubicBezTo>
                  <a:pt x="712755" y="1724626"/>
                  <a:pt x="606742" y="1717272"/>
                  <a:pt x="500730" y="1719255"/>
                </a:cubicBezTo>
                <a:cubicBezTo>
                  <a:pt x="470075" y="1722478"/>
                  <a:pt x="478668" y="1762718"/>
                  <a:pt x="507671" y="1758174"/>
                </a:cubicBezTo>
                <a:cubicBezTo>
                  <a:pt x="631944" y="1757926"/>
                  <a:pt x="755391" y="1763627"/>
                  <a:pt x="879169" y="1779326"/>
                </a:cubicBezTo>
                <a:cubicBezTo>
                  <a:pt x="927094" y="1788581"/>
                  <a:pt x="974853" y="1809816"/>
                  <a:pt x="1022365" y="1822707"/>
                </a:cubicBezTo>
                <a:cubicBezTo>
                  <a:pt x="1061779" y="1832870"/>
                  <a:pt x="1100284" y="1845760"/>
                  <a:pt x="1137880" y="1861212"/>
                </a:cubicBezTo>
                <a:cubicBezTo>
                  <a:pt x="1159859" y="1868979"/>
                  <a:pt x="1182086" y="1877737"/>
                  <a:pt x="1201917" y="1890049"/>
                </a:cubicBezTo>
                <a:cubicBezTo>
                  <a:pt x="1231167" y="1955491"/>
                  <a:pt x="1256947" y="2022503"/>
                  <a:pt x="1279753" y="2090671"/>
                </a:cubicBezTo>
                <a:cubicBezTo>
                  <a:pt x="1319663" y="2201146"/>
                  <a:pt x="1363621" y="2310133"/>
                  <a:pt x="1402209" y="2421104"/>
                </a:cubicBezTo>
                <a:cubicBezTo>
                  <a:pt x="1450629" y="2565621"/>
                  <a:pt x="1497975" y="2710552"/>
                  <a:pt x="1544000" y="2855896"/>
                </a:cubicBezTo>
                <a:cubicBezTo>
                  <a:pt x="1530862" y="2842510"/>
                  <a:pt x="1515245" y="2829620"/>
                  <a:pt x="1511031" y="2825737"/>
                </a:cubicBezTo>
                <a:cubicBezTo>
                  <a:pt x="1430055" y="2752610"/>
                  <a:pt x="1326273" y="2711378"/>
                  <a:pt x="1220343" y="2690060"/>
                </a:cubicBezTo>
                <a:cubicBezTo>
                  <a:pt x="1123254" y="2671551"/>
                  <a:pt x="1025670" y="2656017"/>
                  <a:pt x="929738" y="2631559"/>
                </a:cubicBezTo>
                <a:cubicBezTo>
                  <a:pt x="906106" y="2627923"/>
                  <a:pt x="899413" y="2663536"/>
                  <a:pt x="921971" y="2669403"/>
                </a:cubicBezTo>
                <a:cubicBezTo>
                  <a:pt x="1089955" y="2714766"/>
                  <a:pt x="1273639" y="2712948"/>
                  <a:pt x="1426584" y="2803592"/>
                </a:cubicBezTo>
                <a:cubicBezTo>
                  <a:pt x="1461701" y="2825158"/>
                  <a:pt x="1494092" y="2850690"/>
                  <a:pt x="1527226" y="2875148"/>
                </a:cubicBezTo>
                <a:cubicBezTo>
                  <a:pt x="1536150" y="2881263"/>
                  <a:pt x="1544165" y="2890022"/>
                  <a:pt x="1554906" y="2892666"/>
                </a:cubicBezTo>
                <a:cubicBezTo>
                  <a:pt x="1555154" y="2892666"/>
                  <a:pt x="1555402" y="2892666"/>
                  <a:pt x="1555568" y="2892583"/>
                </a:cubicBezTo>
                <a:cubicBezTo>
                  <a:pt x="1598039" y="3027516"/>
                  <a:pt x="1639436" y="3162696"/>
                  <a:pt x="1679428" y="3298290"/>
                </a:cubicBezTo>
                <a:cubicBezTo>
                  <a:pt x="1694136" y="3356378"/>
                  <a:pt x="1707687" y="3414796"/>
                  <a:pt x="1722230" y="3472967"/>
                </a:cubicBezTo>
                <a:cubicBezTo>
                  <a:pt x="1716611" y="3470158"/>
                  <a:pt x="1710909" y="3467513"/>
                  <a:pt x="1705952" y="3464291"/>
                </a:cubicBezTo>
                <a:cubicBezTo>
                  <a:pt x="1652408" y="3437850"/>
                  <a:pt x="1608780" y="3394965"/>
                  <a:pt x="1558460" y="3362906"/>
                </a:cubicBezTo>
                <a:cubicBezTo>
                  <a:pt x="1465089" y="3305727"/>
                  <a:pt x="1363704" y="3262429"/>
                  <a:pt x="1270664" y="3204754"/>
                </a:cubicBezTo>
                <a:cubicBezTo>
                  <a:pt x="1211997" y="3166828"/>
                  <a:pt x="1154488" y="3128075"/>
                  <a:pt x="1098631" y="3085686"/>
                </a:cubicBezTo>
                <a:cubicBezTo>
                  <a:pt x="1059465" y="3057923"/>
                  <a:pt x="1019638" y="3036357"/>
                  <a:pt x="981298" y="3006611"/>
                </a:cubicBezTo>
                <a:cubicBezTo>
                  <a:pt x="914452" y="2951167"/>
                  <a:pt x="841490" y="2902994"/>
                  <a:pt x="779188" y="2842262"/>
                </a:cubicBezTo>
                <a:cubicBezTo>
                  <a:pt x="626986" y="2706007"/>
                  <a:pt x="535434" y="2547195"/>
                  <a:pt x="460985" y="2359215"/>
                </a:cubicBezTo>
                <a:cubicBezTo>
                  <a:pt x="404715" y="2229570"/>
                  <a:pt x="362244" y="2094803"/>
                  <a:pt x="326466" y="1958218"/>
                </a:cubicBezTo>
                <a:cubicBezTo>
                  <a:pt x="267469" y="1746027"/>
                  <a:pt x="232517" y="1527887"/>
                  <a:pt x="214091" y="1308343"/>
                </a:cubicBezTo>
                <a:cubicBezTo>
                  <a:pt x="196574" y="1144160"/>
                  <a:pt x="199796" y="978820"/>
                  <a:pt x="187732" y="814223"/>
                </a:cubicBezTo>
                <a:cubicBezTo>
                  <a:pt x="181370" y="740023"/>
                  <a:pt x="170959" y="666235"/>
                  <a:pt x="160961" y="592530"/>
                </a:cubicBezTo>
                <a:cubicBezTo>
                  <a:pt x="134189" y="389264"/>
                  <a:pt x="99237" y="182114"/>
                  <a:pt x="0" y="0"/>
                </a:cubicBezTo>
                <a:cubicBezTo>
                  <a:pt x="32638" y="26276"/>
                  <a:pt x="76101" y="37431"/>
                  <a:pt x="113367" y="56188"/>
                </a:cubicBezTo>
                <a:cubicBezTo>
                  <a:pt x="162861" y="79158"/>
                  <a:pt x="211282" y="104112"/>
                  <a:pt x="261520" y="125348"/>
                </a:cubicBezTo>
                <a:cubicBezTo>
                  <a:pt x="414713" y="191368"/>
                  <a:pt x="567163" y="258876"/>
                  <a:pt x="718043" y="330102"/>
                </a:cubicBezTo>
                <a:cubicBezTo>
                  <a:pt x="818354" y="375382"/>
                  <a:pt x="918666" y="417605"/>
                  <a:pt x="1015672" y="470488"/>
                </a:cubicBezTo>
                <a:cubicBezTo>
                  <a:pt x="1237447" y="590630"/>
                  <a:pt x="1453273" y="725067"/>
                  <a:pt x="1638361" y="897761"/>
                </a:cubicBezTo>
                <a:cubicBezTo>
                  <a:pt x="1723882" y="974936"/>
                  <a:pt x="1807585" y="1056325"/>
                  <a:pt x="1874597" y="1150439"/>
                </a:cubicBezTo>
                <a:cubicBezTo>
                  <a:pt x="1909549" y="1200760"/>
                  <a:pt x="1945244" y="1250668"/>
                  <a:pt x="1974908" y="1304459"/>
                </a:cubicBezTo>
                <a:cubicBezTo>
                  <a:pt x="2008207" y="1364365"/>
                  <a:pt x="2033740" y="1428072"/>
                  <a:pt x="2060677" y="1491035"/>
                </a:cubicBezTo>
                <a:cubicBezTo>
                  <a:pt x="2120665" y="1624232"/>
                  <a:pt x="2164376" y="1764205"/>
                  <a:pt x="2191313" y="1907979"/>
                </a:cubicBezTo>
                <a:cubicBezTo>
                  <a:pt x="2232792" y="2093977"/>
                  <a:pt x="2261464" y="2285840"/>
                  <a:pt x="2261464" y="2477870"/>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3" name="Google Shape;233;p6"/>
          <p:cNvSpPr/>
          <p:nvPr/>
        </p:nvSpPr>
        <p:spPr>
          <a:xfrm rot="-2846199" flipH="1">
            <a:off x="-92368" y="5019365"/>
            <a:ext cx="1131376" cy="2405692"/>
          </a:xfrm>
          <a:custGeom>
            <a:avLst/>
            <a:gdLst/>
            <a:ahLst/>
            <a:cxnLst/>
            <a:rect l="l" t="t" r="r" b="b"/>
            <a:pathLst>
              <a:path w="1700597" h="3603811" extrusionOk="0">
                <a:moveTo>
                  <a:pt x="1700416" y="3541631"/>
                </a:moveTo>
                <a:cubicBezTo>
                  <a:pt x="1706282" y="3564437"/>
                  <a:pt x="1568210" y="3603603"/>
                  <a:pt x="1544743" y="3603520"/>
                </a:cubicBezTo>
                <a:cubicBezTo>
                  <a:pt x="1532184" y="3603851"/>
                  <a:pt x="1518550" y="3604925"/>
                  <a:pt x="1507064" y="3598976"/>
                </a:cubicBezTo>
                <a:cubicBezTo>
                  <a:pt x="1488473" y="3519652"/>
                  <a:pt x="1475253" y="3436032"/>
                  <a:pt x="1452860" y="3356791"/>
                </a:cubicBezTo>
                <a:cubicBezTo>
                  <a:pt x="1414851" y="3222106"/>
                  <a:pt x="1373785" y="3088413"/>
                  <a:pt x="1341394" y="2952241"/>
                </a:cubicBezTo>
                <a:cubicBezTo>
                  <a:pt x="1298179" y="2761038"/>
                  <a:pt x="1233564" y="2575537"/>
                  <a:pt x="1176137" y="2388300"/>
                </a:cubicBezTo>
                <a:cubicBezTo>
                  <a:pt x="1103423" y="2160823"/>
                  <a:pt x="1031867" y="1932851"/>
                  <a:pt x="943867" y="1710745"/>
                </a:cubicBezTo>
                <a:cubicBezTo>
                  <a:pt x="900735" y="1599526"/>
                  <a:pt x="865618" y="1485003"/>
                  <a:pt x="813479" y="1377503"/>
                </a:cubicBezTo>
                <a:cubicBezTo>
                  <a:pt x="742667" y="1235712"/>
                  <a:pt x="662930" y="1098879"/>
                  <a:pt x="579227" y="964442"/>
                </a:cubicBezTo>
                <a:cubicBezTo>
                  <a:pt x="499160" y="829592"/>
                  <a:pt x="425786" y="690776"/>
                  <a:pt x="343983" y="556917"/>
                </a:cubicBezTo>
                <a:cubicBezTo>
                  <a:pt x="278624" y="457928"/>
                  <a:pt x="214339" y="358361"/>
                  <a:pt x="147162" y="260611"/>
                </a:cubicBezTo>
                <a:cubicBezTo>
                  <a:pt x="110144" y="205745"/>
                  <a:pt x="73374" y="151045"/>
                  <a:pt x="45446" y="90974"/>
                </a:cubicBezTo>
                <a:cubicBezTo>
                  <a:pt x="29251" y="61310"/>
                  <a:pt x="7023" y="33712"/>
                  <a:pt x="0" y="0"/>
                </a:cubicBezTo>
                <a:cubicBezTo>
                  <a:pt x="63376" y="52552"/>
                  <a:pt x="115432" y="117002"/>
                  <a:pt x="175090" y="173520"/>
                </a:cubicBezTo>
                <a:cubicBezTo>
                  <a:pt x="256562" y="279450"/>
                  <a:pt x="337042" y="386207"/>
                  <a:pt x="411573" y="497094"/>
                </a:cubicBezTo>
                <a:cubicBezTo>
                  <a:pt x="468753" y="575839"/>
                  <a:pt x="522792" y="654585"/>
                  <a:pt x="571212" y="739857"/>
                </a:cubicBezTo>
                <a:cubicBezTo>
                  <a:pt x="619550" y="811662"/>
                  <a:pt x="662352" y="886937"/>
                  <a:pt x="701435" y="964029"/>
                </a:cubicBezTo>
                <a:cubicBezTo>
                  <a:pt x="749690" y="1056160"/>
                  <a:pt x="804886" y="1144407"/>
                  <a:pt x="842978" y="1241662"/>
                </a:cubicBezTo>
                <a:cubicBezTo>
                  <a:pt x="880326" y="1332801"/>
                  <a:pt x="927838" y="1419313"/>
                  <a:pt x="965268" y="1510370"/>
                </a:cubicBezTo>
                <a:cubicBezTo>
                  <a:pt x="994436" y="1583249"/>
                  <a:pt x="1020299" y="1657367"/>
                  <a:pt x="1052028" y="1729253"/>
                </a:cubicBezTo>
                <a:cubicBezTo>
                  <a:pt x="1082105" y="1798001"/>
                  <a:pt x="1114744" y="1865673"/>
                  <a:pt x="1141020" y="1936073"/>
                </a:cubicBezTo>
                <a:cubicBezTo>
                  <a:pt x="1155397" y="1971108"/>
                  <a:pt x="1168287" y="2006721"/>
                  <a:pt x="1181094" y="2042334"/>
                </a:cubicBezTo>
                <a:cubicBezTo>
                  <a:pt x="1207288" y="2113394"/>
                  <a:pt x="1241083" y="2181398"/>
                  <a:pt x="1266698" y="2252624"/>
                </a:cubicBezTo>
                <a:cubicBezTo>
                  <a:pt x="1300328" y="2338723"/>
                  <a:pt x="1325034" y="2427879"/>
                  <a:pt x="1357755" y="2514226"/>
                </a:cubicBezTo>
                <a:cubicBezTo>
                  <a:pt x="1377833" y="2566861"/>
                  <a:pt x="1400391" y="2618504"/>
                  <a:pt x="1418569" y="2671882"/>
                </a:cubicBezTo>
                <a:cubicBezTo>
                  <a:pt x="1434186" y="2719063"/>
                  <a:pt x="1452199" y="2766739"/>
                  <a:pt x="1469799" y="2813425"/>
                </a:cubicBezTo>
                <a:cubicBezTo>
                  <a:pt x="1486986" y="2867547"/>
                  <a:pt x="1502768" y="2921999"/>
                  <a:pt x="1524747" y="2974385"/>
                </a:cubicBezTo>
                <a:cubicBezTo>
                  <a:pt x="1543338" y="3024541"/>
                  <a:pt x="1565235" y="3073457"/>
                  <a:pt x="1583744" y="3123613"/>
                </a:cubicBezTo>
                <a:cubicBezTo>
                  <a:pt x="1602335" y="3190707"/>
                  <a:pt x="1622166" y="3257306"/>
                  <a:pt x="1643154" y="3323740"/>
                </a:cubicBezTo>
                <a:cubicBezTo>
                  <a:pt x="1661828" y="3396535"/>
                  <a:pt x="1689343" y="3467348"/>
                  <a:pt x="1700416" y="3541631"/>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9023116"/>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34"/>
        <p:cNvGrpSpPr/>
        <p:nvPr/>
      </p:nvGrpSpPr>
      <p:grpSpPr>
        <a:xfrm>
          <a:off x="0" y="0"/>
          <a:ext cx="0" cy="0"/>
          <a:chOff x="0" y="0"/>
          <a:chExt cx="0" cy="0"/>
        </a:xfrm>
      </p:grpSpPr>
      <p:sp>
        <p:nvSpPr>
          <p:cNvPr id="235" name="Google Shape;235;p7"/>
          <p:cNvSpPr txBox="1">
            <a:spLocks noGrp="1"/>
          </p:cNvSpPr>
          <p:nvPr>
            <p:ph type="title"/>
          </p:nvPr>
        </p:nvSpPr>
        <p:spPr>
          <a:xfrm>
            <a:off x="685800" y="832000"/>
            <a:ext cx="10701600" cy="528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236" name="Google Shape;236;p7"/>
          <p:cNvSpPr txBox="1">
            <a:spLocks noGrp="1"/>
          </p:cNvSpPr>
          <p:nvPr>
            <p:ph type="body" idx="1"/>
          </p:nvPr>
        </p:nvSpPr>
        <p:spPr>
          <a:xfrm>
            <a:off x="685800" y="3004233"/>
            <a:ext cx="3243200" cy="3358800"/>
          </a:xfrm>
          <a:prstGeom prst="rect">
            <a:avLst/>
          </a:prstGeom>
        </p:spPr>
        <p:txBody>
          <a:bodyPr spcFirstLastPara="1" wrap="square" lIns="0" tIns="0" rIns="0" bIns="0" anchor="t" anchorCtr="0">
            <a:noAutofit/>
          </a:bodyPr>
          <a:lstStyle>
            <a:lvl1pPr marL="609585" lvl="0" indent="-406390" rtl="0">
              <a:spcBef>
                <a:spcPts val="0"/>
              </a:spcBef>
              <a:spcAft>
                <a:spcPts val="0"/>
              </a:spcAft>
              <a:buSzPts val="1200"/>
              <a:buChar char="●"/>
              <a:defRPr sz="1600"/>
            </a:lvl1pPr>
            <a:lvl2pPr marL="1219170" lvl="1" indent="-406390" rtl="0">
              <a:spcBef>
                <a:spcPts val="1067"/>
              </a:spcBef>
              <a:spcAft>
                <a:spcPts val="0"/>
              </a:spcAft>
              <a:buSzPts val="1200"/>
              <a:buChar char="○"/>
              <a:defRPr sz="1600"/>
            </a:lvl2pPr>
            <a:lvl3pPr marL="1828754" lvl="2" indent="-406390" rtl="0">
              <a:spcBef>
                <a:spcPts val="1067"/>
              </a:spcBef>
              <a:spcAft>
                <a:spcPts val="0"/>
              </a:spcAft>
              <a:buSzPts val="1200"/>
              <a:buChar char="■"/>
              <a:defRPr sz="1600"/>
            </a:lvl3pPr>
            <a:lvl4pPr marL="2438339" lvl="3" indent="-406390" rtl="0">
              <a:spcBef>
                <a:spcPts val="1067"/>
              </a:spcBef>
              <a:spcAft>
                <a:spcPts val="0"/>
              </a:spcAft>
              <a:buSzPts val="1200"/>
              <a:buChar char="●"/>
              <a:defRPr sz="1600"/>
            </a:lvl4pPr>
            <a:lvl5pPr marL="3047924" lvl="4" indent="-406390" rtl="0">
              <a:spcBef>
                <a:spcPts val="1067"/>
              </a:spcBef>
              <a:spcAft>
                <a:spcPts val="0"/>
              </a:spcAft>
              <a:buSzPts val="1200"/>
              <a:buChar char="○"/>
              <a:defRPr sz="1600"/>
            </a:lvl5pPr>
            <a:lvl6pPr marL="3657509" lvl="5" indent="-406390" rtl="0">
              <a:spcBef>
                <a:spcPts val="1067"/>
              </a:spcBef>
              <a:spcAft>
                <a:spcPts val="0"/>
              </a:spcAft>
              <a:buSzPts val="1200"/>
              <a:buChar char="■"/>
              <a:defRPr sz="1600"/>
            </a:lvl6pPr>
            <a:lvl7pPr marL="4267093" lvl="6" indent="-406390" rtl="0">
              <a:spcBef>
                <a:spcPts val="1067"/>
              </a:spcBef>
              <a:spcAft>
                <a:spcPts val="0"/>
              </a:spcAft>
              <a:buSzPts val="1200"/>
              <a:buChar char="●"/>
              <a:defRPr sz="1600"/>
            </a:lvl7pPr>
            <a:lvl8pPr marL="4876678" lvl="7" indent="-406390" rtl="0">
              <a:spcBef>
                <a:spcPts val="1067"/>
              </a:spcBef>
              <a:spcAft>
                <a:spcPts val="0"/>
              </a:spcAft>
              <a:buSzPts val="1200"/>
              <a:buChar char="○"/>
              <a:defRPr sz="1600"/>
            </a:lvl8pPr>
            <a:lvl9pPr marL="5486263" lvl="8" indent="-406390" rtl="0">
              <a:spcBef>
                <a:spcPts val="1067"/>
              </a:spcBef>
              <a:spcAft>
                <a:spcPts val="1067"/>
              </a:spcAft>
              <a:buSzPts val="1200"/>
              <a:buChar char="■"/>
              <a:defRPr sz="1600"/>
            </a:lvl9pPr>
          </a:lstStyle>
          <a:p>
            <a:endParaRPr/>
          </a:p>
        </p:txBody>
      </p:sp>
      <p:sp>
        <p:nvSpPr>
          <p:cNvPr id="237" name="Google Shape;237;p7"/>
          <p:cNvSpPr txBox="1">
            <a:spLocks noGrp="1"/>
          </p:cNvSpPr>
          <p:nvPr>
            <p:ph type="body" idx="2"/>
          </p:nvPr>
        </p:nvSpPr>
        <p:spPr>
          <a:xfrm>
            <a:off x="4458100" y="3004233"/>
            <a:ext cx="3243200" cy="3358800"/>
          </a:xfrm>
          <a:prstGeom prst="rect">
            <a:avLst/>
          </a:prstGeom>
        </p:spPr>
        <p:txBody>
          <a:bodyPr spcFirstLastPara="1" wrap="square" lIns="0" tIns="0" rIns="0" bIns="0" anchor="t" anchorCtr="0">
            <a:noAutofit/>
          </a:bodyPr>
          <a:lstStyle>
            <a:lvl1pPr marL="609585" lvl="0" indent="-406390" rtl="0">
              <a:spcBef>
                <a:spcPts val="0"/>
              </a:spcBef>
              <a:spcAft>
                <a:spcPts val="0"/>
              </a:spcAft>
              <a:buSzPts val="1200"/>
              <a:buChar char="●"/>
              <a:defRPr sz="1600"/>
            </a:lvl1pPr>
            <a:lvl2pPr marL="1219170" lvl="1" indent="-406390" rtl="0">
              <a:spcBef>
                <a:spcPts val="1067"/>
              </a:spcBef>
              <a:spcAft>
                <a:spcPts val="0"/>
              </a:spcAft>
              <a:buSzPts val="1200"/>
              <a:buChar char="○"/>
              <a:defRPr sz="1600"/>
            </a:lvl2pPr>
            <a:lvl3pPr marL="1828754" lvl="2" indent="-406390" rtl="0">
              <a:spcBef>
                <a:spcPts val="1067"/>
              </a:spcBef>
              <a:spcAft>
                <a:spcPts val="0"/>
              </a:spcAft>
              <a:buSzPts val="1200"/>
              <a:buChar char="■"/>
              <a:defRPr sz="1600"/>
            </a:lvl3pPr>
            <a:lvl4pPr marL="2438339" lvl="3" indent="-406390" rtl="0">
              <a:spcBef>
                <a:spcPts val="1067"/>
              </a:spcBef>
              <a:spcAft>
                <a:spcPts val="0"/>
              </a:spcAft>
              <a:buSzPts val="1200"/>
              <a:buChar char="●"/>
              <a:defRPr sz="1600"/>
            </a:lvl4pPr>
            <a:lvl5pPr marL="3047924" lvl="4" indent="-406390" rtl="0">
              <a:spcBef>
                <a:spcPts val="1067"/>
              </a:spcBef>
              <a:spcAft>
                <a:spcPts val="0"/>
              </a:spcAft>
              <a:buSzPts val="1200"/>
              <a:buChar char="○"/>
              <a:defRPr sz="1600"/>
            </a:lvl5pPr>
            <a:lvl6pPr marL="3657509" lvl="5" indent="-406390" rtl="0">
              <a:spcBef>
                <a:spcPts val="1067"/>
              </a:spcBef>
              <a:spcAft>
                <a:spcPts val="0"/>
              </a:spcAft>
              <a:buSzPts val="1200"/>
              <a:buChar char="■"/>
              <a:defRPr sz="1600"/>
            </a:lvl6pPr>
            <a:lvl7pPr marL="4267093" lvl="6" indent="-406390" rtl="0">
              <a:spcBef>
                <a:spcPts val="1067"/>
              </a:spcBef>
              <a:spcAft>
                <a:spcPts val="0"/>
              </a:spcAft>
              <a:buSzPts val="1200"/>
              <a:buChar char="●"/>
              <a:defRPr sz="1600"/>
            </a:lvl7pPr>
            <a:lvl8pPr marL="4876678" lvl="7" indent="-406390" rtl="0">
              <a:spcBef>
                <a:spcPts val="1067"/>
              </a:spcBef>
              <a:spcAft>
                <a:spcPts val="0"/>
              </a:spcAft>
              <a:buSzPts val="1200"/>
              <a:buChar char="○"/>
              <a:defRPr sz="1600"/>
            </a:lvl8pPr>
            <a:lvl9pPr marL="5486263" lvl="8" indent="-406390" rtl="0">
              <a:spcBef>
                <a:spcPts val="1067"/>
              </a:spcBef>
              <a:spcAft>
                <a:spcPts val="1067"/>
              </a:spcAft>
              <a:buSzPts val="1200"/>
              <a:buChar char="■"/>
              <a:defRPr sz="1600"/>
            </a:lvl9pPr>
          </a:lstStyle>
          <a:p>
            <a:endParaRPr/>
          </a:p>
        </p:txBody>
      </p:sp>
      <p:sp>
        <p:nvSpPr>
          <p:cNvPr id="238" name="Google Shape;238;p7"/>
          <p:cNvSpPr txBox="1">
            <a:spLocks noGrp="1"/>
          </p:cNvSpPr>
          <p:nvPr>
            <p:ph type="body" idx="3"/>
          </p:nvPr>
        </p:nvSpPr>
        <p:spPr>
          <a:xfrm>
            <a:off x="8246667" y="3004233"/>
            <a:ext cx="3140800" cy="3358800"/>
          </a:xfrm>
          <a:prstGeom prst="rect">
            <a:avLst/>
          </a:prstGeom>
        </p:spPr>
        <p:txBody>
          <a:bodyPr spcFirstLastPara="1" wrap="square" lIns="0" tIns="0" rIns="0" bIns="0" anchor="t" anchorCtr="0">
            <a:noAutofit/>
          </a:bodyPr>
          <a:lstStyle>
            <a:lvl1pPr marL="609585" lvl="0" indent="-406390" rtl="0">
              <a:spcBef>
                <a:spcPts val="0"/>
              </a:spcBef>
              <a:spcAft>
                <a:spcPts val="0"/>
              </a:spcAft>
              <a:buSzPts val="1200"/>
              <a:buChar char="●"/>
              <a:defRPr sz="1600"/>
            </a:lvl1pPr>
            <a:lvl2pPr marL="1219170" lvl="1" indent="-406390" rtl="0">
              <a:spcBef>
                <a:spcPts val="1067"/>
              </a:spcBef>
              <a:spcAft>
                <a:spcPts val="0"/>
              </a:spcAft>
              <a:buSzPts val="1200"/>
              <a:buChar char="○"/>
              <a:defRPr sz="1600"/>
            </a:lvl2pPr>
            <a:lvl3pPr marL="1828754" lvl="2" indent="-406390" rtl="0">
              <a:spcBef>
                <a:spcPts val="1067"/>
              </a:spcBef>
              <a:spcAft>
                <a:spcPts val="0"/>
              </a:spcAft>
              <a:buSzPts val="1200"/>
              <a:buChar char="■"/>
              <a:defRPr sz="1600"/>
            </a:lvl3pPr>
            <a:lvl4pPr marL="2438339" lvl="3" indent="-406390" rtl="0">
              <a:spcBef>
                <a:spcPts val="1067"/>
              </a:spcBef>
              <a:spcAft>
                <a:spcPts val="0"/>
              </a:spcAft>
              <a:buSzPts val="1200"/>
              <a:buChar char="●"/>
              <a:defRPr sz="1600"/>
            </a:lvl4pPr>
            <a:lvl5pPr marL="3047924" lvl="4" indent="-406390" rtl="0">
              <a:spcBef>
                <a:spcPts val="1067"/>
              </a:spcBef>
              <a:spcAft>
                <a:spcPts val="0"/>
              </a:spcAft>
              <a:buSzPts val="1200"/>
              <a:buChar char="○"/>
              <a:defRPr sz="1600"/>
            </a:lvl5pPr>
            <a:lvl6pPr marL="3657509" lvl="5" indent="-406390" rtl="0">
              <a:spcBef>
                <a:spcPts val="1067"/>
              </a:spcBef>
              <a:spcAft>
                <a:spcPts val="0"/>
              </a:spcAft>
              <a:buSzPts val="1200"/>
              <a:buChar char="■"/>
              <a:defRPr sz="1600"/>
            </a:lvl6pPr>
            <a:lvl7pPr marL="4267093" lvl="6" indent="-406390" rtl="0">
              <a:spcBef>
                <a:spcPts val="1067"/>
              </a:spcBef>
              <a:spcAft>
                <a:spcPts val="0"/>
              </a:spcAft>
              <a:buSzPts val="1200"/>
              <a:buChar char="●"/>
              <a:defRPr sz="1600"/>
            </a:lvl7pPr>
            <a:lvl8pPr marL="4876678" lvl="7" indent="-406390" rtl="0">
              <a:spcBef>
                <a:spcPts val="1067"/>
              </a:spcBef>
              <a:spcAft>
                <a:spcPts val="0"/>
              </a:spcAft>
              <a:buSzPts val="1200"/>
              <a:buChar char="○"/>
              <a:defRPr sz="1600"/>
            </a:lvl8pPr>
            <a:lvl9pPr marL="5486263" lvl="8" indent="-406390" rtl="0">
              <a:spcBef>
                <a:spcPts val="1067"/>
              </a:spcBef>
              <a:spcAft>
                <a:spcPts val="1067"/>
              </a:spcAft>
              <a:buSzPts val="1200"/>
              <a:buChar char="■"/>
              <a:defRPr sz="1600"/>
            </a:lvl9pPr>
          </a:lstStyle>
          <a:p>
            <a:endParaRPr/>
          </a:p>
        </p:txBody>
      </p:sp>
      <p:sp>
        <p:nvSpPr>
          <p:cNvPr id="239" name="Google Shape;239;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240" name="Google Shape;240;p7"/>
          <p:cNvCxnSpPr/>
          <p:nvPr/>
        </p:nvCxnSpPr>
        <p:spPr>
          <a:xfrm rot="-5400000">
            <a:off x="2811184" y="4351361"/>
            <a:ext cx="2764800" cy="0"/>
          </a:xfrm>
          <a:prstGeom prst="straightConnector1">
            <a:avLst/>
          </a:prstGeom>
          <a:noFill/>
          <a:ln w="38100" cap="rnd" cmpd="sng">
            <a:solidFill>
              <a:srgbClr val="191919">
                <a:alpha val="49800"/>
              </a:srgbClr>
            </a:solidFill>
            <a:prstDash val="dot"/>
            <a:round/>
            <a:headEnd type="none" w="sm" len="sm"/>
            <a:tailEnd type="none" w="sm" len="sm"/>
          </a:ln>
        </p:spPr>
      </p:cxnSp>
      <p:cxnSp>
        <p:nvCxnSpPr>
          <p:cNvPr id="241" name="Google Shape;241;p7"/>
          <p:cNvCxnSpPr/>
          <p:nvPr/>
        </p:nvCxnSpPr>
        <p:spPr>
          <a:xfrm rot="-5400000">
            <a:off x="6599755" y="4351361"/>
            <a:ext cx="2764800" cy="0"/>
          </a:xfrm>
          <a:prstGeom prst="straightConnector1">
            <a:avLst/>
          </a:prstGeom>
          <a:noFill/>
          <a:ln w="38100" cap="rnd" cmpd="sng">
            <a:solidFill>
              <a:srgbClr val="191919">
                <a:alpha val="49800"/>
              </a:srgbClr>
            </a:solidFill>
            <a:prstDash val="dot"/>
            <a:round/>
            <a:headEnd type="none" w="sm" len="sm"/>
            <a:tailEnd type="none" w="sm" len="sm"/>
          </a:ln>
        </p:spPr>
      </p:cxnSp>
    </p:spTree>
    <p:extLst>
      <p:ext uri="{BB962C8B-B14F-4D97-AF65-F5344CB8AC3E}">
        <p14:creationId xmlns:p14="http://schemas.microsoft.com/office/powerpoint/2010/main" val="420729547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6"/>
        </a:solidFill>
        <a:effectLst/>
      </p:bgPr>
    </p:bg>
    <p:spTree>
      <p:nvGrpSpPr>
        <p:cNvPr id="1" name="Shape 288"/>
        <p:cNvGrpSpPr/>
        <p:nvPr/>
      </p:nvGrpSpPr>
      <p:grpSpPr>
        <a:xfrm>
          <a:off x="0" y="0"/>
          <a:ext cx="0" cy="0"/>
          <a:chOff x="0" y="0"/>
          <a:chExt cx="0" cy="0"/>
        </a:xfrm>
      </p:grpSpPr>
      <p:sp>
        <p:nvSpPr>
          <p:cNvPr id="289" name="Google Shape;289;p9"/>
          <p:cNvSpPr/>
          <p:nvPr/>
        </p:nvSpPr>
        <p:spPr>
          <a:xfrm>
            <a:off x="170935" y="2059034"/>
            <a:ext cx="11844576" cy="4596529"/>
          </a:xfrm>
          <a:custGeom>
            <a:avLst/>
            <a:gdLst/>
            <a:ahLst/>
            <a:cxnLst/>
            <a:rect l="l" t="t" r="r" b="b"/>
            <a:pathLst>
              <a:path w="12004638" h="4658644" extrusionOk="0">
                <a:moveTo>
                  <a:pt x="11880178" y="4658644"/>
                </a:moveTo>
                <a:lnTo>
                  <a:pt x="124460" y="4658644"/>
                </a:lnTo>
                <a:cubicBezTo>
                  <a:pt x="55880" y="4658644"/>
                  <a:pt x="0" y="4602764"/>
                  <a:pt x="0" y="4534183"/>
                </a:cubicBezTo>
                <a:lnTo>
                  <a:pt x="0" y="124460"/>
                </a:lnTo>
                <a:cubicBezTo>
                  <a:pt x="0" y="55880"/>
                  <a:pt x="55880" y="0"/>
                  <a:pt x="124460" y="0"/>
                </a:cubicBezTo>
                <a:lnTo>
                  <a:pt x="11880178" y="0"/>
                </a:lnTo>
                <a:cubicBezTo>
                  <a:pt x="11948758" y="0"/>
                  <a:pt x="12004638" y="55880"/>
                  <a:pt x="12004638" y="124460"/>
                </a:cubicBezTo>
                <a:lnTo>
                  <a:pt x="12004638" y="4534184"/>
                </a:lnTo>
                <a:cubicBezTo>
                  <a:pt x="12004638" y="4602764"/>
                  <a:pt x="11948758" y="4658644"/>
                  <a:pt x="11880178" y="4658644"/>
                </a:cubicBezTo>
                <a:close/>
              </a:path>
            </a:pathLst>
          </a:custGeom>
          <a:solidFill>
            <a:srgbClr val="FFFFFF"/>
          </a:solidFill>
          <a:ln>
            <a:noFill/>
          </a:ln>
        </p:spPr>
        <p:txBody>
          <a:bodyPr spcFirstLastPara="1" wrap="square" lIns="60967" tIns="60967" rIns="60967" bIns="60967" anchor="ctr" anchorCtr="0">
            <a:noAutofit/>
          </a:bodyPr>
          <a:lstStyle/>
          <a:p>
            <a:pPr marL="0" lvl="0" indent="0" algn="l" rtl="0">
              <a:spcBef>
                <a:spcPts val="0"/>
              </a:spcBef>
              <a:spcAft>
                <a:spcPts val="0"/>
              </a:spcAft>
              <a:buNone/>
            </a:pPr>
            <a:endParaRPr sz="2400"/>
          </a:p>
        </p:txBody>
      </p:sp>
      <p:sp>
        <p:nvSpPr>
          <p:cNvPr id="290" name="Google Shape;290;p9"/>
          <p:cNvSpPr>
            <a:spLocks noGrp="1"/>
          </p:cNvSpPr>
          <p:nvPr>
            <p:ph type="pic" idx="2"/>
          </p:nvPr>
        </p:nvSpPr>
        <p:spPr>
          <a:xfrm>
            <a:off x="368333" y="2273300"/>
            <a:ext cx="11455200" cy="4170000"/>
          </a:xfrm>
          <a:prstGeom prst="rect">
            <a:avLst/>
          </a:prstGeom>
          <a:noFill/>
          <a:ln>
            <a:noFill/>
          </a:ln>
        </p:spPr>
      </p:sp>
      <p:sp>
        <p:nvSpPr>
          <p:cNvPr id="291" name="Google Shape;291;p9"/>
          <p:cNvSpPr txBox="1">
            <a:spLocks noGrp="1"/>
          </p:cNvSpPr>
          <p:nvPr>
            <p:ph type="body" idx="1"/>
          </p:nvPr>
        </p:nvSpPr>
        <p:spPr>
          <a:xfrm>
            <a:off x="2613600" y="634700"/>
            <a:ext cx="6964800" cy="726400"/>
          </a:xfrm>
          <a:prstGeom prst="rect">
            <a:avLst/>
          </a:prstGeom>
        </p:spPr>
        <p:txBody>
          <a:bodyPr spcFirstLastPara="1" wrap="square" lIns="0" tIns="0" rIns="0" bIns="0" anchor="t" anchorCtr="0">
            <a:noAutofit/>
          </a:bodyPr>
          <a:lstStyle>
            <a:lvl1pPr marL="609585" lvl="0" indent="-304792" algn="ctr" rtl="0">
              <a:lnSpc>
                <a:spcPct val="100000"/>
              </a:lnSpc>
              <a:spcBef>
                <a:spcPts val="0"/>
              </a:spcBef>
              <a:spcAft>
                <a:spcPts val="1067"/>
              </a:spcAft>
              <a:buClr>
                <a:schemeClr val="accent1"/>
              </a:buClr>
              <a:buSzPts val="4000"/>
              <a:buFont typeface="Gloria Hallelujah"/>
              <a:buNone/>
              <a:defRPr sz="5333">
                <a:solidFill>
                  <a:schemeClr val="accent1"/>
                </a:solidFill>
                <a:latin typeface="Gloria Hallelujah"/>
                <a:ea typeface="Gloria Hallelujah"/>
                <a:cs typeface="Gloria Hallelujah"/>
                <a:sym typeface="Gloria Hallelujah"/>
              </a:defRPr>
            </a:lvl1pPr>
          </a:lstStyle>
          <a:p>
            <a:endParaRPr/>
          </a:p>
        </p:txBody>
      </p:sp>
      <p:sp>
        <p:nvSpPr>
          <p:cNvPr id="292" name="Google Shape;292;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93" name="Google Shape;293;p9"/>
          <p:cNvSpPr/>
          <p:nvPr/>
        </p:nvSpPr>
        <p:spPr>
          <a:xfrm>
            <a:off x="9486544" y="6172243"/>
            <a:ext cx="2182608" cy="896660"/>
          </a:xfrm>
          <a:custGeom>
            <a:avLst/>
            <a:gdLst/>
            <a:ahLst/>
            <a:cxnLst/>
            <a:rect l="l" t="t" r="r" b="b"/>
            <a:pathLst>
              <a:path w="3273912" h="1344989" extrusionOk="0">
                <a:moveTo>
                  <a:pt x="3253702" y="816798"/>
                </a:moveTo>
                <a:cubicBezTo>
                  <a:pt x="3231373" y="749333"/>
                  <a:pt x="3202692" y="679178"/>
                  <a:pt x="3150830" y="629038"/>
                </a:cubicBezTo>
                <a:cubicBezTo>
                  <a:pt x="3111475" y="595962"/>
                  <a:pt x="3063804" y="566758"/>
                  <a:pt x="3011811" y="561508"/>
                </a:cubicBezTo>
                <a:cubicBezTo>
                  <a:pt x="2965974" y="560458"/>
                  <a:pt x="2918565" y="568464"/>
                  <a:pt x="2878883" y="592418"/>
                </a:cubicBezTo>
                <a:cubicBezTo>
                  <a:pt x="2877049" y="467661"/>
                  <a:pt x="2814645" y="350319"/>
                  <a:pt x="2729059" y="262378"/>
                </a:cubicBezTo>
                <a:cubicBezTo>
                  <a:pt x="2702605" y="233699"/>
                  <a:pt x="2676150" y="204692"/>
                  <a:pt x="2645635" y="180213"/>
                </a:cubicBezTo>
                <a:cubicBezTo>
                  <a:pt x="2615317" y="157046"/>
                  <a:pt x="2582052" y="137752"/>
                  <a:pt x="2547543" y="121476"/>
                </a:cubicBezTo>
                <a:cubicBezTo>
                  <a:pt x="2378926" y="36226"/>
                  <a:pt x="2188111" y="87810"/>
                  <a:pt x="2061534" y="222018"/>
                </a:cubicBezTo>
                <a:cubicBezTo>
                  <a:pt x="1993040" y="293354"/>
                  <a:pt x="1926576" y="368367"/>
                  <a:pt x="1883947" y="458604"/>
                </a:cubicBezTo>
                <a:cubicBezTo>
                  <a:pt x="1861814" y="424937"/>
                  <a:pt x="1841711" y="389958"/>
                  <a:pt x="1818006" y="357341"/>
                </a:cubicBezTo>
                <a:cubicBezTo>
                  <a:pt x="1796069" y="327349"/>
                  <a:pt x="1770990" y="299786"/>
                  <a:pt x="1746434" y="271894"/>
                </a:cubicBezTo>
                <a:cubicBezTo>
                  <a:pt x="1687631" y="201279"/>
                  <a:pt x="1618613" y="135980"/>
                  <a:pt x="1539379" y="88400"/>
                </a:cubicBezTo>
                <a:cubicBezTo>
                  <a:pt x="1430614" y="24348"/>
                  <a:pt x="1287993" y="-9844"/>
                  <a:pt x="1162202" y="2494"/>
                </a:cubicBezTo>
                <a:cubicBezTo>
                  <a:pt x="974399" y="21854"/>
                  <a:pt x="842387" y="189532"/>
                  <a:pt x="784763" y="358457"/>
                </a:cubicBezTo>
                <a:cubicBezTo>
                  <a:pt x="718168" y="295520"/>
                  <a:pt x="643583" y="264347"/>
                  <a:pt x="554004" y="249450"/>
                </a:cubicBezTo>
                <a:cubicBezTo>
                  <a:pt x="416819" y="222871"/>
                  <a:pt x="278193" y="281279"/>
                  <a:pt x="194376" y="391730"/>
                </a:cubicBezTo>
                <a:cubicBezTo>
                  <a:pt x="148276" y="443510"/>
                  <a:pt x="111672" y="502246"/>
                  <a:pt x="81288" y="564461"/>
                </a:cubicBezTo>
                <a:cubicBezTo>
                  <a:pt x="50773" y="624248"/>
                  <a:pt x="21896" y="685609"/>
                  <a:pt x="8341" y="751762"/>
                </a:cubicBezTo>
                <a:cubicBezTo>
                  <a:pt x="-4232" y="826774"/>
                  <a:pt x="25" y="904148"/>
                  <a:pt x="4281" y="979817"/>
                </a:cubicBezTo>
                <a:cubicBezTo>
                  <a:pt x="9258" y="1025625"/>
                  <a:pt x="25" y="1144148"/>
                  <a:pt x="28117" y="1175518"/>
                </a:cubicBezTo>
                <a:cubicBezTo>
                  <a:pt x="43505" y="1187724"/>
                  <a:pt x="66227" y="1176240"/>
                  <a:pt x="84235" y="1176830"/>
                </a:cubicBezTo>
                <a:cubicBezTo>
                  <a:pt x="114357" y="1175255"/>
                  <a:pt x="145068" y="1178668"/>
                  <a:pt x="174928" y="1172564"/>
                </a:cubicBezTo>
                <a:cubicBezTo>
                  <a:pt x="193459" y="1168364"/>
                  <a:pt x="215003" y="1165280"/>
                  <a:pt x="228885" y="1151367"/>
                </a:cubicBezTo>
                <a:cubicBezTo>
                  <a:pt x="234909" y="1145001"/>
                  <a:pt x="234975" y="1135616"/>
                  <a:pt x="236219" y="1127413"/>
                </a:cubicBezTo>
                <a:cubicBezTo>
                  <a:pt x="242898" y="1086986"/>
                  <a:pt x="248399" y="1046297"/>
                  <a:pt x="253375" y="1005674"/>
                </a:cubicBezTo>
                <a:cubicBezTo>
                  <a:pt x="257697" y="971023"/>
                  <a:pt x="262870" y="936503"/>
                  <a:pt x="268371" y="902048"/>
                </a:cubicBezTo>
                <a:cubicBezTo>
                  <a:pt x="281860" y="819883"/>
                  <a:pt x="296135" y="736864"/>
                  <a:pt x="324358" y="658308"/>
                </a:cubicBezTo>
                <a:cubicBezTo>
                  <a:pt x="335097" y="633304"/>
                  <a:pt x="349700" y="610269"/>
                  <a:pt x="362992" y="586512"/>
                </a:cubicBezTo>
                <a:cubicBezTo>
                  <a:pt x="378053" y="561574"/>
                  <a:pt x="390364" y="534141"/>
                  <a:pt x="410991" y="513206"/>
                </a:cubicBezTo>
                <a:cubicBezTo>
                  <a:pt x="421795" y="504215"/>
                  <a:pt x="437118" y="507759"/>
                  <a:pt x="450215" y="509794"/>
                </a:cubicBezTo>
                <a:cubicBezTo>
                  <a:pt x="514060" y="524560"/>
                  <a:pt x="561796" y="585265"/>
                  <a:pt x="591263" y="641114"/>
                </a:cubicBezTo>
                <a:cubicBezTo>
                  <a:pt x="606717" y="671631"/>
                  <a:pt x="618569" y="703722"/>
                  <a:pt x="631338" y="735420"/>
                </a:cubicBezTo>
                <a:cubicBezTo>
                  <a:pt x="653209" y="787922"/>
                  <a:pt x="676652" y="839965"/>
                  <a:pt x="689094" y="895748"/>
                </a:cubicBezTo>
                <a:cubicBezTo>
                  <a:pt x="699898" y="942081"/>
                  <a:pt x="712012" y="988545"/>
                  <a:pt x="715090" y="1036256"/>
                </a:cubicBezTo>
                <a:cubicBezTo>
                  <a:pt x="716334" y="1063229"/>
                  <a:pt x="715483" y="1090268"/>
                  <a:pt x="717382" y="1117175"/>
                </a:cubicBezTo>
                <a:cubicBezTo>
                  <a:pt x="718561" y="1129644"/>
                  <a:pt x="718888" y="1142966"/>
                  <a:pt x="725895" y="1153729"/>
                </a:cubicBezTo>
                <a:cubicBezTo>
                  <a:pt x="738795" y="1171777"/>
                  <a:pt x="761058" y="1158848"/>
                  <a:pt x="778477" y="1155501"/>
                </a:cubicBezTo>
                <a:cubicBezTo>
                  <a:pt x="811742" y="1146379"/>
                  <a:pt x="844548" y="1135354"/>
                  <a:pt x="877486" y="1125181"/>
                </a:cubicBezTo>
                <a:cubicBezTo>
                  <a:pt x="898178" y="1118881"/>
                  <a:pt x="919001" y="1113106"/>
                  <a:pt x="939825" y="1107331"/>
                </a:cubicBezTo>
                <a:cubicBezTo>
                  <a:pt x="953838" y="1103196"/>
                  <a:pt x="973548" y="1099455"/>
                  <a:pt x="976888" y="1082524"/>
                </a:cubicBezTo>
                <a:cubicBezTo>
                  <a:pt x="979245" y="1001802"/>
                  <a:pt x="981799" y="920818"/>
                  <a:pt x="987496" y="840162"/>
                </a:cubicBezTo>
                <a:cubicBezTo>
                  <a:pt x="992865" y="771581"/>
                  <a:pt x="1001247" y="702213"/>
                  <a:pt x="1024624" y="636651"/>
                </a:cubicBezTo>
                <a:cubicBezTo>
                  <a:pt x="1040733" y="592222"/>
                  <a:pt x="1061949" y="550023"/>
                  <a:pt x="1086701" y="509859"/>
                </a:cubicBezTo>
                <a:cubicBezTo>
                  <a:pt x="1112501" y="465364"/>
                  <a:pt x="1141182" y="422443"/>
                  <a:pt x="1178507" y="386808"/>
                </a:cubicBezTo>
                <a:cubicBezTo>
                  <a:pt x="1212231" y="353535"/>
                  <a:pt x="1248573" y="318293"/>
                  <a:pt x="1297030" y="310024"/>
                </a:cubicBezTo>
                <a:cubicBezTo>
                  <a:pt x="1404224" y="293420"/>
                  <a:pt x="1502317" y="347760"/>
                  <a:pt x="1565572" y="432550"/>
                </a:cubicBezTo>
                <a:cubicBezTo>
                  <a:pt x="1660260" y="558227"/>
                  <a:pt x="1712514" y="710613"/>
                  <a:pt x="1732748" y="866019"/>
                </a:cubicBezTo>
                <a:cubicBezTo>
                  <a:pt x="1738118" y="904280"/>
                  <a:pt x="1744731" y="942737"/>
                  <a:pt x="1743291" y="981457"/>
                </a:cubicBezTo>
                <a:cubicBezTo>
                  <a:pt x="1742440" y="1009087"/>
                  <a:pt x="1738380" y="1036519"/>
                  <a:pt x="1738576" y="1064148"/>
                </a:cubicBezTo>
                <a:cubicBezTo>
                  <a:pt x="1738380" y="1095124"/>
                  <a:pt x="1751935" y="1105821"/>
                  <a:pt x="1781729" y="1099718"/>
                </a:cubicBezTo>
                <a:cubicBezTo>
                  <a:pt x="1821739" y="1095846"/>
                  <a:pt x="1861421" y="1089349"/>
                  <a:pt x="1901103" y="1083311"/>
                </a:cubicBezTo>
                <a:cubicBezTo>
                  <a:pt x="1926052" y="1079570"/>
                  <a:pt x="1950869" y="1075895"/>
                  <a:pt x="1975687" y="1071695"/>
                </a:cubicBezTo>
                <a:cubicBezTo>
                  <a:pt x="1994088" y="1069661"/>
                  <a:pt x="2010524" y="1060932"/>
                  <a:pt x="2011375" y="1040522"/>
                </a:cubicBezTo>
                <a:cubicBezTo>
                  <a:pt x="2019560" y="999046"/>
                  <a:pt x="2028204" y="957700"/>
                  <a:pt x="2039074" y="916880"/>
                </a:cubicBezTo>
                <a:cubicBezTo>
                  <a:pt x="2052170" y="868119"/>
                  <a:pt x="2068279" y="820277"/>
                  <a:pt x="2082881" y="771975"/>
                </a:cubicBezTo>
                <a:cubicBezTo>
                  <a:pt x="2096633" y="727545"/>
                  <a:pt x="2108485" y="682328"/>
                  <a:pt x="2126886" y="639408"/>
                </a:cubicBezTo>
                <a:cubicBezTo>
                  <a:pt x="2175866" y="517144"/>
                  <a:pt x="2265577" y="409187"/>
                  <a:pt x="2396672" y="373814"/>
                </a:cubicBezTo>
                <a:cubicBezTo>
                  <a:pt x="2442640" y="364823"/>
                  <a:pt x="2495878" y="378276"/>
                  <a:pt x="2526720" y="415093"/>
                </a:cubicBezTo>
                <a:cubicBezTo>
                  <a:pt x="2559264" y="455126"/>
                  <a:pt x="2567580" y="508678"/>
                  <a:pt x="2576944" y="558030"/>
                </a:cubicBezTo>
                <a:cubicBezTo>
                  <a:pt x="2580939" y="587299"/>
                  <a:pt x="2577403" y="616832"/>
                  <a:pt x="2576486" y="646233"/>
                </a:cubicBezTo>
                <a:cubicBezTo>
                  <a:pt x="2574653" y="688169"/>
                  <a:pt x="2573539" y="730236"/>
                  <a:pt x="2567187" y="771778"/>
                </a:cubicBezTo>
                <a:cubicBezTo>
                  <a:pt x="2558675" y="845149"/>
                  <a:pt x="2531369" y="913861"/>
                  <a:pt x="2510021" y="984083"/>
                </a:cubicBezTo>
                <a:cubicBezTo>
                  <a:pt x="2499217" y="1017224"/>
                  <a:pt x="2489329" y="1050826"/>
                  <a:pt x="2474596" y="1082524"/>
                </a:cubicBezTo>
                <a:cubicBezTo>
                  <a:pt x="2464642" y="1103853"/>
                  <a:pt x="2451939" y="1124394"/>
                  <a:pt x="2446307" y="1147495"/>
                </a:cubicBezTo>
                <a:cubicBezTo>
                  <a:pt x="2442051" y="1162130"/>
                  <a:pt x="2448534" y="1181621"/>
                  <a:pt x="2466279" y="1181162"/>
                </a:cubicBezTo>
                <a:cubicBezTo>
                  <a:pt x="2505634" y="1182080"/>
                  <a:pt x="2544924" y="1185099"/>
                  <a:pt x="2583951" y="1190809"/>
                </a:cubicBezTo>
                <a:cubicBezTo>
                  <a:pt x="2603727" y="1193499"/>
                  <a:pt x="2623568" y="1196387"/>
                  <a:pt x="2643540" y="1196715"/>
                </a:cubicBezTo>
                <a:cubicBezTo>
                  <a:pt x="2655850" y="1196650"/>
                  <a:pt x="2670977" y="1198159"/>
                  <a:pt x="2680144" y="1188249"/>
                </a:cubicBezTo>
                <a:cubicBezTo>
                  <a:pt x="2684728" y="1183787"/>
                  <a:pt x="2685383" y="1177027"/>
                  <a:pt x="2686889" y="1171121"/>
                </a:cubicBezTo>
                <a:cubicBezTo>
                  <a:pt x="2689639" y="1160358"/>
                  <a:pt x="2692717" y="1149660"/>
                  <a:pt x="2695663" y="1138963"/>
                </a:cubicBezTo>
                <a:cubicBezTo>
                  <a:pt x="2706926" y="1097093"/>
                  <a:pt x="2719630" y="1055485"/>
                  <a:pt x="2736590" y="1015518"/>
                </a:cubicBezTo>
                <a:cubicBezTo>
                  <a:pt x="2753091" y="980276"/>
                  <a:pt x="2772474" y="946412"/>
                  <a:pt x="2790875" y="912089"/>
                </a:cubicBezTo>
                <a:cubicBezTo>
                  <a:pt x="2819883" y="867463"/>
                  <a:pt x="2842409" y="815814"/>
                  <a:pt x="2884972" y="782278"/>
                </a:cubicBezTo>
                <a:cubicBezTo>
                  <a:pt x="2904813" y="767775"/>
                  <a:pt x="2926357" y="751696"/>
                  <a:pt x="2952157" y="752155"/>
                </a:cubicBezTo>
                <a:cubicBezTo>
                  <a:pt x="3073561" y="774009"/>
                  <a:pt x="3042981" y="987495"/>
                  <a:pt x="3029033" y="1076748"/>
                </a:cubicBezTo>
                <a:cubicBezTo>
                  <a:pt x="3016722" y="1142179"/>
                  <a:pt x="2993018" y="1204525"/>
                  <a:pt x="2972129" y="1267527"/>
                </a:cubicBezTo>
                <a:cubicBezTo>
                  <a:pt x="2965516" y="1286559"/>
                  <a:pt x="2952223" y="1321407"/>
                  <a:pt x="2981886" y="1326789"/>
                </a:cubicBezTo>
                <a:cubicBezTo>
                  <a:pt x="2994524" y="1327314"/>
                  <a:pt x="3007293" y="1326132"/>
                  <a:pt x="3019997" y="1326592"/>
                </a:cubicBezTo>
                <a:cubicBezTo>
                  <a:pt x="3079323" y="1328757"/>
                  <a:pt x="3138061" y="1339061"/>
                  <a:pt x="3197126" y="1344705"/>
                </a:cubicBezTo>
                <a:cubicBezTo>
                  <a:pt x="3205442" y="1345230"/>
                  <a:pt x="3214675" y="1345624"/>
                  <a:pt x="3221551" y="1340177"/>
                </a:cubicBezTo>
                <a:cubicBezTo>
                  <a:pt x="3226986" y="1335911"/>
                  <a:pt x="3229081" y="1328757"/>
                  <a:pt x="3229801" y="1322195"/>
                </a:cubicBezTo>
                <a:cubicBezTo>
                  <a:pt x="3231439" y="1307297"/>
                  <a:pt x="3232945" y="1292334"/>
                  <a:pt x="3234909" y="1277437"/>
                </a:cubicBezTo>
                <a:cubicBezTo>
                  <a:pt x="3241588" y="1226904"/>
                  <a:pt x="3251476" y="1176830"/>
                  <a:pt x="3259399" y="1126494"/>
                </a:cubicBezTo>
                <a:cubicBezTo>
                  <a:pt x="3276621" y="1024443"/>
                  <a:pt x="3282777" y="917339"/>
                  <a:pt x="3253702" y="816798"/>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4" name="Google Shape;294;p9"/>
          <p:cNvSpPr/>
          <p:nvPr/>
        </p:nvSpPr>
        <p:spPr>
          <a:xfrm>
            <a:off x="9486544" y="6172243"/>
            <a:ext cx="2182608" cy="896660"/>
          </a:xfrm>
          <a:custGeom>
            <a:avLst/>
            <a:gdLst/>
            <a:ahLst/>
            <a:cxnLst/>
            <a:rect l="l" t="t" r="r" b="b"/>
            <a:pathLst>
              <a:path w="3273912" h="1344989" extrusionOk="0">
                <a:moveTo>
                  <a:pt x="3197126" y="1344705"/>
                </a:moveTo>
                <a:cubicBezTo>
                  <a:pt x="3138061" y="1339061"/>
                  <a:pt x="3079323" y="1328757"/>
                  <a:pt x="3019997" y="1326592"/>
                </a:cubicBezTo>
                <a:cubicBezTo>
                  <a:pt x="3007293" y="1326132"/>
                  <a:pt x="2994524" y="1327314"/>
                  <a:pt x="2981886" y="1326789"/>
                </a:cubicBezTo>
                <a:cubicBezTo>
                  <a:pt x="2952223" y="1321407"/>
                  <a:pt x="2965516" y="1286559"/>
                  <a:pt x="2972129" y="1267527"/>
                </a:cubicBezTo>
                <a:cubicBezTo>
                  <a:pt x="2993018" y="1204525"/>
                  <a:pt x="3016722" y="1142179"/>
                  <a:pt x="3029033" y="1076748"/>
                </a:cubicBezTo>
                <a:cubicBezTo>
                  <a:pt x="3042981" y="987495"/>
                  <a:pt x="3073561" y="774009"/>
                  <a:pt x="2952157" y="752155"/>
                </a:cubicBezTo>
                <a:cubicBezTo>
                  <a:pt x="2926357" y="751696"/>
                  <a:pt x="2904813" y="767775"/>
                  <a:pt x="2884972" y="782278"/>
                </a:cubicBezTo>
                <a:cubicBezTo>
                  <a:pt x="2842409" y="815814"/>
                  <a:pt x="2819883" y="867463"/>
                  <a:pt x="2790875" y="912089"/>
                </a:cubicBezTo>
                <a:cubicBezTo>
                  <a:pt x="2772474" y="946412"/>
                  <a:pt x="2753091" y="980276"/>
                  <a:pt x="2736590" y="1015518"/>
                </a:cubicBezTo>
                <a:cubicBezTo>
                  <a:pt x="2719630" y="1055485"/>
                  <a:pt x="2706926" y="1097093"/>
                  <a:pt x="2695663" y="1138963"/>
                </a:cubicBezTo>
                <a:cubicBezTo>
                  <a:pt x="2692717" y="1149660"/>
                  <a:pt x="2689639" y="1160358"/>
                  <a:pt x="2686889" y="1171121"/>
                </a:cubicBezTo>
                <a:cubicBezTo>
                  <a:pt x="2685383" y="1177027"/>
                  <a:pt x="2684728" y="1183787"/>
                  <a:pt x="2680144" y="1188249"/>
                </a:cubicBezTo>
                <a:cubicBezTo>
                  <a:pt x="2670977" y="1198159"/>
                  <a:pt x="2655850" y="1196650"/>
                  <a:pt x="2643540" y="1196715"/>
                </a:cubicBezTo>
                <a:cubicBezTo>
                  <a:pt x="2623568" y="1196387"/>
                  <a:pt x="2603727" y="1193499"/>
                  <a:pt x="2583951" y="1190809"/>
                </a:cubicBezTo>
                <a:cubicBezTo>
                  <a:pt x="2544924" y="1185099"/>
                  <a:pt x="2505634" y="1182080"/>
                  <a:pt x="2466279" y="1181162"/>
                </a:cubicBezTo>
                <a:cubicBezTo>
                  <a:pt x="2448534" y="1181621"/>
                  <a:pt x="2442051" y="1162130"/>
                  <a:pt x="2446307" y="1147495"/>
                </a:cubicBezTo>
                <a:cubicBezTo>
                  <a:pt x="2451939" y="1124394"/>
                  <a:pt x="2464642" y="1103853"/>
                  <a:pt x="2474596" y="1082524"/>
                </a:cubicBezTo>
                <a:cubicBezTo>
                  <a:pt x="2489329" y="1050826"/>
                  <a:pt x="2499217" y="1017224"/>
                  <a:pt x="2510021" y="984083"/>
                </a:cubicBezTo>
                <a:cubicBezTo>
                  <a:pt x="2531369" y="913861"/>
                  <a:pt x="2558675" y="845149"/>
                  <a:pt x="2567187" y="771778"/>
                </a:cubicBezTo>
                <a:cubicBezTo>
                  <a:pt x="2573539" y="730236"/>
                  <a:pt x="2574653" y="688169"/>
                  <a:pt x="2576486" y="646233"/>
                </a:cubicBezTo>
                <a:cubicBezTo>
                  <a:pt x="2577403" y="616832"/>
                  <a:pt x="2580939" y="587299"/>
                  <a:pt x="2576944" y="558030"/>
                </a:cubicBezTo>
                <a:cubicBezTo>
                  <a:pt x="2567580" y="508678"/>
                  <a:pt x="2559264" y="455126"/>
                  <a:pt x="2526720" y="415093"/>
                </a:cubicBezTo>
                <a:cubicBezTo>
                  <a:pt x="2495878" y="378276"/>
                  <a:pt x="2442640" y="364823"/>
                  <a:pt x="2396672" y="373814"/>
                </a:cubicBezTo>
                <a:cubicBezTo>
                  <a:pt x="2265577" y="409187"/>
                  <a:pt x="2175866" y="517144"/>
                  <a:pt x="2126886" y="639408"/>
                </a:cubicBezTo>
                <a:cubicBezTo>
                  <a:pt x="2108485" y="682328"/>
                  <a:pt x="2096633" y="727545"/>
                  <a:pt x="2082881" y="771975"/>
                </a:cubicBezTo>
                <a:cubicBezTo>
                  <a:pt x="2068279" y="820277"/>
                  <a:pt x="2052170" y="868119"/>
                  <a:pt x="2039074" y="916880"/>
                </a:cubicBezTo>
                <a:cubicBezTo>
                  <a:pt x="2028204" y="957700"/>
                  <a:pt x="2019560" y="999046"/>
                  <a:pt x="2011375" y="1040522"/>
                </a:cubicBezTo>
                <a:cubicBezTo>
                  <a:pt x="2010524" y="1060932"/>
                  <a:pt x="1994088" y="1069661"/>
                  <a:pt x="1975687" y="1071695"/>
                </a:cubicBezTo>
                <a:cubicBezTo>
                  <a:pt x="1950869" y="1075895"/>
                  <a:pt x="1926052" y="1079570"/>
                  <a:pt x="1901103" y="1083311"/>
                </a:cubicBezTo>
                <a:cubicBezTo>
                  <a:pt x="1861421" y="1089349"/>
                  <a:pt x="1821739" y="1095846"/>
                  <a:pt x="1781729" y="1099718"/>
                </a:cubicBezTo>
                <a:cubicBezTo>
                  <a:pt x="1751935" y="1105821"/>
                  <a:pt x="1738380" y="1095124"/>
                  <a:pt x="1738576" y="1064148"/>
                </a:cubicBezTo>
                <a:cubicBezTo>
                  <a:pt x="1738380" y="1036519"/>
                  <a:pt x="1742440" y="1009087"/>
                  <a:pt x="1743291" y="981457"/>
                </a:cubicBezTo>
                <a:cubicBezTo>
                  <a:pt x="1744731" y="942737"/>
                  <a:pt x="1738118" y="904280"/>
                  <a:pt x="1732748" y="866019"/>
                </a:cubicBezTo>
                <a:cubicBezTo>
                  <a:pt x="1712514" y="710613"/>
                  <a:pt x="1660260" y="558227"/>
                  <a:pt x="1565572" y="432550"/>
                </a:cubicBezTo>
                <a:cubicBezTo>
                  <a:pt x="1502317" y="347760"/>
                  <a:pt x="1404224" y="293420"/>
                  <a:pt x="1297030" y="310024"/>
                </a:cubicBezTo>
                <a:cubicBezTo>
                  <a:pt x="1248573" y="318293"/>
                  <a:pt x="1212231" y="353535"/>
                  <a:pt x="1178507" y="386808"/>
                </a:cubicBezTo>
                <a:cubicBezTo>
                  <a:pt x="1141182" y="422443"/>
                  <a:pt x="1112501" y="465364"/>
                  <a:pt x="1086701" y="509859"/>
                </a:cubicBezTo>
                <a:cubicBezTo>
                  <a:pt x="1061949" y="550023"/>
                  <a:pt x="1040733" y="592222"/>
                  <a:pt x="1024624" y="636651"/>
                </a:cubicBezTo>
                <a:cubicBezTo>
                  <a:pt x="1001247" y="702213"/>
                  <a:pt x="992865" y="771581"/>
                  <a:pt x="987496" y="840162"/>
                </a:cubicBezTo>
                <a:cubicBezTo>
                  <a:pt x="981799" y="920818"/>
                  <a:pt x="979245" y="1001802"/>
                  <a:pt x="976888" y="1082524"/>
                </a:cubicBezTo>
                <a:cubicBezTo>
                  <a:pt x="973548" y="1099455"/>
                  <a:pt x="953838" y="1103196"/>
                  <a:pt x="939825" y="1107331"/>
                </a:cubicBezTo>
                <a:cubicBezTo>
                  <a:pt x="919001" y="1113106"/>
                  <a:pt x="898178" y="1118881"/>
                  <a:pt x="877486" y="1125181"/>
                </a:cubicBezTo>
                <a:cubicBezTo>
                  <a:pt x="844548" y="1135354"/>
                  <a:pt x="811742" y="1146379"/>
                  <a:pt x="778477" y="1155501"/>
                </a:cubicBezTo>
                <a:cubicBezTo>
                  <a:pt x="761058" y="1158848"/>
                  <a:pt x="738795" y="1171777"/>
                  <a:pt x="725895" y="1153729"/>
                </a:cubicBezTo>
                <a:cubicBezTo>
                  <a:pt x="718888" y="1142966"/>
                  <a:pt x="718561" y="1129644"/>
                  <a:pt x="717382" y="1117175"/>
                </a:cubicBezTo>
                <a:cubicBezTo>
                  <a:pt x="715483" y="1090268"/>
                  <a:pt x="716334" y="1063229"/>
                  <a:pt x="715090" y="1036256"/>
                </a:cubicBezTo>
                <a:cubicBezTo>
                  <a:pt x="712012" y="988545"/>
                  <a:pt x="699898" y="942081"/>
                  <a:pt x="689094" y="895748"/>
                </a:cubicBezTo>
                <a:cubicBezTo>
                  <a:pt x="676652" y="839965"/>
                  <a:pt x="653209" y="787922"/>
                  <a:pt x="631338" y="735420"/>
                </a:cubicBezTo>
                <a:cubicBezTo>
                  <a:pt x="618569" y="703722"/>
                  <a:pt x="606717" y="671631"/>
                  <a:pt x="591263" y="641114"/>
                </a:cubicBezTo>
                <a:cubicBezTo>
                  <a:pt x="561796" y="585265"/>
                  <a:pt x="514060" y="524560"/>
                  <a:pt x="450215" y="509794"/>
                </a:cubicBezTo>
                <a:cubicBezTo>
                  <a:pt x="437118" y="507759"/>
                  <a:pt x="421795" y="504215"/>
                  <a:pt x="410991" y="513206"/>
                </a:cubicBezTo>
                <a:cubicBezTo>
                  <a:pt x="390364" y="534141"/>
                  <a:pt x="378053" y="561574"/>
                  <a:pt x="362992" y="586512"/>
                </a:cubicBezTo>
                <a:cubicBezTo>
                  <a:pt x="349700" y="610269"/>
                  <a:pt x="335097" y="633304"/>
                  <a:pt x="324358" y="658308"/>
                </a:cubicBezTo>
                <a:cubicBezTo>
                  <a:pt x="296135" y="736864"/>
                  <a:pt x="281860" y="819883"/>
                  <a:pt x="268371" y="902048"/>
                </a:cubicBezTo>
                <a:cubicBezTo>
                  <a:pt x="262870" y="936503"/>
                  <a:pt x="257697" y="971023"/>
                  <a:pt x="253375" y="1005674"/>
                </a:cubicBezTo>
                <a:cubicBezTo>
                  <a:pt x="248399" y="1046297"/>
                  <a:pt x="242898" y="1086986"/>
                  <a:pt x="236219" y="1127413"/>
                </a:cubicBezTo>
                <a:cubicBezTo>
                  <a:pt x="234975" y="1135616"/>
                  <a:pt x="234909" y="1145001"/>
                  <a:pt x="228885" y="1151367"/>
                </a:cubicBezTo>
                <a:cubicBezTo>
                  <a:pt x="215003" y="1165280"/>
                  <a:pt x="193459" y="1168364"/>
                  <a:pt x="174928" y="1172564"/>
                </a:cubicBezTo>
                <a:cubicBezTo>
                  <a:pt x="145068" y="1178668"/>
                  <a:pt x="114357" y="1175255"/>
                  <a:pt x="84235" y="1176830"/>
                </a:cubicBezTo>
                <a:cubicBezTo>
                  <a:pt x="66227" y="1176240"/>
                  <a:pt x="43505" y="1187724"/>
                  <a:pt x="28117" y="1175518"/>
                </a:cubicBezTo>
                <a:cubicBezTo>
                  <a:pt x="25" y="1144148"/>
                  <a:pt x="9258" y="1025625"/>
                  <a:pt x="4281" y="979817"/>
                </a:cubicBezTo>
                <a:cubicBezTo>
                  <a:pt x="25" y="904148"/>
                  <a:pt x="-4232" y="826774"/>
                  <a:pt x="8341" y="751762"/>
                </a:cubicBezTo>
                <a:cubicBezTo>
                  <a:pt x="21896" y="685609"/>
                  <a:pt x="50773" y="624248"/>
                  <a:pt x="81288" y="564461"/>
                </a:cubicBezTo>
                <a:cubicBezTo>
                  <a:pt x="111672" y="502246"/>
                  <a:pt x="148276" y="443510"/>
                  <a:pt x="194376" y="391730"/>
                </a:cubicBezTo>
                <a:cubicBezTo>
                  <a:pt x="278193" y="281279"/>
                  <a:pt x="416819" y="222871"/>
                  <a:pt x="554004" y="249450"/>
                </a:cubicBezTo>
                <a:cubicBezTo>
                  <a:pt x="643583" y="264347"/>
                  <a:pt x="718168" y="295520"/>
                  <a:pt x="784763" y="358457"/>
                </a:cubicBezTo>
                <a:cubicBezTo>
                  <a:pt x="842387" y="189532"/>
                  <a:pt x="974399" y="21854"/>
                  <a:pt x="1162202" y="2494"/>
                </a:cubicBezTo>
                <a:cubicBezTo>
                  <a:pt x="1287993" y="-9844"/>
                  <a:pt x="1430614" y="24348"/>
                  <a:pt x="1539379" y="88400"/>
                </a:cubicBezTo>
                <a:cubicBezTo>
                  <a:pt x="1618613" y="135980"/>
                  <a:pt x="1687631" y="201279"/>
                  <a:pt x="1746434" y="271894"/>
                </a:cubicBezTo>
                <a:cubicBezTo>
                  <a:pt x="1770990" y="299786"/>
                  <a:pt x="1796069" y="327349"/>
                  <a:pt x="1818006" y="357341"/>
                </a:cubicBezTo>
                <a:cubicBezTo>
                  <a:pt x="1841711" y="389958"/>
                  <a:pt x="1861814" y="424937"/>
                  <a:pt x="1883947" y="458604"/>
                </a:cubicBezTo>
                <a:cubicBezTo>
                  <a:pt x="1926576" y="368367"/>
                  <a:pt x="1993040" y="293354"/>
                  <a:pt x="2061534" y="222018"/>
                </a:cubicBezTo>
                <a:cubicBezTo>
                  <a:pt x="2188111" y="87810"/>
                  <a:pt x="2378926" y="36226"/>
                  <a:pt x="2547543" y="121476"/>
                </a:cubicBezTo>
                <a:cubicBezTo>
                  <a:pt x="2582052" y="137752"/>
                  <a:pt x="2615317" y="157046"/>
                  <a:pt x="2645635" y="180213"/>
                </a:cubicBezTo>
                <a:cubicBezTo>
                  <a:pt x="2676150" y="204692"/>
                  <a:pt x="2702605" y="233699"/>
                  <a:pt x="2729059" y="262378"/>
                </a:cubicBezTo>
                <a:cubicBezTo>
                  <a:pt x="2814645" y="350319"/>
                  <a:pt x="2877049" y="467661"/>
                  <a:pt x="2878883" y="592418"/>
                </a:cubicBezTo>
                <a:cubicBezTo>
                  <a:pt x="2918565" y="568464"/>
                  <a:pt x="2965974" y="560458"/>
                  <a:pt x="3011811" y="561508"/>
                </a:cubicBezTo>
                <a:cubicBezTo>
                  <a:pt x="3063804" y="566758"/>
                  <a:pt x="3111475" y="595962"/>
                  <a:pt x="3150830" y="629038"/>
                </a:cubicBezTo>
                <a:cubicBezTo>
                  <a:pt x="3202692" y="679178"/>
                  <a:pt x="3231373" y="749333"/>
                  <a:pt x="3253702" y="816798"/>
                </a:cubicBezTo>
                <a:cubicBezTo>
                  <a:pt x="3282777" y="917339"/>
                  <a:pt x="3276621" y="1024443"/>
                  <a:pt x="3259399" y="1126494"/>
                </a:cubicBezTo>
                <a:cubicBezTo>
                  <a:pt x="3251476" y="1176830"/>
                  <a:pt x="3241588" y="1226904"/>
                  <a:pt x="3234909" y="1277437"/>
                </a:cubicBezTo>
                <a:cubicBezTo>
                  <a:pt x="3232945" y="1292334"/>
                  <a:pt x="3231439" y="1307297"/>
                  <a:pt x="3229801" y="1322195"/>
                </a:cubicBezTo>
                <a:cubicBezTo>
                  <a:pt x="3229081" y="1328757"/>
                  <a:pt x="3226986" y="1335911"/>
                  <a:pt x="3221551" y="1340177"/>
                </a:cubicBezTo>
                <a:cubicBezTo>
                  <a:pt x="3214675" y="1345624"/>
                  <a:pt x="3205442" y="1345230"/>
                  <a:pt x="3197126" y="1344705"/>
                </a:cubicBezTo>
                <a:close/>
                <a:moveTo>
                  <a:pt x="3201906" y="1316288"/>
                </a:moveTo>
                <a:cubicBezTo>
                  <a:pt x="3216901" y="1167642"/>
                  <a:pt x="3264769" y="1018734"/>
                  <a:pt x="3237135" y="868775"/>
                </a:cubicBezTo>
                <a:cubicBezTo>
                  <a:pt x="3222206" y="795535"/>
                  <a:pt x="3185143" y="701557"/>
                  <a:pt x="3130727" y="649186"/>
                </a:cubicBezTo>
                <a:cubicBezTo>
                  <a:pt x="3100147" y="623329"/>
                  <a:pt x="3063018" y="601475"/>
                  <a:pt x="3024188" y="591828"/>
                </a:cubicBezTo>
                <a:cubicBezTo>
                  <a:pt x="2987976" y="586774"/>
                  <a:pt x="2949538" y="592615"/>
                  <a:pt x="2915487" y="605741"/>
                </a:cubicBezTo>
                <a:cubicBezTo>
                  <a:pt x="2901016" y="611844"/>
                  <a:pt x="2888116" y="621032"/>
                  <a:pt x="2873775" y="627332"/>
                </a:cubicBezTo>
                <a:cubicBezTo>
                  <a:pt x="2867620" y="629957"/>
                  <a:pt x="2859303" y="627988"/>
                  <a:pt x="2855113" y="622607"/>
                </a:cubicBezTo>
                <a:cubicBezTo>
                  <a:pt x="2849612" y="615519"/>
                  <a:pt x="2851380" y="606135"/>
                  <a:pt x="2850725" y="597800"/>
                </a:cubicBezTo>
                <a:cubicBezTo>
                  <a:pt x="2850332" y="579162"/>
                  <a:pt x="2849154" y="563345"/>
                  <a:pt x="2846993" y="545495"/>
                </a:cubicBezTo>
                <a:cubicBezTo>
                  <a:pt x="2830688" y="436422"/>
                  <a:pt x="2769200" y="341131"/>
                  <a:pt x="2692389" y="264610"/>
                </a:cubicBezTo>
                <a:cubicBezTo>
                  <a:pt x="2651659" y="217949"/>
                  <a:pt x="2602875" y="179491"/>
                  <a:pt x="2547019" y="152649"/>
                </a:cubicBezTo>
                <a:cubicBezTo>
                  <a:pt x="2490115" y="125217"/>
                  <a:pt x="2427056" y="104085"/>
                  <a:pt x="2363341" y="107892"/>
                </a:cubicBezTo>
                <a:cubicBezTo>
                  <a:pt x="2266232" y="112354"/>
                  <a:pt x="2172527" y="154815"/>
                  <a:pt x="2102395" y="221689"/>
                </a:cubicBezTo>
                <a:cubicBezTo>
                  <a:pt x="2049813" y="274848"/>
                  <a:pt x="1997100" y="329384"/>
                  <a:pt x="1955388" y="391730"/>
                </a:cubicBezTo>
                <a:cubicBezTo>
                  <a:pt x="1939279" y="416340"/>
                  <a:pt x="1924153" y="441672"/>
                  <a:pt x="1910991" y="468055"/>
                </a:cubicBezTo>
                <a:cubicBezTo>
                  <a:pt x="1904115" y="484199"/>
                  <a:pt x="1890757" y="510844"/>
                  <a:pt x="1871570" y="491090"/>
                </a:cubicBezTo>
                <a:cubicBezTo>
                  <a:pt x="1838895" y="443576"/>
                  <a:pt x="1811720" y="392124"/>
                  <a:pt x="1774657" y="347694"/>
                </a:cubicBezTo>
                <a:cubicBezTo>
                  <a:pt x="1715985" y="279310"/>
                  <a:pt x="1660325" y="210598"/>
                  <a:pt x="1588164" y="156587"/>
                </a:cubicBezTo>
                <a:cubicBezTo>
                  <a:pt x="1483327" y="72190"/>
                  <a:pt x="1347779" y="30779"/>
                  <a:pt x="1214326" y="27957"/>
                </a:cubicBezTo>
                <a:cubicBezTo>
                  <a:pt x="1065551" y="25201"/>
                  <a:pt x="951612" y="111829"/>
                  <a:pt x="874801" y="233896"/>
                </a:cubicBezTo>
                <a:cubicBezTo>
                  <a:pt x="854632" y="268285"/>
                  <a:pt x="836036" y="303789"/>
                  <a:pt x="821171" y="340803"/>
                </a:cubicBezTo>
                <a:cubicBezTo>
                  <a:pt x="811414" y="358129"/>
                  <a:pt x="809384" y="408793"/>
                  <a:pt x="779786" y="391271"/>
                </a:cubicBezTo>
                <a:cubicBezTo>
                  <a:pt x="742985" y="360098"/>
                  <a:pt x="707036" y="326234"/>
                  <a:pt x="661329" y="308777"/>
                </a:cubicBezTo>
                <a:cubicBezTo>
                  <a:pt x="577054" y="274323"/>
                  <a:pt x="481777" y="257981"/>
                  <a:pt x="392918" y="283773"/>
                </a:cubicBezTo>
                <a:cubicBezTo>
                  <a:pt x="326912" y="302477"/>
                  <a:pt x="268633" y="343494"/>
                  <a:pt x="225021" y="395733"/>
                </a:cubicBezTo>
                <a:cubicBezTo>
                  <a:pt x="155479" y="469695"/>
                  <a:pt x="107874" y="559867"/>
                  <a:pt x="65376" y="651286"/>
                </a:cubicBezTo>
                <a:cubicBezTo>
                  <a:pt x="68454" y="653517"/>
                  <a:pt x="69305" y="657718"/>
                  <a:pt x="67471" y="661065"/>
                </a:cubicBezTo>
                <a:cubicBezTo>
                  <a:pt x="58828" y="677209"/>
                  <a:pt x="50708" y="692434"/>
                  <a:pt x="43112" y="708054"/>
                </a:cubicBezTo>
                <a:cubicBezTo>
                  <a:pt x="27724" y="754846"/>
                  <a:pt x="24581" y="805051"/>
                  <a:pt x="27265" y="854009"/>
                </a:cubicBezTo>
                <a:cubicBezTo>
                  <a:pt x="28706" y="903295"/>
                  <a:pt x="30801" y="952647"/>
                  <a:pt x="33814" y="1001868"/>
                </a:cubicBezTo>
                <a:cubicBezTo>
                  <a:pt x="36367" y="1052204"/>
                  <a:pt x="32569" y="1103853"/>
                  <a:pt x="46255" y="1152154"/>
                </a:cubicBezTo>
                <a:cubicBezTo>
                  <a:pt x="99296" y="1142244"/>
                  <a:pt x="156265" y="1156814"/>
                  <a:pt x="206490" y="1133188"/>
                </a:cubicBezTo>
                <a:cubicBezTo>
                  <a:pt x="227379" y="1000489"/>
                  <a:pt x="239035" y="866084"/>
                  <a:pt x="271776" y="735486"/>
                </a:cubicBezTo>
                <a:cubicBezTo>
                  <a:pt x="279961" y="703000"/>
                  <a:pt x="287557" y="670121"/>
                  <a:pt x="301308" y="639473"/>
                </a:cubicBezTo>
                <a:cubicBezTo>
                  <a:pt x="314863" y="610400"/>
                  <a:pt x="332347" y="583296"/>
                  <a:pt x="347866" y="555208"/>
                </a:cubicBezTo>
                <a:cubicBezTo>
                  <a:pt x="365153" y="528432"/>
                  <a:pt x="378905" y="491615"/>
                  <a:pt x="411580" y="481049"/>
                </a:cubicBezTo>
                <a:cubicBezTo>
                  <a:pt x="457483" y="471730"/>
                  <a:pt x="503779" y="494896"/>
                  <a:pt x="537175" y="525216"/>
                </a:cubicBezTo>
                <a:cubicBezTo>
                  <a:pt x="604622" y="580343"/>
                  <a:pt x="633630" y="664215"/>
                  <a:pt x="665062" y="742508"/>
                </a:cubicBezTo>
                <a:cubicBezTo>
                  <a:pt x="703434" y="826446"/>
                  <a:pt x="727401" y="916224"/>
                  <a:pt x="740955" y="1007380"/>
                </a:cubicBezTo>
                <a:cubicBezTo>
                  <a:pt x="746914" y="1049185"/>
                  <a:pt x="741479" y="1091908"/>
                  <a:pt x="747962" y="1133647"/>
                </a:cubicBezTo>
                <a:cubicBezTo>
                  <a:pt x="815671" y="1116322"/>
                  <a:pt x="881808" y="1093155"/>
                  <a:pt x="949058" y="1074189"/>
                </a:cubicBezTo>
                <a:cubicBezTo>
                  <a:pt x="952266" y="952188"/>
                  <a:pt x="953707" y="829136"/>
                  <a:pt x="975513" y="708776"/>
                </a:cubicBezTo>
                <a:cubicBezTo>
                  <a:pt x="989853" y="632714"/>
                  <a:pt x="1021547" y="560917"/>
                  <a:pt x="1062080" y="495355"/>
                </a:cubicBezTo>
                <a:cubicBezTo>
                  <a:pt x="1094035" y="438588"/>
                  <a:pt x="1133456" y="386480"/>
                  <a:pt x="1182436" y="343363"/>
                </a:cubicBezTo>
                <a:cubicBezTo>
                  <a:pt x="1215963" y="311336"/>
                  <a:pt x="1256562" y="284757"/>
                  <a:pt x="1303578" y="279966"/>
                </a:cubicBezTo>
                <a:cubicBezTo>
                  <a:pt x="1491643" y="262313"/>
                  <a:pt x="1599819" y="405577"/>
                  <a:pt x="1674469" y="557964"/>
                </a:cubicBezTo>
                <a:cubicBezTo>
                  <a:pt x="1731308" y="674649"/>
                  <a:pt x="1755602" y="803870"/>
                  <a:pt x="1770073" y="931974"/>
                </a:cubicBezTo>
                <a:cubicBezTo>
                  <a:pt x="1776294" y="978307"/>
                  <a:pt x="1765555" y="1026346"/>
                  <a:pt x="1767650" y="1072351"/>
                </a:cubicBezTo>
                <a:cubicBezTo>
                  <a:pt x="1839419" y="1064214"/>
                  <a:pt x="1911646" y="1054435"/>
                  <a:pt x="1982366" y="1040522"/>
                </a:cubicBezTo>
                <a:cubicBezTo>
                  <a:pt x="1999523" y="944050"/>
                  <a:pt x="2027811" y="850334"/>
                  <a:pt x="2057671" y="757143"/>
                </a:cubicBezTo>
                <a:cubicBezTo>
                  <a:pt x="2084780" y="661261"/>
                  <a:pt x="2118962" y="564527"/>
                  <a:pt x="2182349" y="486102"/>
                </a:cubicBezTo>
                <a:cubicBezTo>
                  <a:pt x="2214173" y="445544"/>
                  <a:pt x="2252611" y="410106"/>
                  <a:pt x="2298056" y="385430"/>
                </a:cubicBezTo>
                <a:cubicBezTo>
                  <a:pt x="2342846" y="359704"/>
                  <a:pt x="2393201" y="335684"/>
                  <a:pt x="2446111" y="343888"/>
                </a:cubicBezTo>
                <a:cubicBezTo>
                  <a:pt x="2556514" y="355700"/>
                  <a:pt x="2587945" y="450598"/>
                  <a:pt x="2604054" y="546085"/>
                </a:cubicBezTo>
                <a:cubicBezTo>
                  <a:pt x="2609947" y="579884"/>
                  <a:pt x="2606084" y="614141"/>
                  <a:pt x="2604840" y="648136"/>
                </a:cubicBezTo>
                <a:cubicBezTo>
                  <a:pt x="2603203" y="715667"/>
                  <a:pt x="2597309" y="783263"/>
                  <a:pt x="2581594" y="849153"/>
                </a:cubicBezTo>
                <a:cubicBezTo>
                  <a:pt x="2563586" y="915896"/>
                  <a:pt x="2539882" y="981064"/>
                  <a:pt x="2519189" y="1047019"/>
                </a:cubicBezTo>
                <a:cubicBezTo>
                  <a:pt x="2508384" y="1084099"/>
                  <a:pt x="2486252" y="1116453"/>
                  <a:pt x="2474268" y="1152810"/>
                </a:cubicBezTo>
                <a:cubicBezTo>
                  <a:pt x="2536083" y="1151892"/>
                  <a:pt x="2596785" y="1168233"/>
                  <a:pt x="2658470" y="1167774"/>
                </a:cubicBezTo>
                <a:cubicBezTo>
                  <a:pt x="2678049" y="1093090"/>
                  <a:pt x="2698479" y="1017552"/>
                  <a:pt x="2737834" y="950547"/>
                </a:cubicBezTo>
                <a:cubicBezTo>
                  <a:pt x="2768938" y="893123"/>
                  <a:pt x="2800959" y="832549"/>
                  <a:pt x="2842737" y="782278"/>
                </a:cubicBezTo>
                <a:cubicBezTo>
                  <a:pt x="2960080" y="659358"/>
                  <a:pt x="3061643" y="748021"/>
                  <a:pt x="3070418" y="892664"/>
                </a:cubicBezTo>
                <a:cubicBezTo>
                  <a:pt x="3072841" y="964526"/>
                  <a:pt x="3067668" y="1037175"/>
                  <a:pt x="3051493" y="1107396"/>
                </a:cubicBezTo>
                <a:cubicBezTo>
                  <a:pt x="3037677" y="1172696"/>
                  <a:pt x="3011222" y="1234320"/>
                  <a:pt x="2992494" y="1298175"/>
                </a:cubicBezTo>
                <a:cubicBezTo>
                  <a:pt x="3062756" y="1295944"/>
                  <a:pt x="3132168" y="1310447"/>
                  <a:pt x="3201906" y="1316288"/>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5" name="Google Shape;295;p9"/>
          <p:cNvSpPr/>
          <p:nvPr/>
        </p:nvSpPr>
        <p:spPr>
          <a:xfrm>
            <a:off x="9504164" y="6190840"/>
            <a:ext cx="2146113" cy="858928"/>
          </a:xfrm>
          <a:custGeom>
            <a:avLst/>
            <a:gdLst/>
            <a:ahLst/>
            <a:cxnLst/>
            <a:rect l="l" t="t" r="r" b="b"/>
            <a:pathLst>
              <a:path w="3219170" h="1288391" extrusionOk="0">
                <a:moveTo>
                  <a:pt x="3210706" y="840879"/>
                </a:moveTo>
                <a:cubicBezTo>
                  <a:pt x="3238405" y="990837"/>
                  <a:pt x="3190537" y="1139746"/>
                  <a:pt x="3175476" y="1288392"/>
                </a:cubicBezTo>
                <a:cubicBezTo>
                  <a:pt x="3105738" y="1282551"/>
                  <a:pt x="3036327" y="1268047"/>
                  <a:pt x="2965999" y="1270410"/>
                </a:cubicBezTo>
                <a:cubicBezTo>
                  <a:pt x="2984727" y="1206555"/>
                  <a:pt x="3011182" y="1144930"/>
                  <a:pt x="3024998" y="1079697"/>
                </a:cubicBezTo>
                <a:cubicBezTo>
                  <a:pt x="3041173" y="1009541"/>
                  <a:pt x="3046345" y="936892"/>
                  <a:pt x="3043923" y="864964"/>
                </a:cubicBezTo>
                <a:cubicBezTo>
                  <a:pt x="3035083" y="720321"/>
                  <a:pt x="2933585" y="631659"/>
                  <a:pt x="2816241" y="754579"/>
                </a:cubicBezTo>
                <a:cubicBezTo>
                  <a:pt x="2774464" y="804849"/>
                  <a:pt x="2742443" y="865423"/>
                  <a:pt x="2711339" y="922847"/>
                </a:cubicBezTo>
                <a:cubicBezTo>
                  <a:pt x="2671984" y="989853"/>
                  <a:pt x="2651554" y="1065390"/>
                  <a:pt x="2631974" y="1140074"/>
                </a:cubicBezTo>
                <a:cubicBezTo>
                  <a:pt x="2570290" y="1140468"/>
                  <a:pt x="2509654" y="1124127"/>
                  <a:pt x="2447839" y="1125111"/>
                </a:cubicBezTo>
                <a:cubicBezTo>
                  <a:pt x="2459822" y="1088688"/>
                  <a:pt x="2481955" y="1056399"/>
                  <a:pt x="2492759" y="1019320"/>
                </a:cubicBezTo>
                <a:cubicBezTo>
                  <a:pt x="2513452" y="953364"/>
                  <a:pt x="2537156" y="888196"/>
                  <a:pt x="2555164" y="821453"/>
                </a:cubicBezTo>
                <a:cubicBezTo>
                  <a:pt x="2570880" y="755563"/>
                  <a:pt x="2576707" y="687967"/>
                  <a:pt x="2578410" y="620437"/>
                </a:cubicBezTo>
                <a:cubicBezTo>
                  <a:pt x="2579654" y="586376"/>
                  <a:pt x="2583452" y="552118"/>
                  <a:pt x="2577624" y="518386"/>
                </a:cubicBezTo>
                <a:cubicBezTo>
                  <a:pt x="2561450" y="422898"/>
                  <a:pt x="2530019" y="328001"/>
                  <a:pt x="2419681" y="316188"/>
                </a:cubicBezTo>
                <a:cubicBezTo>
                  <a:pt x="2366772" y="307919"/>
                  <a:pt x="2316350" y="332004"/>
                  <a:pt x="2271626" y="357730"/>
                </a:cubicBezTo>
                <a:cubicBezTo>
                  <a:pt x="2226181" y="382406"/>
                  <a:pt x="2187743" y="417845"/>
                  <a:pt x="2155919" y="458403"/>
                </a:cubicBezTo>
                <a:cubicBezTo>
                  <a:pt x="2092532" y="536762"/>
                  <a:pt x="2058416" y="633496"/>
                  <a:pt x="2031241" y="729444"/>
                </a:cubicBezTo>
                <a:cubicBezTo>
                  <a:pt x="2001447" y="822634"/>
                  <a:pt x="1973093" y="916285"/>
                  <a:pt x="1955937" y="1012822"/>
                </a:cubicBezTo>
                <a:cubicBezTo>
                  <a:pt x="1885216" y="1026736"/>
                  <a:pt x="1812989" y="1036514"/>
                  <a:pt x="1741220" y="1044652"/>
                </a:cubicBezTo>
                <a:cubicBezTo>
                  <a:pt x="1739191" y="998647"/>
                  <a:pt x="1749930" y="950608"/>
                  <a:pt x="1743709" y="904275"/>
                </a:cubicBezTo>
                <a:cubicBezTo>
                  <a:pt x="1729237" y="776170"/>
                  <a:pt x="1704944" y="646950"/>
                  <a:pt x="1648105" y="530264"/>
                </a:cubicBezTo>
                <a:cubicBezTo>
                  <a:pt x="1573455" y="377878"/>
                  <a:pt x="1465279" y="234548"/>
                  <a:pt x="1277214" y="252267"/>
                </a:cubicBezTo>
                <a:cubicBezTo>
                  <a:pt x="1230132" y="257058"/>
                  <a:pt x="1189599" y="283702"/>
                  <a:pt x="1156072" y="315663"/>
                </a:cubicBezTo>
                <a:cubicBezTo>
                  <a:pt x="1107091" y="358780"/>
                  <a:pt x="1067606" y="410823"/>
                  <a:pt x="1035716" y="467656"/>
                </a:cubicBezTo>
                <a:cubicBezTo>
                  <a:pt x="995182" y="533218"/>
                  <a:pt x="963489" y="605014"/>
                  <a:pt x="949148" y="681076"/>
                </a:cubicBezTo>
                <a:cubicBezTo>
                  <a:pt x="927343" y="801437"/>
                  <a:pt x="925902" y="924488"/>
                  <a:pt x="922694" y="1046489"/>
                </a:cubicBezTo>
                <a:cubicBezTo>
                  <a:pt x="855443" y="1065390"/>
                  <a:pt x="789306" y="1088557"/>
                  <a:pt x="721598" y="1105882"/>
                </a:cubicBezTo>
                <a:cubicBezTo>
                  <a:pt x="715115" y="1064143"/>
                  <a:pt x="720485" y="1021485"/>
                  <a:pt x="714591" y="979615"/>
                </a:cubicBezTo>
                <a:cubicBezTo>
                  <a:pt x="701036" y="888393"/>
                  <a:pt x="677070" y="798680"/>
                  <a:pt x="638697" y="714743"/>
                </a:cubicBezTo>
                <a:cubicBezTo>
                  <a:pt x="607266" y="636450"/>
                  <a:pt x="578257" y="552512"/>
                  <a:pt x="510811" y="497385"/>
                </a:cubicBezTo>
                <a:cubicBezTo>
                  <a:pt x="477415" y="467065"/>
                  <a:pt x="431053" y="443899"/>
                  <a:pt x="385216" y="453218"/>
                </a:cubicBezTo>
                <a:cubicBezTo>
                  <a:pt x="352540" y="463784"/>
                  <a:pt x="338789" y="500601"/>
                  <a:pt x="321502" y="527377"/>
                </a:cubicBezTo>
                <a:cubicBezTo>
                  <a:pt x="305983" y="555400"/>
                  <a:pt x="288564" y="582570"/>
                  <a:pt x="274944" y="611642"/>
                </a:cubicBezTo>
                <a:cubicBezTo>
                  <a:pt x="261127" y="642290"/>
                  <a:pt x="253531" y="675170"/>
                  <a:pt x="245412" y="707655"/>
                </a:cubicBezTo>
                <a:cubicBezTo>
                  <a:pt x="212605" y="838188"/>
                  <a:pt x="200949" y="972659"/>
                  <a:pt x="180060" y="1105291"/>
                </a:cubicBezTo>
                <a:cubicBezTo>
                  <a:pt x="129835" y="1128852"/>
                  <a:pt x="72866" y="1114348"/>
                  <a:pt x="19825" y="1124192"/>
                </a:cubicBezTo>
                <a:cubicBezTo>
                  <a:pt x="6140" y="1075890"/>
                  <a:pt x="9938" y="1024242"/>
                  <a:pt x="7384" y="973906"/>
                </a:cubicBezTo>
                <a:cubicBezTo>
                  <a:pt x="4372" y="924685"/>
                  <a:pt x="2276" y="875399"/>
                  <a:pt x="836" y="826047"/>
                </a:cubicBezTo>
                <a:cubicBezTo>
                  <a:pt x="-1784" y="777089"/>
                  <a:pt x="1294" y="726818"/>
                  <a:pt x="16682" y="680092"/>
                </a:cubicBezTo>
                <a:cubicBezTo>
                  <a:pt x="24278" y="664472"/>
                  <a:pt x="32398" y="649247"/>
                  <a:pt x="41042" y="633103"/>
                </a:cubicBezTo>
                <a:cubicBezTo>
                  <a:pt x="42875" y="629756"/>
                  <a:pt x="42024" y="625490"/>
                  <a:pt x="38946" y="623324"/>
                </a:cubicBezTo>
                <a:cubicBezTo>
                  <a:pt x="81444" y="531905"/>
                  <a:pt x="129115" y="441733"/>
                  <a:pt x="198592" y="367837"/>
                </a:cubicBezTo>
                <a:cubicBezTo>
                  <a:pt x="242203" y="315597"/>
                  <a:pt x="300482" y="274515"/>
                  <a:pt x="366488" y="255876"/>
                </a:cubicBezTo>
                <a:cubicBezTo>
                  <a:pt x="455347" y="230085"/>
                  <a:pt x="550624" y="246426"/>
                  <a:pt x="634899" y="280881"/>
                </a:cubicBezTo>
                <a:cubicBezTo>
                  <a:pt x="680606" y="298272"/>
                  <a:pt x="716556" y="332201"/>
                  <a:pt x="753357" y="363374"/>
                </a:cubicBezTo>
                <a:cubicBezTo>
                  <a:pt x="782955" y="380897"/>
                  <a:pt x="784985" y="330232"/>
                  <a:pt x="794741" y="312907"/>
                </a:cubicBezTo>
                <a:cubicBezTo>
                  <a:pt x="809606" y="275893"/>
                  <a:pt x="828203" y="240323"/>
                  <a:pt x="848371" y="206000"/>
                </a:cubicBezTo>
                <a:cubicBezTo>
                  <a:pt x="925116" y="83998"/>
                  <a:pt x="1039121" y="-2630"/>
                  <a:pt x="1187896" y="61"/>
                </a:cubicBezTo>
                <a:cubicBezTo>
                  <a:pt x="1321349" y="2817"/>
                  <a:pt x="1456897" y="44228"/>
                  <a:pt x="1561734" y="128691"/>
                </a:cubicBezTo>
                <a:cubicBezTo>
                  <a:pt x="1633895" y="182702"/>
                  <a:pt x="1689555" y="251414"/>
                  <a:pt x="1748227" y="319798"/>
                </a:cubicBezTo>
                <a:cubicBezTo>
                  <a:pt x="1785290" y="364227"/>
                  <a:pt x="1812465" y="415679"/>
                  <a:pt x="1845141" y="463193"/>
                </a:cubicBezTo>
                <a:cubicBezTo>
                  <a:pt x="1864327" y="482882"/>
                  <a:pt x="1877685" y="456302"/>
                  <a:pt x="1884561" y="440092"/>
                </a:cubicBezTo>
                <a:cubicBezTo>
                  <a:pt x="1897657" y="413710"/>
                  <a:pt x="1912784" y="388378"/>
                  <a:pt x="1928892" y="363768"/>
                </a:cubicBezTo>
                <a:cubicBezTo>
                  <a:pt x="1970604" y="301356"/>
                  <a:pt x="2023318" y="246886"/>
                  <a:pt x="2075900" y="193727"/>
                </a:cubicBezTo>
                <a:cubicBezTo>
                  <a:pt x="2146031" y="126853"/>
                  <a:pt x="2239736" y="84392"/>
                  <a:pt x="2336846" y="79929"/>
                </a:cubicBezTo>
                <a:cubicBezTo>
                  <a:pt x="2400495" y="76123"/>
                  <a:pt x="2463554" y="97255"/>
                  <a:pt x="2520458" y="124687"/>
                </a:cubicBezTo>
                <a:cubicBezTo>
                  <a:pt x="2576315" y="151529"/>
                  <a:pt x="2625099" y="189987"/>
                  <a:pt x="2665829" y="236648"/>
                </a:cubicBezTo>
                <a:cubicBezTo>
                  <a:pt x="2742639" y="313169"/>
                  <a:pt x="2804061" y="408460"/>
                  <a:pt x="2820432" y="517533"/>
                </a:cubicBezTo>
                <a:cubicBezTo>
                  <a:pt x="2822658" y="535383"/>
                  <a:pt x="2823772" y="551134"/>
                  <a:pt x="2824165" y="569838"/>
                </a:cubicBezTo>
                <a:cubicBezTo>
                  <a:pt x="2824754" y="578172"/>
                  <a:pt x="2822986" y="587557"/>
                  <a:pt x="2828552" y="594645"/>
                </a:cubicBezTo>
                <a:cubicBezTo>
                  <a:pt x="2832677" y="600026"/>
                  <a:pt x="2840994" y="601995"/>
                  <a:pt x="2847214" y="599370"/>
                </a:cubicBezTo>
                <a:cubicBezTo>
                  <a:pt x="2861555" y="593070"/>
                  <a:pt x="2874455" y="583882"/>
                  <a:pt x="2888992" y="577779"/>
                </a:cubicBezTo>
                <a:cubicBezTo>
                  <a:pt x="2923043" y="564588"/>
                  <a:pt x="2961415" y="558812"/>
                  <a:pt x="2997692" y="563866"/>
                </a:cubicBezTo>
                <a:cubicBezTo>
                  <a:pt x="3036523" y="573447"/>
                  <a:pt x="3073652" y="595367"/>
                  <a:pt x="3104232" y="621158"/>
                </a:cubicBezTo>
                <a:cubicBezTo>
                  <a:pt x="3158648" y="673660"/>
                  <a:pt x="3195710" y="767639"/>
                  <a:pt x="3210706" y="840879"/>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6" name="Google Shape;296;p9"/>
          <p:cNvSpPr/>
          <p:nvPr/>
        </p:nvSpPr>
        <p:spPr>
          <a:xfrm rot="-959088">
            <a:off x="-354735" y="1374073"/>
            <a:ext cx="2230964" cy="1373921"/>
          </a:xfrm>
          <a:custGeom>
            <a:avLst/>
            <a:gdLst/>
            <a:ahLst/>
            <a:cxnLst/>
            <a:rect l="l" t="t" r="r" b="b"/>
            <a:pathLst>
              <a:path w="3351099" h="2060882" extrusionOk="0">
                <a:moveTo>
                  <a:pt x="3219831" y="1745621"/>
                </a:moveTo>
                <a:cubicBezTo>
                  <a:pt x="3235247" y="1702485"/>
                  <a:pt x="3254014" y="1657202"/>
                  <a:pt x="3243960" y="1610645"/>
                </a:cubicBezTo>
                <a:cubicBezTo>
                  <a:pt x="3238464" y="1583542"/>
                  <a:pt x="3223986" y="1559391"/>
                  <a:pt x="3210380" y="1535777"/>
                </a:cubicBezTo>
                <a:cubicBezTo>
                  <a:pt x="3196238" y="1511291"/>
                  <a:pt x="3181090" y="1487006"/>
                  <a:pt x="3162256" y="1465807"/>
                </a:cubicBezTo>
                <a:cubicBezTo>
                  <a:pt x="3148649" y="1450445"/>
                  <a:pt x="3132429" y="1439443"/>
                  <a:pt x="3114600" y="1431594"/>
                </a:cubicBezTo>
                <a:cubicBezTo>
                  <a:pt x="3114935" y="1430722"/>
                  <a:pt x="3115270" y="1429850"/>
                  <a:pt x="3115338" y="1428843"/>
                </a:cubicBezTo>
                <a:cubicBezTo>
                  <a:pt x="3115673" y="1419585"/>
                  <a:pt x="3115338" y="1410261"/>
                  <a:pt x="3115270" y="1401003"/>
                </a:cubicBezTo>
                <a:cubicBezTo>
                  <a:pt x="3115203" y="1397447"/>
                  <a:pt x="3113461" y="1394227"/>
                  <a:pt x="3110579" y="1392215"/>
                </a:cubicBezTo>
                <a:cubicBezTo>
                  <a:pt x="3112522" y="1389665"/>
                  <a:pt x="3113796" y="1386445"/>
                  <a:pt x="3113997" y="1382554"/>
                </a:cubicBezTo>
                <a:cubicBezTo>
                  <a:pt x="3108367" y="1265826"/>
                  <a:pt x="3093420" y="1148963"/>
                  <a:pt x="3067012" y="1035052"/>
                </a:cubicBezTo>
                <a:cubicBezTo>
                  <a:pt x="3037923" y="920805"/>
                  <a:pt x="3011447" y="805217"/>
                  <a:pt x="2964797" y="696539"/>
                </a:cubicBezTo>
                <a:cubicBezTo>
                  <a:pt x="2926593" y="616774"/>
                  <a:pt x="2890399" y="534326"/>
                  <a:pt x="2842140" y="459593"/>
                </a:cubicBezTo>
                <a:cubicBezTo>
                  <a:pt x="2802729" y="402638"/>
                  <a:pt x="2760637" y="346890"/>
                  <a:pt x="2711641" y="297850"/>
                </a:cubicBezTo>
                <a:cubicBezTo>
                  <a:pt x="2650714" y="242438"/>
                  <a:pt x="2580471" y="197692"/>
                  <a:pt x="2509625" y="156233"/>
                </a:cubicBezTo>
                <a:cubicBezTo>
                  <a:pt x="2430735" y="109542"/>
                  <a:pt x="2343267" y="81768"/>
                  <a:pt x="2254993" y="58959"/>
                </a:cubicBezTo>
                <a:cubicBezTo>
                  <a:pt x="2183075" y="39504"/>
                  <a:pt x="2110553" y="21123"/>
                  <a:pt x="2036221" y="14012"/>
                </a:cubicBezTo>
                <a:cubicBezTo>
                  <a:pt x="1944262" y="4620"/>
                  <a:pt x="1851699" y="-3564"/>
                  <a:pt x="1759203" y="1601"/>
                </a:cubicBezTo>
                <a:cubicBezTo>
                  <a:pt x="1651694" y="6163"/>
                  <a:pt x="1545994" y="28435"/>
                  <a:pt x="1440495" y="48226"/>
                </a:cubicBezTo>
                <a:cubicBezTo>
                  <a:pt x="1253158" y="82842"/>
                  <a:pt x="1071317" y="149323"/>
                  <a:pt x="906165" y="244316"/>
                </a:cubicBezTo>
                <a:cubicBezTo>
                  <a:pt x="841485" y="284635"/>
                  <a:pt x="780693" y="331728"/>
                  <a:pt x="724056" y="382713"/>
                </a:cubicBezTo>
                <a:cubicBezTo>
                  <a:pt x="680154" y="425044"/>
                  <a:pt x="640005" y="471400"/>
                  <a:pt x="601197" y="518427"/>
                </a:cubicBezTo>
                <a:cubicBezTo>
                  <a:pt x="486985" y="669705"/>
                  <a:pt x="387787" y="832521"/>
                  <a:pt x="302932" y="1001979"/>
                </a:cubicBezTo>
                <a:cubicBezTo>
                  <a:pt x="297972" y="1013048"/>
                  <a:pt x="293482" y="1024251"/>
                  <a:pt x="289192" y="1035589"/>
                </a:cubicBezTo>
                <a:cubicBezTo>
                  <a:pt x="268414" y="1078792"/>
                  <a:pt x="258226" y="1126020"/>
                  <a:pt x="242877" y="1171101"/>
                </a:cubicBezTo>
                <a:cubicBezTo>
                  <a:pt x="227193" y="1219604"/>
                  <a:pt x="203198" y="1270991"/>
                  <a:pt x="208962" y="1322781"/>
                </a:cubicBezTo>
                <a:cubicBezTo>
                  <a:pt x="201254" y="1336601"/>
                  <a:pt x="195423" y="1351561"/>
                  <a:pt x="192071" y="1367527"/>
                </a:cubicBezTo>
                <a:cubicBezTo>
                  <a:pt x="120488" y="1352970"/>
                  <a:pt x="40325" y="1396911"/>
                  <a:pt x="12442" y="1464197"/>
                </a:cubicBezTo>
                <a:cubicBezTo>
                  <a:pt x="-12625" y="1523367"/>
                  <a:pt x="445" y="1600045"/>
                  <a:pt x="49306" y="1643181"/>
                </a:cubicBezTo>
                <a:cubicBezTo>
                  <a:pt x="91332" y="1683030"/>
                  <a:pt x="152928" y="1683768"/>
                  <a:pt x="206750" y="1694501"/>
                </a:cubicBezTo>
                <a:cubicBezTo>
                  <a:pt x="301659" y="1709394"/>
                  <a:pt x="397707" y="1711675"/>
                  <a:pt x="492884" y="1723482"/>
                </a:cubicBezTo>
                <a:cubicBezTo>
                  <a:pt x="576264" y="1728447"/>
                  <a:pt x="660247" y="1737436"/>
                  <a:pt x="739874" y="1764002"/>
                </a:cubicBezTo>
                <a:cubicBezTo>
                  <a:pt x="790881" y="1775205"/>
                  <a:pt x="842624" y="1782517"/>
                  <a:pt x="892693" y="1798081"/>
                </a:cubicBezTo>
                <a:cubicBezTo>
                  <a:pt x="946314" y="1811700"/>
                  <a:pt x="1002213" y="1811767"/>
                  <a:pt x="1056102" y="1824647"/>
                </a:cubicBezTo>
                <a:cubicBezTo>
                  <a:pt x="1106237" y="1830014"/>
                  <a:pt x="1156842" y="1829813"/>
                  <a:pt x="1206709" y="1838668"/>
                </a:cubicBezTo>
                <a:cubicBezTo>
                  <a:pt x="1246992" y="1840278"/>
                  <a:pt x="1306444" y="1846383"/>
                  <a:pt x="1329232" y="1805326"/>
                </a:cubicBezTo>
                <a:cubicBezTo>
                  <a:pt x="1357919" y="1735960"/>
                  <a:pt x="1341900" y="1618829"/>
                  <a:pt x="1251482" y="1610309"/>
                </a:cubicBezTo>
                <a:cubicBezTo>
                  <a:pt x="1265156" y="1539333"/>
                  <a:pt x="1230101" y="1470436"/>
                  <a:pt x="1188076" y="1415493"/>
                </a:cubicBezTo>
                <a:cubicBezTo>
                  <a:pt x="1150608" y="1362563"/>
                  <a:pt x="1089816" y="1317884"/>
                  <a:pt x="1022388" y="1321976"/>
                </a:cubicBezTo>
                <a:cubicBezTo>
                  <a:pt x="1016087" y="1322379"/>
                  <a:pt x="1009854" y="1323251"/>
                  <a:pt x="1003621" y="1324190"/>
                </a:cubicBezTo>
                <a:cubicBezTo>
                  <a:pt x="1015484" y="1300375"/>
                  <a:pt x="1030632" y="1278304"/>
                  <a:pt x="1044506" y="1255964"/>
                </a:cubicBezTo>
                <a:cubicBezTo>
                  <a:pt x="1044976" y="1254555"/>
                  <a:pt x="1044976" y="1253079"/>
                  <a:pt x="1044842" y="1251671"/>
                </a:cubicBezTo>
                <a:cubicBezTo>
                  <a:pt x="1113409" y="1160233"/>
                  <a:pt x="1185395" y="1069333"/>
                  <a:pt x="1279499" y="1002717"/>
                </a:cubicBezTo>
                <a:cubicBezTo>
                  <a:pt x="1316900" y="973736"/>
                  <a:pt x="1356043" y="947036"/>
                  <a:pt x="1398269" y="925636"/>
                </a:cubicBezTo>
                <a:cubicBezTo>
                  <a:pt x="1449075" y="898198"/>
                  <a:pt x="1498204" y="869485"/>
                  <a:pt x="1554841" y="855062"/>
                </a:cubicBezTo>
                <a:cubicBezTo>
                  <a:pt x="1646667" y="833192"/>
                  <a:pt x="1743720" y="831381"/>
                  <a:pt x="1836417" y="848622"/>
                </a:cubicBezTo>
                <a:cubicBezTo>
                  <a:pt x="1913430" y="867741"/>
                  <a:pt x="1989638" y="896588"/>
                  <a:pt x="2056329" y="940126"/>
                </a:cubicBezTo>
                <a:cubicBezTo>
                  <a:pt x="2137430" y="995002"/>
                  <a:pt x="2213370" y="1065240"/>
                  <a:pt x="2270141" y="1145877"/>
                </a:cubicBezTo>
                <a:cubicBezTo>
                  <a:pt x="2323092" y="1226178"/>
                  <a:pt x="2365586" y="1312920"/>
                  <a:pt x="2403724" y="1401472"/>
                </a:cubicBezTo>
                <a:cubicBezTo>
                  <a:pt x="2405198" y="1404693"/>
                  <a:pt x="2407209" y="1406973"/>
                  <a:pt x="2409488" y="1408583"/>
                </a:cubicBezTo>
                <a:cubicBezTo>
                  <a:pt x="2410091" y="1417305"/>
                  <a:pt x="2413979" y="1425489"/>
                  <a:pt x="2415923" y="1434680"/>
                </a:cubicBezTo>
                <a:cubicBezTo>
                  <a:pt x="2400172" y="1435619"/>
                  <a:pt x="2383817" y="1438101"/>
                  <a:pt x="2366390" y="1442059"/>
                </a:cubicBezTo>
                <a:cubicBezTo>
                  <a:pt x="2262165" y="1458025"/>
                  <a:pt x="2169133" y="1553891"/>
                  <a:pt x="2172216" y="1662099"/>
                </a:cubicBezTo>
                <a:cubicBezTo>
                  <a:pt x="2115580" y="1685378"/>
                  <a:pt x="2050565" y="1697051"/>
                  <a:pt x="2007601" y="1744748"/>
                </a:cubicBezTo>
                <a:cubicBezTo>
                  <a:pt x="1970335" y="1792379"/>
                  <a:pt x="1945401" y="1862685"/>
                  <a:pt x="1946138" y="1928160"/>
                </a:cubicBezTo>
                <a:cubicBezTo>
                  <a:pt x="1956259" y="1928697"/>
                  <a:pt x="1966313" y="1929099"/>
                  <a:pt x="1976434" y="1929434"/>
                </a:cubicBezTo>
                <a:cubicBezTo>
                  <a:pt x="1977909" y="1930843"/>
                  <a:pt x="1979517" y="1932051"/>
                  <a:pt x="1981126" y="1933258"/>
                </a:cubicBezTo>
                <a:cubicBezTo>
                  <a:pt x="1980724" y="1933661"/>
                  <a:pt x="1980523" y="1934131"/>
                  <a:pt x="1980523" y="1934734"/>
                </a:cubicBezTo>
                <a:cubicBezTo>
                  <a:pt x="1980523" y="1935875"/>
                  <a:pt x="1981461" y="1936814"/>
                  <a:pt x="1982600" y="1936814"/>
                </a:cubicBezTo>
                <a:cubicBezTo>
                  <a:pt x="1983472" y="1936814"/>
                  <a:pt x="1984075" y="1936210"/>
                  <a:pt x="1984343" y="1935472"/>
                </a:cubicBezTo>
                <a:cubicBezTo>
                  <a:pt x="1999960" y="1945200"/>
                  <a:pt x="2019733" y="1946474"/>
                  <a:pt x="2037763" y="1948688"/>
                </a:cubicBezTo>
                <a:cubicBezTo>
                  <a:pt x="2066115" y="1952177"/>
                  <a:pt x="2094533" y="1954122"/>
                  <a:pt x="2123087" y="1954390"/>
                </a:cubicBezTo>
                <a:cubicBezTo>
                  <a:pt x="2261160" y="1955330"/>
                  <a:pt x="2398764" y="1970826"/>
                  <a:pt x="2536033" y="1985719"/>
                </a:cubicBezTo>
                <a:cubicBezTo>
                  <a:pt x="2579332" y="1989342"/>
                  <a:pt x="2622362" y="1995849"/>
                  <a:pt x="2665326" y="2001954"/>
                </a:cubicBezTo>
                <a:cubicBezTo>
                  <a:pt x="2735368" y="2011748"/>
                  <a:pt x="2806214" y="2015841"/>
                  <a:pt x="2875854" y="2028453"/>
                </a:cubicBezTo>
                <a:cubicBezTo>
                  <a:pt x="2994423" y="2039656"/>
                  <a:pt x="3112858" y="2056763"/>
                  <a:pt x="3232030" y="2060385"/>
                </a:cubicBezTo>
                <a:cubicBezTo>
                  <a:pt x="3263532" y="2064343"/>
                  <a:pt x="3289068" y="2044151"/>
                  <a:pt x="3303948" y="2017987"/>
                </a:cubicBezTo>
                <a:cubicBezTo>
                  <a:pt x="3323922" y="1990482"/>
                  <a:pt x="3336523" y="1958281"/>
                  <a:pt x="3341148" y="1924739"/>
                </a:cubicBezTo>
                <a:cubicBezTo>
                  <a:pt x="3341013" y="1924269"/>
                  <a:pt x="3341081" y="1923934"/>
                  <a:pt x="3341148" y="1923598"/>
                </a:cubicBezTo>
                <a:cubicBezTo>
                  <a:pt x="3370036" y="1830819"/>
                  <a:pt x="3337930" y="1759373"/>
                  <a:pt x="3219831" y="1745621"/>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7" name="Google Shape;297;p9"/>
          <p:cNvSpPr/>
          <p:nvPr/>
        </p:nvSpPr>
        <p:spPr>
          <a:xfrm rot="-959088">
            <a:off x="-354735" y="1374073"/>
            <a:ext cx="2230964" cy="1373921"/>
          </a:xfrm>
          <a:custGeom>
            <a:avLst/>
            <a:gdLst/>
            <a:ahLst/>
            <a:cxnLst/>
            <a:rect l="l" t="t" r="r" b="b"/>
            <a:pathLst>
              <a:path w="3351099" h="2060882" extrusionOk="0">
                <a:moveTo>
                  <a:pt x="3341148" y="1923598"/>
                </a:moveTo>
                <a:cubicBezTo>
                  <a:pt x="3370036" y="1830819"/>
                  <a:pt x="3337930" y="1759373"/>
                  <a:pt x="3219831" y="1745621"/>
                </a:cubicBezTo>
                <a:cubicBezTo>
                  <a:pt x="3235247" y="1702485"/>
                  <a:pt x="3254014" y="1657202"/>
                  <a:pt x="3243960" y="1610645"/>
                </a:cubicBezTo>
                <a:cubicBezTo>
                  <a:pt x="3238464" y="1583542"/>
                  <a:pt x="3223986" y="1559391"/>
                  <a:pt x="3210380" y="1535777"/>
                </a:cubicBezTo>
                <a:cubicBezTo>
                  <a:pt x="3196238" y="1511291"/>
                  <a:pt x="3181090" y="1487006"/>
                  <a:pt x="3162256" y="1465807"/>
                </a:cubicBezTo>
                <a:cubicBezTo>
                  <a:pt x="3148649" y="1450445"/>
                  <a:pt x="3132429" y="1439443"/>
                  <a:pt x="3114600" y="1431594"/>
                </a:cubicBezTo>
                <a:cubicBezTo>
                  <a:pt x="3114935" y="1430722"/>
                  <a:pt x="3115270" y="1429850"/>
                  <a:pt x="3115338" y="1428843"/>
                </a:cubicBezTo>
                <a:cubicBezTo>
                  <a:pt x="3115673" y="1419585"/>
                  <a:pt x="3115338" y="1410261"/>
                  <a:pt x="3115270" y="1401003"/>
                </a:cubicBezTo>
                <a:cubicBezTo>
                  <a:pt x="3115203" y="1397447"/>
                  <a:pt x="3113461" y="1394227"/>
                  <a:pt x="3110579" y="1392215"/>
                </a:cubicBezTo>
                <a:cubicBezTo>
                  <a:pt x="3112522" y="1389665"/>
                  <a:pt x="3113796" y="1386445"/>
                  <a:pt x="3113997" y="1382554"/>
                </a:cubicBezTo>
                <a:cubicBezTo>
                  <a:pt x="3108367" y="1265826"/>
                  <a:pt x="3093420" y="1148963"/>
                  <a:pt x="3067012" y="1035052"/>
                </a:cubicBezTo>
                <a:cubicBezTo>
                  <a:pt x="3037923" y="920805"/>
                  <a:pt x="3011447" y="805217"/>
                  <a:pt x="2964797" y="696539"/>
                </a:cubicBezTo>
                <a:cubicBezTo>
                  <a:pt x="2926593" y="616774"/>
                  <a:pt x="2890399" y="534326"/>
                  <a:pt x="2842140" y="459593"/>
                </a:cubicBezTo>
                <a:cubicBezTo>
                  <a:pt x="2802729" y="402638"/>
                  <a:pt x="2760637" y="346890"/>
                  <a:pt x="2711641" y="297850"/>
                </a:cubicBezTo>
                <a:cubicBezTo>
                  <a:pt x="2650714" y="242438"/>
                  <a:pt x="2580471" y="197692"/>
                  <a:pt x="2509625" y="156233"/>
                </a:cubicBezTo>
                <a:cubicBezTo>
                  <a:pt x="2430735" y="109542"/>
                  <a:pt x="2343267" y="81768"/>
                  <a:pt x="2254993" y="58959"/>
                </a:cubicBezTo>
                <a:cubicBezTo>
                  <a:pt x="2183075" y="39504"/>
                  <a:pt x="2110553" y="21123"/>
                  <a:pt x="2036221" y="14012"/>
                </a:cubicBezTo>
                <a:cubicBezTo>
                  <a:pt x="1944262" y="4620"/>
                  <a:pt x="1851699" y="-3564"/>
                  <a:pt x="1759203" y="1601"/>
                </a:cubicBezTo>
                <a:cubicBezTo>
                  <a:pt x="1651694" y="6163"/>
                  <a:pt x="1545994" y="28435"/>
                  <a:pt x="1440495" y="48226"/>
                </a:cubicBezTo>
                <a:cubicBezTo>
                  <a:pt x="1253158" y="82842"/>
                  <a:pt x="1071317" y="149323"/>
                  <a:pt x="906165" y="244316"/>
                </a:cubicBezTo>
                <a:cubicBezTo>
                  <a:pt x="841485" y="284635"/>
                  <a:pt x="780693" y="331728"/>
                  <a:pt x="724056" y="382713"/>
                </a:cubicBezTo>
                <a:cubicBezTo>
                  <a:pt x="680154" y="425044"/>
                  <a:pt x="640005" y="471400"/>
                  <a:pt x="601197" y="518427"/>
                </a:cubicBezTo>
                <a:cubicBezTo>
                  <a:pt x="486985" y="669705"/>
                  <a:pt x="387787" y="832521"/>
                  <a:pt x="302932" y="1001979"/>
                </a:cubicBezTo>
                <a:cubicBezTo>
                  <a:pt x="297972" y="1013048"/>
                  <a:pt x="293482" y="1024251"/>
                  <a:pt x="289192" y="1035589"/>
                </a:cubicBezTo>
                <a:cubicBezTo>
                  <a:pt x="268414" y="1078792"/>
                  <a:pt x="258226" y="1126020"/>
                  <a:pt x="242877" y="1171101"/>
                </a:cubicBezTo>
                <a:cubicBezTo>
                  <a:pt x="227193" y="1219604"/>
                  <a:pt x="203198" y="1270991"/>
                  <a:pt x="208962" y="1322781"/>
                </a:cubicBezTo>
                <a:cubicBezTo>
                  <a:pt x="201254" y="1336601"/>
                  <a:pt x="195423" y="1351561"/>
                  <a:pt x="192071" y="1367527"/>
                </a:cubicBezTo>
                <a:cubicBezTo>
                  <a:pt x="120488" y="1352970"/>
                  <a:pt x="40325" y="1396911"/>
                  <a:pt x="12442" y="1464197"/>
                </a:cubicBezTo>
                <a:cubicBezTo>
                  <a:pt x="-12625" y="1523367"/>
                  <a:pt x="445" y="1600045"/>
                  <a:pt x="49306" y="1643181"/>
                </a:cubicBezTo>
                <a:cubicBezTo>
                  <a:pt x="91332" y="1683030"/>
                  <a:pt x="152928" y="1683768"/>
                  <a:pt x="206750" y="1694501"/>
                </a:cubicBezTo>
                <a:cubicBezTo>
                  <a:pt x="301659" y="1709394"/>
                  <a:pt x="397707" y="1711675"/>
                  <a:pt x="492884" y="1723482"/>
                </a:cubicBezTo>
                <a:cubicBezTo>
                  <a:pt x="576264" y="1728447"/>
                  <a:pt x="660247" y="1737436"/>
                  <a:pt x="739874" y="1764002"/>
                </a:cubicBezTo>
                <a:cubicBezTo>
                  <a:pt x="790881" y="1775205"/>
                  <a:pt x="842624" y="1782517"/>
                  <a:pt x="892693" y="1798081"/>
                </a:cubicBezTo>
                <a:cubicBezTo>
                  <a:pt x="946314" y="1811700"/>
                  <a:pt x="1002213" y="1811767"/>
                  <a:pt x="1056102" y="1824647"/>
                </a:cubicBezTo>
                <a:cubicBezTo>
                  <a:pt x="1106237" y="1830014"/>
                  <a:pt x="1156842" y="1829813"/>
                  <a:pt x="1206709" y="1838668"/>
                </a:cubicBezTo>
                <a:cubicBezTo>
                  <a:pt x="1246992" y="1840278"/>
                  <a:pt x="1306444" y="1846383"/>
                  <a:pt x="1329232" y="1805326"/>
                </a:cubicBezTo>
                <a:cubicBezTo>
                  <a:pt x="1357919" y="1735960"/>
                  <a:pt x="1341900" y="1618829"/>
                  <a:pt x="1251482" y="1610309"/>
                </a:cubicBezTo>
                <a:cubicBezTo>
                  <a:pt x="1265156" y="1539333"/>
                  <a:pt x="1230101" y="1470436"/>
                  <a:pt x="1188076" y="1415493"/>
                </a:cubicBezTo>
                <a:cubicBezTo>
                  <a:pt x="1150608" y="1362563"/>
                  <a:pt x="1089816" y="1317884"/>
                  <a:pt x="1022388" y="1321976"/>
                </a:cubicBezTo>
                <a:cubicBezTo>
                  <a:pt x="1016087" y="1322379"/>
                  <a:pt x="1009854" y="1323251"/>
                  <a:pt x="1003621" y="1324190"/>
                </a:cubicBezTo>
                <a:cubicBezTo>
                  <a:pt x="1015484" y="1300375"/>
                  <a:pt x="1030632" y="1278304"/>
                  <a:pt x="1044506" y="1255964"/>
                </a:cubicBezTo>
                <a:cubicBezTo>
                  <a:pt x="1044976" y="1254555"/>
                  <a:pt x="1044976" y="1253079"/>
                  <a:pt x="1044842" y="1251671"/>
                </a:cubicBezTo>
                <a:cubicBezTo>
                  <a:pt x="1113409" y="1160233"/>
                  <a:pt x="1185395" y="1069333"/>
                  <a:pt x="1279499" y="1002717"/>
                </a:cubicBezTo>
                <a:cubicBezTo>
                  <a:pt x="1316900" y="973736"/>
                  <a:pt x="1356043" y="947036"/>
                  <a:pt x="1398269" y="925636"/>
                </a:cubicBezTo>
                <a:cubicBezTo>
                  <a:pt x="1449075" y="898198"/>
                  <a:pt x="1498204" y="869485"/>
                  <a:pt x="1554841" y="855062"/>
                </a:cubicBezTo>
                <a:cubicBezTo>
                  <a:pt x="1646667" y="833192"/>
                  <a:pt x="1743720" y="831381"/>
                  <a:pt x="1836417" y="848622"/>
                </a:cubicBezTo>
                <a:cubicBezTo>
                  <a:pt x="1913430" y="867741"/>
                  <a:pt x="1989638" y="896588"/>
                  <a:pt x="2056329" y="940126"/>
                </a:cubicBezTo>
                <a:cubicBezTo>
                  <a:pt x="2137430" y="995002"/>
                  <a:pt x="2213370" y="1065240"/>
                  <a:pt x="2270141" y="1145877"/>
                </a:cubicBezTo>
                <a:cubicBezTo>
                  <a:pt x="2323092" y="1226178"/>
                  <a:pt x="2365586" y="1312920"/>
                  <a:pt x="2403724" y="1401472"/>
                </a:cubicBezTo>
                <a:cubicBezTo>
                  <a:pt x="2405198" y="1404693"/>
                  <a:pt x="2407209" y="1406973"/>
                  <a:pt x="2409488" y="1408583"/>
                </a:cubicBezTo>
                <a:cubicBezTo>
                  <a:pt x="2410091" y="1417305"/>
                  <a:pt x="2413979" y="1425489"/>
                  <a:pt x="2415923" y="1434680"/>
                </a:cubicBezTo>
                <a:cubicBezTo>
                  <a:pt x="2400172" y="1435619"/>
                  <a:pt x="2383817" y="1438101"/>
                  <a:pt x="2366390" y="1442059"/>
                </a:cubicBezTo>
                <a:cubicBezTo>
                  <a:pt x="2262165" y="1458025"/>
                  <a:pt x="2169133" y="1553891"/>
                  <a:pt x="2172216" y="1662099"/>
                </a:cubicBezTo>
                <a:cubicBezTo>
                  <a:pt x="2115580" y="1685378"/>
                  <a:pt x="2050565" y="1697051"/>
                  <a:pt x="2007601" y="1744748"/>
                </a:cubicBezTo>
                <a:cubicBezTo>
                  <a:pt x="1970335" y="1792379"/>
                  <a:pt x="1945401" y="1862685"/>
                  <a:pt x="1946138" y="1928160"/>
                </a:cubicBezTo>
                <a:cubicBezTo>
                  <a:pt x="1956259" y="1928697"/>
                  <a:pt x="1966313" y="1929099"/>
                  <a:pt x="1976434" y="1929434"/>
                </a:cubicBezTo>
                <a:cubicBezTo>
                  <a:pt x="1977909" y="1930843"/>
                  <a:pt x="1979517" y="1932051"/>
                  <a:pt x="1981126" y="1933258"/>
                </a:cubicBezTo>
                <a:cubicBezTo>
                  <a:pt x="1980724" y="1933661"/>
                  <a:pt x="1980523" y="1934131"/>
                  <a:pt x="1980523" y="1934734"/>
                </a:cubicBezTo>
                <a:cubicBezTo>
                  <a:pt x="1980523" y="1935875"/>
                  <a:pt x="1981461" y="1936814"/>
                  <a:pt x="1982600" y="1936814"/>
                </a:cubicBezTo>
                <a:cubicBezTo>
                  <a:pt x="1983472" y="1936814"/>
                  <a:pt x="1984075" y="1936210"/>
                  <a:pt x="1984343" y="1935472"/>
                </a:cubicBezTo>
                <a:cubicBezTo>
                  <a:pt x="1999960" y="1945200"/>
                  <a:pt x="2019733" y="1946474"/>
                  <a:pt x="2037763" y="1948688"/>
                </a:cubicBezTo>
                <a:cubicBezTo>
                  <a:pt x="2066115" y="1952177"/>
                  <a:pt x="2094533" y="1954122"/>
                  <a:pt x="2123087" y="1954390"/>
                </a:cubicBezTo>
                <a:cubicBezTo>
                  <a:pt x="2261160" y="1955330"/>
                  <a:pt x="2398764" y="1970826"/>
                  <a:pt x="2536033" y="1985719"/>
                </a:cubicBezTo>
                <a:cubicBezTo>
                  <a:pt x="2579332" y="1989342"/>
                  <a:pt x="2622362" y="1995849"/>
                  <a:pt x="2665326" y="2001954"/>
                </a:cubicBezTo>
                <a:cubicBezTo>
                  <a:pt x="2735368" y="2011748"/>
                  <a:pt x="2806214" y="2015841"/>
                  <a:pt x="2875854" y="2028453"/>
                </a:cubicBezTo>
                <a:cubicBezTo>
                  <a:pt x="2994423" y="2039656"/>
                  <a:pt x="3112858" y="2056763"/>
                  <a:pt x="3232030" y="2060385"/>
                </a:cubicBezTo>
                <a:cubicBezTo>
                  <a:pt x="3263532" y="2064343"/>
                  <a:pt x="3289068" y="2044151"/>
                  <a:pt x="3303948" y="2017987"/>
                </a:cubicBezTo>
                <a:cubicBezTo>
                  <a:pt x="3323922" y="1990482"/>
                  <a:pt x="3336523" y="1958281"/>
                  <a:pt x="3341148" y="1924739"/>
                </a:cubicBezTo>
                <a:cubicBezTo>
                  <a:pt x="3341013" y="1924269"/>
                  <a:pt x="3341081" y="1923934"/>
                  <a:pt x="3341148" y="1923598"/>
                </a:cubicBezTo>
                <a:close/>
                <a:moveTo>
                  <a:pt x="270827" y="1186397"/>
                </a:moveTo>
                <a:cubicBezTo>
                  <a:pt x="271631" y="1181701"/>
                  <a:pt x="273977" y="1174187"/>
                  <a:pt x="276993" y="1165265"/>
                </a:cubicBezTo>
                <a:cubicBezTo>
                  <a:pt x="277261" y="1165130"/>
                  <a:pt x="277462" y="1165063"/>
                  <a:pt x="277731" y="1164862"/>
                </a:cubicBezTo>
                <a:cubicBezTo>
                  <a:pt x="279406" y="1163521"/>
                  <a:pt x="280412" y="1161575"/>
                  <a:pt x="280546" y="1159495"/>
                </a:cubicBezTo>
                <a:cubicBezTo>
                  <a:pt x="281752" y="1157818"/>
                  <a:pt x="281752" y="1155604"/>
                  <a:pt x="280948" y="1153793"/>
                </a:cubicBezTo>
                <a:cubicBezTo>
                  <a:pt x="288589" y="1131521"/>
                  <a:pt x="297637" y="1104552"/>
                  <a:pt x="297704" y="1087714"/>
                </a:cubicBezTo>
                <a:cubicBezTo>
                  <a:pt x="326324" y="1002985"/>
                  <a:pt x="376326" y="925434"/>
                  <a:pt x="420093" y="847951"/>
                </a:cubicBezTo>
                <a:cubicBezTo>
                  <a:pt x="467615" y="762350"/>
                  <a:pt x="522375" y="681378"/>
                  <a:pt x="579280" y="601814"/>
                </a:cubicBezTo>
                <a:cubicBezTo>
                  <a:pt x="649121" y="502125"/>
                  <a:pt x="731429" y="409682"/>
                  <a:pt x="829622" y="337229"/>
                </a:cubicBezTo>
                <a:cubicBezTo>
                  <a:pt x="923793" y="261356"/>
                  <a:pt x="1034318" y="210237"/>
                  <a:pt x="1146252" y="166296"/>
                </a:cubicBezTo>
                <a:cubicBezTo>
                  <a:pt x="1286470" y="108133"/>
                  <a:pt x="1434061" y="81232"/>
                  <a:pt x="1583797" y="55135"/>
                </a:cubicBezTo>
                <a:cubicBezTo>
                  <a:pt x="1729109" y="26825"/>
                  <a:pt x="1877705" y="28905"/>
                  <a:pt x="2024223" y="45878"/>
                </a:cubicBezTo>
                <a:cubicBezTo>
                  <a:pt x="2100633" y="52653"/>
                  <a:pt x="2175099" y="71370"/>
                  <a:pt x="2248894" y="91429"/>
                </a:cubicBezTo>
                <a:cubicBezTo>
                  <a:pt x="2315987" y="109810"/>
                  <a:pt x="2383817" y="127990"/>
                  <a:pt x="2446017" y="159856"/>
                </a:cubicBezTo>
                <a:cubicBezTo>
                  <a:pt x="2518673" y="196015"/>
                  <a:pt x="2586570" y="241029"/>
                  <a:pt x="2651384" y="289666"/>
                </a:cubicBezTo>
                <a:cubicBezTo>
                  <a:pt x="2695487" y="322873"/>
                  <a:pt x="2730810" y="365741"/>
                  <a:pt x="2764457" y="409145"/>
                </a:cubicBezTo>
                <a:cubicBezTo>
                  <a:pt x="2824110" y="480658"/>
                  <a:pt x="2864795" y="564247"/>
                  <a:pt x="2905077" y="647567"/>
                </a:cubicBezTo>
                <a:cubicBezTo>
                  <a:pt x="2950521" y="735583"/>
                  <a:pt x="2980884" y="831381"/>
                  <a:pt x="3005348" y="927246"/>
                </a:cubicBezTo>
                <a:cubicBezTo>
                  <a:pt x="3047239" y="1076377"/>
                  <a:pt x="3074251" y="1229801"/>
                  <a:pt x="3081087" y="1384634"/>
                </a:cubicBezTo>
                <a:cubicBezTo>
                  <a:pt x="3081690" y="1388122"/>
                  <a:pt x="3082964" y="1390873"/>
                  <a:pt x="3084707" y="1393020"/>
                </a:cubicBezTo>
                <a:cubicBezTo>
                  <a:pt x="3084707" y="1398588"/>
                  <a:pt x="3085176" y="1404290"/>
                  <a:pt x="3084774" y="1409724"/>
                </a:cubicBezTo>
                <a:cubicBezTo>
                  <a:pt x="3084305" y="1414084"/>
                  <a:pt x="3084841" y="1418512"/>
                  <a:pt x="3086852" y="1422068"/>
                </a:cubicBezTo>
                <a:cubicBezTo>
                  <a:pt x="3033432" y="1408516"/>
                  <a:pt x="2970964" y="1415829"/>
                  <a:pt x="2919890" y="1421934"/>
                </a:cubicBezTo>
                <a:cubicBezTo>
                  <a:pt x="2917879" y="1420525"/>
                  <a:pt x="2915735" y="1419518"/>
                  <a:pt x="2913321" y="1419116"/>
                </a:cubicBezTo>
                <a:cubicBezTo>
                  <a:pt x="2896431" y="1397313"/>
                  <a:pt x="2875318" y="1381280"/>
                  <a:pt x="2851658" y="1370009"/>
                </a:cubicBezTo>
                <a:cubicBezTo>
                  <a:pt x="2856283" y="1366588"/>
                  <a:pt x="2859232" y="1361020"/>
                  <a:pt x="2858226" y="1354781"/>
                </a:cubicBezTo>
                <a:cubicBezTo>
                  <a:pt x="2856082" y="1339418"/>
                  <a:pt x="2855344" y="1323855"/>
                  <a:pt x="2852931" y="1308492"/>
                </a:cubicBezTo>
                <a:cubicBezTo>
                  <a:pt x="2842810" y="1249859"/>
                  <a:pt x="2831550" y="1191093"/>
                  <a:pt x="2820625" y="1132460"/>
                </a:cubicBezTo>
                <a:cubicBezTo>
                  <a:pt x="2800584" y="1040016"/>
                  <a:pt x="2775717" y="948310"/>
                  <a:pt x="2742875" y="859557"/>
                </a:cubicBezTo>
                <a:cubicBezTo>
                  <a:pt x="2713383" y="782274"/>
                  <a:pt x="2669280" y="711499"/>
                  <a:pt x="2618609" y="646493"/>
                </a:cubicBezTo>
                <a:cubicBezTo>
                  <a:pt x="2585096" y="596448"/>
                  <a:pt x="2543205" y="552976"/>
                  <a:pt x="2499906" y="511517"/>
                </a:cubicBezTo>
                <a:cubicBezTo>
                  <a:pt x="2475307" y="486830"/>
                  <a:pt x="2452184" y="460398"/>
                  <a:pt x="2425105" y="438327"/>
                </a:cubicBezTo>
                <a:cubicBezTo>
                  <a:pt x="2397759" y="416256"/>
                  <a:pt x="2368334" y="397003"/>
                  <a:pt x="2339446" y="377145"/>
                </a:cubicBezTo>
                <a:cubicBezTo>
                  <a:pt x="2241387" y="308047"/>
                  <a:pt x="2127912" y="261020"/>
                  <a:pt x="2009009" y="243847"/>
                </a:cubicBezTo>
                <a:cubicBezTo>
                  <a:pt x="1886485" y="225264"/>
                  <a:pt x="1761683" y="236132"/>
                  <a:pt x="1639093" y="248878"/>
                </a:cubicBezTo>
                <a:cubicBezTo>
                  <a:pt x="1566839" y="261893"/>
                  <a:pt x="1495389" y="280475"/>
                  <a:pt x="1424208" y="298454"/>
                </a:cubicBezTo>
                <a:cubicBezTo>
                  <a:pt x="1353697" y="322135"/>
                  <a:pt x="1283454" y="346957"/>
                  <a:pt x="1214283" y="374395"/>
                </a:cubicBezTo>
                <a:cubicBezTo>
                  <a:pt x="1125608" y="415183"/>
                  <a:pt x="1041758" y="466570"/>
                  <a:pt x="962601" y="523593"/>
                </a:cubicBezTo>
                <a:cubicBezTo>
                  <a:pt x="921983" y="550897"/>
                  <a:pt x="882304" y="580079"/>
                  <a:pt x="848590" y="615902"/>
                </a:cubicBezTo>
                <a:cubicBezTo>
                  <a:pt x="777810" y="685470"/>
                  <a:pt x="718828" y="765570"/>
                  <a:pt x="669229" y="851372"/>
                </a:cubicBezTo>
                <a:cubicBezTo>
                  <a:pt x="642217" y="893502"/>
                  <a:pt x="611921" y="934021"/>
                  <a:pt x="591546" y="980042"/>
                </a:cubicBezTo>
                <a:cubicBezTo>
                  <a:pt x="567751" y="1039614"/>
                  <a:pt x="544493" y="1099655"/>
                  <a:pt x="523045" y="1160166"/>
                </a:cubicBezTo>
                <a:cubicBezTo>
                  <a:pt x="488527" y="1170296"/>
                  <a:pt x="456287" y="1190220"/>
                  <a:pt x="438995" y="1221549"/>
                </a:cubicBezTo>
                <a:cubicBezTo>
                  <a:pt x="426662" y="1213231"/>
                  <a:pt x="409637" y="1217256"/>
                  <a:pt x="395428" y="1217055"/>
                </a:cubicBezTo>
                <a:cubicBezTo>
                  <a:pt x="343684" y="1217860"/>
                  <a:pt x="289460" y="1238254"/>
                  <a:pt x="249513" y="1273138"/>
                </a:cubicBezTo>
                <a:cubicBezTo>
                  <a:pt x="250585" y="1267771"/>
                  <a:pt x="251657" y="1262404"/>
                  <a:pt x="252797" y="1257038"/>
                </a:cubicBezTo>
                <a:cubicBezTo>
                  <a:pt x="257958" y="1233289"/>
                  <a:pt x="264191" y="1209809"/>
                  <a:pt x="270827" y="1186397"/>
                </a:cubicBezTo>
                <a:close/>
                <a:moveTo>
                  <a:pt x="2654401" y="1364441"/>
                </a:moveTo>
                <a:cubicBezTo>
                  <a:pt x="2645553" y="1330496"/>
                  <a:pt x="2638650" y="1296081"/>
                  <a:pt x="2629065" y="1262337"/>
                </a:cubicBezTo>
                <a:cubicBezTo>
                  <a:pt x="2605338" y="1168954"/>
                  <a:pt x="2580739" y="1075706"/>
                  <a:pt x="2546489" y="985476"/>
                </a:cubicBezTo>
                <a:cubicBezTo>
                  <a:pt x="2511971" y="892630"/>
                  <a:pt x="2469074" y="800119"/>
                  <a:pt x="2399702" y="727935"/>
                </a:cubicBezTo>
                <a:cubicBezTo>
                  <a:pt x="2359889" y="684799"/>
                  <a:pt x="2312636" y="649713"/>
                  <a:pt x="2263841" y="617378"/>
                </a:cubicBezTo>
                <a:cubicBezTo>
                  <a:pt x="2231803" y="595844"/>
                  <a:pt x="2198960" y="575383"/>
                  <a:pt x="2163302" y="560221"/>
                </a:cubicBezTo>
                <a:cubicBezTo>
                  <a:pt x="2091048" y="529966"/>
                  <a:pt x="2016784" y="503534"/>
                  <a:pt x="1939838" y="488440"/>
                </a:cubicBezTo>
                <a:cubicBezTo>
                  <a:pt x="1861887" y="469991"/>
                  <a:pt x="1781054" y="461405"/>
                  <a:pt x="1702097" y="479316"/>
                </a:cubicBezTo>
                <a:cubicBezTo>
                  <a:pt x="1642846" y="490922"/>
                  <a:pt x="1583193" y="500985"/>
                  <a:pt x="1526757" y="523123"/>
                </a:cubicBezTo>
                <a:cubicBezTo>
                  <a:pt x="1468914" y="540632"/>
                  <a:pt x="1412948" y="562972"/>
                  <a:pt x="1358791" y="589873"/>
                </a:cubicBezTo>
                <a:cubicBezTo>
                  <a:pt x="1320318" y="606376"/>
                  <a:pt x="1284660" y="628179"/>
                  <a:pt x="1249203" y="650183"/>
                </a:cubicBezTo>
                <a:cubicBezTo>
                  <a:pt x="1197593" y="679298"/>
                  <a:pt x="1150340" y="714652"/>
                  <a:pt x="1104763" y="752287"/>
                </a:cubicBezTo>
                <a:cubicBezTo>
                  <a:pt x="1072925" y="775163"/>
                  <a:pt x="1040485" y="797435"/>
                  <a:pt x="1012736" y="825410"/>
                </a:cubicBezTo>
                <a:cubicBezTo>
                  <a:pt x="956501" y="881024"/>
                  <a:pt x="904020" y="940529"/>
                  <a:pt x="857437" y="1004461"/>
                </a:cubicBezTo>
                <a:cubicBezTo>
                  <a:pt x="816551" y="1066180"/>
                  <a:pt x="779620" y="1131252"/>
                  <a:pt x="749794" y="1199143"/>
                </a:cubicBezTo>
                <a:cubicBezTo>
                  <a:pt x="728278" y="1205717"/>
                  <a:pt x="708104" y="1216585"/>
                  <a:pt x="691548" y="1231277"/>
                </a:cubicBezTo>
                <a:cubicBezTo>
                  <a:pt x="668692" y="1194447"/>
                  <a:pt x="632364" y="1162112"/>
                  <a:pt x="589267" y="1154263"/>
                </a:cubicBezTo>
                <a:cubicBezTo>
                  <a:pt x="580218" y="1147152"/>
                  <a:pt x="562188" y="1149634"/>
                  <a:pt x="546437" y="1154061"/>
                </a:cubicBezTo>
                <a:cubicBezTo>
                  <a:pt x="549051" y="1148762"/>
                  <a:pt x="551665" y="1143529"/>
                  <a:pt x="554614" y="1138699"/>
                </a:cubicBezTo>
                <a:cubicBezTo>
                  <a:pt x="580017" y="1087647"/>
                  <a:pt x="597980" y="1033173"/>
                  <a:pt x="622713" y="981786"/>
                </a:cubicBezTo>
                <a:cubicBezTo>
                  <a:pt x="645099" y="937644"/>
                  <a:pt x="674323" y="901015"/>
                  <a:pt x="701334" y="858483"/>
                </a:cubicBezTo>
                <a:cubicBezTo>
                  <a:pt x="751335" y="773285"/>
                  <a:pt x="812664" y="695130"/>
                  <a:pt x="883912" y="626636"/>
                </a:cubicBezTo>
                <a:cubicBezTo>
                  <a:pt x="929825" y="581353"/>
                  <a:pt x="985792" y="548481"/>
                  <a:pt x="1037871" y="510981"/>
                </a:cubicBezTo>
                <a:cubicBezTo>
                  <a:pt x="1121117" y="457648"/>
                  <a:pt x="1207245" y="407065"/>
                  <a:pt x="1301752" y="376407"/>
                </a:cubicBezTo>
                <a:cubicBezTo>
                  <a:pt x="1370118" y="351586"/>
                  <a:pt x="1437680" y="325087"/>
                  <a:pt x="1509599" y="311402"/>
                </a:cubicBezTo>
                <a:cubicBezTo>
                  <a:pt x="1571062" y="297045"/>
                  <a:pt x="1631921" y="279201"/>
                  <a:pt x="1695395" y="276383"/>
                </a:cubicBezTo>
                <a:cubicBezTo>
                  <a:pt x="1857061" y="260417"/>
                  <a:pt x="2026636" y="258203"/>
                  <a:pt x="2177847" y="325557"/>
                </a:cubicBezTo>
                <a:cubicBezTo>
                  <a:pt x="2230462" y="345280"/>
                  <a:pt x="2278185" y="375669"/>
                  <a:pt x="2324767" y="407065"/>
                </a:cubicBezTo>
                <a:cubicBezTo>
                  <a:pt x="2354326" y="427728"/>
                  <a:pt x="2385225" y="447585"/>
                  <a:pt x="2412705" y="471132"/>
                </a:cubicBezTo>
                <a:cubicBezTo>
                  <a:pt x="2435159" y="491191"/>
                  <a:pt x="2455200" y="513597"/>
                  <a:pt x="2476514" y="534863"/>
                </a:cubicBezTo>
                <a:cubicBezTo>
                  <a:pt x="2517400" y="574242"/>
                  <a:pt x="2556811" y="614158"/>
                  <a:pt x="2588983" y="661789"/>
                </a:cubicBezTo>
                <a:cubicBezTo>
                  <a:pt x="2626183" y="710224"/>
                  <a:pt x="2660634" y="760605"/>
                  <a:pt x="2687646" y="815548"/>
                </a:cubicBezTo>
                <a:cubicBezTo>
                  <a:pt x="2744617" y="939724"/>
                  <a:pt x="2776120" y="1072955"/>
                  <a:pt x="2800986" y="1207193"/>
                </a:cubicBezTo>
                <a:cubicBezTo>
                  <a:pt x="2806884" y="1246103"/>
                  <a:pt x="2816402" y="1281121"/>
                  <a:pt x="2821295" y="1321037"/>
                </a:cubicBezTo>
                <a:cubicBezTo>
                  <a:pt x="2824177" y="1332777"/>
                  <a:pt x="2822032" y="1347871"/>
                  <a:pt x="2825853" y="1359745"/>
                </a:cubicBezTo>
                <a:cubicBezTo>
                  <a:pt x="2771428" y="1342907"/>
                  <a:pt x="2708423" y="1347066"/>
                  <a:pt x="2654401" y="1364441"/>
                </a:cubicBezTo>
                <a:close/>
                <a:moveTo>
                  <a:pt x="1199269" y="1494721"/>
                </a:moveTo>
                <a:cubicBezTo>
                  <a:pt x="1214752" y="1524306"/>
                  <a:pt x="1222661" y="1557781"/>
                  <a:pt x="1220784" y="1591190"/>
                </a:cubicBezTo>
                <a:cubicBezTo>
                  <a:pt x="1220717" y="1602930"/>
                  <a:pt x="1213345" y="1613731"/>
                  <a:pt x="1215892" y="1625471"/>
                </a:cubicBezTo>
                <a:cubicBezTo>
                  <a:pt x="1218304" y="1637949"/>
                  <a:pt x="1231777" y="1641772"/>
                  <a:pt x="1242836" y="1642443"/>
                </a:cubicBezTo>
                <a:cubicBezTo>
                  <a:pt x="1305706" y="1644858"/>
                  <a:pt x="1314286" y="1720732"/>
                  <a:pt x="1305706" y="1769637"/>
                </a:cubicBezTo>
                <a:cubicBezTo>
                  <a:pt x="1302422" y="1808278"/>
                  <a:pt x="1268574" y="1805125"/>
                  <a:pt x="1238747" y="1806802"/>
                </a:cubicBezTo>
                <a:cubicBezTo>
                  <a:pt x="1209457" y="1807742"/>
                  <a:pt x="1180837" y="1800631"/>
                  <a:pt x="1151815" y="1798148"/>
                </a:cubicBezTo>
                <a:cubicBezTo>
                  <a:pt x="1121452" y="1795062"/>
                  <a:pt x="1090687" y="1796069"/>
                  <a:pt x="1060459" y="1791708"/>
                </a:cubicBezTo>
                <a:cubicBezTo>
                  <a:pt x="1000135" y="1777822"/>
                  <a:pt x="937466" y="1778291"/>
                  <a:pt x="878148" y="1759776"/>
                </a:cubicBezTo>
                <a:cubicBezTo>
                  <a:pt x="834246" y="1746359"/>
                  <a:pt x="788468" y="1741662"/>
                  <a:pt x="744029" y="1730795"/>
                </a:cubicBezTo>
                <a:cubicBezTo>
                  <a:pt x="670167" y="1706107"/>
                  <a:pt x="592216" y="1696648"/>
                  <a:pt x="514734" y="1691885"/>
                </a:cubicBezTo>
                <a:cubicBezTo>
                  <a:pt x="414999" y="1680883"/>
                  <a:pt x="314595" y="1676724"/>
                  <a:pt x="215195" y="1662233"/>
                </a:cubicBezTo>
                <a:cubicBezTo>
                  <a:pt x="171428" y="1653244"/>
                  <a:pt x="123102" y="1652841"/>
                  <a:pt x="84294" y="1628825"/>
                </a:cubicBezTo>
                <a:cubicBezTo>
                  <a:pt x="40995" y="1600314"/>
                  <a:pt x="24373" y="1542889"/>
                  <a:pt x="37108" y="1493715"/>
                </a:cubicBezTo>
                <a:cubicBezTo>
                  <a:pt x="50513" y="1439309"/>
                  <a:pt x="104402" y="1401338"/>
                  <a:pt x="158961" y="1397716"/>
                </a:cubicBezTo>
                <a:cubicBezTo>
                  <a:pt x="174176" y="1395301"/>
                  <a:pt x="188921" y="1403888"/>
                  <a:pt x="203734" y="1400332"/>
                </a:cubicBezTo>
                <a:cubicBezTo>
                  <a:pt x="227193" y="1392684"/>
                  <a:pt x="223306" y="1363905"/>
                  <a:pt x="233426" y="1346060"/>
                </a:cubicBezTo>
                <a:cubicBezTo>
                  <a:pt x="270023" y="1277431"/>
                  <a:pt x="351325" y="1242413"/>
                  <a:pt x="426997" y="1250463"/>
                </a:cubicBezTo>
                <a:cubicBezTo>
                  <a:pt x="426059" y="1257440"/>
                  <a:pt x="437118" y="1259654"/>
                  <a:pt x="438861" y="1252878"/>
                </a:cubicBezTo>
                <a:cubicBezTo>
                  <a:pt x="438928" y="1252677"/>
                  <a:pt x="439062" y="1252476"/>
                  <a:pt x="439196" y="1252274"/>
                </a:cubicBezTo>
                <a:cubicBezTo>
                  <a:pt x="455349" y="1250664"/>
                  <a:pt x="467682" y="1232417"/>
                  <a:pt x="480417" y="1223495"/>
                </a:cubicBezTo>
                <a:cubicBezTo>
                  <a:pt x="509104" y="1200820"/>
                  <a:pt x="544024" y="1182103"/>
                  <a:pt x="581157" y="1180829"/>
                </a:cubicBezTo>
                <a:cubicBezTo>
                  <a:pt x="622713" y="1189147"/>
                  <a:pt x="653411" y="1225038"/>
                  <a:pt x="672781" y="1261398"/>
                </a:cubicBezTo>
                <a:cubicBezTo>
                  <a:pt x="695905" y="1282865"/>
                  <a:pt x="717755" y="1246438"/>
                  <a:pt x="738533" y="1238254"/>
                </a:cubicBezTo>
                <a:cubicBezTo>
                  <a:pt x="763735" y="1227453"/>
                  <a:pt x="792355" y="1222287"/>
                  <a:pt x="819635" y="1226111"/>
                </a:cubicBezTo>
                <a:cubicBezTo>
                  <a:pt x="875065" y="1240132"/>
                  <a:pt x="928083" y="1287964"/>
                  <a:pt x="945040" y="1342974"/>
                </a:cubicBezTo>
                <a:cubicBezTo>
                  <a:pt x="952815" y="1362362"/>
                  <a:pt x="976810" y="1361154"/>
                  <a:pt x="994103" y="1358806"/>
                </a:cubicBezTo>
                <a:cubicBezTo>
                  <a:pt x="1089347" y="1334521"/>
                  <a:pt x="1159925" y="1418579"/>
                  <a:pt x="1199269" y="1494721"/>
                </a:cubicBezTo>
                <a:close/>
                <a:moveTo>
                  <a:pt x="2282340" y="1105894"/>
                </a:moveTo>
                <a:cubicBezTo>
                  <a:pt x="2188303" y="986818"/>
                  <a:pt x="2065846" y="885854"/>
                  <a:pt x="1920065" y="838894"/>
                </a:cubicBezTo>
                <a:cubicBezTo>
                  <a:pt x="1805585" y="795960"/>
                  <a:pt x="1678236" y="795892"/>
                  <a:pt x="1559533" y="820043"/>
                </a:cubicBezTo>
                <a:cubicBezTo>
                  <a:pt x="1499679" y="833192"/>
                  <a:pt x="1445321" y="862508"/>
                  <a:pt x="1392237" y="892160"/>
                </a:cubicBezTo>
                <a:cubicBezTo>
                  <a:pt x="1338147" y="919262"/>
                  <a:pt x="1288749" y="954214"/>
                  <a:pt x="1241495" y="991916"/>
                </a:cubicBezTo>
                <a:cubicBezTo>
                  <a:pt x="1204966" y="1019824"/>
                  <a:pt x="1170716" y="1050750"/>
                  <a:pt x="1140957" y="1085836"/>
                </a:cubicBezTo>
                <a:cubicBezTo>
                  <a:pt x="1132645" y="1094624"/>
                  <a:pt x="1040820" y="1201357"/>
                  <a:pt x="1016892" y="1252073"/>
                </a:cubicBezTo>
                <a:cubicBezTo>
                  <a:pt x="1004425" y="1267503"/>
                  <a:pt x="992494" y="1283469"/>
                  <a:pt x="981435" y="1299905"/>
                </a:cubicBezTo>
                <a:cubicBezTo>
                  <a:pt x="977145" y="1306614"/>
                  <a:pt x="968901" y="1314865"/>
                  <a:pt x="974800" y="1323251"/>
                </a:cubicBezTo>
                <a:cubicBezTo>
                  <a:pt x="974464" y="1323922"/>
                  <a:pt x="974129" y="1324593"/>
                  <a:pt x="973794" y="1325263"/>
                </a:cubicBezTo>
                <a:cubicBezTo>
                  <a:pt x="953351" y="1266832"/>
                  <a:pt x="901339" y="1220744"/>
                  <a:pt x="844434" y="1198807"/>
                </a:cubicBezTo>
                <a:cubicBezTo>
                  <a:pt x="823187" y="1192032"/>
                  <a:pt x="800264" y="1190422"/>
                  <a:pt x="777810" y="1193306"/>
                </a:cubicBezTo>
                <a:cubicBezTo>
                  <a:pt x="792288" y="1170363"/>
                  <a:pt x="806498" y="1142590"/>
                  <a:pt x="811994" y="1135479"/>
                </a:cubicBezTo>
                <a:cubicBezTo>
                  <a:pt x="832437" y="1103479"/>
                  <a:pt x="849997" y="1069735"/>
                  <a:pt x="871312" y="1038272"/>
                </a:cubicBezTo>
                <a:cubicBezTo>
                  <a:pt x="910924" y="982792"/>
                  <a:pt x="954826" y="931942"/>
                  <a:pt x="1002481" y="882366"/>
                </a:cubicBezTo>
                <a:cubicBezTo>
                  <a:pt x="1049734" y="828026"/>
                  <a:pt x="1111130" y="790660"/>
                  <a:pt x="1166359" y="745511"/>
                </a:cubicBezTo>
                <a:cubicBezTo>
                  <a:pt x="1240624" y="689160"/>
                  <a:pt x="1322195" y="641797"/>
                  <a:pt x="1407384" y="603961"/>
                </a:cubicBezTo>
                <a:cubicBezTo>
                  <a:pt x="1439691" y="588196"/>
                  <a:pt x="1473070" y="575181"/>
                  <a:pt x="1507387" y="564716"/>
                </a:cubicBezTo>
                <a:cubicBezTo>
                  <a:pt x="1545994" y="552305"/>
                  <a:pt x="1583729" y="536607"/>
                  <a:pt x="1623677" y="528624"/>
                </a:cubicBezTo>
                <a:cubicBezTo>
                  <a:pt x="1681587" y="518092"/>
                  <a:pt x="1739766" y="501656"/>
                  <a:pt x="1799285" y="502796"/>
                </a:cubicBezTo>
                <a:cubicBezTo>
                  <a:pt x="1829044" y="501522"/>
                  <a:pt x="1858535" y="505547"/>
                  <a:pt x="1887558" y="512054"/>
                </a:cubicBezTo>
                <a:cubicBezTo>
                  <a:pt x="1946004" y="522586"/>
                  <a:pt x="2003110" y="535534"/>
                  <a:pt x="2059747" y="555660"/>
                </a:cubicBezTo>
                <a:cubicBezTo>
                  <a:pt x="2111022" y="574645"/>
                  <a:pt x="2163302" y="592624"/>
                  <a:pt x="2209818" y="621873"/>
                </a:cubicBezTo>
                <a:cubicBezTo>
                  <a:pt x="2263841" y="656355"/>
                  <a:pt x="2318735" y="692380"/>
                  <a:pt x="2364581" y="739407"/>
                </a:cubicBezTo>
                <a:cubicBezTo>
                  <a:pt x="2426647" y="800119"/>
                  <a:pt x="2469007" y="878139"/>
                  <a:pt x="2500375" y="958507"/>
                </a:cubicBezTo>
                <a:cubicBezTo>
                  <a:pt x="2533620" y="1042297"/>
                  <a:pt x="2562441" y="1128569"/>
                  <a:pt x="2582750" y="1216585"/>
                </a:cubicBezTo>
                <a:cubicBezTo>
                  <a:pt x="2591396" y="1253482"/>
                  <a:pt x="2603126" y="1289574"/>
                  <a:pt x="2611236" y="1326605"/>
                </a:cubicBezTo>
                <a:cubicBezTo>
                  <a:pt x="2615325" y="1343242"/>
                  <a:pt x="2618810" y="1360148"/>
                  <a:pt x="2623502" y="1376651"/>
                </a:cubicBezTo>
                <a:cubicBezTo>
                  <a:pt x="2585096" y="1395233"/>
                  <a:pt x="2559425" y="1432600"/>
                  <a:pt x="2544143" y="1471577"/>
                </a:cubicBezTo>
                <a:cubicBezTo>
                  <a:pt x="2508887" y="1447896"/>
                  <a:pt x="2475978" y="1436558"/>
                  <a:pt x="2440588" y="1434613"/>
                </a:cubicBezTo>
                <a:cubicBezTo>
                  <a:pt x="2442063" y="1428374"/>
                  <a:pt x="2440387" y="1421598"/>
                  <a:pt x="2439851" y="1415292"/>
                </a:cubicBezTo>
                <a:cubicBezTo>
                  <a:pt x="2438778" y="1409456"/>
                  <a:pt x="2438309" y="1402546"/>
                  <a:pt x="2435293" y="1397380"/>
                </a:cubicBezTo>
                <a:cubicBezTo>
                  <a:pt x="2435695" y="1394697"/>
                  <a:pt x="2435427" y="1391745"/>
                  <a:pt x="2434288" y="1388659"/>
                </a:cubicBezTo>
                <a:cubicBezTo>
                  <a:pt x="2391391" y="1290580"/>
                  <a:pt x="2344473" y="1193105"/>
                  <a:pt x="2282340" y="1105894"/>
                </a:cubicBezTo>
                <a:close/>
                <a:moveTo>
                  <a:pt x="3219898" y="2026977"/>
                </a:moveTo>
                <a:cubicBezTo>
                  <a:pt x="3178342" y="2025769"/>
                  <a:pt x="3136719" y="2020805"/>
                  <a:pt x="3095096" y="2018256"/>
                </a:cubicBezTo>
                <a:cubicBezTo>
                  <a:pt x="3024182" y="2010474"/>
                  <a:pt x="2953336" y="2002826"/>
                  <a:pt x="2882356" y="1995849"/>
                </a:cubicBezTo>
                <a:cubicBezTo>
                  <a:pt x="2840598" y="1988336"/>
                  <a:pt x="2798439" y="1983572"/>
                  <a:pt x="2756213" y="1979346"/>
                </a:cubicBezTo>
                <a:cubicBezTo>
                  <a:pt x="2584359" y="1958818"/>
                  <a:pt x="2412638" y="1934600"/>
                  <a:pt x="2239578" y="1926349"/>
                </a:cubicBezTo>
                <a:cubicBezTo>
                  <a:pt x="2183343" y="1921720"/>
                  <a:pt x="2126907" y="1924336"/>
                  <a:pt x="2070672" y="1921452"/>
                </a:cubicBezTo>
                <a:cubicBezTo>
                  <a:pt x="2040578" y="1917829"/>
                  <a:pt x="2006126" y="1921854"/>
                  <a:pt x="1980322" y="1903607"/>
                </a:cubicBezTo>
                <a:cubicBezTo>
                  <a:pt x="1985348" y="1849335"/>
                  <a:pt x="2007668" y="1792178"/>
                  <a:pt x="2040042" y="1758971"/>
                </a:cubicBezTo>
                <a:cubicBezTo>
                  <a:pt x="2063434" y="1738375"/>
                  <a:pt x="2092188" y="1725495"/>
                  <a:pt x="2121277" y="1715164"/>
                </a:cubicBezTo>
                <a:cubicBezTo>
                  <a:pt x="2146814" y="1704631"/>
                  <a:pt x="2178383" y="1702418"/>
                  <a:pt x="2198692" y="1682359"/>
                </a:cubicBezTo>
                <a:cubicBezTo>
                  <a:pt x="2206936" y="1673302"/>
                  <a:pt x="2204657" y="1660690"/>
                  <a:pt x="2205461" y="1649487"/>
                </a:cubicBezTo>
                <a:cubicBezTo>
                  <a:pt x="2206668" y="1603467"/>
                  <a:pt x="2229457" y="1564020"/>
                  <a:pt x="2261897" y="1531819"/>
                </a:cubicBezTo>
                <a:cubicBezTo>
                  <a:pt x="2296684" y="1493446"/>
                  <a:pt x="2346953" y="1476206"/>
                  <a:pt x="2397222" y="1470369"/>
                </a:cubicBezTo>
                <a:cubicBezTo>
                  <a:pt x="2443068" y="1460977"/>
                  <a:pt x="2483954" y="1471711"/>
                  <a:pt x="2522762" y="1497405"/>
                </a:cubicBezTo>
                <a:cubicBezTo>
                  <a:pt x="2541127" y="1510889"/>
                  <a:pt x="2565927" y="1512901"/>
                  <a:pt x="2573165" y="1486671"/>
                </a:cubicBezTo>
                <a:cubicBezTo>
                  <a:pt x="2592871" y="1429112"/>
                  <a:pt x="2633355" y="1397716"/>
                  <a:pt x="2692337" y="1386378"/>
                </a:cubicBezTo>
                <a:cubicBezTo>
                  <a:pt x="2762178" y="1371754"/>
                  <a:pt x="2840934" y="1378596"/>
                  <a:pt x="2894889" y="1429984"/>
                </a:cubicBezTo>
                <a:cubicBezTo>
                  <a:pt x="2892946" y="1435753"/>
                  <a:pt x="2894219" y="1442462"/>
                  <a:pt x="2898777" y="1446956"/>
                </a:cubicBezTo>
                <a:cubicBezTo>
                  <a:pt x="2910909" y="1458965"/>
                  <a:pt x="2928670" y="1455543"/>
                  <a:pt x="2945896" y="1452122"/>
                </a:cubicBezTo>
                <a:cubicBezTo>
                  <a:pt x="2954609" y="1450378"/>
                  <a:pt x="2963189" y="1448633"/>
                  <a:pt x="2970830" y="1448902"/>
                </a:cubicBezTo>
                <a:cubicBezTo>
                  <a:pt x="3020563" y="1448365"/>
                  <a:pt x="3073781" y="1443334"/>
                  <a:pt x="3118086" y="1470436"/>
                </a:cubicBezTo>
                <a:cubicBezTo>
                  <a:pt x="3145432" y="1490629"/>
                  <a:pt x="3160781" y="1518402"/>
                  <a:pt x="3178811" y="1547517"/>
                </a:cubicBezTo>
                <a:cubicBezTo>
                  <a:pt x="3193624" y="1573345"/>
                  <a:pt x="3210849" y="1599777"/>
                  <a:pt x="3213329" y="1630234"/>
                </a:cubicBezTo>
                <a:cubicBezTo>
                  <a:pt x="3215206" y="1655927"/>
                  <a:pt x="3207163" y="1682091"/>
                  <a:pt x="3198651" y="1706443"/>
                </a:cubicBezTo>
                <a:cubicBezTo>
                  <a:pt x="3190943" y="1728380"/>
                  <a:pt x="3169092" y="1769637"/>
                  <a:pt x="3204884" y="1777218"/>
                </a:cubicBezTo>
                <a:cubicBezTo>
                  <a:pt x="3246708" y="1780169"/>
                  <a:pt x="3294900" y="1793855"/>
                  <a:pt x="3312326" y="1831490"/>
                </a:cubicBezTo>
                <a:cubicBezTo>
                  <a:pt x="3312930" y="1843498"/>
                  <a:pt x="3313801" y="1855708"/>
                  <a:pt x="3314069" y="1868051"/>
                </a:cubicBezTo>
                <a:cubicBezTo>
                  <a:pt x="3307903" y="1878517"/>
                  <a:pt x="3311991" y="1896965"/>
                  <a:pt x="3309310" y="1909913"/>
                </a:cubicBezTo>
                <a:cubicBezTo>
                  <a:pt x="3309176" y="1911322"/>
                  <a:pt x="3308975" y="1912730"/>
                  <a:pt x="3308774" y="1914139"/>
                </a:cubicBezTo>
                <a:cubicBezTo>
                  <a:pt x="3303278" y="1932319"/>
                  <a:pt x="3295972" y="1949896"/>
                  <a:pt x="3286991" y="1966600"/>
                </a:cubicBezTo>
                <a:cubicBezTo>
                  <a:pt x="3287125" y="1966600"/>
                  <a:pt x="3287326" y="1966667"/>
                  <a:pt x="3287460" y="1966667"/>
                </a:cubicBezTo>
                <a:cubicBezTo>
                  <a:pt x="3278076" y="1982164"/>
                  <a:pt x="3267821" y="1997191"/>
                  <a:pt x="3255690" y="2010675"/>
                </a:cubicBezTo>
                <a:cubicBezTo>
                  <a:pt x="3251333" y="2017182"/>
                  <a:pt x="3243960" y="2021811"/>
                  <a:pt x="3238464" y="2027514"/>
                </a:cubicBezTo>
                <a:cubicBezTo>
                  <a:pt x="3233236" y="2027849"/>
                  <a:pt x="3227204" y="2027648"/>
                  <a:pt x="3219898" y="2026977"/>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8" name="Google Shape;298;p9"/>
          <p:cNvSpPr/>
          <p:nvPr/>
        </p:nvSpPr>
        <p:spPr>
          <a:xfrm rot="-959088">
            <a:off x="-222765" y="2333792"/>
            <a:ext cx="849193" cy="417461"/>
          </a:xfrm>
          <a:custGeom>
            <a:avLst/>
            <a:gdLst/>
            <a:ahLst/>
            <a:cxnLst/>
            <a:rect l="l" t="t" r="r" b="b"/>
            <a:pathLst>
              <a:path w="1275562" h="626192" extrusionOk="0">
                <a:moveTo>
                  <a:pt x="1209899" y="461682"/>
                </a:moveTo>
                <a:cubicBezTo>
                  <a:pt x="1272769" y="464097"/>
                  <a:pt x="1281349" y="539971"/>
                  <a:pt x="1272769" y="588876"/>
                </a:cubicBezTo>
                <a:cubicBezTo>
                  <a:pt x="1269485" y="627517"/>
                  <a:pt x="1235637" y="624364"/>
                  <a:pt x="1205811" y="626108"/>
                </a:cubicBezTo>
                <a:cubicBezTo>
                  <a:pt x="1176520" y="627047"/>
                  <a:pt x="1147900" y="619936"/>
                  <a:pt x="1118878" y="617454"/>
                </a:cubicBezTo>
                <a:cubicBezTo>
                  <a:pt x="1088515" y="614368"/>
                  <a:pt x="1057750" y="615374"/>
                  <a:pt x="1027522" y="611014"/>
                </a:cubicBezTo>
                <a:cubicBezTo>
                  <a:pt x="967199" y="597127"/>
                  <a:pt x="904529" y="597597"/>
                  <a:pt x="845212" y="579081"/>
                </a:cubicBezTo>
                <a:cubicBezTo>
                  <a:pt x="801310" y="565664"/>
                  <a:pt x="755531" y="560968"/>
                  <a:pt x="711093" y="550100"/>
                </a:cubicBezTo>
                <a:cubicBezTo>
                  <a:pt x="637230" y="525480"/>
                  <a:pt x="559279" y="515954"/>
                  <a:pt x="481797" y="511191"/>
                </a:cubicBezTo>
                <a:cubicBezTo>
                  <a:pt x="382063" y="500189"/>
                  <a:pt x="281658" y="495962"/>
                  <a:pt x="182259" y="481539"/>
                </a:cubicBezTo>
                <a:cubicBezTo>
                  <a:pt x="138491" y="472550"/>
                  <a:pt x="90165" y="472147"/>
                  <a:pt x="51357" y="448131"/>
                </a:cubicBezTo>
                <a:cubicBezTo>
                  <a:pt x="8058" y="419686"/>
                  <a:pt x="-8564" y="362194"/>
                  <a:pt x="4171" y="313020"/>
                </a:cubicBezTo>
                <a:cubicBezTo>
                  <a:pt x="17576" y="258614"/>
                  <a:pt x="71465" y="220644"/>
                  <a:pt x="125957" y="217021"/>
                </a:cubicBezTo>
                <a:cubicBezTo>
                  <a:pt x="141172" y="214606"/>
                  <a:pt x="155918" y="223193"/>
                  <a:pt x="170730" y="219638"/>
                </a:cubicBezTo>
                <a:cubicBezTo>
                  <a:pt x="194189" y="211990"/>
                  <a:pt x="190302" y="183210"/>
                  <a:pt x="200423" y="165298"/>
                </a:cubicBezTo>
                <a:cubicBezTo>
                  <a:pt x="237019" y="96670"/>
                  <a:pt x="318254" y="61652"/>
                  <a:pt x="393993" y="69702"/>
                </a:cubicBezTo>
                <a:cubicBezTo>
                  <a:pt x="393055" y="76679"/>
                  <a:pt x="404114" y="78825"/>
                  <a:pt x="405857" y="72117"/>
                </a:cubicBezTo>
                <a:cubicBezTo>
                  <a:pt x="405924" y="71916"/>
                  <a:pt x="405991" y="71714"/>
                  <a:pt x="406125" y="71513"/>
                </a:cubicBezTo>
                <a:cubicBezTo>
                  <a:pt x="422345" y="69903"/>
                  <a:pt x="434611" y="51589"/>
                  <a:pt x="447413" y="42666"/>
                </a:cubicBezTo>
                <a:cubicBezTo>
                  <a:pt x="476100" y="19924"/>
                  <a:pt x="511155" y="1207"/>
                  <a:pt x="548354" y="0"/>
                </a:cubicBezTo>
                <a:cubicBezTo>
                  <a:pt x="589843" y="8319"/>
                  <a:pt x="620407" y="44276"/>
                  <a:pt x="639777" y="80570"/>
                </a:cubicBezTo>
                <a:cubicBezTo>
                  <a:pt x="662901" y="102037"/>
                  <a:pt x="684685" y="65610"/>
                  <a:pt x="705530" y="57425"/>
                </a:cubicBezTo>
                <a:cubicBezTo>
                  <a:pt x="730731" y="46557"/>
                  <a:pt x="759351" y="41392"/>
                  <a:pt x="786631" y="45283"/>
                </a:cubicBezTo>
                <a:cubicBezTo>
                  <a:pt x="842128" y="59303"/>
                  <a:pt x="895079" y="107135"/>
                  <a:pt x="912036" y="162145"/>
                </a:cubicBezTo>
                <a:cubicBezTo>
                  <a:pt x="919811" y="181533"/>
                  <a:pt x="943807" y="180326"/>
                  <a:pt x="961099" y="177978"/>
                </a:cubicBezTo>
                <a:cubicBezTo>
                  <a:pt x="1056410" y="153626"/>
                  <a:pt x="1127055" y="237684"/>
                  <a:pt x="1166332" y="313826"/>
                </a:cubicBezTo>
                <a:cubicBezTo>
                  <a:pt x="1181815" y="343410"/>
                  <a:pt x="1189724" y="376886"/>
                  <a:pt x="1187848" y="410294"/>
                </a:cubicBezTo>
                <a:cubicBezTo>
                  <a:pt x="1187781" y="422034"/>
                  <a:pt x="1180408" y="432835"/>
                  <a:pt x="1182955" y="444642"/>
                </a:cubicBezTo>
                <a:cubicBezTo>
                  <a:pt x="1185368" y="457187"/>
                  <a:pt x="1198840" y="461011"/>
                  <a:pt x="1209899" y="461682"/>
                </a:cubicBezTo>
                <a:close/>
              </a:path>
            </a:pathLst>
          </a:custGeom>
          <a:solidFill>
            <a:srgbClr val="FFFFFF"/>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9" name="Google Shape;299;p9"/>
          <p:cNvSpPr/>
          <p:nvPr/>
        </p:nvSpPr>
        <p:spPr>
          <a:xfrm rot="-959088">
            <a:off x="1062615" y="2095975"/>
            <a:ext cx="888064" cy="432013"/>
          </a:xfrm>
          <a:custGeom>
            <a:avLst/>
            <a:gdLst/>
            <a:ahLst/>
            <a:cxnLst/>
            <a:rect l="l" t="t" r="r" b="b"/>
            <a:pathLst>
              <a:path w="1333948" h="648020" extrusionOk="0">
                <a:moveTo>
                  <a:pt x="1332206" y="451858"/>
                </a:moveTo>
                <a:cubicBezTo>
                  <a:pt x="1332809" y="463799"/>
                  <a:pt x="1333681" y="476075"/>
                  <a:pt x="1333949" y="488352"/>
                </a:cubicBezTo>
                <a:cubicBezTo>
                  <a:pt x="1327648" y="498817"/>
                  <a:pt x="1331938" y="517333"/>
                  <a:pt x="1329190" y="530347"/>
                </a:cubicBezTo>
                <a:cubicBezTo>
                  <a:pt x="1329056" y="531689"/>
                  <a:pt x="1328922" y="533031"/>
                  <a:pt x="1328788" y="534305"/>
                </a:cubicBezTo>
                <a:cubicBezTo>
                  <a:pt x="1323292" y="552553"/>
                  <a:pt x="1315919" y="570196"/>
                  <a:pt x="1306870" y="586967"/>
                </a:cubicBezTo>
                <a:cubicBezTo>
                  <a:pt x="1307004" y="586967"/>
                  <a:pt x="1307205" y="586967"/>
                  <a:pt x="1307406" y="587035"/>
                </a:cubicBezTo>
                <a:cubicBezTo>
                  <a:pt x="1298090" y="602531"/>
                  <a:pt x="1287768" y="617558"/>
                  <a:pt x="1275569" y="630976"/>
                </a:cubicBezTo>
                <a:cubicBezTo>
                  <a:pt x="1271145" y="637483"/>
                  <a:pt x="1263706" y="642112"/>
                  <a:pt x="1258210" y="647814"/>
                </a:cubicBezTo>
                <a:cubicBezTo>
                  <a:pt x="1252914" y="648217"/>
                  <a:pt x="1246815" y="648015"/>
                  <a:pt x="1239643" y="647344"/>
                </a:cubicBezTo>
                <a:cubicBezTo>
                  <a:pt x="1198087" y="646137"/>
                  <a:pt x="1156464" y="641173"/>
                  <a:pt x="1114841" y="638623"/>
                </a:cubicBezTo>
                <a:cubicBezTo>
                  <a:pt x="1043928" y="630841"/>
                  <a:pt x="973081" y="623194"/>
                  <a:pt x="902101" y="616217"/>
                </a:cubicBezTo>
                <a:cubicBezTo>
                  <a:pt x="860344" y="608703"/>
                  <a:pt x="818185" y="603940"/>
                  <a:pt x="775958" y="599714"/>
                </a:cubicBezTo>
                <a:cubicBezTo>
                  <a:pt x="604104" y="579186"/>
                  <a:pt x="432384" y="554968"/>
                  <a:pt x="259323" y="546716"/>
                </a:cubicBezTo>
                <a:cubicBezTo>
                  <a:pt x="203088" y="542087"/>
                  <a:pt x="146653" y="544704"/>
                  <a:pt x="90418" y="541819"/>
                </a:cubicBezTo>
                <a:cubicBezTo>
                  <a:pt x="60256" y="538196"/>
                  <a:pt x="25805" y="542289"/>
                  <a:pt x="0" y="524041"/>
                </a:cubicBezTo>
                <a:cubicBezTo>
                  <a:pt x="5027" y="469769"/>
                  <a:pt x="27414" y="412545"/>
                  <a:pt x="59787" y="379338"/>
                </a:cubicBezTo>
                <a:cubicBezTo>
                  <a:pt x="83179" y="358743"/>
                  <a:pt x="111933" y="345863"/>
                  <a:pt x="141022" y="335531"/>
                </a:cubicBezTo>
                <a:cubicBezTo>
                  <a:pt x="166559" y="324999"/>
                  <a:pt x="198128" y="322785"/>
                  <a:pt x="218437" y="302727"/>
                </a:cubicBezTo>
                <a:cubicBezTo>
                  <a:pt x="226682" y="293670"/>
                  <a:pt x="224403" y="281058"/>
                  <a:pt x="225207" y="269855"/>
                </a:cubicBezTo>
                <a:cubicBezTo>
                  <a:pt x="226413" y="223834"/>
                  <a:pt x="249202" y="184388"/>
                  <a:pt x="281643" y="152187"/>
                </a:cubicBezTo>
                <a:cubicBezTo>
                  <a:pt x="316429" y="113814"/>
                  <a:pt x="366698" y="96573"/>
                  <a:pt x="416968" y="90737"/>
                </a:cubicBezTo>
                <a:cubicBezTo>
                  <a:pt x="462813" y="81345"/>
                  <a:pt x="503699" y="92078"/>
                  <a:pt x="542507" y="117772"/>
                </a:cubicBezTo>
                <a:cubicBezTo>
                  <a:pt x="560872" y="131256"/>
                  <a:pt x="585672" y="133269"/>
                  <a:pt x="592911" y="107039"/>
                </a:cubicBezTo>
                <a:cubicBezTo>
                  <a:pt x="612616" y="49479"/>
                  <a:pt x="653100" y="18083"/>
                  <a:pt x="712083" y="6746"/>
                </a:cubicBezTo>
                <a:cubicBezTo>
                  <a:pt x="781924" y="-7879"/>
                  <a:pt x="860679" y="-1036"/>
                  <a:pt x="914635" y="50351"/>
                </a:cubicBezTo>
                <a:cubicBezTo>
                  <a:pt x="912691" y="56121"/>
                  <a:pt x="913965" y="62829"/>
                  <a:pt x="918522" y="67324"/>
                </a:cubicBezTo>
                <a:cubicBezTo>
                  <a:pt x="930654" y="79332"/>
                  <a:pt x="948416" y="75911"/>
                  <a:pt x="965642" y="72490"/>
                </a:cubicBezTo>
                <a:cubicBezTo>
                  <a:pt x="974355" y="70745"/>
                  <a:pt x="982934" y="69001"/>
                  <a:pt x="990575" y="69269"/>
                </a:cubicBezTo>
                <a:cubicBezTo>
                  <a:pt x="1040308" y="68733"/>
                  <a:pt x="1093527" y="63701"/>
                  <a:pt x="1137831" y="90804"/>
                </a:cubicBezTo>
                <a:cubicBezTo>
                  <a:pt x="1165178" y="110997"/>
                  <a:pt x="1180527" y="138770"/>
                  <a:pt x="1198557" y="167885"/>
                </a:cubicBezTo>
                <a:cubicBezTo>
                  <a:pt x="1213369" y="193713"/>
                  <a:pt x="1230595" y="220145"/>
                  <a:pt x="1233075" y="250601"/>
                </a:cubicBezTo>
                <a:cubicBezTo>
                  <a:pt x="1234952" y="276295"/>
                  <a:pt x="1226908" y="302458"/>
                  <a:pt x="1218396" y="326810"/>
                </a:cubicBezTo>
                <a:cubicBezTo>
                  <a:pt x="1210688" y="348747"/>
                  <a:pt x="1188838" y="390005"/>
                  <a:pt x="1224629" y="397586"/>
                </a:cubicBezTo>
                <a:cubicBezTo>
                  <a:pt x="1266588" y="400537"/>
                  <a:pt x="1314712" y="414223"/>
                  <a:pt x="1332206" y="451858"/>
                </a:cubicBezTo>
                <a:close/>
              </a:path>
            </a:pathLst>
          </a:custGeom>
          <a:solidFill>
            <a:srgbClr val="FFFFFF"/>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0" name="Google Shape;300;p9"/>
          <p:cNvSpPr/>
          <p:nvPr/>
        </p:nvSpPr>
        <p:spPr>
          <a:xfrm rot="-959088">
            <a:off x="-244847" y="1405563"/>
            <a:ext cx="1888888" cy="925677"/>
          </a:xfrm>
          <a:custGeom>
            <a:avLst/>
            <a:gdLst/>
            <a:ahLst/>
            <a:cxnLst/>
            <a:rect l="l" t="t" r="r" b="b"/>
            <a:pathLst>
              <a:path w="2837271" h="1388515" extrusionOk="0">
                <a:moveTo>
                  <a:pt x="2835261" y="1359669"/>
                </a:moveTo>
                <a:cubicBezTo>
                  <a:pt x="2835261" y="1365237"/>
                  <a:pt x="2835730" y="1370872"/>
                  <a:pt x="2835328" y="1376239"/>
                </a:cubicBezTo>
                <a:cubicBezTo>
                  <a:pt x="2834859" y="1380532"/>
                  <a:pt x="2835328" y="1384960"/>
                  <a:pt x="2837272" y="1388516"/>
                </a:cubicBezTo>
                <a:cubicBezTo>
                  <a:pt x="2783852" y="1374964"/>
                  <a:pt x="2721451" y="1382344"/>
                  <a:pt x="2670377" y="1388449"/>
                </a:cubicBezTo>
                <a:cubicBezTo>
                  <a:pt x="2668367" y="1387040"/>
                  <a:pt x="2666222" y="1386034"/>
                  <a:pt x="2663809" y="1385631"/>
                </a:cubicBezTo>
                <a:cubicBezTo>
                  <a:pt x="2646985" y="1363828"/>
                  <a:pt x="2625872" y="1347795"/>
                  <a:pt x="2602212" y="1336524"/>
                </a:cubicBezTo>
                <a:cubicBezTo>
                  <a:pt x="2606770" y="1333036"/>
                  <a:pt x="2609719" y="1327468"/>
                  <a:pt x="2608647" y="1321296"/>
                </a:cubicBezTo>
                <a:cubicBezTo>
                  <a:pt x="2606502" y="1305934"/>
                  <a:pt x="2605764" y="1290370"/>
                  <a:pt x="2603352" y="1275007"/>
                </a:cubicBezTo>
                <a:cubicBezTo>
                  <a:pt x="2593231" y="1216375"/>
                  <a:pt x="2581970" y="1157675"/>
                  <a:pt x="2571045" y="1098975"/>
                </a:cubicBezTo>
                <a:cubicBezTo>
                  <a:pt x="2551004" y="1006598"/>
                  <a:pt x="2526138" y="914826"/>
                  <a:pt x="2493295" y="826072"/>
                </a:cubicBezTo>
                <a:cubicBezTo>
                  <a:pt x="2463804" y="748789"/>
                  <a:pt x="2419701" y="678081"/>
                  <a:pt x="2369029" y="613008"/>
                </a:cubicBezTo>
                <a:cubicBezTo>
                  <a:pt x="2335449" y="563030"/>
                  <a:pt x="2293625" y="519558"/>
                  <a:pt x="2250326" y="478033"/>
                </a:cubicBezTo>
                <a:cubicBezTo>
                  <a:pt x="2225728" y="453345"/>
                  <a:pt x="2202604" y="426913"/>
                  <a:pt x="2175525" y="404842"/>
                </a:cubicBezTo>
                <a:cubicBezTo>
                  <a:pt x="2148179" y="382838"/>
                  <a:pt x="2118754" y="363518"/>
                  <a:pt x="2089866" y="343660"/>
                </a:cubicBezTo>
                <a:cubicBezTo>
                  <a:pt x="1991741" y="274562"/>
                  <a:pt x="1878266" y="227603"/>
                  <a:pt x="1759429" y="210362"/>
                </a:cubicBezTo>
                <a:cubicBezTo>
                  <a:pt x="1636906" y="191779"/>
                  <a:pt x="1512104" y="202580"/>
                  <a:pt x="1389513" y="215326"/>
                </a:cubicBezTo>
                <a:cubicBezTo>
                  <a:pt x="1317259" y="228341"/>
                  <a:pt x="1245743" y="246923"/>
                  <a:pt x="1174628" y="264902"/>
                </a:cubicBezTo>
                <a:cubicBezTo>
                  <a:pt x="1104117" y="288650"/>
                  <a:pt x="1033874" y="313405"/>
                  <a:pt x="964703" y="340843"/>
                </a:cubicBezTo>
                <a:cubicBezTo>
                  <a:pt x="876028" y="381631"/>
                  <a:pt x="792179" y="433018"/>
                  <a:pt x="713021" y="490041"/>
                </a:cubicBezTo>
                <a:cubicBezTo>
                  <a:pt x="672336" y="517412"/>
                  <a:pt x="632724" y="546527"/>
                  <a:pt x="599010" y="582350"/>
                </a:cubicBezTo>
                <a:cubicBezTo>
                  <a:pt x="528231" y="651918"/>
                  <a:pt x="469181" y="732018"/>
                  <a:pt x="419649" y="817887"/>
                </a:cubicBezTo>
                <a:cubicBezTo>
                  <a:pt x="392638" y="860017"/>
                  <a:pt x="362342" y="900536"/>
                  <a:pt x="341966" y="946490"/>
                </a:cubicBezTo>
                <a:cubicBezTo>
                  <a:pt x="318172" y="1006062"/>
                  <a:pt x="294914" y="1066103"/>
                  <a:pt x="273466" y="1126547"/>
                </a:cubicBezTo>
                <a:cubicBezTo>
                  <a:pt x="238947" y="1136610"/>
                  <a:pt x="206708" y="1156669"/>
                  <a:pt x="189482" y="1187997"/>
                </a:cubicBezTo>
                <a:cubicBezTo>
                  <a:pt x="177149" y="1179679"/>
                  <a:pt x="160125" y="1183704"/>
                  <a:pt x="145915" y="1183503"/>
                </a:cubicBezTo>
                <a:cubicBezTo>
                  <a:pt x="94171" y="1184308"/>
                  <a:pt x="39947" y="1204635"/>
                  <a:pt x="0" y="1239519"/>
                </a:cubicBezTo>
                <a:cubicBezTo>
                  <a:pt x="1072" y="1234152"/>
                  <a:pt x="2145" y="1228785"/>
                  <a:pt x="3351" y="1223418"/>
                </a:cubicBezTo>
                <a:cubicBezTo>
                  <a:pt x="8378" y="1199737"/>
                  <a:pt x="14612" y="1176257"/>
                  <a:pt x="21247" y="1152912"/>
                </a:cubicBezTo>
                <a:cubicBezTo>
                  <a:pt x="22052" y="1148216"/>
                  <a:pt x="24397" y="1140769"/>
                  <a:pt x="27347" y="1131914"/>
                </a:cubicBezTo>
                <a:cubicBezTo>
                  <a:pt x="27615" y="1131780"/>
                  <a:pt x="27883" y="1131579"/>
                  <a:pt x="28151" y="1131377"/>
                </a:cubicBezTo>
                <a:cubicBezTo>
                  <a:pt x="29894" y="1130103"/>
                  <a:pt x="30832" y="1128090"/>
                  <a:pt x="30966" y="1126011"/>
                </a:cubicBezTo>
                <a:cubicBezTo>
                  <a:pt x="32172" y="1124333"/>
                  <a:pt x="32239" y="1122120"/>
                  <a:pt x="31368" y="1120308"/>
                </a:cubicBezTo>
                <a:cubicBezTo>
                  <a:pt x="39009" y="1097969"/>
                  <a:pt x="48125" y="1070866"/>
                  <a:pt x="48125" y="1054028"/>
                </a:cubicBezTo>
                <a:cubicBezTo>
                  <a:pt x="76745" y="969433"/>
                  <a:pt x="126813" y="891882"/>
                  <a:pt x="170514" y="814533"/>
                </a:cubicBezTo>
                <a:cubicBezTo>
                  <a:pt x="218035" y="728932"/>
                  <a:pt x="272795" y="647960"/>
                  <a:pt x="329700" y="568397"/>
                </a:cubicBezTo>
                <a:cubicBezTo>
                  <a:pt x="399541" y="468775"/>
                  <a:pt x="481916" y="376264"/>
                  <a:pt x="580042" y="303812"/>
                </a:cubicBezTo>
                <a:cubicBezTo>
                  <a:pt x="674213" y="228005"/>
                  <a:pt x="784739" y="176886"/>
                  <a:pt x="896672" y="132878"/>
                </a:cubicBezTo>
                <a:cubicBezTo>
                  <a:pt x="1036890" y="74715"/>
                  <a:pt x="1184481" y="47881"/>
                  <a:pt x="1334217" y="21718"/>
                </a:cubicBezTo>
                <a:cubicBezTo>
                  <a:pt x="1479462" y="-6592"/>
                  <a:pt x="1628125" y="-4513"/>
                  <a:pt x="1774644" y="12460"/>
                </a:cubicBezTo>
                <a:cubicBezTo>
                  <a:pt x="1851053" y="19235"/>
                  <a:pt x="1925519" y="38019"/>
                  <a:pt x="1999314" y="58078"/>
                </a:cubicBezTo>
                <a:cubicBezTo>
                  <a:pt x="2066407" y="76459"/>
                  <a:pt x="2134238" y="94639"/>
                  <a:pt x="2196438" y="126505"/>
                </a:cubicBezTo>
                <a:cubicBezTo>
                  <a:pt x="2269094" y="162664"/>
                  <a:pt x="2336991" y="207678"/>
                  <a:pt x="2401805" y="256315"/>
                </a:cubicBezTo>
                <a:cubicBezTo>
                  <a:pt x="2445908" y="289523"/>
                  <a:pt x="2481230" y="332390"/>
                  <a:pt x="2514944" y="375794"/>
                </a:cubicBezTo>
                <a:cubicBezTo>
                  <a:pt x="2574597" y="447307"/>
                  <a:pt x="2615282" y="530896"/>
                  <a:pt x="2655565" y="614216"/>
                </a:cubicBezTo>
                <a:cubicBezTo>
                  <a:pt x="2701008" y="702232"/>
                  <a:pt x="2731371" y="798030"/>
                  <a:pt x="2755835" y="893895"/>
                </a:cubicBezTo>
                <a:cubicBezTo>
                  <a:pt x="2797794" y="1043093"/>
                  <a:pt x="2824738" y="1196450"/>
                  <a:pt x="2831575" y="1351283"/>
                </a:cubicBezTo>
                <a:cubicBezTo>
                  <a:pt x="2832245" y="1354705"/>
                  <a:pt x="2833518" y="1357522"/>
                  <a:pt x="2835261" y="1359669"/>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1" name="Google Shape;301;p9"/>
          <p:cNvSpPr/>
          <p:nvPr/>
        </p:nvSpPr>
        <p:spPr>
          <a:xfrm rot="-959088">
            <a:off x="-31464" y="1555382"/>
            <a:ext cx="1517367" cy="731597"/>
          </a:xfrm>
          <a:custGeom>
            <a:avLst/>
            <a:gdLst/>
            <a:ahLst/>
            <a:cxnLst/>
            <a:rect l="l" t="t" r="r" b="b"/>
            <a:pathLst>
              <a:path w="2279214" h="1097396" extrusionOk="0">
                <a:moveTo>
                  <a:pt x="2274657" y="1054127"/>
                </a:moveTo>
                <a:cubicBezTo>
                  <a:pt x="2277539" y="1065867"/>
                  <a:pt x="2275394" y="1080961"/>
                  <a:pt x="2279214" y="1092768"/>
                </a:cubicBezTo>
                <a:cubicBezTo>
                  <a:pt x="2224857" y="1075728"/>
                  <a:pt x="2161852" y="1079955"/>
                  <a:pt x="2107829" y="1097397"/>
                </a:cubicBezTo>
                <a:cubicBezTo>
                  <a:pt x="2098982" y="1063519"/>
                  <a:pt x="2092145" y="1028970"/>
                  <a:pt x="2082494" y="995226"/>
                </a:cubicBezTo>
                <a:cubicBezTo>
                  <a:pt x="2058766" y="901843"/>
                  <a:pt x="2034168" y="808594"/>
                  <a:pt x="1999918" y="718364"/>
                </a:cubicBezTo>
                <a:cubicBezTo>
                  <a:pt x="1965399" y="625518"/>
                  <a:pt x="1922503" y="533007"/>
                  <a:pt x="1853131" y="460823"/>
                </a:cubicBezTo>
                <a:cubicBezTo>
                  <a:pt x="1813251" y="417688"/>
                  <a:pt x="1766064" y="382602"/>
                  <a:pt x="1717270" y="350267"/>
                </a:cubicBezTo>
                <a:cubicBezTo>
                  <a:pt x="1685231" y="328732"/>
                  <a:pt x="1652389" y="308271"/>
                  <a:pt x="1616731" y="293110"/>
                </a:cubicBezTo>
                <a:cubicBezTo>
                  <a:pt x="1544544" y="262854"/>
                  <a:pt x="1470279" y="236423"/>
                  <a:pt x="1393334" y="221329"/>
                </a:cubicBezTo>
                <a:cubicBezTo>
                  <a:pt x="1315383" y="202880"/>
                  <a:pt x="1234549" y="194293"/>
                  <a:pt x="1155593" y="212205"/>
                </a:cubicBezTo>
                <a:cubicBezTo>
                  <a:pt x="1096342" y="223811"/>
                  <a:pt x="1036689" y="233874"/>
                  <a:pt x="980253" y="256012"/>
                </a:cubicBezTo>
                <a:cubicBezTo>
                  <a:pt x="922343" y="273521"/>
                  <a:pt x="866443" y="295860"/>
                  <a:pt x="812286" y="322762"/>
                </a:cubicBezTo>
                <a:cubicBezTo>
                  <a:pt x="773814" y="339265"/>
                  <a:pt x="738156" y="361067"/>
                  <a:pt x="702699" y="383071"/>
                </a:cubicBezTo>
                <a:cubicBezTo>
                  <a:pt x="651089" y="412187"/>
                  <a:pt x="603836" y="447541"/>
                  <a:pt x="558258" y="485175"/>
                </a:cubicBezTo>
                <a:cubicBezTo>
                  <a:pt x="526421" y="508052"/>
                  <a:pt x="493981" y="530324"/>
                  <a:pt x="466232" y="558299"/>
                </a:cubicBezTo>
                <a:cubicBezTo>
                  <a:pt x="409997" y="613979"/>
                  <a:pt x="357516" y="673417"/>
                  <a:pt x="310933" y="737349"/>
                </a:cubicBezTo>
                <a:cubicBezTo>
                  <a:pt x="270047" y="799068"/>
                  <a:pt x="233049" y="864141"/>
                  <a:pt x="203222" y="931964"/>
                </a:cubicBezTo>
                <a:cubicBezTo>
                  <a:pt x="181707" y="938539"/>
                  <a:pt x="161599" y="949406"/>
                  <a:pt x="145044" y="964165"/>
                </a:cubicBezTo>
                <a:cubicBezTo>
                  <a:pt x="122188" y="927335"/>
                  <a:pt x="85860" y="894933"/>
                  <a:pt x="42897" y="887151"/>
                </a:cubicBezTo>
                <a:lnTo>
                  <a:pt x="42897" y="887151"/>
                </a:lnTo>
                <a:cubicBezTo>
                  <a:pt x="33848" y="879973"/>
                  <a:pt x="15684" y="882589"/>
                  <a:pt x="0" y="887017"/>
                </a:cubicBezTo>
                <a:cubicBezTo>
                  <a:pt x="2614" y="881717"/>
                  <a:pt x="5228" y="876485"/>
                  <a:pt x="8177" y="871655"/>
                </a:cubicBezTo>
                <a:cubicBezTo>
                  <a:pt x="33580" y="820535"/>
                  <a:pt x="51543" y="766129"/>
                  <a:pt x="76275" y="714742"/>
                </a:cubicBezTo>
                <a:cubicBezTo>
                  <a:pt x="98662" y="670600"/>
                  <a:pt x="127952" y="633971"/>
                  <a:pt x="154897" y="591439"/>
                </a:cubicBezTo>
                <a:cubicBezTo>
                  <a:pt x="204898" y="506240"/>
                  <a:pt x="266227" y="428086"/>
                  <a:pt x="337475" y="359592"/>
                </a:cubicBezTo>
                <a:cubicBezTo>
                  <a:pt x="383388" y="314309"/>
                  <a:pt x="439355" y="281437"/>
                  <a:pt x="491434" y="243936"/>
                </a:cubicBezTo>
                <a:cubicBezTo>
                  <a:pt x="574680" y="190536"/>
                  <a:pt x="660808" y="139954"/>
                  <a:pt x="755314" y="109363"/>
                </a:cubicBezTo>
                <a:cubicBezTo>
                  <a:pt x="823681" y="84608"/>
                  <a:pt x="891243" y="58110"/>
                  <a:pt x="963162" y="44357"/>
                </a:cubicBezTo>
                <a:cubicBezTo>
                  <a:pt x="1024624" y="30001"/>
                  <a:pt x="1085484" y="12156"/>
                  <a:pt x="1148957" y="9339"/>
                </a:cubicBezTo>
                <a:cubicBezTo>
                  <a:pt x="1310557" y="-6628"/>
                  <a:pt x="1480132" y="-8909"/>
                  <a:pt x="1631409" y="58512"/>
                </a:cubicBezTo>
                <a:cubicBezTo>
                  <a:pt x="1684025" y="78235"/>
                  <a:pt x="1731747" y="108625"/>
                  <a:pt x="1778330" y="140021"/>
                </a:cubicBezTo>
                <a:cubicBezTo>
                  <a:pt x="1807889" y="160683"/>
                  <a:pt x="1838787" y="180541"/>
                  <a:pt x="1866268" y="204088"/>
                </a:cubicBezTo>
                <a:cubicBezTo>
                  <a:pt x="1888722" y="224146"/>
                  <a:pt x="1908762" y="246553"/>
                  <a:pt x="1930077" y="267819"/>
                </a:cubicBezTo>
                <a:cubicBezTo>
                  <a:pt x="1970962" y="307198"/>
                  <a:pt x="2010374" y="347181"/>
                  <a:pt x="2042546" y="394811"/>
                </a:cubicBezTo>
                <a:cubicBezTo>
                  <a:pt x="2079746" y="443180"/>
                  <a:pt x="2114197" y="493628"/>
                  <a:pt x="2141208" y="548571"/>
                </a:cubicBezTo>
                <a:cubicBezTo>
                  <a:pt x="2198180" y="672746"/>
                  <a:pt x="2229682" y="805978"/>
                  <a:pt x="2254549" y="940216"/>
                </a:cubicBezTo>
                <a:cubicBezTo>
                  <a:pt x="2260246" y="979192"/>
                  <a:pt x="2269831" y="1014278"/>
                  <a:pt x="2274657" y="1054127"/>
                </a:cubicBezTo>
                <a:close/>
              </a:path>
            </a:pathLst>
          </a:custGeom>
          <a:solidFill>
            <a:srgbClr val="FFCC47"/>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2" name="Google Shape;302;p9"/>
          <p:cNvSpPr/>
          <p:nvPr/>
        </p:nvSpPr>
        <p:spPr>
          <a:xfrm rot="-959088">
            <a:off x="153763" y="1704928"/>
            <a:ext cx="1228619" cy="645965"/>
          </a:xfrm>
          <a:custGeom>
            <a:avLst/>
            <a:gdLst/>
            <a:ahLst/>
            <a:cxnLst/>
            <a:rect l="l" t="t" r="r" b="b"/>
            <a:pathLst>
              <a:path w="1845490" h="968948" extrusionOk="0">
                <a:moveTo>
                  <a:pt x="1833291" y="823977"/>
                </a:moveTo>
                <a:cubicBezTo>
                  <a:pt x="1837313" y="840614"/>
                  <a:pt x="1840798" y="857452"/>
                  <a:pt x="1845490" y="873955"/>
                </a:cubicBezTo>
                <a:cubicBezTo>
                  <a:pt x="1807151" y="892538"/>
                  <a:pt x="1781413" y="929972"/>
                  <a:pt x="1766132" y="968948"/>
                </a:cubicBezTo>
                <a:cubicBezTo>
                  <a:pt x="1730876" y="945200"/>
                  <a:pt x="1698033" y="933863"/>
                  <a:pt x="1662576" y="931917"/>
                </a:cubicBezTo>
                <a:cubicBezTo>
                  <a:pt x="1663984" y="925678"/>
                  <a:pt x="1662375" y="918970"/>
                  <a:pt x="1661839" y="912664"/>
                </a:cubicBezTo>
                <a:cubicBezTo>
                  <a:pt x="1660767" y="906827"/>
                  <a:pt x="1660298" y="899918"/>
                  <a:pt x="1657348" y="894752"/>
                </a:cubicBezTo>
                <a:cubicBezTo>
                  <a:pt x="1657751" y="892069"/>
                  <a:pt x="1657416" y="889117"/>
                  <a:pt x="1656276" y="886031"/>
                </a:cubicBezTo>
                <a:cubicBezTo>
                  <a:pt x="1613514" y="788086"/>
                  <a:pt x="1566662" y="690611"/>
                  <a:pt x="1504530" y="603400"/>
                </a:cubicBezTo>
                <a:cubicBezTo>
                  <a:pt x="1410492" y="484323"/>
                  <a:pt x="1288036" y="383360"/>
                  <a:pt x="1142255" y="336400"/>
                </a:cubicBezTo>
                <a:cubicBezTo>
                  <a:pt x="1027775" y="293465"/>
                  <a:pt x="900425" y="293465"/>
                  <a:pt x="781723" y="317549"/>
                </a:cubicBezTo>
                <a:cubicBezTo>
                  <a:pt x="721801" y="330698"/>
                  <a:pt x="667511" y="360014"/>
                  <a:pt x="614426" y="389666"/>
                </a:cubicBezTo>
                <a:cubicBezTo>
                  <a:pt x="560336" y="416768"/>
                  <a:pt x="510938" y="451720"/>
                  <a:pt x="463685" y="489422"/>
                </a:cubicBezTo>
                <a:cubicBezTo>
                  <a:pt x="427156" y="517329"/>
                  <a:pt x="392906" y="548256"/>
                  <a:pt x="363146" y="583341"/>
                </a:cubicBezTo>
                <a:cubicBezTo>
                  <a:pt x="354835" y="592130"/>
                  <a:pt x="263144" y="698661"/>
                  <a:pt x="239081" y="749512"/>
                </a:cubicBezTo>
                <a:cubicBezTo>
                  <a:pt x="226547" y="765009"/>
                  <a:pt x="214684" y="780975"/>
                  <a:pt x="203558" y="797411"/>
                </a:cubicBezTo>
                <a:cubicBezTo>
                  <a:pt x="199268" y="804120"/>
                  <a:pt x="191024" y="812371"/>
                  <a:pt x="196922" y="820757"/>
                </a:cubicBezTo>
                <a:cubicBezTo>
                  <a:pt x="196654" y="821428"/>
                  <a:pt x="196319" y="822098"/>
                  <a:pt x="195984" y="822769"/>
                </a:cubicBezTo>
                <a:cubicBezTo>
                  <a:pt x="175541" y="764338"/>
                  <a:pt x="123462" y="718250"/>
                  <a:pt x="66557" y="696313"/>
                </a:cubicBezTo>
                <a:cubicBezTo>
                  <a:pt x="45309" y="689538"/>
                  <a:pt x="22387" y="687861"/>
                  <a:pt x="0" y="690745"/>
                </a:cubicBezTo>
                <a:cubicBezTo>
                  <a:pt x="14478" y="667869"/>
                  <a:pt x="28620" y="640029"/>
                  <a:pt x="34183" y="632985"/>
                </a:cubicBezTo>
                <a:cubicBezTo>
                  <a:pt x="54559" y="600985"/>
                  <a:pt x="72187" y="567241"/>
                  <a:pt x="93501" y="535778"/>
                </a:cubicBezTo>
                <a:cubicBezTo>
                  <a:pt x="133113" y="480298"/>
                  <a:pt x="177015" y="429447"/>
                  <a:pt x="224671" y="379871"/>
                </a:cubicBezTo>
                <a:cubicBezTo>
                  <a:pt x="271924" y="325532"/>
                  <a:pt x="333320" y="288166"/>
                  <a:pt x="388549" y="242950"/>
                </a:cubicBezTo>
                <a:cubicBezTo>
                  <a:pt x="462814" y="186531"/>
                  <a:pt x="544384" y="139236"/>
                  <a:pt x="629574" y="101400"/>
                </a:cubicBezTo>
                <a:cubicBezTo>
                  <a:pt x="661813" y="85635"/>
                  <a:pt x="695259" y="72620"/>
                  <a:pt x="729577" y="62155"/>
                </a:cubicBezTo>
                <a:cubicBezTo>
                  <a:pt x="768183" y="49744"/>
                  <a:pt x="805919" y="34046"/>
                  <a:pt x="845866" y="26063"/>
                </a:cubicBezTo>
                <a:cubicBezTo>
                  <a:pt x="903777" y="15531"/>
                  <a:pt x="961955" y="-905"/>
                  <a:pt x="1021474" y="235"/>
                </a:cubicBezTo>
                <a:cubicBezTo>
                  <a:pt x="1051234" y="-1040"/>
                  <a:pt x="1080725" y="2986"/>
                  <a:pt x="1109747" y="9493"/>
                </a:cubicBezTo>
                <a:cubicBezTo>
                  <a:pt x="1168127" y="20025"/>
                  <a:pt x="1225300" y="32973"/>
                  <a:pt x="1281937" y="53098"/>
                </a:cubicBezTo>
                <a:cubicBezTo>
                  <a:pt x="1333212" y="72084"/>
                  <a:pt x="1385492" y="90062"/>
                  <a:pt x="1432008" y="119312"/>
                </a:cubicBezTo>
                <a:cubicBezTo>
                  <a:pt x="1486030" y="153794"/>
                  <a:pt x="1540925" y="189818"/>
                  <a:pt x="1586770" y="236845"/>
                </a:cubicBezTo>
                <a:cubicBezTo>
                  <a:pt x="1648836" y="297558"/>
                  <a:pt x="1691197" y="375645"/>
                  <a:pt x="1722565" y="455946"/>
                </a:cubicBezTo>
                <a:cubicBezTo>
                  <a:pt x="1755742" y="539736"/>
                  <a:pt x="1784564" y="626008"/>
                  <a:pt x="1804939" y="714024"/>
                </a:cubicBezTo>
                <a:cubicBezTo>
                  <a:pt x="1813385" y="750854"/>
                  <a:pt x="1825181" y="786946"/>
                  <a:pt x="1833291" y="823977"/>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3" name="Google Shape;303;p9"/>
          <p:cNvSpPr/>
          <p:nvPr/>
        </p:nvSpPr>
        <p:spPr>
          <a:xfrm>
            <a:off x="11087272" y="-289379"/>
            <a:ext cx="1103899" cy="1129337"/>
          </a:xfrm>
          <a:custGeom>
            <a:avLst/>
            <a:gdLst/>
            <a:ahLst/>
            <a:cxnLst/>
            <a:rect l="l" t="t" r="r" b="b"/>
            <a:pathLst>
              <a:path w="1655848" h="1694005" extrusionOk="0">
                <a:moveTo>
                  <a:pt x="1617374" y="1130779"/>
                </a:moveTo>
                <a:cubicBezTo>
                  <a:pt x="1574267" y="1084530"/>
                  <a:pt x="1516555" y="1056408"/>
                  <a:pt x="1461859" y="1026388"/>
                </a:cubicBezTo>
                <a:cubicBezTo>
                  <a:pt x="1414923" y="1001044"/>
                  <a:pt x="1364802" y="982476"/>
                  <a:pt x="1314206" y="965874"/>
                </a:cubicBezTo>
                <a:cubicBezTo>
                  <a:pt x="1252088" y="944257"/>
                  <a:pt x="1188309" y="928129"/>
                  <a:pt x="1123379" y="917659"/>
                </a:cubicBezTo>
                <a:cubicBezTo>
                  <a:pt x="1150896" y="916338"/>
                  <a:pt x="1177601" y="909799"/>
                  <a:pt x="1204644" y="905157"/>
                </a:cubicBezTo>
                <a:cubicBezTo>
                  <a:pt x="1255341" y="898448"/>
                  <a:pt x="1304683" y="885031"/>
                  <a:pt x="1353788" y="871037"/>
                </a:cubicBezTo>
                <a:cubicBezTo>
                  <a:pt x="1388286" y="862973"/>
                  <a:pt x="1421362" y="850199"/>
                  <a:pt x="1452370" y="833123"/>
                </a:cubicBezTo>
                <a:cubicBezTo>
                  <a:pt x="1511777" y="798461"/>
                  <a:pt x="1576335" y="766849"/>
                  <a:pt x="1621779" y="713857"/>
                </a:cubicBezTo>
                <a:cubicBezTo>
                  <a:pt x="1637707" y="691528"/>
                  <a:pt x="1653669" y="658459"/>
                  <a:pt x="1633776" y="633793"/>
                </a:cubicBezTo>
                <a:cubicBezTo>
                  <a:pt x="1598498" y="589475"/>
                  <a:pt x="1505168" y="607636"/>
                  <a:pt x="1454945" y="614446"/>
                </a:cubicBezTo>
                <a:cubicBezTo>
                  <a:pt x="1354669" y="632776"/>
                  <a:pt x="1257680" y="667980"/>
                  <a:pt x="1167400" y="715077"/>
                </a:cubicBezTo>
                <a:cubicBezTo>
                  <a:pt x="1198239" y="683227"/>
                  <a:pt x="1230602" y="651479"/>
                  <a:pt x="1260187" y="618681"/>
                </a:cubicBezTo>
                <a:cubicBezTo>
                  <a:pt x="1294415" y="576904"/>
                  <a:pt x="1331489" y="537533"/>
                  <a:pt x="1362429" y="493147"/>
                </a:cubicBezTo>
                <a:cubicBezTo>
                  <a:pt x="1400181" y="442764"/>
                  <a:pt x="1431562" y="385571"/>
                  <a:pt x="1444372" y="323498"/>
                </a:cubicBezTo>
                <a:cubicBezTo>
                  <a:pt x="1454607" y="265797"/>
                  <a:pt x="1426106" y="205181"/>
                  <a:pt x="1379272" y="171332"/>
                </a:cubicBezTo>
                <a:cubicBezTo>
                  <a:pt x="1331726" y="136298"/>
                  <a:pt x="1272760" y="171129"/>
                  <a:pt x="1238227" y="208400"/>
                </a:cubicBezTo>
                <a:cubicBezTo>
                  <a:pt x="1212641" y="233710"/>
                  <a:pt x="1187733" y="259698"/>
                  <a:pt x="1164587" y="287278"/>
                </a:cubicBezTo>
                <a:cubicBezTo>
                  <a:pt x="1122396" y="335797"/>
                  <a:pt x="1082475" y="386350"/>
                  <a:pt x="1048146" y="440799"/>
                </a:cubicBezTo>
                <a:cubicBezTo>
                  <a:pt x="1022357" y="484507"/>
                  <a:pt x="1002362" y="529977"/>
                  <a:pt x="978098" y="574973"/>
                </a:cubicBezTo>
                <a:cubicBezTo>
                  <a:pt x="1008056" y="475054"/>
                  <a:pt x="1040385" y="375440"/>
                  <a:pt x="1057838" y="272404"/>
                </a:cubicBezTo>
                <a:cubicBezTo>
                  <a:pt x="1064277" y="228526"/>
                  <a:pt x="1074579" y="184716"/>
                  <a:pt x="1072376" y="140093"/>
                </a:cubicBezTo>
                <a:cubicBezTo>
                  <a:pt x="1070580" y="109667"/>
                  <a:pt x="1068276" y="76936"/>
                  <a:pt x="1051433" y="50576"/>
                </a:cubicBezTo>
                <a:cubicBezTo>
                  <a:pt x="1034082" y="25909"/>
                  <a:pt x="1006598" y="8426"/>
                  <a:pt x="977318" y="1650"/>
                </a:cubicBezTo>
                <a:cubicBezTo>
                  <a:pt x="952410" y="-3704"/>
                  <a:pt x="926790" y="4801"/>
                  <a:pt x="904288" y="15270"/>
                </a:cubicBezTo>
                <a:cubicBezTo>
                  <a:pt x="849931" y="44070"/>
                  <a:pt x="813704" y="96961"/>
                  <a:pt x="785576" y="150088"/>
                </a:cubicBezTo>
                <a:cubicBezTo>
                  <a:pt x="733998" y="249397"/>
                  <a:pt x="727762" y="365072"/>
                  <a:pt x="738336" y="474715"/>
                </a:cubicBezTo>
                <a:cubicBezTo>
                  <a:pt x="738098" y="475901"/>
                  <a:pt x="737963" y="477189"/>
                  <a:pt x="737997" y="478510"/>
                </a:cubicBezTo>
                <a:cubicBezTo>
                  <a:pt x="727390" y="462721"/>
                  <a:pt x="715359" y="447948"/>
                  <a:pt x="703939" y="432769"/>
                </a:cubicBezTo>
                <a:cubicBezTo>
                  <a:pt x="689231" y="413185"/>
                  <a:pt x="675201" y="392957"/>
                  <a:pt x="657376" y="375982"/>
                </a:cubicBezTo>
                <a:cubicBezTo>
                  <a:pt x="618742" y="340846"/>
                  <a:pt x="581668" y="303745"/>
                  <a:pt x="537952" y="274674"/>
                </a:cubicBezTo>
                <a:cubicBezTo>
                  <a:pt x="501318" y="249702"/>
                  <a:pt x="466108" y="222359"/>
                  <a:pt x="426289" y="202403"/>
                </a:cubicBezTo>
                <a:cubicBezTo>
                  <a:pt x="404397" y="188748"/>
                  <a:pt x="381928" y="175839"/>
                  <a:pt x="356207" y="170994"/>
                </a:cubicBezTo>
                <a:cubicBezTo>
                  <a:pt x="338754" y="167097"/>
                  <a:pt x="321234" y="162388"/>
                  <a:pt x="303239" y="162015"/>
                </a:cubicBezTo>
                <a:cubicBezTo>
                  <a:pt x="270130" y="161812"/>
                  <a:pt x="236614" y="169503"/>
                  <a:pt x="207063" y="184411"/>
                </a:cubicBezTo>
                <a:cubicBezTo>
                  <a:pt x="158060" y="212872"/>
                  <a:pt x="175784" y="296901"/>
                  <a:pt x="199641" y="337627"/>
                </a:cubicBezTo>
                <a:cubicBezTo>
                  <a:pt x="229362" y="388518"/>
                  <a:pt x="273044" y="429211"/>
                  <a:pt x="315100" y="469734"/>
                </a:cubicBezTo>
                <a:cubicBezTo>
                  <a:pt x="346379" y="501923"/>
                  <a:pt x="377828" y="534009"/>
                  <a:pt x="410598" y="564673"/>
                </a:cubicBezTo>
                <a:cubicBezTo>
                  <a:pt x="462583" y="610550"/>
                  <a:pt x="516568" y="654190"/>
                  <a:pt x="569163" y="699355"/>
                </a:cubicBezTo>
                <a:cubicBezTo>
                  <a:pt x="522905" y="680347"/>
                  <a:pt x="473597" y="670928"/>
                  <a:pt x="424831" y="660662"/>
                </a:cubicBezTo>
                <a:cubicBezTo>
                  <a:pt x="364205" y="649718"/>
                  <a:pt x="301951" y="650463"/>
                  <a:pt x="240579" y="652835"/>
                </a:cubicBezTo>
                <a:cubicBezTo>
                  <a:pt x="213739" y="654495"/>
                  <a:pt x="186933" y="657002"/>
                  <a:pt x="160432" y="661543"/>
                </a:cubicBezTo>
                <a:cubicBezTo>
                  <a:pt x="113225" y="667472"/>
                  <a:pt x="63985" y="681736"/>
                  <a:pt x="32265" y="719515"/>
                </a:cubicBezTo>
                <a:cubicBezTo>
                  <a:pt x="-11112" y="769187"/>
                  <a:pt x="-10875" y="832174"/>
                  <a:pt x="33722" y="880931"/>
                </a:cubicBezTo>
                <a:cubicBezTo>
                  <a:pt x="88181" y="940835"/>
                  <a:pt x="198421" y="960961"/>
                  <a:pt x="276196" y="969770"/>
                </a:cubicBezTo>
                <a:cubicBezTo>
                  <a:pt x="340991" y="975801"/>
                  <a:pt x="406362" y="974107"/>
                  <a:pt x="471191" y="969398"/>
                </a:cubicBezTo>
                <a:cubicBezTo>
                  <a:pt x="529886" y="963604"/>
                  <a:pt x="589395" y="955912"/>
                  <a:pt x="645142" y="935922"/>
                </a:cubicBezTo>
                <a:cubicBezTo>
                  <a:pt x="588446" y="981392"/>
                  <a:pt x="545780" y="1041499"/>
                  <a:pt x="506571" y="1102047"/>
                </a:cubicBezTo>
                <a:cubicBezTo>
                  <a:pt x="485967" y="1132101"/>
                  <a:pt x="468683" y="1164187"/>
                  <a:pt x="454552" y="1197765"/>
                </a:cubicBezTo>
                <a:cubicBezTo>
                  <a:pt x="428661" y="1253942"/>
                  <a:pt x="401482" y="1309780"/>
                  <a:pt x="385927" y="1369921"/>
                </a:cubicBezTo>
                <a:cubicBezTo>
                  <a:pt x="373761" y="1412816"/>
                  <a:pt x="361426" y="1456762"/>
                  <a:pt x="364679" y="1501791"/>
                </a:cubicBezTo>
                <a:cubicBezTo>
                  <a:pt x="366746" y="1548583"/>
                  <a:pt x="380946" y="1602862"/>
                  <a:pt x="424628" y="1627190"/>
                </a:cubicBezTo>
                <a:cubicBezTo>
                  <a:pt x="458551" y="1641624"/>
                  <a:pt x="497828" y="1629934"/>
                  <a:pt x="526091" y="1608521"/>
                </a:cubicBezTo>
                <a:cubicBezTo>
                  <a:pt x="561742" y="1582939"/>
                  <a:pt x="594376" y="1552005"/>
                  <a:pt x="617658" y="1514565"/>
                </a:cubicBezTo>
                <a:cubicBezTo>
                  <a:pt x="650598" y="1459269"/>
                  <a:pt x="680555" y="1402211"/>
                  <a:pt x="707700" y="1343899"/>
                </a:cubicBezTo>
                <a:cubicBezTo>
                  <a:pt x="749078" y="1263463"/>
                  <a:pt x="785475" y="1179570"/>
                  <a:pt x="803741" y="1090595"/>
                </a:cubicBezTo>
                <a:cubicBezTo>
                  <a:pt x="820244" y="1168795"/>
                  <a:pt x="838036" y="1246657"/>
                  <a:pt x="859826" y="1323570"/>
                </a:cubicBezTo>
                <a:cubicBezTo>
                  <a:pt x="874060" y="1370971"/>
                  <a:pt x="892461" y="1417085"/>
                  <a:pt x="909541" y="1463504"/>
                </a:cubicBezTo>
                <a:cubicBezTo>
                  <a:pt x="919742" y="1491017"/>
                  <a:pt x="936076" y="1515581"/>
                  <a:pt x="953122" y="1539231"/>
                </a:cubicBezTo>
                <a:cubicBezTo>
                  <a:pt x="965695" y="1557189"/>
                  <a:pt x="978200" y="1575316"/>
                  <a:pt x="992670" y="1591850"/>
                </a:cubicBezTo>
                <a:cubicBezTo>
                  <a:pt x="1019442" y="1622751"/>
                  <a:pt x="1051975" y="1647756"/>
                  <a:pt x="1086948" y="1668696"/>
                </a:cubicBezTo>
                <a:cubicBezTo>
                  <a:pt x="1102198" y="1678081"/>
                  <a:pt x="1117313" y="1689127"/>
                  <a:pt x="1135138" y="1692888"/>
                </a:cubicBezTo>
                <a:cubicBezTo>
                  <a:pt x="1139611" y="1693599"/>
                  <a:pt x="1144322" y="1694006"/>
                  <a:pt x="1149032" y="1694006"/>
                </a:cubicBezTo>
                <a:cubicBezTo>
                  <a:pt x="1167739" y="1694006"/>
                  <a:pt x="1187157" y="1687805"/>
                  <a:pt x="1197154" y="1671406"/>
                </a:cubicBezTo>
                <a:cubicBezTo>
                  <a:pt x="1218979" y="1632746"/>
                  <a:pt x="1218911" y="1586497"/>
                  <a:pt x="1212336" y="1543737"/>
                </a:cubicBezTo>
                <a:cubicBezTo>
                  <a:pt x="1203627" y="1491423"/>
                  <a:pt x="1196510" y="1438397"/>
                  <a:pt x="1178821" y="1388184"/>
                </a:cubicBezTo>
                <a:cubicBezTo>
                  <a:pt x="1157200" y="1330075"/>
                  <a:pt x="1132834" y="1271154"/>
                  <a:pt x="1105181" y="1215689"/>
                </a:cubicBezTo>
                <a:cubicBezTo>
                  <a:pt x="1073156" y="1161443"/>
                  <a:pt x="1039572" y="1107570"/>
                  <a:pt x="998634" y="1059525"/>
                </a:cubicBezTo>
                <a:cubicBezTo>
                  <a:pt x="1050145" y="1096660"/>
                  <a:pt x="1109179" y="1121936"/>
                  <a:pt x="1167095" y="1147348"/>
                </a:cubicBezTo>
                <a:cubicBezTo>
                  <a:pt x="1207355" y="1164763"/>
                  <a:pt x="1246767" y="1184517"/>
                  <a:pt x="1288755" y="1197561"/>
                </a:cubicBezTo>
                <a:cubicBezTo>
                  <a:pt x="1319187" y="1207048"/>
                  <a:pt x="1348671" y="1219551"/>
                  <a:pt x="1379984" y="1226023"/>
                </a:cubicBezTo>
                <a:cubicBezTo>
                  <a:pt x="1413635" y="1233477"/>
                  <a:pt x="1447490" y="1240761"/>
                  <a:pt x="1481819" y="1244184"/>
                </a:cubicBezTo>
                <a:cubicBezTo>
                  <a:pt x="1507947" y="1246454"/>
                  <a:pt x="1534211" y="1245674"/>
                  <a:pt x="1560373" y="1245505"/>
                </a:cubicBezTo>
                <a:cubicBezTo>
                  <a:pt x="1657091" y="1245031"/>
                  <a:pt x="1687930" y="1207794"/>
                  <a:pt x="1617374" y="1130779"/>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4" name="Google Shape;304;p9"/>
          <p:cNvSpPr/>
          <p:nvPr/>
        </p:nvSpPr>
        <p:spPr>
          <a:xfrm>
            <a:off x="11537121" y="130085"/>
            <a:ext cx="251340" cy="262336"/>
          </a:xfrm>
          <a:custGeom>
            <a:avLst/>
            <a:gdLst/>
            <a:ahLst/>
            <a:cxnLst/>
            <a:rect l="l" t="t" r="r" b="b"/>
            <a:pathLst>
              <a:path w="377010" h="393503" extrusionOk="0">
                <a:moveTo>
                  <a:pt x="351551" y="89232"/>
                </a:moveTo>
                <a:cubicBezTo>
                  <a:pt x="387439" y="138903"/>
                  <a:pt x="380661" y="235671"/>
                  <a:pt x="360192" y="291137"/>
                </a:cubicBezTo>
                <a:cubicBezTo>
                  <a:pt x="349585" y="319293"/>
                  <a:pt x="325965" y="339656"/>
                  <a:pt x="301328" y="355784"/>
                </a:cubicBezTo>
                <a:cubicBezTo>
                  <a:pt x="268862" y="378757"/>
                  <a:pt x="229179" y="394749"/>
                  <a:pt x="188783" y="393428"/>
                </a:cubicBezTo>
                <a:cubicBezTo>
                  <a:pt x="147981" y="392208"/>
                  <a:pt x="106197" y="381840"/>
                  <a:pt x="71291" y="360325"/>
                </a:cubicBezTo>
                <a:cubicBezTo>
                  <a:pt x="45943" y="343790"/>
                  <a:pt x="30625" y="316549"/>
                  <a:pt x="19374" y="289138"/>
                </a:cubicBezTo>
                <a:cubicBezTo>
                  <a:pt x="10292" y="266538"/>
                  <a:pt x="2192" y="243159"/>
                  <a:pt x="159" y="218730"/>
                </a:cubicBezTo>
                <a:cubicBezTo>
                  <a:pt x="-1536" y="173463"/>
                  <a:pt x="10359" y="126909"/>
                  <a:pt x="34081" y="88283"/>
                </a:cubicBezTo>
                <a:cubicBezTo>
                  <a:pt x="56889" y="57348"/>
                  <a:pt x="90845" y="36037"/>
                  <a:pt x="125276" y="19536"/>
                </a:cubicBezTo>
                <a:cubicBezTo>
                  <a:pt x="129715" y="18214"/>
                  <a:pt x="133951" y="16181"/>
                  <a:pt x="138289" y="14589"/>
                </a:cubicBezTo>
                <a:cubicBezTo>
                  <a:pt x="143000" y="12658"/>
                  <a:pt x="147880" y="11133"/>
                  <a:pt x="152556" y="9168"/>
                </a:cubicBezTo>
                <a:cubicBezTo>
                  <a:pt x="153403" y="8795"/>
                  <a:pt x="153980" y="8151"/>
                  <a:pt x="154285" y="7406"/>
                </a:cubicBezTo>
                <a:cubicBezTo>
                  <a:pt x="168111" y="2425"/>
                  <a:pt x="182683" y="-2284"/>
                  <a:pt x="197289" y="1205"/>
                </a:cubicBezTo>
                <a:cubicBezTo>
                  <a:pt x="232940" y="4729"/>
                  <a:pt x="266117" y="21162"/>
                  <a:pt x="295329" y="42034"/>
                </a:cubicBezTo>
                <a:cubicBezTo>
                  <a:pt x="314849" y="56739"/>
                  <a:pt x="338063" y="68157"/>
                  <a:pt x="351551" y="89232"/>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5" name="Google Shape;305;p9"/>
          <p:cNvSpPr/>
          <p:nvPr/>
        </p:nvSpPr>
        <p:spPr>
          <a:xfrm>
            <a:off x="11087272" y="-289379"/>
            <a:ext cx="1103899" cy="1129337"/>
          </a:xfrm>
          <a:custGeom>
            <a:avLst/>
            <a:gdLst/>
            <a:ahLst/>
            <a:cxnLst/>
            <a:rect l="l" t="t" r="r" b="b"/>
            <a:pathLst>
              <a:path w="1655848" h="1694005" extrusionOk="0">
                <a:moveTo>
                  <a:pt x="1617374" y="1130779"/>
                </a:moveTo>
                <a:cubicBezTo>
                  <a:pt x="1574267" y="1084530"/>
                  <a:pt x="1516555" y="1056408"/>
                  <a:pt x="1461859" y="1026388"/>
                </a:cubicBezTo>
                <a:cubicBezTo>
                  <a:pt x="1414923" y="1001044"/>
                  <a:pt x="1364802" y="982476"/>
                  <a:pt x="1314206" y="965874"/>
                </a:cubicBezTo>
                <a:cubicBezTo>
                  <a:pt x="1252088" y="944257"/>
                  <a:pt x="1188309" y="928129"/>
                  <a:pt x="1123379" y="917659"/>
                </a:cubicBezTo>
                <a:cubicBezTo>
                  <a:pt x="1150896" y="916338"/>
                  <a:pt x="1177601" y="909799"/>
                  <a:pt x="1204644" y="905157"/>
                </a:cubicBezTo>
                <a:cubicBezTo>
                  <a:pt x="1255341" y="898448"/>
                  <a:pt x="1304683" y="885031"/>
                  <a:pt x="1353788" y="871037"/>
                </a:cubicBezTo>
                <a:cubicBezTo>
                  <a:pt x="1388286" y="862973"/>
                  <a:pt x="1421362" y="850199"/>
                  <a:pt x="1452370" y="833123"/>
                </a:cubicBezTo>
                <a:cubicBezTo>
                  <a:pt x="1511777" y="798461"/>
                  <a:pt x="1576335" y="766849"/>
                  <a:pt x="1621779" y="713857"/>
                </a:cubicBezTo>
                <a:cubicBezTo>
                  <a:pt x="1637707" y="691528"/>
                  <a:pt x="1653669" y="658459"/>
                  <a:pt x="1633776" y="633793"/>
                </a:cubicBezTo>
                <a:cubicBezTo>
                  <a:pt x="1598498" y="589475"/>
                  <a:pt x="1505168" y="607636"/>
                  <a:pt x="1454945" y="614446"/>
                </a:cubicBezTo>
                <a:cubicBezTo>
                  <a:pt x="1354669" y="632776"/>
                  <a:pt x="1257680" y="667980"/>
                  <a:pt x="1167400" y="715077"/>
                </a:cubicBezTo>
                <a:cubicBezTo>
                  <a:pt x="1198239" y="683227"/>
                  <a:pt x="1230602" y="651479"/>
                  <a:pt x="1260187" y="618681"/>
                </a:cubicBezTo>
                <a:cubicBezTo>
                  <a:pt x="1294415" y="576904"/>
                  <a:pt x="1331489" y="537533"/>
                  <a:pt x="1362429" y="493147"/>
                </a:cubicBezTo>
                <a:cubicBezTo>
                  <a:pt x="1400181" y="442764"/>
                  <a:pt x="1431562" y="385571"/>
                  <a:pt x="1444372" y="323498"/>
                </a:cubicBezTo>
                <a:cubicBezTo>
                  <a:pt x="1454607" y="265797"/>
                  <a:pt x="1426106" y="205181"/>
                  <a:pt x="1379272" y="171332"/>
                </a:cubicBezTo>
                <a:cubicBezTo>
                  <a:pt x="1331726" y="136298"/>
                  <a:pt x="1272760" y="171129"/>
                  <a:pt x="1238227" y="208400"/>
                </a:cubicBezTo>
                <a:cubicBezTo>
                  <a:pt x="1212641" y="233710"/>
                  <a:pt x="1187733" y="259698"/>
                  <a:pt x="1164587" y="287278"/>
                </a:cubicBezTo>
                <a:cubicBezTo>
                  <a:pt x="1122396" y="335797"/>
                  <a:pt x="1082475" y="386350"/>
                  <a:pt x="1048146" y="440799"/>
                </a:cubicBezTo>
                <a:cubicBezTo>
                  <a:pt x="1022357" y="484507"/>
                  <a:pt x="1002362" y="529977"/>
                  <a:pt x="978098" y="574973"/>
                </a:cubicBezTo>
                <a:cubicBezTo>
                  <a:pt x="1008056" y="475054"/>
                  <a:pt x="1040385" y="375440"/>
                  <a:pt x="1057838" y="272404"/>
                </a:cubicBezTo>
                <a:cubicBezTo>
                  <a:pt x="1064277" y="228526"/>
                  <a:pt x="1074579" y="184716"/>
                  <a:pt x="1072376" y="140093"/>
                </a:cubicBezTo>
                <a:cubicBezTo>
                  <a:pt x="1070580" y="109667"/>
                  <a:pt x="1068276" y="76936"/>
                  <a:pt x="1051433" y="50576"/>
                </a:cubicBezTo>
                <a:cubicBezTo>
                  <a:pt x="1034082" y="25909"/>
                  <a:pt x="1006598" y="8426"/>
                  <a:pt x="977318" y="1650"/>
                </a:cubicBezTo>
                <a:cubicBezTo>
                  <a:pt x="952410" y="-3704"/>
                  <a:pt x="926790" y="4801"/>
                  <a:pt x="904288" y="15270"/>
                </a:cubicBezTo>
                <a:cubicBezTo>
                  <a:pt x="849931" y="44070"/>
                  <a:pt x="813704" y="96961"/>
                  <a:pt x="785576" y="150088"/>
                </a:cubicBezTo>
                <a:cubicBezTo>
                  <a:pt x="733998" y="249397"/>
                  <a:pt x="727762" y="365072"/>
                  <a:pt x="738336" y="474715"/>
                </a:cubicBezTo>
                <a:cubicBezTo>
                  <a:pt x="738098" y="475901"/>
                  <a:pt x="737963" y="477189"/>
                  <a:pt x="737997" y="478510"/>
                </a:cubicBezTo>
                <a:cubicBezTo>
                  <a:pt x="727390" y="462721"/>
                  <a:pt x="715359" y="447948"/>
                  <a:pt x="703939" y="432769"/>
                </a:cubicBezTo>
                <a:cubicBezTo>
                  <a:pt x="689231" y="413185"/>
                  <a:pt x="675201" y="392957"/>
                  <a:pt x="657376" y="375982"/>
                </a:cubicBezTo>
                <a:cubicBezTo>
                  <a:pt x="618742" y="340846"/>
                  <a:pt x="581668" y="303745"/>
                  <a:pt x="537952" y="274674"/>
                </a:cubicBezTo>
                <a:cubicBezTo>
                  <a:pt x="501318" y="249702"/>
                  <a:pt x="466108" y="222359"/>
                  <a:pt x="426289" y="202403"/>
                </a:cubicBezTo>
                <a:cubicBezTo>
                  <a:pt x="404397" y="188748"/>
                  <a:pt x="381928" y="175839"/>
                  <a:pt x="356207" y="170994"/>
                </a:cubicBezTo>
                <a:cubicBezTo>
                  <a:pt x="338754" y="167097"/>
                  <a:pt x="321234" y="162388"/>
                  <a:pt x="303239" y="162015"/>
                </a:cubicBezTo>
                <a:cubicBezTo>
                  <a:pt x="270130" y="161812"/>
                  <a:pt x="236614" y="169503"/>
                  <a:pt x="207063" y="184411"/>
                </a:cubicBezTo>
                <a:cubicBezTo>
                  <a:pt x="158060" y="212872"/>
                  <a:pt x="175784" y="296901"/>
                  <a:pt x="199641" y="337627"/>
                </a:cubicBezTo>
                <a:cubicBezTo>
                  <a:pt x="229362" y="388518"/>
                  <a:pt x="273044" y="429211"/>
                  <a:pt x="315100" y="469734"/>
                </a:cubicBezTo>
                <a:cubicBezTo>
                  <a:pt x="346379" y="501923"/>
                  <a:pt x="377828" y="534009"/>
                  <a:pt x="410598" y="564673"/>
                </a:cubicBezTo>
                <a:cubicBezTo>
                  <a:pt x="462583" y="610550"/>
                  <a:pt x="516568" y="654190"/>
                  <a:pt x="569163" y="699355"/>
                </a:cubicBezTo>
                <a:cubicBezTo>
                  <a:pt x="522905" y="680347"/>
                  <a:pt x="473597" y="670928"/>
                  <a:pt x="424831" y="660662"/>
                </a:cubicBezTo>
                <a:cubicBezTo>
                  <a:pt x="364205" y="649718"/>
                  <a:pt x="301951" y="650463"/>
                  <a:pt x="240579" y="652835"/>
                </a:cubicBezTo>
                <a:cubicBezTo>
                  <a:pt x="213739" y="654495"/>
                  <a:pt x="186933" y="657002"/>
                  <a:pt x="160432" y="661543"/>
                </a:cubicBezTo>
                <a:cubicBezTo>
                  <a:pt x="113225" y="667472"/>
                  <a:pt x="63985" y="681736"/>
                  <a:pt x="32265" y="719515"/>
                </a:cubicBezTo>
                <a:cubicBezTo>
                  <a:pt x="-11112" y="769187"/>
                  <a:pt x="-10875" y="832174"/>
                  <a:pt x="33722" y="880931"/>
                </a:cubicBezTo>
                <a:cubicBezTo>
                  <a:pt x="88181" y="940835"/>
                  <a:pt x="198421" y="960961"/>
                  <a:pt x="276196" y="969770"/>
                </a:cubicBezTo>
                <a:cubicBezTo>
                  <a:pt x="340991" y="975801"/>
                  <a:pt x="406362" y="974107"/>
                  <a:pt x="471191" y="969398"/>
                </a:cubicBezTo>
                <a:cubicBezTo>
                  <a:pt x="529886" y="963604"/>
                  <a:pt x="589395" y="955912"/>
                  <a:pt x="645142" y="935922"/>
                </a:cubicBezTo>
                <a:cubicBezTo>
                  <a:pt x="588446" y="981392"/>
                  <a:pt x="545780" y="1041499"/>
                  <a:pt x="506571" y="1102047"/>
                </a:cubicBezTo>
                <a:cubicBezTo>
                  <a:pt x="485967" y="1132101"/>
                  <a:pt x="468683" y="1164187"/>
                  <a:pt x="454552" y="1197765"/>
                </a:cubicBezTo>
                <a:cubicBezTo>
                  <a:pt x="428661" y="1253942"/>
                  <a:pt x="401482" y="1309780"/>
                  <a:pt x="385927" y="1369921"/>
                </a:cubicBezTo>
                <a:cubicBezTo>
                  <a:pt x="373761" y="1412816"/>
                  <a:pt x="361426" y="1456762"/>
                  <a:pt x="364679" y="1501791"/>
                </a:cubicBezTo>
                <a:cubicBezTo>
                  <a:pt x="366746" y="1548583"/>
                  <a:pt x="380946" y="1602862"/>
                  <a:pt x="424628" y="1627190"/>
                </a:cubicBezTo>
                <a:cubicBezTo>
                  <a:pt x="458551" y="1641624"/>
                  <a:pt x="497828" y="1629934"/>
                  <a:pt x="526091" y="1608521"/>
                </a:cubicBezTo>
                <a:cubicBezTo>
                  <a:pt x="561742" y="1582939"/>
                  <a:pt x="594376" y="1552005"/>
                  <a:pt x="617658" y="1514565"/>
                </a:cubicBezTo>
                <a:cubicBezTo>
                  <a:pt x="650598" y="1459269"/>
                  <a:pt x="680555" y="1402211"/>
                  <a:pt x="707700" y="1343899"/>
                </a:cubicBezTo>
                <a:cubicBezTo>
                  <a:pt x="749078" y="1263463"/>
                  <a:pt x="785475" y="1179570"/>
                  <a:pt x="803741" y="1090595"/>
                </a:cubicBezTo>
                <a:cubicBezTo>
                  <a:pt x="820244" y="1168795"/>
                  <a:pt x="838036" y="1246657"/>
                  <a:pt x="859826" y="1323570"/>
                </a:cubicBezTo>
                <a:cubicBezTo>
                  <a:pt x="874060" y="1370971"/>
                  <a:pt x="892461" y="1417085"/>
                  <a:pt x="909541" y="1463504"/>
                </a:cubicBezTo>
                <a:cubicBezTo>
                  <a:pt x="919742" y="1491017"/>
                  <a:pt x="936076" y="1515581"/>
                  <a:pt x="953122" y="1539231"/>
                </a:cubicBezTo>
                <a:cubicBezTo>
                  <a:pt x="965695" y="1557189"/>
                  <a:pt x="978200" y="1575316"/>
                  <a:pt x="992670" y="1591850"/>
                </a:cubicBezTo>
                <a:cubicBezTo>
                  <a:pt x="1019442" y="1622751"/>
                  <a:pt x="1051975" y="1647756"/>
                  <a:pt x="1086948" y="1668696"/>
                </a:cubicBezTo>
                <a:cubicBezTo>
                  <a:pt x="1102198" y="1678081"/>
                  <a:pt x="1117313" y="1689127"/>
                  <a:pt x="1135138" y="1692888"/>
                </a:cubicBezTo>
                <a:cubicBezTo>
                  <a:pt x="1139611" y="1693599"/>
                  <a:pt x="1144322" y="1694006"/>
                  <a:pt x="1149032" y="1694006"/>
                </a:cubicBezTo>
                <a:cubicBezTo>
                  <a:pt x="1167739" y="1694006"/>
                  <a:pt x="1187157" y="1687805"/>
                  <a:pt x="1197154" y="1671406"/>
                </a:cubicBezTo>
                <a:cubicBezTo>
                  <a:pt x="1218979" y="1632746"/>
                  <a:pt x="1218911" y="1586497"/>
                  <a:pt x="1212336" y="1543737"/>
                </a:cubicBezTo>
                <a:cubicBezTo>
                  <a:pt x="1203627" y="1491423"/>
                  <a:pt x="1196510" y="1438397"/>
                  <a:pt x="1178821" y="1388184"/>
                </a:cubicBezTo>
                <a:cubicBezTo>
                  <a:pt x="1157200" y="1330075"/>
                  <a:pt x="1132834" y="1271154"/>
                  <a:pt x="1105181" y="1215689"/>
                </a:cubicBezTo>
                <a:cubicBezTo>
                  <a:pt x="1073156" y="1161443"/>
                  <a:pt x="1039572" y="1107570"/>
                  <a:pt x="998634" y="1059525"/>
                </a:cubicBezTo>
                <a:cubicBezTo>
                  <a:pt x="1050145" y="1096660"/>
                  <a:pt x="1109179" y="1121936"/>
                  <a:pt x="1167095" y="1147348"/>
                </a:cubicBezTo>
                <a:cubicBezTo>
                  <a:pt x="1207355" y="1164763"/>
                  <a:pt x="1246767" y="1184517"/>
                  <a:pt x="1288755" y="1197561"/>
                </a:cubicBezTo>
                <a:cubicBezTo>
                  <a:pt x="1319187" y="1207048"/>
                  <a:pt x="1348671" y="1219551"/>
                  <a:pt x="1379984" y="1226023"/>
                </a:cubicBezTo>
                <a:cubicBezTo>
                  <a:pt x="1413635" y="1233477"/>
                  <a:pt x="1447490" y="1240761"/>
                  <a:pt x="1481819" y="1244184"/>
                </a:cubicBezTo>
                <a:cubicBezTo>
                  <a:pt x="1507947" y="1246454"/>
                  <a:pt x="1534211" y="1245674"/>
                  <a:pt x="1560373" y="1245505"/>
                </a:cubicBezTo>
                <a:cubicBezTo>
                  <a:pt x="1657091" y="1245031"/>
                  <a:pt x="1687930" y="1207794"/>
                  <a:pt x="1617374" y="1130779"/>
                </a:cubicBezTo>
                <a:close/>
                <a:moveTo>
                  <a:pt x="1280690" y="683193"/>
                </a:moveTo>
                <a:cubicBezTo>
                  <a:pt x="1351992" y="655884"/>
                  <a:pt x="1426208" y="634132"/>
                  <a:pt x="1502322" y="626102"/>
                </a:cubicBezTo>
                <a:cubicBezTo>
                  <a:pt x="1518521" y="624950"/>
                  <a:pt x="1535126" y="623255"/>
                  <a:pt x="1551562" y="623255"/>
                </a:cubicBezTo>
                <a:cubicBezTo>
                  <a:pt x="1566507" y="623255"/>
                  <a:pt x="1581316" y="624645"/>
                  <a:pt x="1595651" y="629049"/>
                </a:cubicBezTo>
                <a:cubicBezTo>
                  <a:pt x="1641570" y="645889"/>
                  <a:pt x="1624999" y="680415"/>
                  <a:pt x="1601819" y="709655"/>
                </a:cubicBezTo>
                <a:cubicBezTo>
                  <a:pt x="1567015" y="745164"/>
                  <a:pt x="1524112" y="771559"/>
                  <a:pt x="1480972" y="795751"/>
                </a:cubicBezTo>
                <a:cubicBezTo>
                  <a:pt x="1441526" y="819604"/>
                  <a:pt x="1400419" y="841661"/>
                  <a:pt x="1355109" y="851894"/>
                </a:cubicBezTo>
                <a:cubicBezTo>
                  <a:pt x="1321661" y="860872"/>
                  <a:pt x="1288484" y="870868"/>
                  <a:pt x="1254596" y="878186"/>
                </a:cubicBezTo>
                <a:cubicBezTo>
                  <a:pt x="1222808" y="884184"/>
                  <a:pt x="1190817" y="888859"/>
                  <a:pt x="1159097" y="895195"/>
                </a:cubicBezTo>
                <a:cubicBezTo>
                  <a:pt x="1137070" y="899431"/>
                  <a:pt x="1114466" y="899363"/>
                  <a:pt x="1092303" y="902649"/>
                </a:cubicBezTo>
                <a:cubicBezTo>
                  <a:pt x="1080848" y="904343"/>
                  <a:pt x="1069597" y="907122"/>
                  <a:pt x="1058109" y="908511"/>
                </a:cubicBezTo>
                <a:cubicBezTo>
                  <a:pt x="1065768" y="880626"/>
                  <a:pt x="1068954" y="851656"/>
                  <a:pt x="1069631" y="822789"/>
                </a:cubicBezTo>
                <a:cubicBezTo>
                  <a:pt x="1069801" y="814996"/>
                  <a:pt x="1069699" y="807237"/>
                  <a:pt x="1068987" y="799444"/>
                </a:cubicBezTo>
                <a:cubicBezTo>
                  <a:pt x="1133444" y="750348"/>
                  <a:pt x="1205254" y="712468"/>
                  <a:pt x="1280690" y="683193"/>
                </a:cubicBezTo>
                <a:close/>
                <a:moveTo>
                  <a:pt x="1014325" y="544140"/>
                </a:moveTo>
                <a:cubicBezTo>
                  <a:pt x="1031405" y="511545"/>
                  <a:pt x="1046384" y="477765"/>
                  <a:pt x="1065937" y="446559"/>
                </a:cubicBezTo>
                <a:cubicBezTo>
                  <a:pt x="1103181" y="387739"/>
                  <a:pt x="1147677" y="334036"/>
                  <a:pt x="1193325" y="281620"/>
                </a:cubicBezTo>
                <a:cubicBezTo>
                  <a:pt x="1211794" y="260748"/>
                  <a:pt x="1231145" y="240791"/>
                  <a:pt x="1251003" y="221207"/>
                </a:cubicBezTo>
                <a:cubicBezTo>
                  <a:pt x="1272387" y="199353"/>
                  <a:pt x="1302853" y="174958"/>
                  <a:pt x="1334234" y="174958"/>
                </a:cubicBezTo>
                <a:cubicBezTo>
                  <a:pt x="1343587" y="174958"/>
                  <a:pt x="1353042" y="177126"/>
                  <a:pt x="1362362" y="182175"/>
                </a:cubicBezTo>
                <a:cubicBezTo>
                  <a:pt x="1398995" y="204605"/>
                  <a:pt x="1424581" y="247127"/>
                  <a:pt x="1427936" y="290056"/>
                </a:cubicBezTo>
                <a:cubicBezTo>
                  <a:pt x="1430613" y="327293"/>
                  <a:pt x="1415160" y="362598"/>
                  <a:pt x="1400452" y="395939"/>
                </a:cubicBezTo>
                <a:cubicBezTo>
                  <a:pt x="1379035" y="443950"/>
                  <a:pt x="1345858" y="485185"/>
                  <a:pt x="1314307" y="526826"/>
                </a:cubicBezTo>
                <a:cubicBezTo>
                  <a:pt x="1294686" y="551662"/>
                  <a:pt x="1272387" y="574228"/>
                  <a:pt x="1252766" y="599199"/>
                </a:cubicBezTo>
                <a:cubicBezTo>
                  <a:pt x="1223893" y="633522"/>
                  <a:pt x="1189394" y="665574"/>
                  <a:pt x="1158352" y="698610"/>
                </a:cubicBezTo>
                <a:cubicBezTo>
                  <a:pt x="1128665" y="726664"/>
                  <a:pt x="1102097" y="757023"/>
                  <a:pt x="1066717" y="778775"/>
                </a:cubicBezTo>
                <a:cubicBezTo>
                  <a:pt x="1063396" y="745503"/>
                  <a:pt x="1050010" y="713044"/>
                  <a:pt x="1025711" y="689597"/>
                </a:cubicBezTo>
                <a:cubicBezTo>
                  <a:pt x="1008598" y="674824"/>
                  <a:pt x="989078" y="663203"/>
                  <a:pt x="970981" y="649684"/>
                </a:cubicBezTo>
                <a:cubicBezTo>
                  <a:pt x="968643" y="648057"/>
                  <a:pt x="966237" y="646499"/>
                  <a:pt x="963763" y="645008"/>
                </a:cubicBezTo>
                <a:cubicBezTo>
                  <a:pt x="979826" y="610956"/>
                  <a:pt x="997008" y="577514"/>
                  <a:pt x="1014325" y="544140"/>
                </a:cubicBezTo>
                <a:close/>
                <a:moveTo>
                  <a:pt x="796726" y="167741"/>
                </a:moveTo>
                <a:cubicBezTo>
                  <a:pt x="828784" y="106448"/>
                  <a:pt x="871552" y="38175"/>
                  <a:pt x="943023" y="20488"/>
                </a:cubicBezTo>
                <a:cubicBezTo>
                  <a:pt x="975760" y="11645"/>
                  <a:pt x="1009614" y="30212"/>
                  <a:pt x="1031303" y="53998"/>
                </a:cubicBezTo>
                <a:cubicBezTo>
                  <a:pt x="1048654" y="74497"/>
                  <a:pt x="1050959" y="102721"/>
                  <a:pt x="1053636" y="128404"/>
                </a:cubicBezTo>
                <a:cubicBezTo>
                  <a:pt x="1057059" y="167063"/>
                  <a:pt x="1050416" y="205316"/>
                  <a:pt x="1044079" y="243299"/>
                </a:cubicBezTo>
                <a:cubicBezTo>
                  <a:pt x="1035404" y="303575"/>
                  <a:pt x="1020594" y="362802"/>
                  <a:pt x="1005209" y="421655"/>
                </a:cubicBezTo>
                <a:cubicBezTo>
                  <a:pt x="991281" y="467566"/>
                  <a:pt x="977217" y="513477"/>
                  <a:pt x="964068" y="559590"/>
                </a:cubicBezTo>
                <a:cubicBezTo>
                  <a:pt x="955731" y="584155"/>
                  <a:pt x="947463" y="608889"/>
                  <a:pt x="944650" y="634809"/>
                </a:cubicBezTo>
                <a:cubicBezTo>
                  <a:pt x="932450" y="628948"/>
                  <a:pt x="920250" y="622849"/>
                  <a:pt x="907271" y="618783"/>
                </a:cubicBezTo>
                <a:cubicBezTo>
                  <a:pt x="892868" y="614649"/>
                  <a:pt x="877957" y="612684"/>
                  <a:pt x="863046" y="610956"/>
                </a:cubicBezTo>
                <a:cubicBezTo>
                  <a:pt x="862707" y="611464"/>
                  <a:pt x="862300" y="611939"/>
                  <a:pt x="861928" y="612379"/>
                </a:cubicBezTo>
                <a:cubicBezTo>
                  <a:pt x="853252" y="612650"/>
                  <a:pt x="844848" y="615090"/>
                  <a:pt x="836647" y="618207"/>
                </a:cubicBezTo>
                <a:cubicBezTo>
                  <a:pt x="836477" y="618207"/>
                  <a:pt x="836308" y="618207"/>
                  <a:pt x="836172" y="618207"/>
                </a:cubicBezTo>
                <a:cubicBezTo>
                  <a:pt x="836104" y="618309"/>
                  <a:pt x="836003" y="618410"/>
                  <a:pt x="835901" y="618512"/>
                </a:cubicBezTo>
                <a:cubicBezTo>
                  <a:pt x="830750" y="620477"/>
                  <a:pt x="825667" y="622679"/>
                  <a:pt x="820651" y="624645"/>
                </a:cubicBezTo>
                <a:cubicBezTo>
                  <a:pt x="817974" y="625932"/>
                  <a:pt x="815127" y="627050"/>
                  <a:pt x="812281" y="628101"/>
                </a:cubicBezTo>
                <a:cubicBezTo>
                  <a:pt x="810281" y="620646"/>
                  <a:pt x="805910" y="613904"/>
                  <a:pt x="803097" y="606721"/>
                </a:cubicBezTo>
                <a:cubicBezTo>
                  <a:pt x="793777" y="584562"/>
                  <a:pt x="783577" y="560810"/>
                  <a:pt x="775240" y="537872"/>
                </a:cubicBezTo>
                <a:cubicBezTo>
                  <a:pt x="769581" y="521303"/>
                  <a:pt x="762769" y="505650"/>
                  <a:pt x="758194" y="488946"/>
                </a:cubicBezTo>
                <a:cubicBezTo>
                  <a:pt x="745486" y="381132"/>
                  <a:pt x="749451" y="267253"/>
                  <a:pt x="796726" y="167741"/>
                </a:cubicBezTo>
                <a:close/>
                <a:moveTo>
                  <a:pt x="511044" y="626847"/>
                </a:moveTo>
                <a:cubicBezTo>
                  <a:pt x="477799" y="598013"/>
                  <a:pt x="443064" y="570704"/>
                  <a:pt x="411140" y="540413"/>
                </a:cubicBezTo>
                <a:cubicBezTo>
                  <a:pt x="378370" y="509309"/>
                  <a:pt x="347430" y="476341"/>
                  <a:pt x="315235" y="444628"/>
                </a:cubicBezTo>
                <a:cubicBezTo>
                  <a:pt x="279720" y="411321"/>
                  <a:pt x="245018" y="376050"/>
                  <a:pt x="218822" y="334747"/>
                </a:cubicBezTo>
                <a:cubicBezTo>
                  <a:pt x="197947" y="300831"/>
                  <a:pt x="181951" y="243536"/>
                  <a:pt x="205945" y="207959"/>
                </a:cubicBezTo>
                <a:cubicBezTo>
                  <a:pt x="220246" y="194237"/>
                  <a:pt x="241223" y="189968"/>
                  <a:pt x="259794" y="184818"/>
                </a:cubicBezTo>
                <a:cubicBezTo>
                  <a:pt x="289921" y="176991"/>
                  <a:pt x="321471" y="180277"/>
                  <a:pt x="351327" y="188477"/>
                </a:cubicBezTo>
                <a:cubicBezTo>
                  <a:pt x="377930" y="193153"/>
                  <a:pt x="400160" y="208129"/>
                  <a:pt x="423069" y="221377"/>
                </a:cubicBezTo>
                <a:cubicBezTo>
                  <a:pt x="447367" y="233642"/>
                  <a:pt x="469598" y="248720"/>
                  <a:pt x="491626" y="264678"/>
                </a:cubicBezTo>
                <a:cubicBezTo>
                  <a:pt x="538528" y="295511"/>
                  <a:pt x="582719" y="329529"/>
                  <a:pt x="622707" y="368934"/>
                </a:cubicBezTo>
                <a:cubicBezTo>
                  <a:pt x="650733" y="391500"/>
                  <a:pt x="672422" y="420029"/>
                  <a:pt x="693399" y="448965"/>
                </a:cubicBezTo>
                <a:cubicBezTo>
                  <a:pt x="707802" y="467329"/>
                  <a:pt x="721086" y="485490"/>
                  <a:pt x="733828" y="504735"/>
                </a:cubicBezTo>
                <a:cubicBezTo>
                  <a:pt x="737726" y="512223"/>
                  <a:pt x="741487" y="519813"/>
                  <a:pt x="745418" y="527267"/>
                </a:cubicBezTo>
                <a:cubicBezTo>
                  <a:pt x="762668" y="562742"/>
                  <a:pt x="776257" y="600453"/>
                  <a:pt x="795235" y="634945"/>
                </a:cubicBezTo>
                <a:cubicBezTo>
                  <a:pt x="757754" y="652055"/>
                  <a:pt x="720510" y="674486"/>
                  <a:pt x="695738" y="707826"/>
                </a:cubicBezTo>
                <a:cubicBezTo>
                  <a:pt x="688418" y="719380"/>
                  <a:pt x="682013" y="731713"/>
                  <a:pt x="676658" y="744520"/>
                </a:cubicBezTo>
                <a:cubicBezTo>
                  <a:pt x="675811" y="743741"/>
                  <a:pt x="674828" y="743131"/>
                  <a:pt x="673778" y="742657"/>
                </a:cubicBezTo>
                <a:cubicBezTo>
                  <a:pt x="669948" y="740353"/>
                  <a:pt x="666898" y="737134"/>
                  <a:pt x="663780" y="733983"/>
                </a:cubicBezTo>
                <a:cubicBezTo>
                  <a:pt x="660866" y="731035"/>
                  <a:pt x="657308" y="731272"/>
                  <a:pt x="654698" y="733034"/>
                </a:cubicBezTo>
                <a:cubicBezTo>
                  <a:pt x="647107" y="729239"/>
                  <a:pt x="639110" y="726054"/>
                  <a:pt x="631485" y="722598"/>
                </a:cubicBezTo>
                <a:cubicBezTo>
                  <a:pt x="618539" y="713654"/>
                  <a:pt x="605797" y="704438"/>
                  <a:pt x="593190" y="694984"/>
                </a:cubicBezTo>
                <a:cubicBezTo>
                  <a:pt x="564724" y="673571"/>
                  <a:pt x="539070" y="648803"/>
                  <a:pt x="511044" y="626847"/>
                </a:cubicBezTo>
                <a:close/>
                <a:moveTo>
                  <a:pt x="544052" y="942156"/>
                </a:moveTo>
                <a:cubicBezTo>
                  <a:pt x="468887" y="954422"/>
                  <a:pt x="392400" y="957268"/>
                  <a:pt x="316354" y="954659"/>
                </a:cubicBezTo>
                <a:cubicBezTo>
                  <a:pt x="232920" y="949305"/>
                  <a:pt x="145623" y="936227"/>
                  <a:pt x="73270" y="891875"/>
                </a:cubicBezTo>
                <a:cubicBezTo>
                  <a:pt x="-4267" y="837697"/>
                  <a:pt x="1359" y="749738"/>
                  <a:pt x="81810" y="702710"/>
                </a:cubicBezTo>
                <a:cubicBezTo>
                  <a:pt x="127899" y="678043"/>
                  <a:pt x="217399" y="669539"/>
                  <a:pt x="296122" y="669539"/>
                </a:cubicBezTo>
                <a:cubicBezTo>
                  <a:pt x="337128" y="669539"/>
                  <a:pt x="375252" y="671843"/>
                  <a:pt x="402770" y="675400"/>
                </a:cubicBezTo>
                <a:cubicBezTo>
                  <a:pt x="438658" y="680720"/>
                  <a:pt x="473733" y="690207"/>
                  <a:pt x="509079" y="698203"/>
                </a:cubicBezTo>
                <a:cubicBezTo>
                  <a:pt x="531411" y="703455"/>
                  <a:pt x="552355" y="712908"/>
                  <a:pt x="573976" y="720362"/>
                </a:cubicBezTo>
                <a:cubicBezTo>
                  <a:pt x="596308" y="729985"/>
                  <a:pt x="620166" y="735372"/>
                  <a:pt x="640330" y="749332"/>
                </a:cubicBezTo>
                <a:cubicBezTo>
                  <a:pt x="646192" y="751839"/>
                  <a:pt x="652258" y="755803"/>
                  <a:pt x="658596" y="757463"/>
                </a:cubicBezTo>
                <a:cubicBezTo>
                  <a:pt x="658934" y="757701"/>
                  <a:pt x="659273" y="757904"/>
                  <a:pt x="659680" y="758039"/>
                </a:cubicBezTo>
                <a:cubicBezTo>
                  <a:pt x="660425" y="758378"/>
                  <a:pt x="661205" y="758683"/>
                  <a:pt x="662018" y="758988"/>
                </a:cubicBezTo>
                <a:cubicBezTo>
                  <a:pt x="663577" y="760005"/>
                  <a:pt x="665068" y="760953"/>
                  <a:pt x="666356" y="761868"/>
                </a:cubicBezTo>
                <a:cubicBezTo>
                  <a:pt x="667407" y="762580"/>
                  <a:pt x="668525" y="762952"/>
                  <a:pt x="669677" y="763088"/>
                </a:cubicBezTo>
                <a:cubicBezTo>
                  <a:pt x="654495" y="809337"/>
                  <a:pt x="652767" y="860330"/>
                  <a:pt x="670490" y="905631"/>
                </a:cubicBezTo>
                <a:cubicBezTo>
                  <a:pt x="630400" y="924368"/>
                  <a:pt x="587700" y="935515"/>
                  <a:pt x="544052" y="942156"/>
                </a:cubicBezTo>
                <a:close/>
                <a:moveTo>
                  <a:pt x="769310" y="1151346"/>
                </a:moveTo>
                <a:cubicBezTo>
                  <a:pt x="749756" y="1216536"/>
                  <a:pt x="720985" y="1278100"/>
                  <a:pt x="690180" y="1338580"/>
                </a:cubicBezTo>
                <a:cubicBezTo>
                  <a:pt x="672151" y="1377511"/>
                  <a:pt x="652699" y="1415628"/>
                  <a:pt x="631654" y="1453272"/>
                </a:cubicBezTo>
                <a:cubicBezTo>
                  <a:pt x="611829" y="1490034"/>
                  <a:pt x="591767" y="1527610"/>
                  <a:pt x="560623" y="1556206"/>
                </a:cubicBezTo>
                <a:cubicBezTo>
                  <a:pt x="530971" y="1582838"/>
                  <a:pt x="498404" y="1616076"/>
                  <a:pt x="455636" y="1615229"/>
                </a:cubicBezTo>
                <a:cubicBezTo>
                  <a:pt x="410225" y="1616923"/>
                  <a:pt x="389282" y="1560814"/>
                  <a:pt x="384741" y="1523137"/>
                </a:cubicBezTo>
                <a:cubicBezTo>
                  <a:pt x="376947" y="1474448"/>
                  <a:pt x="388537" y="1425556"/>
                  <a:pt x="402194" y="1378900"/>
                </a:cubicBezTo>
                <a:cubicBezTo>
                  <a:pt x="421476" y="1304664"/>
                  <a:pt x="457127" y="1236458"/>
                  <a:pt x="488678" y="1167000"/>
                </a:cubicBezTo>
                <a:cubicBezTo>
                  <a:pt x="513111" y="1121767"/>
                  <a:pt x="542730" y="1079312"/>
                  <a:pt x="572789" y="1037671"/>
                </a:cubicBezTo>
                <a:cubicBezTo>
                  <a:pt x="589361" y="1017036"/>
                  <a:pt x="606915" y="997418"/>
                  <a:pt x="624944" y="977970"/>
                </a:cubicBezTo>
                <a:cubicBezTo>
                  <a:pt x="641753" y="960249"/>
                  <a:pt x="662425" y="946900"/>
                  <a:pt x="679878" y="929992"/>
                </a:cubicBezTo>
                <a:cubicBezTo>
                  <a:pt x="702515" y="987254"/>
                  <a:pt x="740776" y="1016562"/>
                  <a:pt x="799776" y="1031233"/>
                </a:cubicBezTo>
                <a:cubicBezTo>
                  <a:pt x="786966" y="1070333"/>
                  <a:pt x="783103" y="1112313"/>
                  <a:pt x="769310" y="1151346"/>
                </a:cubicBezTo>
                <a:close/>
                <a:moveTo>
                  <a:pt x="746028" y="989558"/>
                </a:moveTo>
                <a:cubicBezTo>
                  <a:pt x="720680" y="973023"/>
                  <a:pt x="705362" y="945782"/>
                  <a:pt x="694111" y="918371"/>
                </a:cubicBezTo>
                <a:cubicBezTo>
                  <a:pt x="685029" y="895771"/>
                  <a:pt x="676929" y="872392"/>
                  <a:pt x="674896" y="847963"/>
                </a:cubicBezTo>
                <a:cubicBezTo>
                  <a:pt x="673202" y="802696"/>
                  <a:pt x="685096" y="756142"/>
                  <a:pt x="708819" y="717516"/>
                </a:cubicBezTo>
                <a:cubicBezTo>
                  <a:pt x="731659" y="686514"/>
                  <a:pt x="765718" y="665202"/>
                  <a:pt x="800182" y="648701"/>
                </a:cubicBezTo>
                <a:cubicBezTo>
                  <a:pt x="804554" y="647380"/>
                  <a:pt x="808756" y="645414"/>
                  <a:pt x="813060" y="643856"/>
                </a:cubicBezTo>
                <a:cubicBezTo>
                  <a:pt x="817771" y="641925"/>
                  <a:pt x="822617" y="640400"/>
                  <a:pt x="827327" y="638435"/>
                </a:cubicBezTo>
                <a:cubicBezTo>
                  <a:pt x="828141" y="638062"/>
                  <a:pt x="828717" y="637418"/>
                  <a:pt x="829022" y="636673"/>
                </a:cubicBezTo>
                <a:cubicBezTo>
                  <a:pt x="842848" y="631692"/>
                  <a:pt x="857454" y="626982"/>
                  <a:pt x="872026" y="630472"/>
                </a:cubicBezTo>
                <a:cubicBezTo>
                  <a:pt x="907677" y="633996"/>
                  <a:pt x="940854" y="650429"/>
                  <a:pt x="970066" y="671301"/>
                </a:cubicBezTo>
                <a:cubicBezTo>
                  <a:pt x="989620" y="685938"/>
                  <a:pt x="1012834" y="697390"/>
                  <a:pt x="1026288" y="718465"/>
                </a:cubicBezTo>
                <a:cubicBezTo>
                  <a:pt x="1062176" y="768136"/>
                  <a:pt x="1055398" y="864904"/>
                  <a:pt x="1034929" y="920370"/>
                </a:cubicBezTo>
                <a:cubicBezTo>
                  <a:pt x="1024322" y="948526"/>
                  <a:pt x="1000702" y="968889"/>
                  <a:pt x="976065" y="985017"/>
                </a:cubicBezTo>
                <a:cubicBezTo>
                  <a:pt x="943599" y="1007990"/>
                  <a:pt x="903916" y="1023982"/>
                  <a:pt x="863520" y="1022661"/>
                </a:cubicBezTo>
                <a:cubicBezTo>
                  <a:pt x="822752" y="1021441"/>
                  <a:pt x="780934" y="1011039"/>
                  <a:pt x="746028" y="989558"/>
                </a:cubicBezTo>
                <a:close/>
                <a:moveTo>
                  <a:pt x="1007513" y="1099269"/>
                </a:moveTo>
                <a:cubicBezTo>
                  <a:pt x="1027203" y="1124511"/>
                  <a:pt x="1043876" y="1151922"/>
                  <a:pt x="1061295" y="1178689"/>
                </a:cubicBezTo>
                <a:cubicBezTo>
                  <a:pt x="1098369" y="1231986"/>
                  <a:pt x="1120498" y="1293347"/>
                  <a:pt x="1145847" y="1352641"/>
                </a:cubicBezTo>
                <a:cubicBezTo>
                  <a:pt x="1168010" y="1403363"/>
                  <a:pt x="1180379" y="1457236"/>
                  <a:pt x="1188682" y="1511786"/>
                </a:cubicBezTo>
                <a:cubicBezTo>
                  <a:pt x="1196748" y="1562068"/>
                  <a:pt x="1210168" y="1625496"/>
                  <a:pt x="1175771" y="1668628"/>
                </a:cubicBezTo>
                <a:cubicBezTo>
                  <a:pt x="1168925" y="1674218"/>
                  <a:pt x="1158894" y="1675167"/>
                  <a:pt x="1150286" y="1676014"/>
                </a:cubicBezTo>
                <a:cubicBezTo>
                  <a:pt x="1129750" y="1677370"/>
                  <a:pt x="1112772" y="1663071"/>
                  <a:pt x="1096031" y="1653178"/>
                </a:cubicBezTo>
                <a:cubicBezTo>
                  <a:pt x="1062413" y="1633085"/>
                  <a:pt x="1031201" y="1608961"/>
                  <a:pt x="1005514" y="1579246"/>
                </a:cubicBezTo>
                <a:cubicBezTo>
                  <a:pt x="980199" y="1547668"/>
                  <a:pt x="955969" y="1515005"/>
                  <a:pt x="936381" y="1479463"/>
                </a:cubicBezTo>
                <a:cubicBezTo>
                  <a:pt x="917539" y="1439278"/>
                  <a:pt x="904831" y="1396519"/>
                  <a:pt x="888869" y="1355148"/>
                </a:cubicBezTo>
                <a:cubicBezTo>
                  <a:pt x="865486" y="1282877"/>
                  <a:pt x="847322" y="1208810"/>
                  <a:pt x="831936" y="1134405"/>
                </a:cubicBezTo>
                <a:cubicBezTo>
                  <a:pt x="824989" y="1101641"/>
                  <a:pt x="815229" y="1069113"/>
                  <a:pt x="816178" y="1035299"/>
                </a:cubicBezTo>
                <a:cubicBezTo>
                  <a:pt x="860572" y="1045396"/>
                  <a:pt x="908118" y="1041703"/>
                  <a:pt x="949293" y="1021678"/>
                </a:cubicBezTo>
                <a:cubicBezTo>
                  <a:pt x="951970" y="1031335"/>
                  <a:pt x="959696" y="1038721"/>
                  <a:pt x="965186" y="1046920"/>
                </a:cubicBezTo>
                <a:cubicBezTo>
                  <a:pt x="978708" y="1064844"/>
                  <a:pt x="993890" y="1081480"/>
                  <a:pt x="1007513" y="1099269"/>
                </a:cubicBezTo>
                <a:close/>
                <a:moveTo>
                  <a:pt x="1634894" y="1209590"/>
                </a:moveTo>
                <a:cubicBezTo>
                  <a:pt x="1615781" y="1228293"/>
                  <a:pt x="1570709" y="1227920"/>
                  <a:pt x="1536041" y="1227547"/>
                </a:cubicBezTo>
                <a:cubicBezTo>
                  <a:pt x="1531161" y="1227480"/>
                  <a:pt x="1526484" y="1227446"/>
                  <a:pt x="1522147" y="1227446"/>
                </a:cubicBezTo>
                <a:cubicBezTo>
                  <a:pt x="1517978" y="1227446"/>
                  <a:pt x="1514081" y="1227513"/>
                  <a:pt x="1510557" y="1227649"/>
                </a:cubicBezTo>
                <a:cubicBezTo>
                  <a:pt x="1478837" y="1227513"/>
                  <a:pt x="1446677" y="1221550"/>
                  <a:pt x="1415397" y="1215248"/>
                </a:cubicBezTo>
                <a:cubicBezTo>
                  <a:pt x="1379950" y="1208878"/>
                  <a:pt x="1343350" y="1197866"/>
                  <a:pt x="1309224" y="1185262"/>
                </a:cubicBezTo>
                <a:cubicBezTo>
                  <a:pt x="1261644" y="1171337"/>
                  <a:pt x="1217081" y="1149584"/>
                  <a:pt x="1171772" y="1129763"/>
                </a:cubicBezTo>
                <a:cubicBezTo>
                  <a:pt x="1122294" y="1108214"/>
                  <a:pt x="1072546" y="1086055"/>
                  <a:pt x="1026796" y="1057255"/>
                </a:cubicBezTo>
                <a:cubicBezTo>
                  <a:pt x="1013410" y="1047869"/>
                  <a:pt x="999211" y="1038450"/>
                  <a:pt x="986502" y="1027912"/>
                </a:cubicBezTo>
                <a:cubicBezTo>
                  <a:pt x="980470" y="1022119"/>
                  <a:pt x="973930" y="1016325"/>
                  <a:pt x="966169" y="1012733"/>
                </a:cubicBezTo>
                <a:cubicBezTo>
                  <a:pt x="1000803" y="991862"/>
                  <a:pt x="1036420" y="966823"/>
                  <a:pt x="1051535" y="927722"/>
                </a:cubicBezTo>
                <a:cubicBezTo>
                  <a:pt x="1051569" y="927722"/>
                  <a:pt x="1051569" y="927722"/>
                  <a:pt x="1051569" y="927722"/>
                </a:cubicBezTo>
                <a:cubicBezTo>
                  <a:pt x="1077053" y="927045"/>
                  <a:pt x="1102097" y="931754"/>
                  <a:pt x="1126937" y="936735"/>
                </a:cubicBezTo>
                <a:cubicBezTo>
                  <a:pt x="1169467" y="944189"/>
                  <a:pt x="1211930" y="952389"/>
                  <a:pt x="1253105" y="965467"/>
                </a:cubicBezTo>
                <a:cubicBezTo>
                  <a:pt x="1316036" y="984950"/>
                  <a:pt x="1379137" y="1004940"/>
                  <a:pt x="1438171" y="1034452"/>
                </a:cubicBezTo>
                <a:cubicBezTo>
                  <a:pt x="1505575" y="1071248"/>
                  <a:pt x="1580232" y="1104588"/>
                  <a:pt x="1625405" y="1169609"/>
                </a:cubicBezTo>
                <a:cubicBezTo>
                  <a:pt x="1632048" y="1179638"/>
                  <a:pt x="1637266" y="1191022"/>
                  <a:pt x="1637741" y="1203220"/>
                </a:cubicBezTo>
                <a:cubicBezTo>
                  <a:pt x="1637707" y="1205625"/>
                  <a:pt x="1636453" y="1207862"/>
                  <a:pt x="1634894" y="120959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6" name="Google Shape;306;p9"/>
          <p:cNvSpPr/>
          <p:nvPr/>
        </p:nvSpPr>
        <p:spPr>
          <a:xfrm>
            <a:off x="11099390" y="156979"/>
            <a:ext cx="434876" cy="190672"/>
          </a:xfrm>
          <a:custGeom>
            <a:avLst/>
            <a:gdLst/>
            <a:ahLst/>
            <a:cxnLst/>
            <a:rect l="l" t="t" r="r" b="b"/>
            <a:pathLst>
              <a:path w="652314" h="286007" extrusionOk="0">
                <a:moveTo>
                  <a:pt x="648181" y="92397"/>
                </a:moveTo>
                <a:cubicBezTo>
                  <a:pt x="649231" y="93109"/>
                  <a:pt x="650349" y="93481"/>
                  <a:pt x="651502" y="93617"/>
                </a:cubicBezTo>
                <a:cubicBezTo>
                  <a:pt x="636286" y="139866"/>
                  <a:pt x="634625" y="190859"/>
                  <a:pt x="652315" y="236160"/>
                </a:cubicBezTo>
                <a:cubicBezTo>
                  <a:pt x="612225" y="254863"/>
                  <a:pt x="569559" y="265977"/>
                  <a:pt x="525876" y="272617"/>
                </a:cubicBezTo>
                <a:cubicBezTo>
                  <a:pt x="450711" y="284883"/>
                  <a:pt x="374224" y="287729"/>
                  <a:pt x="298178" y="285120"/>
                </a:cubicBezTo>
                <a:cubicBezTo>
                  <a:pt x="214744" y="279767"/>
                  <a:pt x="127447" y="266688"/>
                  <a:pt x="55095" y="222336"/>
                </a:cubicBezTo>
                <a:cubicBezTo>
                  <a:pt x="-22442" y="168158"/>
                  <a:pt x="-16817" y="80200"/>
                  <a:pt x="63635" y="33171"/>
                </a:cubicBezTo>
                <a:cubicBezTo>
                  <a:pt x="109723" y="8504"/>
                  <a:pt x="199223" y="0"/>
                  <a:pt x="277947" y="0"/>
                </a:cubicBezTo>
                <a:cubicBezTo>
                  <a:pt x="318952" y="0"/>
                  <a:pt x="357077" y="2304"/>
                  <a:pt x="384594" y="5862"/>
                </a:cubicBezTo>
                <a:cubicBezTo>
                  <a:pt x="420483" y="11181"/>
                  <a:pt x="455557" y="20668"/>
                  <a:pt x="490903" y="28664"/>
                </a:cubicBezTo>
                <a:cubicBezTo>
                  <a:pt x="513236" y="33916"/>
                  <a:pt x="534179" y="43369"/>
                  <a:pt x="555800" y="50824"/>
                </a:cubicBezTo>
                <a:cubicBezTo>
                  <a:pt x="578133" y="60446"/>
                  <a:pt x="601990" y="65833"/>
                  <a:pt x="622154" y="79793"/>
                </a:cubicBezTo>
                <a:cubicBezTo>
                  <a:pt x="628051" y="82300"/>
                  <a:pt x="634151" y="86366"/>
                  <a:pt x="640522" y="87992"/>
                </a:cubicBezTo>
                <a:cubicBezTo>
                  <a:pt x="640827" y="88196"/>
                  <a:pt x="641132" y="88365"/>
                  <a:pt x="641471" y="88501"/>
                </a:cubicBezTo>
                <a:cubicBezTo>
                  <a:pt x="642250" y="88840"/>
                  <a:pt x="643029" y="89178"/>
                  <a:pt x="643877" y="89517"/>
                </a:cubicBezTo>
                <a:cubicBezTo>
                  <a:pt x="643911" y="89517"/>
                  <a:pt x="643911" y="89551"/>
                  <a:pt x="643911" y="89551"/>
                </a:cubicBezTo>
                <a:cubicBezTo>
                  <a:pt x="645436" y="90568"/>
                  <a:pt x="646927" y="91482"/>
                  <a:pt x="648181" y="92397"/>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7" name="Google Shape;307;p9"/>
          <p:cNvSpPr/>
          <p:nvPr/>
        </p:nvSpPr>
        <p:spPr>
          <a:xfrm>
            <a:off x="11588567" y="-277194"/>
            <a:ext cx="201751" cy="411020"/>
          </a:xfrm>
          <a:custGeom>
            <a:avLst/>
            <a:gdLst/>
            <a:ahLst/>
            <a:cxnLst/>
            <a:rect l="l" t="t" r="r" b="b"/>
            <a:pathLst>
              <a:path w="302625" h="616530" extrusionOk="0">
                <a:moveTo>
                  <a:pt x="301694" y="110125"/>
                </a:moveTo>
                <a:cubicBezTo>
                  <a:pt x="305116" y="148785"/>
                  <a:pt x="298474" y="187038"/>
                  <a:pt x="292137" y="225020"/>
                </a:cubicBezTo>
                <a:cubicBezTo>
                  <a:pt x="283462" y="285297"/>
                  <a:pt x="268652" y="344523"/>
                  <a:pt x="253267" y="403377"/>
                </a:cubicBezTo>
                <a:cubicBezTo>
                  <a:pt x="239339" y="449287"/>
                  <a:pt x="225275" y="495198"/>
                  <a:pt x="212126" y="541312"/>
                </a:cubicBezTo>
                <a:cubicBezTo>
                  <a:pt x="203789" y="565877"/>
                  <a:pt x="195520" y="590611"/>
                  <a:pt x="192708" y="616531"/>
                </a:cubicBezTo>
                <a:cubicBezTo>
                  <a:pt x="180508" y="610669"/>
                  <a:pt x="168308" y="604570"/>
                  <a:pt x="155328" y="600504"/>
                </a:cubicBezTo>
                <a:cubicBezTo>
                  <a:pt x="140926" y="596371"/>
                  <a:pt x="126015" y="594406"/>
                  <a:pt x="111104" y="592677"/>
                </a:cubicBezTo>
                <a:cubicBezTo>
                  <a:pt x="110799" y="593152"/>
                  <a:pt x="110460" y="593592"/>
                  <a:pt x="110087" y="594033"/>
                </a:cubicBezTo>
                <a:cubicBezTo>
                  <a:pt x="101378" y="594304"/>
                  <a:pt x="92939" y="596845"/>
                  <a:pt x="84738" y="599928"/>
                </a:cubicBezTo>
                <a:cubicBezTo>
                  <a:pt x="84569" y="599928"/>
                  <a:pt x="84400" y="599928"/>
                  <a:pt x="84230" y="599928"/>
                </a:cubicBezTo>
                <a:cubicBezTo>
                  <a:pt x="84162" y="600030"/>
                  <a:pt x="84095" y="600132"/>
                  <a:pt x="83993" y="600199"/>
                </a:cubicBezTo>
                <a:cubicBezTo>
                  <a:pt x="78808" y="602165"/>
                  <a:pt x="73725" y="604367"/>
                  <a:pt x="68675" y="606366"/>
                </a:cubicBezTo>
                <a:cubicBezTo>
                  <a:pt x="66032" y="607653"/>
                  <a:pt x="63185" y="608772"/>
                  <a:pt x="60305" y="609822"/>
                </a:cubicBezTo>
                <a:cubicBezTo>
                  <a:pt x="58271" y="602368"/>
                  <a:pt x="53900" y="595659"/>
                  <a:pt x="51121" y="588476"/>
                </a:cubicBezTo>
                <a:cubicBezTo>
                  <a:pt x="41768" y="566317"/>
                  <a:pt x="31601" y="542566"/>
                  <a:pt x="23264" y="519627"/>
                </a:cubicBezTo>
                <a:cubicBezTo>
                  <a:pt x="17605" y="503093"/>
                  <a:pt x="10793" y="487507"/>
                  <a:pt x="6218" y="470870"/>
                </a:cubicBezTo>
                <a:cubicBezTo>
                  <a:pt x="-6490" y="362989"/>
                  <a:pt x="-2525" y="249076"/>
                  <a:pt x="44784" y="149496"/>
                </a:cubicBezTo>
                <a:cubicBezTo>
                  <a:pt x="76842" y="88203"/>
                  <a:pt x="119610" y="19930"/>
                  <a:pt x="191081" y="2243"/>
                </a:cubicBezTo>
                <a:cubicBezTo>
                  <a:pt x="223818" y="-6600"/>
                  <a:pt x="257672" y="11968"/>
                  <a:pt x="279361" y="35753"/>
                </a:cubicBezTo>
                <a:cubicBezTo>
                  <a:pt x="296712" y="56218"/>
                  <a:pt x="299017" y="84442"/>
                  <a:pt x="301694" y="110125"/>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8" name="Google Shape;308;p9"/>
          <p:cNvSpPr/>
          <p:nvPr/>
        </p:nvSpPr>
        <p:spPr>
          <a:xfrm>
            <a:off x="11792679" y="126100"/>
            <a:ext cx="377788" cy="190171"/>
          </a:xfrm>
          <a:custGeom>
            <a:avLst/>
            <a:gdLst/>
            <a:ahLst/>
            <a:cxnLst/>
            <a:rect l="l" t="t" r="r" b="b"/>
            <a:pathLst>
              <a:path w="566682" h="285255" extrusionOk="0">
                <a:moveTo>
                  <a:pt x="537542" y="5794"/>
                </a:moveTo>
                <a:cubicBezTo>
                  <a:pt x="583461" y="22633"/>
                  <a:pt x="566890" y="57160"/>
                  <a:pt x="543710" y="86400"/>
                </a:cubicBezTo>
                <a:cubicBezTo>
                  <a:pt x="508906" y="121909"/>
                  <a:pt x="466003" y="148303"/>
                  <a:pt x="422863" y="172495"/>
                </a:cubicBezTo>
                <a:cubicBezTo>
                  <a:pt x="383416" y="196348"/>
                  <a:pt x="342310" y="218406"/>
                  <a:pt x="297000" y="228638"/>
                </a:cubicBezTo>
                <a:cubicBezTo>
                  <a:pt x="263552" y="237617"/>
                  <a:pt x="230375" y="247612"/>
                  <a:pt x="196487" y="254931"/>
                </a:cubicBezTo>
                <a:cubicBezTo>
                  <a:pt x="164699" y="260928"/>
                  <a:pt x="132708" y="265604"/>
                  <a:pt x="100988" y="271940"/>
                </a:cubicBezTo>
                <a:cubicBezTo>
                  <a:pt x="78961" y="276175"/>
                  <a:pt x="56357" y="276107"/>
                  <a:pt x="34194" y="279394"/>
                </a:cubicBezTo>
                <a:cubicBezTo>
                  <a:pt x="22739" y="281088"/>
                  <a:pt x="11488" y="283866"/>
                  <a:pt x="0" y="285256"/>
                </a:cubicBezTo>
                <a:cubicBezTo>
                  <a:pt x="7659" y="257370"/>
                  <a:pt x="10844" y="228401"/>
                  <a:pt x="11522" y="199533"/>
                </a:cubicBezTo>
                <a:cubicBezTo>
                  <a:pt x="11692" y="191740"/>
                  <a:pt x="11590" y="183981"/>
                  <a:pt x="10878" y="176188"/>
                </a:cubicBezTo>
                <a:cubicBezTo>
                  <a:pt x="75335" y="127093"/>
                  <a:pt x="147145" y="89178"/>
                  <a:pt x="222581" y="59938"/>
                </a:cubicBezTo>
                <a:cubicBezTo>
                  <a:pt x="293883" y="32629"/>
                  <a:pt x="368099" y="10876"/>
                  <a:pt x="444213" y="2846"/>
                </a:cubicBezTo>
                <a:cubicBezTo>
                  <a:pt x="460411" y="1694"/>
                  <a:pt x="477017" y="0"/>
                  <a:pt x="493453" y="0"/>
                </a:cubicBezTo>
                <a:cubicBezTo>
                  <a:pt x="508398" y="34"/>
                  <a:pt x="523207" y="1389"/>
                  <a:pt x="537542" y="5794"/>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9" name="Google Shape;309;p9"/>
          <p:cNvSpPr/>
          <p:nvPr/>
        </p:nvSpPr>
        <p:spPr>
          <a:xfrm>
            <a:off x="11631371" y="391738"/>
            <a:ext cx="254691" cy="436284"/>
          </a:xfrm>
          <a:custGeom>
            <a:avLst/>
            <a:gdLst/>
            <a:ahLst/>
            <a:cxnLst/>
            <a:rect l="l" t="t" r="r" b="b"/>
            <a:pathLst>
              <a:path w="382036" h="654425" extrusionOk="0">
                <a:moveTo>
                  <a:pt x="372569" y="490108"/>
                </a:moveTo>
                <a:cubicBezTo>
                  <a:pt x="380634" y="540390"/>
                  <a:pt x="394054" y="603818"/>
                  <a:pt x="359657" y="646950"/>
                </a:cubicBezTo>
                <a:cubicBezTo>
                  <a:pt x="352811" y="652540"/>
                  <a:pt x="342780" y="653489"/>
                  <a:pt x="334173" y="654336"/>
                </a:cubicBezTo>
                <a:cubicBezTo>
                  <a:pt x="313636" y="655691"/>
                  <a:pt x="296658" y="641393"/>
                  <a:pt x="279917" y="631499"/>
                </a:cubicBezTo>
                <a:cubicBezTo>
                  <a:pt x="246299" y="611407"/>
                  <a:pt x="215088" y="587283"/>
                  <a:pt x="189400" y="557568"/>
                </a:cubicBezTo>
                <a:cubicBezTo>
                  <a:pt x="164085" y="525990"/>
                  <a:pt x="139855" y="493327"/>
                  <a:pt x="120267" y="457785"/>
                </a:cubicBezTo>
                <a:cubicBezTo>
                  <a:pt x="101425" y="417600"/>
                  <a:pt x="88717" y="374841"/>
                  <a:pt x="72756" y="333470"/>
                </a:cubicBezTo>
                <a:cubicBezTo>
                  <a:pt x="49372" y="261199"/>
                  <a:pt x="31208" y="187132"/>
                  <a:pt x="15823" y="112727"/>
                </a:cubicBezTo>
                <a:cubicBezTo>
                  <a:pt x="8875" y="79962"/>
                  <a:pt x="-885" y="47435"/>
                  <a:pt x="64" y="13621"/>
                </a:cubicBezTo>
                <a:cubicBezTo>
                  <a:pt x="44458" y="23718"/>
                  <a:pt x="92004" y="20024"/>
                  <a:pt x="133179" y="0"/>
                </a:cubicBezTo>
                <a:cubicBezTo>
                  <a:pt x="135856" y="9656"/>
                  <a:pt x="143583" y="17043"/>
                  <a:pt x="149073" y="25242"/>
                </a:cubicBezTo>
                <a:cubicBezTo>
                  <a:pt x="162561" y="43200"/>
                  <a:pt x="177743" y="59802"/>
                  <a:pt x="191366" y="77591"/>
                </a:cubicBezTo>
                <a:cubicBezTo>
                  <a:pt x="211055" y="102833"/>
                  <a:pt x="227728" y="130244"/>
                  <a:pt x="245147" y="157011"/>
                </a:cubicBezTo>
                <a:cubicBezTo>
                  <a:pt x="282221" y="210308"/>
                  <a:pt x="304351" y="271669"/>
                  <a:pt x="329699" y="330963"/>
                </a:cubicBezTo>
                <a:cubicBezTo>
                  <a:pt x="351897" y="381685"/>
                  <a:pt x="364266" y="435558"/>
                  <a:pt x="372569" y="490108"/>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0" name="Google Shape;310;p9"/>
          <p:cNvSpPr/>
          <p:nvPr/>
        </p:nvSpPr>
        <p:spPr>
          <a:xfrm>
            <a:off x="11342113" y="330616"/>
            <a:ext cx="278388" cy="456849"/>
          </a:xfrm>
          <a:custGeom>
            <a:avLst/>
            <a:gdLst/>
            <a:ahLst/>
            <a:cxnLst/>
            <a:rect l="l" t="t" r="r" b="b"/>
            <a:pathLst>
              <a:path w="417583" h="685274" extrusionOk="0">
                <a:moveTo>
                  <a:pt x="417583" y="101274"/>
                </a:moveTo>
                <a:cubicBezTo>
                  <a:pt x="404705" y="140341"/>
                  <a:pt x="400842" y="182355"/>
                  <a:pt x="387083" y="221353"/>
                </a:cubicBezTo>
                <a:cubicBezTo>
                  <a:pt x="367530" y="286543"/>
                  <a:pt x="338758" y="348107"/>
                  <a:pt x="307953" y="408587"/>
                </a:cubicBezTo>
                <a:cubicBezTo>
                  <a:pt x="289924" y="447518"/>
                  <a:pt x="270472" y="485636"/>
                  <a:pt x="249427" y="523279"/>
                </a:cubicBezTo>
                <a:cubicBezTo>
                  <a:pt x="229603" y="560042"/>
                  <a:pt x="209540" y="597617"/>
                  <a:pt x="178397" y="626214"/>
                </a:cubicBezTo>
                <a:cubicBezTo>
                  <a:pt x="148744" y="652845"/>
                  <a:pt x="116177" y="686084"/>
                  <a:pt x="73410" y="685237"/>
                </a:cubicBezTo>
                <a:cubicBezTo>
                  <a:pt x="27999" y="686931"/>
                  <a:pt x="7056" y="630822"/>
                  <a:pt x="2515" y="593145"/>
                </a:cubicBezTo>
                <a:cubicBezTo>
                  <a:pt x="-5280" y="544456"/>
                  <a:pt x="6310" y="495563"/>
                  <a:pt x="19967" y="448907"/>
                </a:cubicBezTo>
                <a:cubicBezTo>
                  <a:pt x="39250" y="374671"/>
                  <a:pt x="74901" y="306466"/>
                  <a:pt x="106451" y="237007"/>
                </a:cubicBezTo>
                <a:cubicBezTo>
                  <a:pt x="130885" y="191774"/>
                  <a:pt x="160504" y="149320"/>
                  <a:pt x="190563" y="107678"/>
                </a:cubicBezTo>
                <a:cubicBezTo>
                  <a:pt x="207134" y="87044"/>
                  <a:pt x="224689" y="67426"/>
                  <a:pt x="242718" y="47977"/>
                </a:cubicBezTo>
                <a:cubicBezTo>
                  <a:pt x="259526" y="30257"/>
                  <a:pt x="280198" y="16907"/>
                  <a:pt x="297651" y="0"/>
                </a:cubicBezTo>
                <a:cubicBezTo>
                  <a:pt x="320289" y="57261"/>
                  <a:pt x="358549" y="86569"/>
                  <a:pt x="417583" y="101274"/>
                </a:cubicBezTo>
                <a:close/>
              </a:path>
            </a:pathLst>
          </a:custGeom>
          <a:solidFill>
            <a:srgbClr val="FFFFFF"/>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1" name="Google Shape;311;p9"/>
          <p:cNvSpPr/>
          <p:nvPr/>
        </p:nvSpPr>
        <p:spPr>
          <a:xfrm>
            <a:off x="11731363" y="329058"/>
            <a:ext cx="447760" cy="199996"/>
          </a:xfrm>
          <a:custGeom>
            <a:avLst/>
            <a:gdLst/>
            <a:ahLst/>
            <a:cxnLst/>
            <a:rect l="l" t="t" r="r" b="b"/>
            <a:pathLst>
              <a:path w="671639" h="299994" extrusionOk="0">
                <a:moveTo>
                  <a:pt x="671640" y="275597"/>
                </a:moveTo>
                <a:cubicBezTo>
                  <a:pt x="671538" y="278002"/>
                  <a:pt x="670284" y="280205"/>
                  <a:pt x="668725" y="281933"/>
                </a:cubicBezTo>
                <a:cubicBezTo>
                  <a:pt x="649612" y="300636"/>
                  <a:pt x="604540" y="300263"/>
                  <a:pt x="569872" y="299890"/>
                </a:cubicBezTo>
                <a:cubicBezTo>
                  <a:pt x="564992" y="299823"/>
                  <a:pt x="560315" y="299789"/>
                  <a:pt x="555978" y="299789"/>
                </a:cubicBezTo>
                <a:cubicBezTo>
                  <a:pt x="551809" y="299789"/>
                  <a:pt x="547912" y="299856"/>
                  <a:pt x="544388" y="299992"/>
                </a:cubicBezTo>
                <a:cubicBezTo>
                  <a:pt x="512668" y="299856"/>
                  <a:pt x="480508" y="293893"/>
                  <a:pt x="449228" y="287591"/>
                </a:cubicBezTo>
                <a:cubicBezTo>
                  <a:pt x="413781" y="281255"/>
                  <a:pt x="377181" y="270209"/>
                  <a:pt x="343055" y="257605"/>
                </a:cubicBezTo>
                <a:cubicBezTo>
                  <a:pt x="295475" y="243680"/>
                  <a:pt x="250912" y="221927"/>
                  <a:pt x="205603" y="202106"/>
                </a:cubicBezTo>
                <a:cubicBezTo>
                  <a:pt x="156125" y="180557"/>
                  <a:pt x="106377" y="158398"/>
                  <a:pt x="60627" y="129598"/>
                </a:cubicBezTo>
                <a:cubicBezTo>
                  <a:pt x="47241" y="120212"/>
                  <a:pt x="33041" y="110793"/>
                  <a:pt x="20333" y="100255"/>
                </a:cubicBezTo>
                <a:cubicBezTo>
                  <a:pt x="14301" y="94462"/>
                  <a:pt x="7761" y="88668"/>
                  <a:pt x="0" y="85076"/>
                </a:cubicBezTo>
                <a:cubicBezTo>
                  <a:pt x="34634" y="64205"/>
                  <a:pt x="70251" y="39166"/>
                  <a:pt x="85366" y="65"/>
                </a:cubicBezTo>
                <a:cubicBezTo>
                  <a:pt x="85399" y="65"/>
                  <a:pt x="85399" y="65"/>
                  <a:pt x="85399" y="65"/>
                </a:cubicBezTo>
                <a:cubicBezTo>
                  <a:pt x="110884" y="-612"/>
                  <a:pt x="135928" y="4097"/>
                  <a:pt x="160768" y="9078"/>
                </a:cubicBezTo>
                <a:cubicBezTo>
                  <a:pt x="203298" y="16532"/>
                  <a:pt x="245761" y="24732"/>
                  <a:pt x="286935" y="37810"/>
                </a:cubicBezTo>
                <a:cubicBezTo>
                  <a:pt x="349867" y="57293"/>
                  <a:pt x="412967" y="77283"/>
                  <a:pt x="472002" y="106795"/>
                </a:cubicBezTo>
                <a:cubicBezTo>
                  <a:pt x="539406" y="143591"/>
                  <a:pt x="614063" y="176931"/>
                  <a:pt x="659236" y="241951"/>
                </a:cubicBezTo>
                <a:cubicBezTo>
                  <a:pt x="665980" y="252015"/>
                  <a:pt x="671199" y="263399"/>
                  <a:pt x="671640" y="275597"/>
                </a:cubicBezTo>
                <a:close/>
              </a:path>
            </a:pathLst>
          </a:custGeom>
          <a:solidFill>
            <a:srgbClr val="FFFFFF"/>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2" name="Google Shape;312;p9"/>
          <p:cNvSpPr/>
          <p:nvPr/>
        </p:nvSpPr>
        <p:spPr>
          <a:xfrm>
            <a:off x="11216566" y="-169114"/>
            <a:ext cx="400817" cy="376105"/>
          </a:xfrm>
          <a:custGeom>
            <a:avLst/>
            <a:gdLst/>
            <a:ahLst/>
            <a:cxnLst/>
            <a:rect l="l" t="t" r="r" b="b"/>
            <a:pathLst>
              <a:path w="601227" h="564157" extrusionOk="0">
                <a:moveTo>
                  <a:pt x="551479" y="346870"/>
                </a:moveTo>
                <a:cubicBezTo>
                  <a:pt x="568694" y="382345"/>
                  <a:pt x="582249" y="420090"/>
                  <a:pt x="601227" y="454582"/>
                </a:cubicBezTo>
                <a:cubicBezTo>
                  <a:pt x="563746" y="471693"/>
                  <a:pt x="526570" y="494123"/>
                  <a:pt x="501798" y="527463"/>
                </a:cubicBezTo>
                <a:cubicBezTo>
                  <a:pt x="494478" y="539017"/>
                  <a:pt x="488073" y="551350"/>
                  <a:pt x="482718" y="564158"/>
                </a:cubicBezTo>
                <a:cubicBezTo>
                  <a:pt x="481837" y="563412"/>
                  <a:pt x="480888" y="562769"/>
                  <a:pt x="479838" y="562294"/>
                </a:cubicBezTo>
                <a:cubicBezTo>
                  <a:pt x="476008" y="559990"/>
                  <a:pt x="472958" y="556771"/>
                  <a:pt x="469841" y="553620"/>
                </a:cubicBezTo>
                <a:cubicBezTo>
                  <a:pt x="466926" y="550706"/>
                  <a:pt x="463368" y="550910"/>
                  <a:pt x="460792" y="552638"/>
                </a:cubicBezTo>
                <a:cubicBezTo>
                  <a:pt x="453201" y="548809"/>
                  <a:pt x="445170" y="545692"/>
                  <a:pt x="437545" y="542236"/>
                </a:cubicBezTo>
                <a:cubicBezTo>
                  <a:pt x="424599" y="533291"/>
                  <a:pt x="411857" y="524075"/>
                  <a:pt x="399251" y="514622"/>
                </a:cubicBezTo>
                <a:cubicBezTo>
                  <a:pt x="370784" y="493208"/>
                  <a:pt x="345130" y="468440"/>
                  <a:pt x="317105" y="446484"/>
                </a:cubicBezTo>
                <a:cubicBezTo>
                  <a:pt x="283860" y="417650"/>
                  <a:pt x="249124" y="390341"/>
                  <a:pt x="217201" y="360050"/>
                </a:cubicBezTo>
                <a:cubicBezTo>
                  <a:pt x="184430" y="328946"/>
                  <a:pt x="153490" y="295979"/>
                  <a:pt x="121296" y="264265"/>
                </a:cubicBezTo>
                <a:cubicBezTo>
                  <a:pt x="85780" y="230959"/>
                  <a:pt x="51078" y="195687"/>
                  <a:pt x="24882" y="154384"/>
                </a:cubicBezTo>
                <a:cubicBezTo>
                  <a:pt x="4007" y="120468"/>
                  <a:pt x="-11988" y="63173"/>
                  <a:pt x="12005" y="27597"/>
                </a:cubicBezTo>
                <a:cubicBezTo>
                  <a:pt x="26306" y="13874"/>
                  <a:pt x="47283" y="9605"/>
                  <a:pt x="65854" y="4455"/>
                </a:cubicBezTo>
                <a:cubicBezTo>
                  <a:pt x="95981" y="-3372"/>
                  <a:pt x="127531" y="-85"/>
                  <a:pt x="157387" y="8114"/>
                </a:cubicBezTo>
                <a:cubicBezTo>
                  <a:pt x="183990" y="12790"/>
                  <a:pt x="206221" y="27766"/>
                  <a:pt x="229129" y="41014"/>
                </a:cubicBezTo>
                <a:cubicBezTo>
                  <a:pt x="253428" y="53280"/>
                  <a:pt x="275659" y="68357"/>
                  <a:pt x="297686" y="84316"/>
                </a:cubicBezTo>
                <a:cubicBezTo>
                  <a:pt x="344588" y="115149"/>
                  <a:pt x="388779" y="149167"/>
                  <a:pt x="428768" y="188572"/>
                </a:cubicBezTo>
                <a:cubicBezTo>
                  <a:pt x="456794" y="211137"/>
                  <a:pt x="478482" y="239666"/>
                  <a:pt x="499459" y="268602"/>
                </a:cubicBezTo>
                <a:cubicBezTo>
                  <a:pt x="513828" y="286932"/>
                  <a:pt x="527079" y="304958"/>
                  <a:pt x="539787" y="324135"/>
                </a:cubicBezTo>
                <a:cubicBezTo>
                  <a:pt x="543718" y="331657"/>
                  <a:pt x="547480" y="339314"/>
                  <a:pt x="551479" y="346870"/>
                </a:cubicBezTo>
                <a:close/>
              </a:path>
            </a:pathLst>
          </a:custGeom>
          <a:solidFill>
            <a:srgbClr val="FFFFFF"/>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3" name="Google Shape;313;p9"/>
          <p:cNvSpPr/>
          <p:nvPr/>
        </p:nvSpPr>
        <p:spPr>
          <a:xfrm>
            <a:off x="11729780" y="-172719"/>
            <a:ext cx="309651" cy="402523"/>
          </a:xfrm>
          <a:custGeom>
            <a:avLst/>
            <a:gdLst/>
            <a:ahLst/>
            <a:cxnLst/>
            <a:rect l="l" t="t" r="r" b="b"/>
            <a:pathLst>
              <a:path w="464477" h="603783" extrusionOk="0">
                <a:moveTo>
                  <a:pt x="464173" y="115064"/>
                </a:moveTo>
                <a:cubicBezTo>
                  <a:pt x="466850" y="152301"/>
                  <a:pt x="451397" y="187607"/>
                  <a:pt x="436689" y="220947"/>
                </a:cubicBezTo>
                <a:cubicBezTo>
                  <a:pt x="415272" y="268958"/>
                  <a:pt x="382095" y="310193"/>
                  <a:pt x="350544" y="351834"/>
                </a:cubicBezTo>
                <a:cubicBezTo>
                  <a:pt x="330923" y="376670"/>
                  <a:pt x="308624" y="399236"/>
                  <a:pt x="289003" y="424207"/>
                </a:cubicBezTo>
                <a:cubicBezTo>
                  <a:pt x="260129" y="458530"/>
                  <a:pt x="225631" y="490583"/>
                  <a:pt x="194589" y="523618"/>
                </a:cubicBezTo>
                <a:cubicBezTo>
                  <a:pt x="164902" y="551673"/>
                  <a:pt x="138334" y="582031"/>
                  <a:pt x="102954" y="603784"/>
                </a:cubicBezTo>
                <a:cubicBezTo>
                  <a:pt x="99633" y="570511"/>
                  <a:pt x="86247" y="538052"/>
                  <a:pt x="61948" y="514605"/>
                </a:cubicBezTo>
                <a:cubicBezTo>
                  <a:pt x="44835" y="499833"/>
                  <a:pt x="25315" y="488211"/>
                  <a:pt x="7218" y="474692"/>
                </a:cubicBezTo>
                <a:cubicBezTo>
                  <a:pt x="4880" y="473066"/>
                  <a:pt x="2474" y="471507"/>
                  <a:pt x="0" y="470016"/>
                </a:cubicBezTo>
                <a:cubicBezTo>
                  <a:pt x="16063" y="435998"/>
                  <a:pt x="33245" y="402590"/>
                  <a:pt x="50596" y="369182"/>
                </a:cubicBezTo>
                <a:cubicBezTo>
                  <a:pt x="67676" y="336587"/>
                  <a:pt x="82654" y="302807"/>
                  <a:pt x="102208" y="271601"/>
                </a:cubicBezTo>
                <a:cubicBezTo>
                  <a:pt x="139452" y="212781"/>
                  <a:pt x="183948" y="159078"/>
                  <a:pt x="229596" y="106662"/>
                </a:cubicBezTo>
                <a:cubicBezTo>
                  <a:pt x="248065" y="85790"/>
                  <a:pt x="267416" y="65833"/>
                  <a:pt x="287274" y="46249"/>
                </a:cubicBezTo>
                <a:cubicBezTo>
                  <a:pt x="308658" y="24395"/>
                  <a:pt x="339124" y="0"/>
                  <a:pt x="370505" y="0"/>
                </a:cubicBezTo>
                <a:cubicBezTo>
                  <a:pt x="379858" y="0"/>
                  <a:pt x="389313" y="2168"/>
                  <a:pt x="398632" y="7217"/>
                </a:cubicBezTo>
                <a:cubicBezTo>
                  <a:pt x="435232" y="29613"/>
                  <a:pt x="460852" y="72136"/>
                  <a:pt x="464173" y="115064"/>
                </a:cubicBezTo>
                <a:close/>
              </a:path>
            </a:pathLst>
          </a:custGeom>
          <a:solidFill>
            <a:srgbClr val="FFFFFF"/>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0293053"/>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4"/>
        <p:cNvGrpSpPr/>
        <p:nvPr/>
      </p:nvGrpSpPr>
      <p:grpSpPr>
        <a:xfrm>
          <a:off x="0" y="0"/>
          <a:ext cx="0" cy="0"/>
          <a:chOff x="0" y="0"/>
          <a:chExt cx="0" cy="0"/>
        </a:xfrm>
      </p:grpSpPr>
      <p:sp>
        <p:nvSpPr>
          <p:cNvPr id="315" name="Google Shape;315;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9474229"/>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90"/>
        <p:cNvGrpSpPr/>
        <p:nvPr/>
      </p:nvGrpSpPr>
      <p:grpSpPr>
        <a:xfrm>
          <a:off x="0" y="0"/>
          <a:ext cx="0" cy="0"/>
          <a:chOff x="0" y="0"/>
          <a:chExt cx="0" cy="0"/>
        </a:xfrm>
      </p:grpSpPr>
      <p:sp>
        <p:nvSpPr>
          <p:cNvPr id="491" name="Google Shape;491;p4"/>
          <p:cNvSpPr txBox="1">
            <a:spLocks noGrp="1"/>
          </p:cNvSpPr>
          <p:nvPr>
            <p:ph type="body" idx="1"/>
          </p:nvPr>
        </p:nvSpPr>
        <p:spPr>
          <a:xfrm>
            <a:off x="1140400" y="2623367"/>
            <a:ext cx="5790000" cy="3762400"/>
          </a:xfrm>
          <a:prstGeom prst="rect">
            <a:avLst/>
          </a:prstGeom>
        </p:spPr>
        <p:txBody>
          <a:bodyPr spcFirstLastPara="1" wrap="square" lIns="0" tIns="0" rIns="0" bIns="0" anchor="t" anchorCtr="0">
            <a:noAutofit/>
          </a:bodyPr>
          <a:lstStyle>
            <a:lvl1pPr marL="609585" lvl="0" indent="-457189" algn="ctr" rtl="0">
              <a:lnSpc>
                <a:spcPct val="100000"/>
              </a:lnSpc>
              <a:spcBef>
                <a:spcPts val="0"/>
              </a:spcBef>
              <a:spcAft>
                <a:spcPts val="0"/>
              </a:spcAft>
              <a:buClr>
                <a:schemeClr val="accent1"/>
              </a:buClr>
              <a:buSzPts val="1800"/>
              <a:buChar char="●"/>
              <a:defRPr sz="2400">
                <a:solidFill>
                  <a:schemeClr val="accent1"/>
                </a:solidFill>
              </a:defRPr>
            </a:lvl1pPr>
            <a:lvl2pPr marL="1219170" lvl="1" indent="-457189" algn="ctr" rtl="0">
              <a:lnSpc>
                <a:spcPct val="100000"/>
              </a:lnSpc>
              <a:spcBef>
                <a:spcPts val="1067"/>
              </a:spcBef>
              <a:spcAft>
                <a:spcPts val="0"/>
              </a:spcAft>
              <a:buClr>
                <a:schemeClr val="accent1"/>
              </a:buClr>
              <a:buSzPts val="1800"/>
              <a:buChar char="○"/>
              <a:defRPr sz="2400">
                <a:solidFill>
                  <a:schemeClr val="accent1"/>
                </a:solidFill>
              </a:defRPr>
            </a:lvl2pPr>
            <a:lvl3pPr marL="1828754" lvl="2" indent="-457189" algn="ctr" rtl="0">
              <a:lnSpc>
                <a:spcPct val="100000"/>
              </a:lnSpc>
              <a:spcBef>
                <a:spcPts val="1067"/>
              </a:spcBef>
              <a:spcAft>
                <a:spcPts val="0"/>
              </a:spcAft>
              <a:buClr>
                <a:schemeClr val="accent1"/>
              </a:buClr>
              <a:buSzPts val="1800"/>
              <a:buChar char="■"/>
              <a:defRPr sz="2400">
                <a:solidFill>
                  <a:schemeClr val="accent1"/>
                </a:solidFill>
              </a:defRPr>
            </a:lvl3pPr>
            <a:lvl4pPr marL="2438339" lvl="3" indent="-457189" algn="ctr" rtl="0">
              <a:lnSpc>
                <a:spcPct val="100000"/>
              </a:lnSpc>
              <a:spcBef>
                <a:spcPts val="1067"/>
              </a:spcBef>
              <a:spcAft>
                <a:spcPts val="0"/>
              </a:spcAft>
              <a:buClr>
                <a:schemeClr val="accent1"/>
              </a:buClr>
              <a:buSzPts val="1800"/>
              <a:buChar char="●"/>
              <a:defRPr sz="2400">
                <a:solidFill>
                  <a:schemeClr val="accent1"/>
                </a:solidFill>
              </a:defRPr>
            </a:lvl4pPr>
            <a:lvl5pPr marL="3047924" lvl="4" indent="-457189" algn="ctr" rtl="0">
              <a:lnSpc>
                <a:spcPct val="100000"/>
              </a:lnSpc>
              <a:spcBef>
                <a:spcPts val="1067"/>
              </a:spcBef>
              <a:spcAft>
                <a:spcPts val="0"/>
              </a:spcAft>
              <a:buClr>
                <a:schemeClr val="accent1"/>
              </a:buClr>
              <a:buSzPts val="1800"/>
              <a:buChar char="○"/>
              <a:defRPr sz="2400">
                <a:solidFill>
                  <a:schemeClr val="accent1"/>
                </a:solidFill>
              </a:defRPr>
            </a:lvl5pPr>
            <a:lvl6pPr marL="3657509" lvl="5" indent="-457189" algn="ctr" rtl="0">
              <a:lnSpc>
                <a:spcPct val="100000"/>
              </a:lnSpc>
              <a:spcBef>
                <a:spcPts val="1067"/>
              </a:spcBef>
              <a:spcAft>
                <a:spcPts val="0"/>
              </a:spcAft>
              <a:buClr>
                <a:schemeClr val="accent1"/>
              </a:buClr>
              <a:buSzPts val="1800"/>
              <a:buChar char="■"/>
              <a:defRPr sz="2400">
                <a:solidFill>
                  <a:schemeClr val="accent1"/>
                </a:solidFill>
              </a:defRPr>
            </a:lvl6pPr>
            <a:lvl7pPr marL="4267093" lvl="6" indent="-457189" algn="ctr" rtl="0">
              <a:lnSpc>
                <a:spcPct val="100000"/>
              </a:lnSpc>
              <a:spcBef>
                <a:spcPts val="1067"/>
              </a:spcBef>
              <a:spcAft>
                <a:spcPts val="0"/>
              </a:spcAft>
              <a:buClr>
                <a:schemeClr val="accent1"/>
              </a:buClr>
              <a:buSzPts val="1800"/>
              <a:buChar char="●"/>
              <a:defRPr sz="2400">
                <a:solidFill>
                  <a:schemeClr val="accent1"/>
                </a:solidFill>
              </a:defRPr>
            </a:lvl7pPr>
            <a:lvl8pPr marL="4876678" lvl="7" indent="-457189" algn="ctr" rtl="0">
              <a:lnSpc>
                <a:spcPct val="100000"/>
              </a:lnSpc>
              <a:spcBef>
                <a:spcPts val="1067"/>
              </a:spcBef>
              <a:spcAft>
                <a:spcPts val="0"/>
              </a:spcAft>
              <a:buClr>
                <a:schemeClr val="accent1"/>
              </a:buClr>
              <a:buSzPts val="1800"/>
              <a:buChar char="○"/>
              <a:defRPr sz="2400">
                <a:solidFill>
                  <a:schemeClr val="accent1"/>
                </a:solidFill>
              </a:defRPr>
            </a:lvl8pPr>
            <a:lvl9pPr marL="5486263" lvl="8" indent="-457189" algn="ctr" rtl="0">
              <a:lnSpc>
                <a:spcPct val="100000"/>
              </a:lnSpc>
              <a:spcBef>
                <a:spcPts val="1067"/>
              </a:spcBef>
              <a:spcAft>
                <a:spcPts val="1067"/>
              </a:spcAft>
              <a:buClr>
                <a:schemeClr val="accent1"/>
              </a:buClr>
              <a:buSzPts val="1800"/>
              <a:buChar char="■"/>
              <a:defRPr sz="2400">
                <a:solidFill>
                  <a:schemeClr val="accent1"/>
                </a:solidFill>
              </a:defRPr>
            </a:lvl9pPr>
          </a:lstStyle>
          <a:p>
            <a:endParaRPr/>
          </a:p>
        </p:txBody>
      </p:sp>
      <p:sp>
        <p:nvSpPr>
          <p:cNvPr id="492" name="Google Shape;492;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493" name="Google Shape;493;p4"/>
          <p:cNvGrpSpPr/>
          <p:nvPr/>
        </p:nvGrpSpPr>
        <p:grpSpPr>
          <a:xfrm rot="-635448">
            <a:off x="9668090" y="107848"/>
            <a:ext cx="3198949" cy="3229569"/>
            <a:chOff x="14501631" y="162542"/>
            <a:chExt cx="4798253" cy="4844181"/>
          </a:xfrm>
        </p:grpSpPr>
        <p:sp>
          <p:nvSpPr>
            <p:cNvPr id="494" name="Google Shape;494;p4"/>
            <p:cNvSpPr/>
            <p:nvPr/>
          </p:nvSpPr>
          <p:spPr>
            <a:xfrm>
              <a:off x="14507967" y="162542"/>
              <a:ext cx="4785317" cy="4844181"/>
            </a:xfrm>
            <a:custGeom>
              <a:avLst/>
              <a:gdLst/>
              <a:ahLst/>
              <a:cxnLst/>
              <a:rect l="l" t="t" r="r" b="b"/>
              <a:pathLst>
                <a:path w="4785317" h="4844181" extrusionOk="0">
                  <a:moveTo>
                    <a:pt x="1" y="4765159"/>
                  </a:moveTo>
                  <a:cubicBezTo>
                    <a:pt x="-241" y="4809309"/>
                    <a:pt x="35949" y="4844991"/>
                    <a:pt x="80130" y="4844168"/>
                  </a:cubicBezTo>
                  <a:cubicBezTo>
                    <a:pt x="4862458" y="4754909"/>
                    <a:pt x="4781020" y="4838684"/>
                    <a:pt x="4781787" y="4701565"/>
                  </a:cubicBezTo>
                  <a:cubicBezTo>
                    <a:pt x="4782892" y="4501936"/>
                    <a:pt x="4785316" y="79636"/>
                    <a:pt x="4785316" y="80285"/>
                  </a:cubicBezTo>
                  <a:cubicBezTo>
                    <a:pt x="4785559" y="36542"/>
                    <a:pt x="4749999" y="1024"/>
                    <a:pt x="4706225" y="1266"/>
                  </a:cubicBezTo>
                  <a:cubicBezTo>
                    <a:pt x="-73591" y="27590"/>
                    <a:pt x="4287" y="-55643"/>
                    <a:pt x="3521" y="82910"/>
                  </a:cubicBezTo>
                  <a:cubicBezTo>
                    <a:pt x="2416" y="285339"/>
                    <a:pt x="-8" y="4765799"/>
                    <a:pt x="1" y="4765159"/>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495" name="Google Shape;495;p4"/>
            <p:cNvGrpSpPr/>
            <p:nvPr/>
          </p:nvGrpSpPr>
          <p:grpSpPr>
            <a:xfrm>
              <a:off x="14501631" y="488837"/>
              <a:ext cx="4798253" cy="4243872"/>
              <a:chOff x="14501631" y="488837"/>
              <a:chExt cx="4798253" cy="4243872"/>
            </a:xfrm>
          </p:grpSpPr>
          <p:sp>
            <p:nvSpPr>
              <p:cNvPr id="496" name="Google Shape;496;p4"/>
              <p:cNvSpPr/>
              <p:nvPr/>
            </p:nvSpPr>
            <p:spPr>
              <a:xfrm>
                <a:off x="14504189" y="1617066"/>
                <a:ext cx="4793260" cy="44172"/>
              </a:xfrm>
              <a:custGeom>
                <a:avLst/>
                <a:gdLst/>
                <a:ahLst/>
                <a:cxnLst/>
                <a:rect l="l" t="t" r="r" b="b"/>
                <a:pathLst>
                  <a:path w="4793260" h="44172" extrusionOk="0">
                    <a:moveTo>
                      <a:pt x="4787572" y="17959"/>
                    </a:moveTo>
                    <a:cubicBezTo>
                      <a:pt x="4787387" y="-10903"/>
                      <a:pt x="5155272" y="-2658"/>
                      <a:pt x="5689" y="26213"/>
                    </a:cubicBezTo>
                    <a:cubicBezTo>
                      <a:pt x="5874" y="55075"/>
                      <a:pt x="-362021" y="46830"/>
                      <a:pt x="4787572" y="17959"/>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7" name="Google Shape;497;p4"/>
              <p:cNvSpPr/>
              <p:nvPr/>
            </p:nvSpPr>
            <p:spPr>
              <a:xfrm>
                <a:off x="14506645" y="1992769"/>
                <a:ext cx="4793239" cy="52223"/>
              </a:xfrm>
              <a:custGeom>
                <a:avLst/>
                <a:gdLst/>
                <a:ahLst/>
                <a:cxnLst/>
                <a:rect l="l" t="t" r="r" b="b"/>
                <a:pathLst>
                  <a:path w="4793239" h="52223" extrusionOk="0">
                    <a:moveTo>
                      <a:pt x="4787549" y="17515"/>
                    </a:moveTo>
                    <a:cubicBezTo>
                      <a:pt x="4787365" y="-11356"/>
                      <a:pt x="5155289" y="-3789"/>
                      <a:pt x="5687" y="34712"/>
                    </a:cubicBezTo>
                    <a:cubicBezTo>
                      <a:pt x="5881" y="63574"/>
                      <a:pt x="-362024" y="56017"/>
                      <a:pt x="4787549" y="17515"/>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8" name="Google Shape;498;p4"/>
              <p:cNvSpPr/>
              <p:nvPr/>
            </p:nvSpPr>
            <p:spPr>
              <a:xfrm>
                <a:off x="14505022" y="2368428"/>
                <a:ext cx="4793408" cy="60417"/>
              </a:xfrm>
              <a:custGeom>
                <a:avLst/>
                <a:gdLst/>
                <a:ahLst/>
                <a:cxnLst/>
                <a:rect l="l" t="t" r="r" b="b"/>
                <a:pathLst>
                  <a:path w="4793408" h="60417" extrusionOk="0">
                    <a:moveTo>
                      <a:pt x="4787602" y="17144"/>
                    </a:moveTo>
                    <a:cubicBezTo>
                      <a:pt x="4787786" y="-11727"/>
                      <a:pt x="5155594" y="-4858"/>
                      <a:pt x="5807" y="43274"/>
                    </a:cubicBezTo>
                    <a:cubicBezTo>
                      <a:pt x="5623" y="72145"/>
                      <a:pt x="-362185" y="65276"/>
                      <a:pt x="4787602" y="17144"/>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9" name="Google Shape;499;p4"/>
              <p:cNvSpPr/>
              <p:nvPr/>
            </p:nvSpPr>
            <p:spPr>
              <a:xfrm>
                <a:off x="14504345" y="488837"/>
                <a:ext cx="4793259" cy="22141"/>
              </a:xfrm>
              <a:custGeom>
                <a:avLst/>
                <a:gdLst/>
                <a:ahLst/>
                <a:cxnLst/>
                <a:rect l="l" t="t" r="r" b="b"/>
                <a:pathLst>
                  <a:path w="4793259" h="22141" extrusionOk="0">
                    <a:moveTo>
                      <a:pt x="5697" y="20352"/>
                    </a:moveTo>
                    <a:cubicBezTo>
                      <a:pt x="5155328" y="20352"/>
                      <a:pt x="4787405" y="30660"/>
                      <a:pt x="4787560" y="1789"/>
                    </a:cubicBezTo>
                    <a:cubicBezTo>
                      <a:pt x="-362062" y="1789"/>
                      <a:pt x="5862" y="-8519"/>
                      <a:pt x="5697" y="2035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0" name="Google Shape;500;p4"/>
              <p:cNvSpPr/>
              <p:nvPr/>
            </p:nvSpPr>
            <p:spPr>
              <a:xfrm>
                <a:off x="14501734" y="1241244"/>
                <a:ext cx="4793289" cy="36345"/>
              </a:xfrm>
              <a:custGeom>
                <a:avLst/>
                <a:gdLst/>
                <a:ahLst/>
                <a:cxnLst/>
                <a:rect l="l" t="t" r="r" b="b"/>
                <a:pathLst>
                  <a:path w="4793289" h="36345" extrusionOk="0">
                    <a:moveTo>
                      <a:pt x="4787601" y="18512"/>
                    </a:moveTo>
                    <a:cubicBezTo>
                      <a:pt x="4787416" y="-10350"/>
                      <a:pt x="5155311" y="-1417"/>
                      <a:pt x="5689" y="17834"/>
                    </a:cubicBezTo>
                    <a:cubicBezTo>
                      <a:pt x="5874" y="46695"/>
                      <a:pt x="-362021" y="37763"/>
                      <a:pt x="4787601" y="1851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1" name="Google Shape;501;p4"/>
              <p:cNvSpPr/>
              <p:nvPr/>
            </p:nvSpPr>
            <p:spPr>
              <a:xfrm>
                <a:off x="14502245" y="865223"/>
                <a:ext cx="4793293" cy="28872"/>
              </a:xfrm>
              <a:custGeom>
                <a:avLst/>
                <a:gdLst/>
                <a:ahLst/>
                <a:cxnLst/>
                <a:rect l="l" t="t" r="r" b="b"/>
                <a:pathLst>
                  <a:path w="4793293" h="28872" extrusionOk="0">
                    <a:moveTo>
                      <a:pt x="4787498" y="19245"/>
                    </a:moveTo>
                    <a:cubicBezTo>
                      <a:pt x="4787653" y="-9617"/>
                      <a:pt x="5155431" y="-6"/>
                      <a:pt x="5800" y="9624"/>
                    </a:cubicBezTo>
                    <a:cubicBezTo>
                      <a:pt x="5635" y="38495"/>
                      <a:pt x="-362144" y="28875"/>
                      <a:pt x="4787498" y="19245"/>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2" name="Google Shape;502;p4"/>
              <p:cNvSpPr/>
              <p:nvPr/>
            </p:nvSpPr>
            <p:spPr>
              <a:xfrm>
                <a:off x="14504092" y="3495126"/>
                <a:ext cx="4793133" cy="85524"/>
              </a:xfrm>
              <a:custGeom>
                <a:avLst/>
                <a:gdLst/>
                <a:ahLst/>
                <a:cxnLst/>
                <a:rect l="l" t="t" r="r" b="b"/>
                <a:pathLst>
                  <a:path w="4793133" h="85524" extrusionOk="0">
                    <a:moveTo>
                      <a:pt x="4787445" y="16292"/>
                    </a:moveTo>
                    <a:cubicBezTo>
                      <a:pt x="4787261" y="-12579"/>
                      <a:pt x="5155136" y="-7774"/>
                      <a:pt x="5689" y="69239"/>
                    </a:cubicBezTo>
                    <a:cubicBezTo>
                      <a:pt x="5873" y="98101"/>
                      <a:pt x="-362002" y="93295"/>
                      <a:pt x="4787445" y="1629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3" name="Google Shape;503;p4"/>
              <p:cNvSpPr/>
              <p:nvPr/>
            </p:nvSpPr>
            <p:spPr>
              <a:xfrm>
                <a:off x="14505409" y="4246081"/>
                <a:ext cx="4793488" cy="102554"/>
              </a:xfrm>
              <a:custGeom>
                <a:avLst/>
                <a:gdLst/>
                <a:ahLst/>
                <a:cxnLst/>
                <a:rect l="l" t="t" r="r" b="b"/>
                <a:pathLst>
                  <a:path w="4793488" h="102554" extrusionOk="0">
                    <a:moveTo>
                      <a:pt x="4787689" y="15866"/>
                    </a:moveTo>
                    <a:cubicBezTo>
                      <a:pt x="4787854" y="-13006"/>
                      <a:pt x="5155642" y="-9566"/>
                      <a:pt x="5797" y="86687"/>
                    </a:cubicBezTo>
                    <a:cubicBezTo>
                      <a:pt x="5642" y="115559"/>
                      <a:pt x="-362156" y="112129"/>
                      <a:pt x="4787689" y="15866"/>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4" name="Google Shape;504;p4"/>
              <p:cNvSpPr/>
              <p:nvPr/>
            </p:nvSpPr>
            <p:spPr>
              <a:xfrm>
                <a:off x="14502563" y="2744048"/>
                <a:ext cx="4793430" cy="68715"/>
              </a:xfrm>
              <a:custGeom>
                <a:avLst/>
                <a:gdLst/>
                <a:ahLst/>
                <a:cxnLst/>
                <a:rect l="l" t="t" r="r" b="b"/>
                <a:pathLst>
                  <a:path w="4793430" h="68715" extrusionOk="0">
                    <a:moveTo>
                      <a:pt x="4787626" y="16822"/>
                    </a:moveTo>
                    <a:cubicBezTo>
                      <a:pt x="4787810" y="-12049"/>
                      <a:pt x="5155569" y="-5868"/>
                      <a:pt x="5802" y="51894"/>
                    </a:cubicBezTo>
                    <a:cubicBezTo>
                      <a:pt x="5628" y="80765"/>
                      <a:pt x="-362141" y="74584"/>
                      <a:pt x="4787626" y="1682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5" name="Google Shape;505;p4"/>
              <p:cNvSpPr/>
              <p:nvPr/>
            </p:nvSpPr>
            <p:spPr>
              <a:xfrm>
                <a:off x="14503314" y="4621579"/>
                <a:ext cx="4793500" cy="111130"/>
              </a:xfrm>
              <a:custGeom>
                <a:avLst/>
                <a:gdLst/>
                <a:ahLst/>
                <a:cxnLst/>
                <a:rect l="l" t="t" r="r" b="b"/>
                <a:pathLst>
                  <a:path w="4793500" h="111130" extrusionOk="0">
                    <a:moveTo>
                      <a:pt x="4787700" y="15684"/>
                    </a:moveTo>
                    <a:cubicBezTo>
                      <a:pt x="4787865" y="-13187"/>
                      <a:pt x="5155681" y="-10445"/>
                      <a:pt x="5798" y="95449"/>
                    </a:cubicBezTo>
                    <a:cubicBezTo>
                      <a:pt x="5643" y="124320"/>
                      <a:pt x="-362184" y="121569"/>
                      <a:pt x="4787700" y="15684"/>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6" name="Google Shape;506;p4"/>
              <p:cNvSpPr/>
              <p:nvPr/>
            </p:nvSpPr>
            <p:spPr>
              <a:xfrm>
                <a:off x="14506553" y="3870591"/>
                <a:ext cx="4793108" cy="94009"/>
              </a:xfrm>
              <a:custGeom>
                <a:avLst/>
                <a:gdLst/>
                <a:ahLst/>
                <a:cxnLst/>
                <a:rect l="l" t="t" r="r" b="b"/>
                <a:pathLst>
                  <a:path w="4793108" h="94009" extrusionOk="0">
                    <a:moveTo>
                      <a:pt x="4787418" y="16067"/>
                    </a:moveTo>
                    <a:cubicBezTo>
                      <a:pt x="4787234" y="-12804"/>
                      <a:pt x="5155157" y="-8677"/>
                      <a:pt x="5691" y="77947"/>
                    </a:cubicBezTo>
                    <a:cubicBezTo>
                      <a:pt x="5875" y="106808"/>
                      <a:pt x="-362048" y="102691"/>
                      <a:pt x="4787418" y="1606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7" name="Google Shape;507;p4"/>
              <p:cNvSpPr/>
              <p:nvPr/>
            </p:nvSpPr>
            <p:spPr>
              <a:xfrm>
                <a:off x="14501631" y="3119630"/>
                <a:ext cx="4793160" cy="77084"/>
              </a:xfrm>
              <a:custGeom>
                <a:avLst/>
                <a:gdLst/>
                <a:ahLst/>
                <a:cxnLst/>
                <a:rect l="l" t="t" r="r" b="b"/>
                <a:pathLst>
                  <a:path w="4793160" h="77084" extrusionOk="0">
                    <a:moveTo>
                      <a:pt x="4787471" y="16539"/>
                    </a:moveTo>
                    <a:cubicBezTo>
                      <a:pt x="4787287" y="-12333"/>
                      <a:pt x="5155172" y="-6830"/>
                      <a:pt x="5686" y="60543"/>
                    </a:cubicBezTo>
                    <a:cubicBezTo>
                      <a:pt x="5880" y="89415"/>
                      <a:pt x="-362005" y="83921"/>
                      <a:pt x="4787471" y="16539"/>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508" name="Google Shape;508;p4"/>
          <p:cNvGrpSpPr/>
          <p:nvPr/>
        </p:nvGrpSpPr>
        <p:grpSpPr>
          <a:xfrm rot="-733608">
            <a:off x="7299686" y="1140609"/>
            <a:ext cx="1531177" cy="1168312"/>
            <a:chOff x="10948074" y="1709235"/>
            <a:chExt cx="2296571" cy="1752244"/>
          </a:xfrm>
        </p:grpSpPr>
        <p:sp>
          <p:nvSpPr>
            <p:cNvPr id="509" name="Google Shape;509;p4"/>
            <p:cNvSpPr/>
            <p:nvPr/>
          </p:nvSpPr>
          <p:spPr>
            <a:xfrm>
              <a:off x="10948074" y="1709235"/>
              <a:ext cx="2296571" cy="788736"/>
            </a:xfrm>
            <a:custGeom>
              <a:avLst/>
              <a:gdLst/>
              <a:ahLst/>
              <a:cxnLst/>
              <a:rect l="l" t="t" r="r" b="b"/>
              <a:pathLst>
                <a:path w="2296571" h="788736" extrusionOk="0">
                  <a:moveTo>
                    <a:pt x="2222186" y="403716"/>
                  </a:moveTo>
                  <a:cubicBezTo>
                    <a:pt x="1609452" y="-135239"/>
                    <a:pt x="685996" y="-134468"/>
                    <a:pt x="74135" y="405410"/>
                  </a:cubicBezTo>
                  <a:cubicBezTo>
                    <a:pt x="-16640" y="485501"/>
                    <a:pt x="-25243" y="623957"/>
                    <a:pt x="54908" y="714651"/>
                  </a:cubicBezTo>
                  <a:cubicBezTo>
                    <a:pt x="135058" y="805368"/>
                    <a:pt x="273633" y="813965"/>
                    <a:pt x="364366" y="733855"/>
                  </a:cubicBezTo>
                  <a:cubicBezTo>
                    <a:pt x="811049" y="339767"/>
                    <a:pt x="1485175" y="339211"/>
                    <a:pt x="1932460" y="732620"/>
                  </a:cubicBezTo>
                  <a:cubicBezTo>
                    <a:pt x="1974175" y="769302"/>
                    <a:pt x="2025898" y="787298"/>
                    <a:pt x="2077411" y="787257"/>
                  </a:cubicBezTo>
                  <a:cubicBezTo>
                    <a:pt x="2138155" y="787211"/>
                    <a:pt x="2198596" y="762063"/>
                    <a:pt x="2241896" y="712930"/>
                  </a:cubicBezTo>
                  <a:cubicBezTo>
                    <a:pt x="2321899" y="622103"/>
                    <a:pt x="2313075" y="483661"/>
                    <a:pt x="2222186" y="40371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0" name="Google Shape;510;p4"/>
            <p:cNvSpPr/>
            <p:nvPr/>
          </p:nvSpPr>
          <p:spPr>
            <a:xfrm>
              <a:off x="11470887" y="2353532"/>
              <a:ext cx="1251653" cy="591530"/>
            </a:xfrm>
            <a:custGeom>
              <a:avLst/>
              <a:gdLst/>
              <a:ahLst/>
              <a:cxnLst/>
              <a:rect l="l" t="t" r="r" b="b"/>
              <a:pathLst>
                <a:path w="1251653" h="591530" extrusionOk="0">
                  <a:moveTo>
                    <a:pt x="1177258" y="207336"/>
                  </a:moveTo>
                  <a:cubicBezTo>
                    <a:pt x="862609" y="-69442"/>
                    <a:pt x="388367" y="-69070"/>
                    <a:pt x="74137" y="208203"/>
                  </a:cubicBezTo>
                  <a:cubicBezTo>
                    <a:pt x="-16638" y="288295"/>
                    <a:pt x="-25241" y="426727"/>
                    <a:pt x="54896" y="517444"/>
                  </a:cubicBezTo>
                  <a:cubicBezTo>
                    <a:pt x="135065" y="608184"/>
                    <a:pt x="273635" y="616740"/>
                    <a:pt x="364364" y="536648"/>
                  </a:cubicBezTo>
                  <a:cubicBezTo>
                    <a:pt x="513429" y="405164"/>
                    <a:pt x="738319" y="405008"/>
                    <a:pt x="887550" y="536235"/>
                  </a:cubicBezTo>
                  <a:cubicBezTo>
                    <a:pt x="929256" y="572916"/>
                    <a:pt x="980979" y="590913"/>
                    <a:pt x="1032491" y="590872"/>
                  </a:cubicBezTo>
                  <a:cubicBezTo>
                    <a:pt x="1093245" y="590826"/>
                    <a:pt x="1153691" y="565678"/>
                    <a:pt x="1196976" y="516545"/>
                  </a:cubicBezTo>
                  <a:cubicBezTo>
                    <a:pt x="1276984" y="425699"/>
                    <a:pt x="1268156" y="287281"/>
                    <a:pt x="1177258" y="20733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1" name="Google Shape;511;p4"/>
            <p:cNvSpPr/>
            <p:nvPr/>
          </p:nvSpPr>
          <p:spPr>
            <a:xfrm rot="-798371">
              <a:off x="11889931" y="3005860"/>
              <a:ext cx="413848" cy="413546"/>
            </a:xfrm>
            <a:custGeom>
              <a:avLst/>
              <a:gdLst/>
              <a:ahLst/>
              <a:cxnLst/>
              <a:rect l="l" t="t" r="r" b="b"/>
              <a:pathLst>
                <a:path w="414126" h="413824" extrusionOk="0">
                  <a:moveTo>
                    <a:pt x="414127" y="206912"/>
                  </a:moveTo>
                  <a:cubicBezTo>
                    <a:pt x="414127" y="321186"/>
                    <a:pt x="321421" y="413824"/>
                    <a:pt x="207063" y="413824"/>
                  </a:cubicBezTo>
                  <a:cubicBezTo>
                    <a:pt x="92705" y="413824"/>
                    <a:pt x="0" y="321186"/>
                    <a:pt x="0" y="206912"/>
                  </a:cubicBezTo>
                  <a:cubicBezTo>
                    <a:pt x="0" y="92638"/>
                    <a:pt x="92706" y="0"/>
                    <a:pt x="207063" y="0"/>
                  </a:cubicBezTo>
                  <a:cubicBezTo>
                    <a:pt x="321421" y="0"/>
                    <a:pt x="414127" y="92638"/>
                    <a:pt x="414127" y="206912"/>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512" name="Google Shape;512;p4"/>
          <p:cNvSpPr/>
          <p:nvPr/>
        </p:nvSpPr>
        <p:spPr>
          <a:xfrm rot="499954">
            <a:off x="11419744" y="5293683"/>
            <a:ext cx="1112413" cy="1141155"/>
          </a:xfrm>
          <a:custGeom>
            <a:avLst/>
            <a:gdLst/>
            <a:ahLst/>
            <a:cxnLst/>
            <a:rect l="l" t="t" r="r" b="b"/>
            <a:pathLst>
              <a:path w="1667683" h="1711988" extrusionOk="0">
                <a:moveTo>
                  <a:pt x="833839" y="334717"/>
                </a:moveTo>
                <a:cubicBezTo>
                  <a:pt x="781816" y="335138"/>
                  <a:pt x="729798" y="335580"/>
                  <a:pt x="677779" y="336039"/>
                </a:cubicBezTo>
                <a:cubicBezTo>
                  <a:pt x="676247" y="255277"/>
                  <a:pt x="672739" y="174636"/>
                  <a:pt x="670375" y="94028"/>
                </a:cubicBezTo>
                <a:cubicBezTo>
                  <a:pt x="669827" y="75309"/>
                  <a:pt x="668525" y="55365"/>
                  <a:pt x="660036" y="38320"/>
                </a:cubicBezTo>
                <a:cubicBezTo>
                  <a:pt x="650317" y="18800"/>
                  <a:pt x="637127" y="18057"/>
                  <a:pt x="616675" y="14113"/>
                </a:cubicBezTo>
                <a:cubicBezTo>
                  <a:pt x="568952" y="4909"/>
                  <a:pt x="520366" y="198"/>
                  <a:pt x="471766" y="6"/>
                </a:cubicBezTo>
                <a:cubicBezTo>
                  <a:pt x="441717" y="-111"/>
                  <a:pt x="411666" y="1499"/>
                  <a:pt x="381805" y="4847"/>
                </a:cubicBezTo>
                <a:cubicBezTo>
                  <a:pt x="361082" y="7172"/>
                  <a:pt x="333983" y="6323"/>
                  <a:pt x="319249" y="23806"/>
                </a:cubicBezTo>
                <a:cubicBezTo>
                  <a:pt x="311006" y="33581"/>
                  <a:pt x="308810" y="46955"/>
                  <a:pt x="307207" y="59638"/>
                </a:cubicBezTo>
                <a:cubicBezTo>
                  <a:pt x="295689" y="150678"/>
                  <a:pt x="297450" y="243968"/>
                  <a:pt x="296507" y="335628"/>
                </a:cubicBezTo>
                <a:cubicBezTo>
                  <a:pt x="296600" y="326722"/>
                  <a:pt x="74194" y="336080"/>
                  <a:pt x="50799" y="338096"/>
                </a:cubicBezTo>
                <a:cubicBezTo>
                  <a:pt x="39565" y="339065"/>
                  <a:pt x="27455" y="340401"/>
                  <a:pt x="19123" y="347992"/>
                </a:cubicBezTo>
                <a:cubicBezTo>
                  <a:pt x="10599" y="355754"/>
                  <a:pt x="8232" y="368049"/>
                  <a:pt x="6735" y="379475"/>
                </a:cubicBezTo>
                <a:cubicBezTo>
                  <a:pt x="-3892" y="455594"/>
                  <a:pt x="-638" y="534527"/>
                  <a:pt x="7485" y="610720"/>
                </a:cubicBezTo>
                <a:cubicBezTo>
                  <a:pt x="12059" y="653630"/>
                  <a:pt x="8835" y="709266"/>
                  <a:pt x="59888" y="721294"/>
                </a:cubicBezTo>
                <a:cubicBezTo>
                  <a:pt x="92286" y="728930"/>
                  <a:pt x="125829" y="729269"/>
                  <a:pt x="158889" y="731248"/>
                </a:cubicBezTo>
                <a:cubicBezTo>
                  <a:pt x="203368" y="733912"/>
                  <a:pt x="245917" y="734439"/>
                  <a:pt x="290646" y="732090"/>
                </a:cubicBezTo>
                <a:cubicBezTo>
                  <a:pt x="289933" y="776051"/>
                  <a:pt x="289234" y="820011"/>
                  <a:pt x="288525" y="863965"/>
                </a:cubicBezTo>
                <a:cubicBezTo>
                  <a:pt x="289234" y="907918"/>
                  <a:pt x="289933" y="951879"/>
                  <a:pt x="290646" y="995836"/>
                </a:cubicBezTo>
                <a:cubicBezTo>
                  <a:pt x="290629" y="994672"/>
                  <a:pt x="107134" y="990481"/>
                  <a:pt x="91046" y="988960"/>
                </a:cubicBezTo>
                <a:cubicBezTo>
                  <a:pt x="75582" y="987498"/>
                  <a:pt x="59298" y="986926"/>
                  <a:pt x="45256" y="993569"/>
                </a:cubicBezTo>
                <a:cubicBezTo>
                  <a:pt x="11935" y="1009326"/>
                  <a:pt x="13326" y="1075967"/>
                  <a:pt x="10014" y="1106957"/>
                </a:cubicBezTo>
                <a:cubicBezTo>
                  <a:pt x="5282" y="1151226"/>
                  <a:pt x="4244" y="1195889"/>
                  <a:pt x="6903" y="1240328"/>
                </a:cubicBezTo>
                <a:cubicBezTo>
                  <a:pt x="10425" y="1299217"/>
                  <a:pt x="5800" y="1386292"/>
                  <a:pt x="82941" y="1388943"/>
                </a:cubicBezTo>
                <a:cubicBezTo>
                  <a:pt x="102866" y="1389627"/>
                  <a:pt x="122989" y="1394144"/>
                  <a:pt x="143182" y="1395260"/>
                </a:cubicBezTo>
                <a:cubicBezTo>
                  <a:pt x="156090" y="1395975"/>
                  <a:pt x="296545" y="1395804"/>
                  <a:pt x="296511" y="1392298"/>
                </a:cubicBezTo>
                <a:cubicBezTo>
                  <a:pt x="297432" y="1481986"/>
                  <a:pt x="289478" y="1568558"/>
                  <a:pt x="300848" y="1658009"/>
                </a:cubicBezTo>
                <a:cubicBezTo>
                  <a:pt x="302660" y="1672256"/>
                  <a:pt x="304253" y="1687318"/>
                  <a:pt x="317148" y="1695039"/>
                </a:cubicBezTo>
                <a:cubicBezTo>
                  <a:pt x="332709" y="1704359"/>
                  <a:pt x="361291" y="1704808"/>
                  <a:pt x="379044" y="1707619"/>
                </a:cubicBezTo>
                <a:cubicBezTo>
                  <a:pt x="420867" y="1714241"/>
                  <a:pt x="469632" y="1711279"/>
                  <a:pt x="511972" y="1711598"/>
                </a:cubicBezTo>
                <a:cubicBezTo>
                  <a:pt x="544477" y="1711844"/>
                  <a:pt x="576999" y="1710225"/>
                  <a:pt x="609319" y="1706729"/>
                </a:cubicBezTo>
                <a:cubicBezTo>
                  <a:pt x="638182" y="1703610"/>
                  <a:pt x="654462" y="1698912"/>
                  <a:pt x="662403" y="1668459"/>
                </a:cubicBezTo>
                <a:cubicBezTo>
                  <a:pt x="670656" y="1636808"/>
                  <a:pt x="669132" y="1610840"/>
                  <a:pt x="672143" y="1578316"/>
                </a:cubicBezTo>
                <a:cubicBezTo>
                  <a:pt x="673633" y="1562223"/>
                  <a:pt x="680012" y="1391908"/>
                  <a:pt x="677782" y="1391887"/>
                </a:cubicBezTo>
                <a:cubicBezTo>
                  <a:pt x="729801" y="1392343"/>
                  <a:pt x="781820" y="1392788"/>
                  <a:pt x="833842" y="1393209"/>
                </a:cubicBezTo>
                <a:cubicBezTo>
                  <a:pt x="885864" y="1392788"/>
                  <a:pt x="937883" y="1392346"/>
                  <a:pt x="989902" y="1391887"/>
                </a:cubicBezTo>
                <a:cubicBezTo>
                  <a:pt x="987668" y="1391908"/>
                  <a:pt x="994051" y="1562223"/>
                  <a:pt x="995541" y="1578316"/>
                </a:cubicBezTo>
                <a:cubicBezTo>
                  <a:pt x="998556" y="1610840"/>
                  <a:pt x="997028" y="1636811"/>
                  <a:pt x="1005281" y="1668459"/>
                </a:cubicBezTo>
                <a:cubicBezTo>
                  <a:pt x="1013222" y="1698912"/>
                  <a:pt x="1029502" y="1703610"/>
                  <a:pt x="1058365" y="1706729"/>
                </a:cubicBezTo>
                <a:cubicBezTo>
                  <a:pt x="1090685" y="1710225"/>
                  <a:pt x="1123203" y="1711841"/>
                  <a:pt x="1155712" y="1711598"/>
                </a:cubicBezTo>
                <a:cubicBezTo>
                  <a:pt x="1198052" y="1711279"/>
                  <a:pt x="1246820" y="1714241"/>
                  <a:pt x="1288640" y="1707619"/>
                </a:cubicBezTo>
                <a:cubicBezTo>
                  <a:pt x="1306396" y="1704808"/>
                  <a:pt x="1334975" y="1704359"/>
                  <a:pt x="1350536" y="1695039"/>
                </a:cubicBezTo>
                <a:cubicBezTo>
                  <a:pt x="1363431" y="1687318"/>
                  <a:pt x="1365027" y="1672256"/>
                  <a:pt x="1366836" y="1658009"/>
                </a:cubicBezTo>
                <a:cubicBezTo>
                  <a:pt x="1378207" y="1568561"/>
                  <a:pt x="1370252" y="1481986"/>
                  <a:pt x="1371173" y="1392298"/>
                </a:cubicBezTo>
                <a:cubicBezTo>
                  <a:pt x="1371139" y="1395804"/>
                  <a:pt x="1511590" y="1395975"/>
                  <a:pt x="1524503" y="1395260"/>
                </a:cubicBezTo>
                <a:cubicBezTo>
                  <a:pt x="1544695" y="1394144"/>
                  <a:pt x="1564818" y="1389627"/>
                  <a:pt x="1584744" y="1388943"/>
                </a:cubicBezTo>
                <a:cubicBezTo>
                  <a:pt x="1661884" y="1386289"/>
                  <a:pt x="1657259" y="1299217"/>
                  <a:pt x="1660781" y="1240328"/>
                </a:cubicBezTo>
                <a:cubicBezTo>
                  <a:pt x="1663440" y="1195889"/>
                  <a:pt x="1662402" y="1151226"/>
                  <a:pt x="1657671" y="1106957"/>
                </a:cubicBezTo>
                <a:cubicBezTo>
                  <a:pt x="1654358" y="1075967"/>
                  <a:pt x="1655749" y="1009323"/>
                  <a:pt x="1622428" y="993569"/>
                </a:cubicBezTo>
                <a:cubicBezTo>
                  <a:pt x="1608386" y="986930"/>
                  <a:pt x="1592102" y="987498"/>
                  <a:pt x="1576638" y="988960"/>
                </a:cubicBezTo>
                <a:cubicBezTo>
                  <a:pt x="1560550" y="990481"/>
                  <a:pt x="1377055" y="994668"/>
                  <a:pt x="1377038" y="995836"/>
                </a:cubicBezTo>
                <a:cubicBezTo>
                  <a:pt x="1377747" y="951875"/>
                  <a:pt x="1378450" y="907915"/>
                  <a:pt x="1379159" y="863965"/>
                </a:cubicBezTo>
                <a:cubicBezTo>
                  <a:pt x="1378450" y="820011"/>
                  <a:pt x="1377751" y="776051"/>
                  <a:pt x="1377038" y="732090"/>
                </a:cubicBezTo>
                <a:cubicBezTo>
                  <a:pt x="1421767" y="734436"/>
                  <a:pt x="1464316" y="733912"/>
                  <a:pt x="1508795" y="731248"/>
                </a:cubicBezTo>
                <a:cubicBezTo>
                  <a:pt x="1541858" y="729269"/>
                  <a:pt x="1575398" y="728930"/>
                  <a:pt x="1607796" y="721294"/>
                </a:cubicBezTo>
                <a:cubicBezTo>
                  <a:pt x="1658846" y="709266"/>
                  <a:pt x="1655622" y="653630"/>
                  <a:pt x="1660199" y="610720"/>
                </a:cubicBezTo>
                <a:cubicBezTo>
                  <a:pt x="1668322" y="534527"/>
                  <a:pt x="1671576" y="455594"/>
                  <a:pt x="1660949" y="379475"/>
                </a:cubicBezTo>
                <a:cubicBezTo>
                  <a:pt x="1659452" y="368049"/>
                  <a:pt x="1657085" y="355750"/>
                  <a:pt x="1648561" y="347992"/>
                </a:cubicBezTo>
                <a:cubicBezTo>
                  <a:pt x="1640226" y="340404"/>
                  <a:pt x="1628115" y="339065"/>
                  <a:pt x="1616885" y="338096"/>
                </a:cubicBezTo>
                <a:cubicBezTo>
                  <a:pt x="1593490" y="336076"/>
                  <a:pt x="1371084" y="326722"/>
                  <a:pt x="1371177" y="335628"/>
                </a:cubicBezTo>
                <a:cubicBezTo>
                  <a:pt x="1370234" y="243968"/>
                  <a:pt x="1371992" y="150678"/>
                  <a:pt x="1360478" y="59638"/>
                </a:cubicBezTo>
                <a:cubicBezTo>
                  <a:pt x="1358874" y="46955"/>
                  <a:pt x="1356678" y="33585"/>
                  <a:pt x="1348435" y="23806"/>
                </a:cubicBezTo>
                <a:cubicBezTo>
                  <a:pt x="1333701" y="6323"/>
                  <a:pt x="1306602" y="7172"/>
                  <a:pt x="1285879" y="4847"/>
                </a:cubicBezTo>
                <a:cubicBezTo>
                  <a:pt x="1256019" y="1499"/>
                  <a:pt x="1225963" y="-111"/>
                  <a:pt x="1195918" y="6"/>
                </a:cubicBezTo>
                <a:cubicBezTo>
                  <a:pt x="1147315" y="198"/>
                  <a:pt x="1098732" y="4909"/>
                  <a:pt x="1051010" y="14113"/>
                </a:cubicBezTo>
                <a:cubicBezTo>
                  <a:pt x="1030557" y="18057"/>
                  <a:pt x="1017371" y="18800"/>
                  <a:pt x="1007648" y="38320"/>
                </a:cubicBezTo>
                <a:cubicBezTo>
                  <a:pt x="999159" y="55365"/>
                  <a:pt x="997857" y="75309"/>
                  <a:pt x="997309" y="94028"/>
                </a:cubicBezTo>
                <a:cubicBezTo>
                  <a:pt x="994945" y="174639"/>
                  <a:pt x="991437" y="255281"/>
                  <a:pt x="989905" y="336039"/>
                </a:cubicBezTo>
                <a:cubicBezTo>
                  <a:pt x="937876" y="335583"/>
                  <a:pt x="885857" y="335138"/>
                  <a:pt x="833839" y="334717"/>
                </a:cubicBezTo>
                <a:close/>
                <a:moveTo>
                  <a:pt x="833839" y="1005676"/>
                </a:moveTo>
                <a:cubicBezTo>
                  <a:pt x="781323" y="1006347"/>
                  <a:pt x="728797" y="1007005"/>
                  <a:pt x="676275" y="1007676"/>
                </a:cubicBezTo>
                <a:cubicBezTo>
                  <a:pt x="677258" y="959771"/>
                  <a:pt x="678224" y="911869"/>
                  <a:pt x="679170" y="863965"/>
                </a:cubicBezTo>
                <a:cubicBezTo>
                  <a:pt x="678224" y="816063"/>
                  <a:pt x="677258" y="768158"/>
                  <a:pt x="676275" y="720253"/>
                </a:cubicBezTo>
                <a:cubicBezTo>
                  <a:pt x="728797" y="720924"/>
                  <a:pt x="781323" y="721582"/>
                  <a:pt x="833839" y="722253"/>
                </a:cubicBezTo>
                <a:cubicBezTo>
                  <a:pt x="886354" y="721582"/>
                  <a:pt x="938880" y="720924"/>
                  <a:pt x="991402" y="720253"/>
                </a:cubicBezTo>
                <a:cubicBezTo>
                  <a:pt x="990419" y="768158"/>
                  <a:pt x="989453" y="816060"/>
                  <a:pt x="988507" y="863965"/>
                </a:cubicBezTo>
                <a:cubicBezTo>
                  <a:pt x="989453" y="911866"/>
                  <a:pt x="990419" y="959771"/>
                  <a:pt x="991402" y="1007676"/>
                </a:cubicBezTo>
                <a:cubicBezTo>
                  <a:pt x="938880" y="1007001"/>
                  <a:pt x="886354" y="1006344"/>
                  <a:pt x="833839" y="1005676"/>
                </a:cubicBezTo>
                <a:close/>
              </a:path>
            </a:pathLst>
          </a:custGeom>
          <a:solidFill>
            <a:schemeClr val="dk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513" name="Google Shape;513;p4"/>
          <p:cNvGrpSpPr/>
          <p:nvPr/>
        </p:nvGrpSpPr>
        <p:grpSpPr>
          <a:xfrm rot="709070">
            <a:off x="8088747" y="2718861"/>
            <a:ext cx="3263600" cy="4388508"/>
            <a:chOff x="12133100" y="4076409"/>
            <a:chExt cx="4895419" cy="6583057"/>
          </a:xfrm>
        </p:grpSpPr>
        <p:sp>
          <p:nvSpPr>
            <p:cNvPr id="514" name="Google Shape;514;p4"/>
            <p:cNvSpPr/>
            <p:nvPr/>
          </p:nvSpPr>
          <p:spPr>
            <a:xfrm>
              <a:off x="12138334" y="4076409"/>
              <a:ext cx="4890185" cy="6583057"/>
            </a:xfrm>
            <a:custGeom>
              <a:avLst/>
              <a:gdLst/>
              <a:ahLst/>
              <a:cxnLst/>
              <a:rect l="l" t="t" r="r" b="b"/>
              <a:pathLst>
                <a:path w="4890185" h="6583057" extrusionOk="0">
                  <a:moveTo>
                    <a:pt x="4862762" y="6344731"/>
                  </a:moveTo>
                  <a:cubicBezTo>
                    <a:pt x="4853379" y="6185146"/>
                    <a:pt x="4878698" y="5997542"/>
                    <a:pt x="4868263" y="5803144"/>
                  </a:cubicBezTo>
                  <a:cubicBezTo>
                    <a:pt x="4842641" y="5352982"/>
                    <a:pt x="4857261" y="5680015"/>
                    <a:pt x="4857261" y="5236318"/>
                  </a:cubicBezTo>
                  <a:cubicBezTo>
                    <a:pt x="4858248" y="4736506"/>
                    <a:pt x="4791278" y="4420007"/>
                    <a:pt x="4815032" y="3612135"/>
                  </a:cubicBezTo>
                  <a:cubicBezTo>
                    <a:pt x="4823901" y="3422820"/>
                    <a:pt x="4827402" y="3522869"/>
                    <a:pt x="4801793" y="3071404"/>
                  </a:cubicBezTo>
                  <a:cubicBezTo>
                    <a:pt x="4757393" y="2431729"/>
                    <a:pt x="4753089" y="8233"/>
                    <a:pt x="4705583" y="7061"/>
                  </a:cubicBezTo>
                  <a:cubicBezTo>
                    <a:pt x="4303753" y="-3999"/>
                    <a:pt x="3841204" y="15566"/>
                    <a:pt x="3843704" y="15566"/>
                  </a:cubicBezTo>
                  <a:cubicBezTo>
                    <a:pt x="3390420" y="15566"/>
                    <a:pt x="3810397" y="-28948"/>
                    <a:pt x="3257704" y="32577"/>
                  </a:cubicBezTo>
                  <a:cubicBezTo>
                    <a:pt x="3012053" y="59791"/>
                    <a:pt x="2406314" y="26059"/>
                    <a:pt x="2377823" y="24348"/>
                  </a:cubicBezTo>
                  <a:cubicBezTo>
                    <a:pt x="2355084" y="26046"/>
                    <a:pt x="1844555" y="66032"/>
                    <a:pt x="1791574" y="61489"/>
                  </a:cubicBezTo>
                  <a:cubicBezTo>
                    <a:pt x="1268991" y="16935"/>
                    <a:pt x="264277" y="85557"/>
                    <a:pt x="326680" y="80791"/>
                  </a:cubicBezTo>
                  <a:cubicBezTo>
                    <a:pt x="310441" y="80791"/>
                    <a:pt x="45050" y="75683"/>
                    <a:pt x="47550" y="75972"/>
                  </a:cubicBezTo>
                  <a:cubicBezTo>
                    <a:pt x="45866" y="75972"/>
                    <a:pt x="44550" y="863542"/>
                    <a:pt x="44550" y="1442415"/>
                  </a:cubicBezTo>
                  <a:cubicBezTo>
                    <a:pt x="44497" y="1443390"/>
                    <a:pt x="13480" y="1912932"/>
                    <a:pt x="10809" y="2124919"/>
                  </a:cubicBezTo>
                  <a:cubicBezTo>
                    <a:pt x="10809" y="2151581"/>
                    <a:pt x="43800" y="2464262"/>
                    <a:pt x="39549" y="2505735"/>
                  </a:cubicBezTo>
                  <a:cubicBezTo>
                    <a:pt x="-16142" y="3058119"/>
                    <a:pt x="69961" y="3602945"/>
                    <a:pt x="18810" y="4704394"/>
                  </a:cubicBezTo>
                  <a:cubicBezTo>
                    <a:pt x="-1417" y="5098837"/>
                    <a:pt x="25758" y="5040143"/>
                    <a:pt x="19060" y="5245126"/>
                  </a:cubicBezTo>
                  <a:cubicBezTo>
                    <a:pt x="-14616" y="6175692"/>
                    <a:pt x="4071" y="5693787"/>
                    <a:pt x="16559" y="6294266"/>
                  </a:cubicBezTo>
                  <a:cubicBezTo>
                    <a:pt x="22034" y="6550241"/>
                    <a:pt x="11585" y="6561366"/>
                    <a:pt x="28048" y="6561656"/>
                  </a:cubicBezTo>
                  <a:cubicBezTo>
                    <a:pt x="1082571" y="6577758"/>
                    <a:pt x="1987455" y="6587659"/>
                    <a:pt x="3358389" y="6563355"/>
                  </a:cubicBezTo>
                  <a:cubicBezTo>
                    <a:pt x="3902409" y="6552861"/>
                    <a:pt x="3910160" y="6587172"/>
                    <a:pt x="3968379" y="6582643"/>
                  </a:cubicBezTo>
                  <a:cubicBezTo>
                    <a:pt x="5075672" y="6498130"/>
                    <a:pt x="4888002" y="6719873"/>
                    <a:pt x="4862762" y="6344731"/>
                  </a:cubicBezTo>
                  <a:close/>
                  <a:moveTo>
                    <a:pt x="264961" y="741176"/>
                  </a:moveTo>
                  <a:cubicBezTo>
                    <a:pt x="218731" y="722467"/>
                    <a:pt x="194241" y="660086"/>
                    <a:pt x="214231" y="609317"/>
                  </a:cubicBezTo>
                  <a:cubicBezTo>
                    <a:pt x="247722" y="523396"/>
                    <a:pt x="362922" y="532480"/>
                    <a:pt x="392899" y="615558"/>
                  </a:cubicBezTo>
                  <a:cubicBezTo>
                    <a:pt x="422390" y="686458"/>
                    <a:pt x="350170" y="776053"/>
                    <a:pt x="264961" y="741176"/>
                  </a:cubicBezTo>
                  <a:close/>
                  <a:moveTo>
                    <a:pt x="256210" y="1279932"/>
                  </a:moveTo>
                  <a:cubicBezTo>
                    <a:pt x="219231" y="1260078"/>
                    <a:pt x="199979" y="1210745"/>
                    <a:pt x="210730" y="1166230"/>
                  </a:cubicBezTo>
                  <a:cubicBezTo>
                    <a:pt x="234470" y="1068972"/>
                    <a:pt x="361421" y="1068683"/>
                    <a:pt x="393899" y="1158857"/>
                  </a:cubicBezTo>
                  <a:cubicBezTo>
                    <a:pt x="425391" y="1234273"/>
                    <a:pt x="342432" y="1326435"/>
                    <a:pt x="256210" y="1279932"/>
                  </a:cubicBezTo>
                  <a:close/>
                  <a:moveTo>
                    <a:pt x="266961" y="1828037"/>
                  </a:moveTo>
                  <a:cubicBezTo>
                    <a:pt x="220732" y="1809328"/>
                    <a:pt x="196241" y="1747513"/>
                    <a:pt x="215981" y="1696468"/>
                  </a:cubicBezTo>
                  <a:cubicBezTo>
                    <a:pt x="249222" y="1609980"/>
                    <a:pt x="365172" y="1619341"/>
                    <a:pt x="394900" y="1702419"/>
                  </a:cubicBezTo>
                  <a:cubicBezTo>
                    <a:pt x="424640" y="1773595"/>
                    <a:pt x="351920" y="1862624"/>
                    <a:pt x="266961" y="1828037"/>
                  </a:cubicBezTo>
                  <a:close/>
                  <a:moveTo>
                    <a:pt x="268212" y="2371599"/>
                  </a:moveTo>
                  <a:cubicBezTo>
                    <a:pt x="221982" y="2352890"/>
                    <a:pt x="197492" y="2291075"/>
                    <a:pt x="217231" y="2240320"/>
                  </a:cubicBezTo>
                  <a:cubicBezTo>
                    <a:pt x="250472" y="2153555"/>
                    <a:pt x="366422" y="2162917"/>
                    <a:pt x="396150" y="2245995"/>
                  </a:cubicBezTo>
                  <a:cubicBezTo>
                    <a:pt x="426141" y="2317724"/>
                    <a:pt x="352420" y="2405910"/>
                    <a:pt x="268212" y="2371599"/>
                  </a:cubicBezTo>
                  <a:close/>
                  <a:moveTo>
                    <a:pt x="213981" y="2796930"/>
                  </a:moveTo>
                  <a:cubicBezTo>
                    <a:pt x="237721" y="2699672"/>
                    <a:pt x="364672" y="2699106"/>
                    <a:pt x="397150" y="2789557"/>
                  </a:cubicBezTo>
                  <a:cubicBezTo>
                    <a:pt x="462619" y="2946365"/>
                    <a:pt x="170501" y="2975857"/>
                    <a:pt x="213981" y="2796930"/>
                  </a:cubicBezTo>
                  <a:close/>
                  <a:moveTo>
                    <a:pt x="215231" y="3340216"/>
                  </a:moveTo>
                  <a:cubicBezTo>
                    <a:pt x="238971" y="3243247"/>
                    <a:pt x="365672" y="3242102"/>
                    <a:pt x="398400" y="3332843"/>
                  </a:cubicBezTo>
                  <a:cubicBezTo>
                    <a:pt x="464119" y="3490493"/>
                    <a:pt x="172001" y="3519143"/>
                    <a:pt x="215231" y="3340216"/>
                  </a:cubicBezTo>
                  <a:close/>
                  <a:moveTo>
                    <a:pt x="271462" y="4002022"/>
                  </a:moveTo>
                  <a:cubicBezTo>
                    <a:pt x="225232" y="3983313"/>
                    <a:pt x="200742" y="3921499"/>
                    <a:pt x="220481" y="3870744"/>
                  </a:cubicBezTo>
                  <a:cubicBezTo>
                    <a:pt x="253723" y="3783979"/>
                    <a:pt x="369673" y="3793340"/>
                    <a:pt x="399400" y="3876418"/>
                  </a:cubicBezTo>
                  <a:cubicBezTo>
                    <a:pt x="429141" y="3947871"/>
                    <a:pt x="355921" y="4036333"/>
                    <a:pt x="271462" y="4002022"/>
                  </a:cubicBezTo>
                  <a:close/>
                  <a:moveTo>
                    <a:pt x="217231" y="4427353"/>
                  </a:moveTo>
                  <a:cubicBezTo>
                    <a:pt x="240971" y="4329806"/>
                    <a:pt x="367922" y="4329806"/>
                    <a:pt x="400400" y="4419980"/>
                  </a:cubicBezTo>
                  <a:cubicBezTo>
                    <a:pt x="465870" y="4576788"/>
                    <a:pt x="173752" y="4606281"/>
                    <a:pt x="217231" y="4427353"/>
                  </a:cubicBezTo>
                  <a:close/>
                  <a:moveTo>
                    <a:pt x="263961" y="5084341"/>
                  </a:moveTo>
                  <a:cubicBezTo>
                    <a:pt x="226982" y="5064487"/>
                    <a:pt x="207730" y="5015154"/>
                    <a:pt x="218481" y="4970639"/>
                  </a:cubicBezTo>
                  <a:cubicBezTo>
                    <a:pt x="242221" y="4873381"/>
                    <a:pt x="369172" y="4873091"/>
                    <a:pt x="401651" y="4963266"/>
                  </a:cubicBezTo>
                  <a:cubicBezTo>
                    <a:pt x="433142" y="5038694"/>
                    <a:pt x="350420" y="5130844"/>
                    <a:pt x="263961" y="5084341"/>
                  </a:cubicBezTo>
                  <a:close/>
                  <a:moveTo>
                    <a:pt x="274699" y="5632446"/>
                  </a:moveTo>
                  <a:cubicBezTo>
                    <a:pt x="228469" y="5613737"/>
                    <a:pt x="203979" y="5551922"/>
                    <a:pt x="223719" y="5501167"/>
                  </a:cubicBezTo>
                  <a:cubicBezTo>
                    <a:pt x="256960" y="5414402"/>
                    <a:pt x="372910" y="5423763"/>
                    <a:pt x="402637" y="5506841"/>
                  </a:cubicBezTo>
                  <a:cubicBezTo>
                    <a:pt x="432391" y="5578294"/>
                    <a:pt x="359171" y="5666757"/>
                    <a:pt x="274699" y="5632446"/>
                  </a:cubicBezTo>
                  <a:close/>
                  <a:moveTo>
                    <a:pt x="275699" y="6176021"/>
                  </a:moveTo>
                  <a:cubicBezTo>
                    <a:pt x="177989" y="6136326"/>
                    <a:pt x="210730" y="5964771"/>
                    <a:pt x="327680" y="5984626"/>
                  </a:cubicBezTo>
                  <a:cubicBezTo>
                    <a:pt x="469370" y="6009286"/>
                    <a:pt x="409402" y="6230463"/>
                    <a:pt x="275699" y="6176021"/>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515" name="Google Shape;515;p4"/>
            <p:cNvGrpSpPr/>
            <p:nvPr/>
          </p:nvGrpSpPr>
          <p:grpSpPr>
            <a:xfrm>
              <a:off x="12133100" y="4419522"/>
              <a:ext cx="4875895" cy="6001617"/>
              <a:chOff x="12133100" y="4419522"/>
              <a:chExt cx="4875895" cy="6001617"/>
            </a:xfrm>
          </p:grpSpPr>
          <p:sp>
            <p:nvSpPr>
              <p:cNvPr id="516" name="Google Shape;516;p4"/>
              <p:cNvSpPr/>
              <p:nvPr/>
            </p:nvSpPr>
            <p:spPr>
              <a:xfrm>
                <a:off x="12177467" y="4419522"/>
                <a:ext cx="4697434" cy="47594"/>
              </a:xfrm>
              <a:custGeom>
                <a:avLst/>
                <a:gdLst/>
                <a:ahLst/>
                <a:cxnLst/>
                <a:rect l="l" t="t" r="r" b="b"/>
                <a:pathLst>
                  <a:path w="4697434" h="47594" extrusionOk="0">
                    <a:moveTo>
                      <a:pt x="4695179" y="47595"/>
                    </a:moveTo>
                    <a:cubicBezTo>
                      <a:pt x="4693915" y="47608"/>
                      <a:pt x="8326" y="31730"/>
                      <a:pt x="6668" y="31717"/>
                    </a:cubicBezTo>
                    <a:cubicBezTo>
                      <a:pt x="6668" y="-16564"/>
                      <a:pt x="-331443" y="171"/>
                      <a:pt x="3807559" y="17537"/>
                    </a:cubicBezTo>
                    <a:cubicBezTo>
                      <a:pt x="4792560" y="21328"/>
                      <a:pt x="4694020" y="6740"/>
                      <a:pt x="4695179" y="47595"/>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7" name="Google Shape;517;p4"/>
              <p:cNvSpPr/>
              <p:nvPr/>
            </p:nvSpPr>
            <p:spPr>
              <a:xfrm>
                <a:off x="12177776" y="4958673"/>
                <a:ext cx="4710931" cy="49740"/>
              </a:xfrm>
              <a:custGeom>
                <a:avLst/>
                <a:gdLst/>
                <a:ahLst/>
                <a:cxnLst/>
                <a:rect l="l" t="t" r="r" b="b"/>
                <a:pathLst>
                  <a:path w="4710931" h="49740" extrusionOk="0">
                    <a:moveTo>
                      <a:pt x="4708371" y="49741"/>
                    </a:moveTo>
                    <a:cubicBezTo>
                      <a:pt x="4706870" y="49767"/>
                      <a:pt x="6319" y="33876"/>
                      <a:pt x="5358" y="33862"/>
                    </a:cubicBezTo>
                    <a:cubicBezTo>
                      <a:pt x="6477" y="-16709"/>
                      <a:pt x="-313448" y="-1133"/>
                      <a:pt x="3819988" y="19683"/>
                    </a:cubicBezTo>
                    <a:cubicBezTo>
                      <a:pt x="4804436" y="23461"/>
                      <a:pt x="4708371" y="8386"/>
                      <a:pt x="4708371" y="49741"/>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8" name="Google Shape;518;p4"/>
              <p:cNvSpPr/>
              <p:nvPr/>
            </p:nvSpPr>
            <p:spPr>
              <a:xfrm>
                <a:off x="12179135" y="5499812"/>
                <a:ext cx="4742236" cy="39378"/>
              </a:xfrm>
              <a:custGeom>
                <a:avLst/>
                <a:gdLst/>
                <a:ahLst/>
                <a:cxnLst/>
                <a:rect l="l" t="t" r="r" b="b"/>
                <a:pathLst>
                  <a:path w="4742236" h="39378" extrusionOk="0">
                    <a:moveTo>
                      <a:pt x="629491" y="36299"/>
                    </a:moveTo>
                    <a:cubicBezTo>
                      <a:pt x="-87552" y="36299"/>
                      <a:pt x="3763" y="45792"/>
                      <a:pt x="3763" y="0"/>
                    </a:cubicBezTo>
                    <a:cubicBezTo>
                      <a:pt x="5776918" y="32863"/>
                      <a:pt x="6612688" y="45897"/>
                      <a:pt x="629491" y="3629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9" name="Google Shape;519;p4"/>
              <p:cNvSpPr/>
              <p:nvPr/>
            </p:nvSpPr>
            <p:spPr>
              <a:xfrm>
                <a:off x="12147922" y="6042768"/>
                <a:ext cx="4761010" cy="48254"/>
              </a:xfrm>
              <a:custGeom>
                <a:avLst/>
                <a:gdLst/>
                <a:ahLst/>
                <a:cxnLst/>
                <a:rect l="l" t="t" r="r" b="b"/>
                <a:pathLst>
                  <a:path w="4761010" h="48254" extrusionOk="0">
                    <a:moveTo>
                      <a:pt x="4758464" y="48254"/>
                    </a:moveTo>
                    <a:cubicBezTo>
                      <a:pt x="4757438" y="48267"/>
                      <a:pt x="6406" y="32099"/>
                      <a:pt x="4971" y="32086"/>
                    </a:cubicBezTo>
                    <a:cubicBezTo>
                      <a:pt x="7301" y="-16958"/>
                      <a:pt x="-316098" y="329"/>
                      <a:pt x="3875583" y="17906"/>
                    </a:cubicBezTo>
                    <a:cubicBezTo>
                      <a:pt x="4853950" y="21685"/>
                      <a:pt x="4758464" y="7084"/>
                      <a:pt x="4758464" y="4825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0" name="Google Shape;520;p4"/>
              <p:cNvSpPr/>
              <p:nvPr/>
            </p:nvSpPr>
            <p:spPr>
              <a:xfrm>
                <a:off x="12169838" y="6584141"/>
                <a:ext cx="4751298" cy="47902"/>
              </a:xfrm>
              <a:custGeom>
                <a:avLst/>
                <a:gdLst/>
                <a:ahLst/>
                <a:cxnLst/>
                <a:rect l="l" t="t" r="r" b="b"/>
                <a:pathLst>
                  <a:path w="4751298" h="47902" extrusionOk="0">
                    <a:moveTo>
                      <a:pt x="4749037" y="47902"/>
                    </a:moveTo>
                    <a:cubicBezTo>
                      <a:pt x="4747879" y="47916"/>
                      <a:pt x="4927" y="31748"/>
                      <a:pt x="3545" y="31734"/>
                    </a:cubicBezTo>
                    <a:cubicBezTo>
                      <a:pt x="10823" y="-16769"/>
                      <a:pt x="-317735" y="281"/>
                      <a:pt x="3866655" y="17844"/>
                    </a:cubicBezTo>
                    <a:cubicBezTo>
                      <a:pt x="4846300" y="21623"/>
                      <a:pt x="4747852" y="7364"/>
                      <a:pt x="4749037" y="47902"/>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1" name="Google Shape;521;p4"/>
              <p:cNvSpPr/>
              <p:nvPr/>
            </p:nvSpPr>
            <p:spPr>
              <a:xfrm>
                <a:off x="12152745" y="7125126"/>
                <a:ext cx="4790755" cy="48215"/>
              </a:xfrm>
              <a:custGeom>
                <a:avLst/>
                <a:gdLst/>
                <a:ahLst/>
                <a:cxnLst/>
                <a:rect l="l" t="t" r="r" b="b"/>
                <a:pathLst>
                  <a:path w="4790755" h="48215" extrusionOk="0">
                    <a:moveTo>
                      <a:pt x="4789370" y="48215"/>
                    </a:moveTo>
                    <a:cubicBezTo>
                      <a:pt x="4788409" y="48228"/>
                      <a:pt x="117507" y="32535"/>
                      <a:pt x="6400" y="31771"/>
                    </a:cubicBezTo>
                    <a:cubicBezTo>
                      <a:pt x="5321" y="-17036"/>
                      <a:pt x="-324342" y="449"/>
                      <a:pt x="3896500" y="18157"/>
                    </a:cubicBezTo>
                    <a:cubicBezTo>
                      <a:pt x="4886949" y="21949"/>
                      <a:pt x="4785659" y="7361"/>
                      <a:pt x="4789370" y="48215"/>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2" name="Google Shape;522;p4"/>
              <p:cNvSpPr/>
              <p:nvPr/>
            </p:nvSpPr>
            <p:spPr>
              <a:xfrm>
                <a:off x="12167290" y="7664726"/>
                <a:ext cx="4800664" cy="43894"/>
              </a:xfrm>
              <a:custGeom>
                <a:avLst/>
                <a:gdLst/>
                <a:ahLst/>
                <a:cxnLst/>
                <a:rect l="l" t="t" r="r" b="b"/>
                <a:pathLst>
                  <a:path w="4800664" h="43894" extrusionOk="0">
                    <a:moveTo>
                      <a:pt x="1753867" y="38287"/>
                    </a:moveTo>
                    <a:cubicBezTo>
                      <a:pt x="-160284" y="30927"/>
                      <a:pt x="4264" y="52678"/>
                      <a:pt x="3106" y="0"/>
                    </a:cubicBezTo>
                    <a:cubicBezTo>
                      <a:pt x="5120477" y="14232"/>
                      <a:pt x="6809940" y="59616"/>
                      <a:pt x="1753867" y="38287"/>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3" name="Google Shape;523;p4"/>
              <p:cNvSpPr/>
              <p:nvPr/>
            </p:nvSpPr>
            <p:spPr>
              <a:xfrm>
                <a:off x="12166436" y="8206652"/>
                <a:ext cx="4790216" cy="49284"/>
              </a:xfrm>
              <a:custGeom>
                <a:avLst/>
                <a:gdLst/>
                <a:ahLst/>
                <a:cxnLst/>
                <a:rect l="l" t="t" r="r" b="b"/>
                <a:pathLst>
                  <a:path w="4790216" h="49284" extrusionOk="0">
                    <a:moveTo>
                      <a:pt x="4787680" y="49285"/>
                    </a:moveTo>
                    <a:cubicBezTo>
                      <a:pt x="4786719" y="49298"/>
                      <a:pt x="108250" y="33538"/>
                      <a:pt x="5697" y="32840"/>
                    </a:cubicBezTo>
                    <a:cubicBezTo>
                      <a:pt x="5697" y="-18363"/>
                      <a:pt x="-317689" y="1215"/>
                      <a:pt x="3908549" y="18950"/>
                    </a:cubicBezTo>
                    <a:cubicBezTo>
                      <a:pt x="4882772" y="23663"/>
                      <a:pt x="4787680" y="6389"/>
                      <a:pt x="4787680" y="49285"/>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4" name="Google Shape;524;p4"/>
              <p:cNvSpPr/>
              <p:nvPr/>
            </p:nvSpPr>
            <p:spPr>
              <a:xfrm>
                <a:off x="12152225" y="8747206"/>
                <a:ext cx="4826215" cy="50027"/>
              </a:xfrm>
              <a:custGeom>
                <a:avLst/>
                <a:gdLst/>
                <a:ahLst/>
                <a:cxnLst/>
                <a:rect l="l" t="t" r="r" b="b"/>
                <a:pathLst>
                  <a:path w="4826215" h="50027" extrusionOk="0">
                    <a:moveTo>
                      <a:pt x="4825131" y="50027"/>
                    </a:moveTo>
                    <a:cubicBezTo>
                      <a:pt x="4824170" y="50041"/>
                      <a:pt x="90286" y="34136"/>
                      <a:pt x="4919" y="33583"/>
                    </a:cubicBezTo>
                    <a:cubicBezTo>
                      <a:pt x="7380" y="-19410"/>
                      <a:pt x="-318861" y="1839"/>
                      <a:pt x="3935749" y="19693"/>
                    </a:cubicBezTo>
                    <a:cubicBezTo>
                      <a:pt x="4922039" y="23485"/>
                      <a:pt x="4820591" y="8857"/>
                      <a:pt x="4825131" y="50027"/>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5" name="Google Shape;525;p4"/>
              <p:cNvSpPr/>
              <p:nvPr/>
            </p:nvSpPr>
            <p:spPr>
              <a:xfrm>
                <a:off x="12153179" y="9288066"/>
                <a:ext cx="4855816" cy="44746"/>
              </a:xfrm>
              <a:custGeom>
                <a:avLst/>
                <a:gdLst/>
                <a:ahLst/>
                <a:cxnLst/>
                <a:rect l="l" t="t" r="r" b="b"/>
                <a:pathLst>
                  <a:path w="4855816" h="44746" extrusionOk="0">
                    <a:moveTo>
                      <a:pt x="1806707" y="38564"/>
                    </a:moveTo>
                    <a:cubicBezTo>
                      <a:pt x="-189903" y="30901"/>
                      <a:pt x="5216" y="54455"/>
                      <a:pt x="5216" y="0"/>
                    </a:cubicBezTo>
                    <a:cubicBezTo>
                      <a:pt x="5091661" y="19604"/>
                      <a:pt x="6934829" y="60209"/>
                      <a:pt x="1806707" y="3856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6" name="Google Shape;526;p4"/>
              <p:cNvSpPr/>
              <p:nvPr/>
            </p:nvSpPr>
            <p:spPr>
              <a:xfrm>
                <a:off x="12133100" y="9830606"/>
                <a:ext cx="4875326" cy="48947"/>
              </a:xfrm>
              <a:custGeom>
                <a:avLst/>
                <a:gdLst/>
                <a:ahLst/>
                <a:cxnLst/>
                <a:rect l="l" t="t" r="r" b="b"/>
                <a:pathLst>
                  <a:path w="4875326" h="48947" extrusionOk="0">
                    <a:moveTo>
                      <a:pt x="4873497" y="48947"/>
                    </a:moveTo>
                    <a:cubicBezTo>
                      <a:pt x="4872497" y="48961"/>
                      <a:pt x="206739" y="33635"/>
                      <a:pt x="6054" y="31936"/>
                    </a:cubicBezTo>
                    <a:cubicBezTo>
                      <a:pt x="6054" y="-17647"/>
                      <a:pt x="-328727" y="812"/>
                      <a:pt x="3980627" y="18889"/>
                    </a:cubicBezTo>
                    <a:cubicBezTo>
                      <a:pt x="4970786" y="22681"/>
                      <a:pt x="4871167" y="8080"/>
                      <a:pt x="4873497" y="48947"/>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7" name="Google Shape;527;p4"/>
              <p:cNvSpPr/>
              <p:nvPr/>
            </p:nvSpPr>
            <p:spPr>
              <a:xfrm>
                <a:off x="12149415" y="10370546"/>
                <a:ext cx="4853433" cy="50593"/>
              </a:xfrm>
              <a:custGeom>
                <a:avLst/>
                <a:gdLst/>
                <a:ahLst/>
                <a:cxnLst/>
                <a:rect l="l" t="t" r="r" b="b"/>
                <a:pathLst>
                  <a:path w="4853433" h="50593" extrusionOk="0">
                    <a:moveTo>
                      <a:pt x="4851682" y="50594"/>
                    </a:moveTo>
                    <a:cubicBezTo>
                      <a:pt x="4850734" y="50607"/>
                      <a:pt x="133457" y="34360"/>
                      <a:pt x="6229" y="33294"/>
                    </a:cubicBezTo>
                    <a:cubicBezTo>
                      <a:pt x="5045" y="-16421"/>
                      <a:pt x="-324460" y="-1412"/>
                      <a:pt x="3977051" y="20246"/>
                    </a:cubicBezTo>
                    <a:cubicBezTo>
                      <a:pt x="4947418" y="24038"/>
                      <a:pt x="4849195" y="8331"/>
                      <a:pt x="4851682" y="5059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528" name="Google Shape;528;p4"/>
            <p:cNvSpPr/>
            <p:nvPr/>
          </p:nvSpPr>
          <p:spPr>
            <a:xfrm>
              <a:off x="12775381" y="4134223"/>
              <a:ext cx="130942" cy="6519719"/>
            </a:xfrm>
            <a:custGeom>
              <a:avLst/>
              <a:gdLst/>
              <a:ahLst/>
              <a:cxnLst/>
              <a:rect l="l" t="t" r="r" b="b"/>
              <a:pathLst>
                <a:path w="130942" h="6519719" extrusionOk="0">
                  <a:moveTo>
                    <a:pt x="130942" y="6519720"/>
                  </a:moveTo>
                  <a:cubicBezTo>
                    <a:pt x="58669" y="6519720"/>
                    <a:pt x="-55122" y="2753493"/>
                    <a:pt x="30731" y="1"/>
                  </a:cubicBezTo>
                  <a:cubicBezTo>
                    <a:pt x="103899" y="-2224"/>
                    <a:pt x="-72374" y="2540347"/>
                    <a:pt x="130942" y="651972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960604369"/>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accent1"/>
        </a:solidFill>
        <a:effectLst/>
      </p:bgPr>
    </p:bg>
    <p:spTree>
      <p:nvGrpSpPr>
        <p:cNvPr id="1" name="Shape 569"/>
        <p:cNvGrpSpPr/>
        <p:nvPr/>
      </p:nvGrpSpPr>
      <p:grpSpPr>
        <a:xfrm>
          <a:off x="0" y="0"/>
          <a:ext cx="0" cy="0"/>
          <a:chOff x="0" y="0"/>
          <a:chExt cx="0" cy="0"/>
        </a:xfrm>
      </p:grpSpPr>
      <p:sp>
        <p:nvSpPr>
          <p:cNvPr id="570" name="Google Shape;570;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571" name="Google Shape;571;p7"/>
          <p:cNvGrpSpPr/>
          <p:nvPr/>
        </p:nvGrpSpPr>
        <p:grpSpPr>
          <a:xfrm>
            <a:off x="880036" y="2248724"/>
            <a:ext cx="3200349" cy="3244480"/>
            <a:chOff x="1320053" y="3373085"/>
            <a:chExt cx="4800523" cy="4866720"/>
          </a:xfrm>
        </p:grpSpPr>
        <p:sp>
          <p:nvSpPr>
            <p:cNvPr id="572" name="Google Shape;572;p7"/>
            <p:cNvSpPr/>
            <p:nvPr/>
          </p:nvSpPr>
          <p:spPr>
            <a:xfrm>
              <a:off x="1320053" y="3373085"/>
              <a:ext cx="4800523" cy="4866720"/>
            </a:xfrm>
            <a:custGeom>
              <a:avLst/>
              <a:gdLst/>
              <a:ahLst/>
              <a:cxnLst/>
              <a:rect l="l" t="t" r="r" b="b"/>
              <a:pathLst>
                <a:path w="4800523" h="4866720" extrusionOk="0">
                  <a:moveTo>
                    <a:pt x="1" y="79390"/>
                  </a:moveTo>
                  <a:cubicBezTo>
                    <a:pt x="-242" y="35035"/>
                    <a:pt x="36063" y="-813"/>
                    <a:pt x="80384" y="14"/>
                  </a:cubicBezTo>
                  <a:cubicBezTo>
                    <a:pt x="4877909" y="89688"/>
                    <a:pt x="4796213" y="5523"/>
                    <a:pt x="4796981" y="143281"/>
                  </a:cubicBezTo>
                  <a:cubicBezTo>
                    <a:pt x="4798090" y="343839"/>
                    <a:pt x="4800522" y="4786723"/>
                    <a:pt x="4800522" y="4786071"/>
                  </a:cubicBezTo>
                  <a:cubicBezTo>
                    <a:pt x="4800766" y="4830017"/>
                    <a:pt x="4765102" y="4865700"/>
                    <a:pt x="4721180" y="4865456"/>
                  </a:cubicBezTo>
                  <a:cubicBezTo>
                    <a:pt x="-73825" y="4839001"/>
                    <a:pt x="4311" y="4922621"/>
                    <a:pt x="3542" y="4783423"/>
                  </a:cubicBezTo>
                  <a:cubicBezTo>
                    <a:pt x="2424" y="4580062"/>
                    <a:pt x="1" y="78748"/>
                    <a:pt x="1" y="79390"/>
                  </a:cubicBezTo>
                  <a:close/>
                </a:path>
              </a:pathLst>
            </a:custGeom>
            <a:solidFill>
              <a:srgbClr val="A8DAD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3" name="Google Shape;573;p7"/>
            <p:cNvSpPr/>
            <p:nvPr/>
          </p:nvSpPr>
          <p:spPr>
            <a:xfrm>
              <a:off x="1651899" y="3764509"/>
              <a:ext cx="4158005" cy="4185874"/>
            </a:xfrm>
            <a:custGeom>
              <a:avLst/>
              <a:gdLst/>
              <a:ahLst/>
              <a:cxnLst/>
              <a:rect l="l" t="t" r="r" b="b"/>
              <a:pathLst>
                <a:path w="4158005" h="4185874" extrusionOk="0">
                  <a:moveTo>
                    <a:pt x="1202117" y="497236"/>
                  </a:moveTo>
                  <a:cubicBezTo>
                    <a:pt x="1203080" y="524781"/>
                    <a:pt x="1167455" y="546059"/>
                    <a:pt x="1141491" y="521890"/>
                  </a:cubicBezTo>
                  <a:cubicBezTo>
                    <a:pt x="1120469" y="502316"/>
                    <a:pt x="1133621" y="461339"/>
                    <a:pt x="1166940" y="461562"/>
                  </a:cubicBezTo>
                  <a:cubicBezTo>
                    <a:pt x="1184343" y="461679"/>
                    <a:pt x="1201348" y="474849"/>
                    <a:pt x="1202117" y="497236"/>
                  </a:cubicBezTo>
                  <a:close/>
                  <a:moveTo>
                    <a:pt x="1169926" y="7322"/>
                  </a:moveTo>
                  <a:cubicBezTo>
                    <a:pt x="1136676" y="7098"/>
                    <a:pt x="1123416" y="48046"/>
                    <a:pt x="1144478" y="67650"/>
                  </a:cubicBezTo>
                  <a:cubicBezTo>
                    <a:pt x="1170461" y="91827"/>
                    <a:pt x="1206047" y="70511"/>
                    <a:pt x="1205113" y="42985"/>
                  </a:cubicBezTo>
                  <a:cubicBezTo>
                    <a:pt x="1204335" y="20608"/>
                    <a:pt x="1187340" y="7429"/>
                    <a:pt x="1169926" y="7322"/>
                  </a:cubicBezTo>
                  <a:close/>
                  <a:moveTo>
                    <a:pt x="1163934" y="915803"/>
                  </a:moveTo>
                  <a:cubicBezTo>
                    <a:pt x="1130712" y="915589"/>
                    <a:pt x="1117405" y="956509"/>
                    <a:pt x="1138495" y="976141"/>
                  </a:cubicBezTo>
                  <a:cubicBezTo>
                    <a:pt x="1164469" y="1000319"/>
                    <a:pt x="1200083" y="978983"/>
                    <a:pt x="1199120" y="951486"/>
                  </a:cubicBezTo>
                  <a:cubicBezTo>
                    <a:pt x="1198352" y="929128"/>
                    <a:pt x="1181386" y="915920"/>
                    <a:pt x="1163934" y="915803"/>
                  </a:cubicBezTo>
                  <a:close/>
                  <a:moveTo>
                    <a:pt x="1160938" y="1370044"/>
                  </a:moveTo>
                  <a:cubicBezTo>
                    <a:pt x="1127697" y="1369820"/>
                    <a:pt x="1114418" y="1410759"/>
                    <a:pt x="1135489" y="1430372"/>
                  </a:cubicBezTo>
                  <a:cubicBezTo>
                    <a:pt x="1161463" y="1454550"/>
                    <a:pt x="1197077" y="1433243"/>
                    <a:pt x="1196114" y="1405717"/>
                  </a:cubicBezTo>
                  <a:cubicBezTo>
                    <a:pt x="1195356" y="1383330"/>
                    <a:pt x="1178351" y="1370161"/>
                    <a:pt x="1160938" y="1370044"/>
                  </a:cubicBezTo>
                  <a:close/>
                  <a:moveTo>
                    <a:pt x="1512072" y="4097942"/>
                  </a:moveTo>
                  <a:cubicBezTo>
                    <a:pt x="1478890" y="4097718"/>
                    <a:pt x="1465514" y="4138628"/>
                    <a:pt x="1486624" y="4158270"/>
                  </a:cubicBezTo>
                  <a:cubicBezTo>
                    <a:pt x="1512607" y="4182448"/>
                    <a:pt x="1548193" y="4161131"/>
                    <a:pt x="1547259" y="4133606"/>
                  </a:cubicBezTo>
                  <a:cubicBezTo>
                    <a:pt x="1546480" y="4111228"/>
                    <a:pt x="1529486" y="4098059"/>
                    <a:pt x="1512072" y="4097942"/>
                  </a:cubicBezTo>
                  <a:close/>
                  <a:moveTo>
                    <a:pt x="1518065" y="3189460"/>
                  </a:moveTo>
                  <a:cubicBezTo>
                    <a:pt x="1484834" y="3189236"/>
                    <a:pt x="1471535" y="3230166"/>
                    <a:pt x="1492626" y="3249788"/>
                  </a:cubicBezTo>
                  <a:cubicBezTo>
                    <a:pt x="1518590" y="3273957"/>
                    <a:pt x="1554195" y="3252679"/>
                    <a:pt x="1553251" y="3225133"/>
                  </a:cubicBezTo>
                  <a:cubicBezTo>
                    <a:pt x="1552483" y="3202747"/>
                    <a:pt x="1535478" y="3189577"/>
                    <a:pt x="1518065" y="3189460"/>
                  </a:cubicBezTo>
                  <a:close/>
                  <a:moveTo>
                    <a:pt x="1515069" y="3643701"/>
                  </a:moveTo>
                  <a:cubicBezTo>
                    <a:pt x="1481847" y="3643477"/>
                    <a:pt x="1468539" y="3684406"/>
                    <a:pt x="1489630" y="3704029"/>
                  </a:cubicBezTo>
                  <a:cubicBezTo>
                    <a:pt x="1515594" y="3728197"/>
                    <a:pt x="1551199" y="3706920"/>
                    <a:pt x="1550255" y="3679365"/>
                  </a:cubicBezTo>
                  <a:cubicBezTo>
                    <a:pt x="1549487" y="3656987"/>
                    <a:pt x="1532482" y="3643818"/>
                    <a:pt x="1515069" y="3643701"/>
                  </a:cubicBezTo>
                  <a:close/>
                  <a:moveTo>
                    <a:pt x="1151949" y="2732776"/>
                  </a:moveTo>
                  <a:cubicBezTo>
                    <a:pt x="1118718" y="2732553"/>
                    <a:pt x="1105420" y="2773482"/>
                    <a:pt x="1126510" y="2793104"/>
                  </a:cubicBezTo>
                  <a:cubicBezTo>
                    <a:pt x="1152338" y="2817146"/>
                    <a:pt x="1188089" y="2796141"/>
                    <a:pt x="1187145" y="2768450"/>
                  </a:cubicBezTo>
                  <a:cubicBezTo>
                    <a:pt x="1186357" y="2746053"/>
                    <a:pt x="1169362" y="2732893"/>
                    <a:pt x="1151949" y="2732776"/>
                  </a:cubicBezTo>
                  <a:close/>
                  <a:moveTo>
                    <a:pt x="1142950" y="4095509"/>
                  </a:moveTo>
                  <a:cubicBezTo>
                    <a:pt x="1109729" y="4095285"/>
                    <a:pt x="1096421" y="4136224"/>
                    <a:pt x="1117512" y="4155837"/>
                  </a:cubicBezTo>
                  <a:cubicBezTo>
                    <a:pt x="1143476" y="4180005"/>
                    <a:pt x="1179080" y="4158727"/>
                    <a:pt x="1178137" y="4131172"/>
                  </a:cubicBezTo>
                  <a:cubicBezTo>
                    <a:pt x="1177368" y="4108795"/>
                    <a:pt x="1160364" y="4095625"/>
                    <a:pt x="1142950" y="4095509"/>
                  </a:cubicBezTo>
                  <a:close/>
                  <a:moveTo>
                    <a:pt x="1145947" y="3641258"/>
                  </a:moveTo>
                  <a:cubicBezTo>
                    <a:pt x="1112716" y="3641034"/>
                    <a:pt x="1099417" y="3681963"/>
                    <a:pt x="1120508" y="3701586"/>
                  </a:cubicBezTo>
                  <a:cubicBezTo>
                    <a:pt x="1146472" y="3725754"/>
                    <a:pt x="1182077" y="3704477"/>
                    <a:pt x="1181133" y="3676931"/>
                  </a:cubicBezTo>
                  <a:cubicBezTo>
                    <a:pt x="1180365" y="3654554"/>
                    <a:pt x="1163360" y="3641375"/>
                    <a:pt x="1145947" y="3641258"/>
                  </a:cubicBezTo>
                  <a:close/>
                  <a:moveTo>
                    <a:pt x="797818" y="459119"/>
                  </a:moveTo>
                  <a:cubicBezTo>
                    <a:pt x="764626" y="458895"/>
                    <a:pt x="751269" y="499805"/>
                    <a:pt x="772369" y="519447"/>
                  </a:cubicBezTo>
                  <a:cubicBezTo>
                    <a:pt x="798353" y="543625"/>
                    <a:pt x="833938" y="522309"/>
                    <a:pt x="833004" y="494783"/>
                  </a:cubicBezTo>
                  <a:cubicBezTo>
                    <a:pt x="832226" y="472405"/>
                    <a:pt x="815221" y="459236"/>
                    <a:pt x="797818" y="459119"/>
                  </a:cubicBezTo>
                  <a:close/>
                  <a:moveTo>
                    <a:pt x="1521061" y="2735220"/>
                  </a:moveTo>
                  <a:cubicBezTo>
                    <a:pt x="1487830" y="2734996"/>
                    <a:pt x="1474542" y="2775935"/>
                    <a:pt x="1495622" y="2795548"/>
                  </a:cubicBezTo>
                  <a:cubicBezTo>
                    <a:pt x="1521616" y="2819735"/>
                    <a:pt x="1557211" y="2798351"/>
                    <a:pt x="1556248" y="2770883"/>
                  </a:cubicBezTo>
                  <a:cubicBezTo>
                    <a:pt x="1555479" y="2748506"/>
                    <a:pt x="1538474" y="2735327"/>
                    <a:pt x="1521061" y="2735220"/>
                  </a:cubicBezTo>
                  <a:close/>
                  <a:moveTo>
                    <a:pt x="1154945" y="2278536"/>
                  </a:moveTo>
                  <a:cubicBezTo>
                    <a:pt x="1121734" y="2278312"/>
                    <a:pt x="1108406" y="2319241"/>
                    <a:pt x="1129506" y="2338864"/>
                  </a:cubicBezTo>
                  <a:cubicBezTo>
                    <a:pt x="1155490" y="2363061"/>
                    <a:pt x="1191075" y="2341686"/>
                    <a:pt x="1190132" y="2314199"/>
                  </a:cubicBezTo>
                  <a:cubicBezTo>
                    <a:pt x="1189363" y="2291822"/>
                    <a:pt x="1172358" y="2278652"/>
                    <a:pt x="1154945" y="2278536"/>
                  </a:cubicBezTo>
                  <a:close/>
                  <a:moveTo>
                    <a:pt x="1148953" y="3187017"/>
                  </a:moveTo>
                  <a:cubicBezTo>
                    <a:pt x="1115722" y="3186793"/>
                    <a:pt x="1102423" y="3227723"/>
                    <a:pt x="1123514" y="3247345"/>
                  </a:cubicBezTo>
                  <a:cubicBezTo>
                    <a:pt x="1149507" y="3271533"/>
                    <a:pt x="1185102" y="3250148"/>
                    <a:pt x="1184139" y="3222681"/>
                  </a:cubicBezTo>
                  <a:cubicBezTo>
                    <a:pt x="1183361" y="3200303"/>
                    <a:pt x="1166356" y="3187134"/>
                    <a:pt x="1148953" y="3187017"/>
                  </a:cubicBezTo>
                  <a:close/>
                  <a:moveTo>
                    <a:pt x="1157941" y="1824295"/>
                  </a:moveTo>
                  <a:cubicBezTo>
                    <a:pt x="1124720" y="1824071"/>
                    <a:pt x="1111412" y="1865010"/>
                    <a:pt x="1132502" y="1884623"/>
                  </a:cubicBezTo>
                  <a:cubicBezTo>
                    <a:pt x="1158467" y="1908791"/>
                    <a:pt x="1194071" y="1887514"/>
                    <a:pt x="1193128" y="1859958"/>
                  </a:cubicBezTo>
                  <a:cubicBezTo>
                    <a:pt x="1192359" y="1837571"/>
                    <a:pt x="1175355" y="1824402"/>
                    <a:pt x="1157941" y="1824295"/>
                  </a:cubicBezTo>
                  <a:close/>
                  <a:moveTo>
                    <a:pt x="800814" y="4878"/>
                  </a:moveTo>
                  <a:cubicBezTo>
                    <a:pt x="767593" y="4655"/>
                    <a:pt x="754275" y="45584"/>
                    <a:pt x="775375" y="65206"/>
                  </a:cubicBezTo>
                  <a:cubicBezTo>
                    <a:pt x="801174" y="89219"/>
                    <a:pt x="836954" y="68272"/>
                    <a:pt x="836001" y="40552"/>
                  </a:cubicBezTo>
                  <a:cubicBezTo>
                    <a:pt x="835222" y="18165"/>
                    <a:pt x="818218" y="4995"/>
                    <a:pt x="800814" y="4878"/>
                  </a:cubicBezTo>
                  <a:close/>
                  <a:moveTo>
                    <a:pt x="1890183" y="2737653"/>
                  </a:moveTo>
                  <a:cubicBezTo>
                    <a:pt x="1856952" y="2737429"/>
                    <a:pt x="1843654" y="2778358"/>
                    <a:pt x="1864734" y="2797981"/>
                  </a:cubicBezTo>
                  <a:cubicBezTo>
                    <a:pt x="1890699" y="2822149"/>
                    <a:pt x="1926323" y="2800862"/>
                    <a:pt x="1925360" y="2773326"/>
                  </a:cubicBezTo>
                  <a:cubicBezTo>
                    <a:pt x="1924601" y="2750939"/>
                    <a:pt x="1907596" y="2737770"/>
                    <a:pt x="1890183" y="2737653"/>
                  </a:cubicBezTo>
                  <a:close/>
                  <a:moveTo>
                    <a:pt x="1884191" y="3646135"/>
                  </a:moveTo>
                  <a:cubicBezTo>
                    <a:pt x="1851008" y="3645911"/>
                    <a:pt x="1837632" y="3686820"/>
                    <a:pt x="1858742" y="3706463"/>
                  </a:cubicBezTo>
                  <a:cubicBezTo>
                    <a:pt x="1884726" y="3730640"/>
                    <a:pt x="1920311" y="3709324"/>
                    <a:pt x="1919377" y="3681808"/>
                  </a:cubicBezTo>
                  <a:cubicBezTo>
                    <a:pt x="1918599" y="3659421"/>
                    <a:pt x="1901604" y="3646251"/>
                    <a:pt x="1884191" y="3646135"/>
                  </a:cubicBezTo>
                  <a:close/>
                  <a:moveTo>
                    <a:pt x="1893179" y="2283412"/>
                  </a:moveTo>
                  <a:cubicBezTo>
                    <a:pt x="1859948" y="2283188"/>
                    <a:pt x="1846660" y="2324127"/>
                    <a:pt x="1867740" y="2343740"/>
                  </a:cubicBezTo>
                  <a:cubicBezTo>
                    <a:pt x="1893734" y="2367928"/>
                    <a:pt x="1929329" y="2346543"/>
                    <a:pt x="1928366" y="2319085"/>
                  </a:cubicBezTo>
                  <a:cubicBezTo>
                    <a:pt x="1927597" y="2296698"/>
                    <a:pt x="1910592" y="2283529"/>
                    <a:pt x="1893179" y="2283412"/>
                  </a:cubicBezTo>
                  <a:close/>
                  <a:moveTo>
                    <a:pt x="1887187" y="3191894"/>
                  </a:moveTo>
                  <a:cubicBezTo>
                    <a:pt x="1853965" y="3191670"/>
                    <a:pt x="1840657" y="3232599"/>
                    <a:pt x="1861748" y="3252222"/>
                  </a:cubicBezTo>
                  <a:cubicBezTo>
                    <a:pt x="1887712" y="3276390"/>
                    <a:pt x="1923317" y="3255113"/>
                    <a:pt x="1922373" y="3227557"/>
                  </a:cubicBezTo>
                  <a:cubicBezTo>
                    <a:pt x="1921605" y="3205180"/>
                    <a:pt x="1904600" y="3192011"/>
                    <a:pt x="1887187" y="3191894"/>
                  </a:cubicBezTo>
                  <a:close/>
                  <a:moveTo>
                    <a:pt x="1905164" y="466439"/>
                  </a:moveTo>
                  <a:cubicBezTo>
                    <a:pt x="1871875" y="466215"/>
                    <a:pt x="1858683" y="507183"/>
                    <a:pt x="1879725" y="526767"/>
                  </a:cubicBezTo>
                  <a:cubicBezTo>
                    <a:pt x="1905699" y="550945"/>
                    <a:pt x="1941314" y="529609"/>
                    <a:pt x="1940351" y="502102"/>
                  </a:cubicBezTo>
                  <a:cubicBezTo>
                    <a:pt x="1939582" y="479725"/>
                    <a:pt x="1922578" y="466556"/>
                    <a:pt x="1905164" y="466439"/>
                  </a:cubicBezTo>
                  <a:close/>
                  <a:moveTo>
                    <a:pt x="1899172" y="1374921"/>
                  </a:moveTo>
                  <a:cubicBezTo>
                    <a:pt x="1865921" y="1374697"/>
                    <a:pt x="1852652" y="1415645"/>
                    <a:pt x="1873733" y="1435249"/>
                  </a:cubicBezTo>
                  <a:cubicBezTo>
                    <a:pt x="1899697" y="1459417"/>
                    <a:pt x="1935302" y="1438139"/>
                    <a:pt x="1934358" y="1410594"/>
                  </a:cubicBezTo>
                  <a:cubicBezTo>
                    <a:pt x="1933590" y="1388207"/>
                    <a:pt x="1916585" y="1375037"/>
                    <a:pt x="1899172" y="1374921"/>
                  </a:cubicBezTo>
                  <a:close/>
                  <a:moveTo>
                    <a:pt x="1896176" y="1829171"/>
                  </a:moveTo>
                  <a:cubicBezTo>
                    <a:pt x="1863003" y="1828947"/>
                    <a:pt x="1849607" y="1869837"/>
                    <a:pt x="1870727" y="1889499"/>
                  </a:cubicBezTo>
                  <a:cubicBezTo>
                    <a:pt x="1896555" y="1913541"/>
                    <a:pt x="1932306" y="1892536"/>
                    <a:pt x="1931362" y="1864835"/>
                  </a:cubicBezTo>
                  <a:cubicBezTo>
                    <a:pt x="1930584" y="1842409"/>
                    <a:pt x="1913443" y="1829278"/>
                    <a:pt x="1896176" y="1829171"/>
                  </a:cubicBezTo>
                  <a:close/>
                  <a:moveTo>
                    <a:pt x="1539048" y="9755"/>
                  </a:moveTo>
                  <a:cubicBezTo>
                    <a:pt x="1505827" y="9531"/>
                    <a:pt x="1492519" y="50460"/>
                    <a:pt x="1513600" y="70083"/>
                  </a:cubicBezTo>
                  <a:cubicBezTo>
                    <a:pt x="1539554" y="94241"/>
                    <a:pt x="1575188" y="72983"/>
                    <a:pt x="1574225" y="45428"/>
                  </a:cubicBezTo>
                  <a:cubicBezTo>
                    <a:pt x="1573466" y="23041"/>
                    <a:pt x="1556461" y="9872"/>
                    <a:pt x="1539048" y="9755"/>
                  </a:cubicBezTo>
                  <a:close/>
                  <a:moveTo>
                    <a:pt x="1530060" y="1372487"/>
                  </a:moveTo>
                  <a:cubicBezTo>
                    <a:pt x="1496838" y="1372263"/>
                    <a:pt x="1483530" y="1413202"/>
                    <a:pt x="1504621" y="1432815"/>
                  </a:cubicBezTo>
                  <a:cubicBezTo>
                    <a:pt x="1530585" y="1456983"/>
                    <a:pt x="1566190" y="1435706"/>
                    <a:pt x="1565246" y="1408151"/>
                  </a:cubicBezTo>
                  <a:cubicBezTo>
                    <a:pt x="1564468" y="1385773"/>
                    <a:pt x="1547463" y="1372604"/>
                    <a:pt x="1530060" y="1372487"/>
                  </a:cubicBezTo>
                  <a:close/>
                  <a:moveTo>
                    <a:pt x="1881194" y="4100385"/>
                  </a:moveTo>
                  <a:cubicBezTo>
                    <a:pt x="1847963" y="4100161"/>
                    <a:pt x="1834665" y="4141090"/>
                    <a:pt x="1855746" y="4160713"/>
                  </a:cubicBezTo>
                  <a:cubicBezTo>
                    <a:pt x="1881710" y="4184881"/>
                    <a:pt x="1917334" y="4163604"/>
                    <a:pt x="1916371" y="4136048"/>
                  </a:cubicBezTo>
                  <a:cubicBezTo>
                    <a:pt x="1915602" y="4113671"/>
                    <a:pt x="1898598" y="4100502"/>
                    <a:pt x="1881194" y="4100385"/>
                  </a:cubicBezTo>
                  <a:close/>
                  <a:moveTo>
                    <a:pt x="1533056" y="918237"/>
                  </a:moveTo>
                  <a:cubicBezTo>
                    <a:pt x="1499834" y="918022"/>
                    <a:pt x="1486526" y="958942"/>
                    <a:pt x="1507617" y="978574"/>
                  </a:cubicBezTo>
                  <a:cubicBezTo>
                    <a:pt x="1533591" y="1002752"/>
                    <a:pt x="1569205" y="981416"/>
                    <a:pt x="1568242" y="953919"/>
                  </a:cubicBezTo>
                  <a:cubicBezTo>
                    <a:pt x="1567464" y="931533"/>
                    <a:pt x="1550459" y="918353"/>
                    <a:pt x="1533056" y="918237"/>
                  </a:cubicBezTo>
                  <a:close/>
                  <a:moveTo>
                    <a:pt x="1527063" y="1826728"/>
                  </a:moveTo>
                  <a:cubicBezTo>
                    <a:pt x="1493852" y="1826504"/>
                    <a:pt x="1480524" y="1867433"/>
                    <a:pt x="1501615" y="1887056"/>
                  </a:cubicBezTo>
                  <a:cubicBezTo>
                    <a:pt x="1527579" y="1911224"/>
                    <a:pt x="1563184" y="1889947"/>
                    <a:pt x="1562240" y="1862391"/>
                  </a:cubicBezTo>
                  <a:cubicBezTo>
                    <a:pt x="1561471" y="1840014"/>
                    <a:pt x="1544467" y="1826845"/>
                    <a:pt x="1527063" y="1826728"/>
                  </a:cubicBezTo>
                  <a:close/>
                  <a:moveTo>
                    <a:pt x="1524057" y="2280969"/>
                  </a:moveTo>
                  <a:cubicBezTo>
                    <a:pt x="1490875" y="2280745"/>
                    <a:pt x="1477499" y="2321645"/>
                    <a:pt x="1498609" y="2341297"/>
                  </a:cubicBezTo>
                  <a:cubicBezTo>
                    <a:pt x="1524437" y="2365339"/>
                    <a:pt x="1560187" y="2344334"/>
                    <a:pt x="1559244" y="2316632"/>
                  </a:cubicBezTo>
                  <a:cubicBezTo>
                    <a:pt x="1558475" y="2294255"/>
                    <a:pt x="1541471" y="2281086"/>
                    <a:pt x="1524057" y="2280969"/>
                  </a:cubicBezTo>
                  <a:close/>
                  <a:moveTo>
                    <a:pt x="1536052" y="463996"/>
                  </a:moveTo>
                  <a:cubicBezTo>
                    <a:pt x="1502743" y="463772"/>
                    <a:pt x="1489581" y="504759"/>
                    <a:pt x="1510613" y="524324"/>
                  </a:cubicBezTo>
                  <a:cubicBezTo>
                    <a:pt x="1536587" y="548502"/>
                    <a:pt x="1572202" y="527166"/>
                    <a:pt x="1571239" y="499659"/>
                  </a:cubicBezTo>
                  <a:cubicBezTo>
                    <a:pt x="1570470" y="477321"/>
                    <a:pt x="1553504" y="464113"/>
                    <a:pt x="1536052" y="463996"/>
                  </a:cubicBezTo>
                  <a:close/>
                  <a:moveTo>
                    <a:pt x="1902168" y="920680"/>
                  </a:moveTo>
                  <a:cubicBezTo>
                    <a:pt x="1868966" y="920466"/>
                    <a:pt x="1855619" y="961375"/>
                    <a:pt x="1876729" y="981008"/>
                  </a:cubicBezTo>
                  <a:cubicBezTo>
                    <a:pt x="1902703" y="1005186"/>
                    <a:pt x="1938318" y="983860"/>
                    <a:pt x="1937354" y="956343"/>
                  </a:cubicBezTo>
                  <a:cubicBezTo>
                    <a:pt x="1936586" y="933966"/>
                    <a:pt x="1919581" y="920797"/>
                    <a:pt x="1902168" y="920680"/>
                  </a:cubicBezTo>
                  <a:close/>
                  <a:moveTo>
                    <a:pt x="56578" y="908493"/>
                  </a:moveTo>
                  <a:cubicBezTo>
                    <a:pt x="23347" y="908270"/>
                    <a:pt x="10048" y="949208"/>
                    <a:pt x="31139" y="968821"/>
                  </a:cubicBezTo>
                  <a:cubicBezTo>
                    <a:pt x="57103" y="992990"/>
                    <a:pt x="92708" y="971712"/>
                    <a:pt x="91764" y="944167"/>
                  </a:cubicBezTo>
                  <a:cubicBezTo>
                    <a:pt x="90986" y="921780"/>
                    <a:pt x="73991" y="908600"/>
                    <a:pt x="56578" y="908493"/>
                  </a:cubicBezTo>
                  <a:close/>
                  <a:moveTo>
                    <a:pt x="410709" y="3182141"/>
                  </a:moveTo>
                  <a:cubicBezTo>
                    <a:pt x="377536" y="3181917"/>
                    <a:pt x="364140" y="3222807"/>
                    <a:pt x="385260" y="3242469"/>
                  </a:cubicBezTo>
                  <a:cubicBezTo>
                    <a:pt x="411088" y="3266510"/>
                    <a:pt x="446839" y="3245506"/>
                    <a:pt x="445895" y="3217804"/>
                  </a:cubicBezTo>
                  <a:cubicBezTo>
                    <a:pt x="445117" y="3195427"/>
                    <a:pt x="428122" y="3182258"/>
                    <a:pt x="410709" y="3182141"/>
                  </a:cubicBezTo>
                  <a:close/>
                  <a:moveTo>
                    <a:pt x="59574" y="454243"/>
                  </a:moveTo>
                  <a:cubicBezTo>
                    <a:pt x="26285" y="454019"/>
                    <a:pt x="13093" y="494987"/>
                    <a:pt x="34135" y="514571"/>
                  </a:cubicBezTo>
                  <a:cubicBezTo>
                    <a:pt x="60099" y="538739"/>
                    <a:pt x="95704" y="517462"/>
                    <a:pt x="94760" y="489906"/>
                  </a:cubicBezTo>
                  <a:cubicBezTo>
                    <a:pt x="93992" y="467529"/>
                    <a:pt x="76987" y="454360"/>
                    <a:pt x="59574" y="454243"/>
                  </a:cubicBezTo>
                  <a:close/>
                  <a:moveTo>
                    <a:pt x="53582" y="1362734"/>
                  </a:moveTo>
                  <a:cubicBezTo>
                    <a:pt x="20496" y="1362520"/>
                    <a:pt x="6955" y="1403352"/>
                    <a:pt x="28133" y="1423062"/>
                  </a:cubicBezTo>
                  <a:cubicBezTo>
                    <a:pt x="54097" y="1447230"/>
                    <a:pt x="89712" y="1425953"/>
                    <a:pt x="88768" y="1398407"/>
                  </a:cubicBezTo>
                  <a:cubicBezTo>
                    <a:pt x="87990" y="1375972"/>
                    <a:pt x="70849" y="1362851"/>
                    <a:pt x="53582" y="1362734"/>
                  </a:cubicBezTo>
                  <a:close/>
                  <a:moveTo>
                    <a:pt x="407713" y="3636382"/>
                  </a:moveTo>
                  <a:cubicBezTo>
                    <a:pt x="374423" y="3636158"/>
                    <a:pt x="361232" y="3677126"/>
                    <a:pt x="382274" y="3696710"/>
                  </a:cubicBezTo>
                  <a:cubicBezTo>
                    <a:pt x="408267" y="3720897"/>
                    <a:pt x="443862" y="3699513"/>
                    <a:pt x="442899" y="3672045"/>
                  </a:cubicBezTo>
                  <a:cubicBezTo>
                    <a:pt x="442130" y="3649668"/>
                    <a:pt x="425126" y="3636498"/>
                    <a:pt x="407713" y="3636382"/>
                  </a:cubicBezTo>
                  <a:close/>
                  <a:moveTo>
                    <a:pt x="404716" y="4090632"/>
                  </a:moveTo>
                  <a:cubicBezTo>
                    <a:pt x="371407" y="4090408"/>
                    <a:pt x="358245" y="4131396"/>
                    <a:pt x="379277" y="4150960"/>
                  </a:cubicBezTo>
                  <a:cubicBezTo>
                    <a:pt x="405251" y="4175138"/>
                    <a:pt x="440866" y="4153831"/>
                    <a:pt x="439903" y="4126296"/>
                  </a:cubicBezTo>
                  <a:cubicBezTo>
                    <a:pt x="439134" y="4103918"/>
                    <a:pt x="422129" y="4090749"/>
                    <a:pt x="404716" y="4090632"/>
                  </a:cubicBezTo>
                  <a:close/>
                  <a:moveTo>
                    <a:pt x="37462" y="10212"/>
                  </a:moveTo>
                  <a:cubicBezTo>
                    <a:pt x="16002" y="29893"/>
                    <a:pt x="29067" y="70657"/>
                    <a:pt x="62103" y="70871"/>
                  </a:cubicBezTo>
                  <a:cubicBezTo>
                    <a:pt x="95403" y="71095"/>
                    <a:pt x="108574" y="30117"/>
                    <a:pt x="87542" y="10543"/>
                  </a:cubicBezTo>
                  <a:cubicBezTo>
                    <a:pt x="71501" y="-4388"/>
                    <a:pt x="50352" y="-2509"/>
                    <a:pt x="37462" y="10212"/>
                  </a:cubicBezTo>
                  <a:close/>
                  <a:moveTo>
                    <a:pt x="50585" y="1816975"/>
                  </a:moveTo>
                  <a:cubicBezTo>
                    <a:pt x="17354" y="1816751"/>
                    <a:pt x="4056" y="1857680"/>
                    <a:pt x="25146" y="1877303"/>
                  </a:cubicBezTo>
                  <a:cubicBezTo>
                    <a:pt x="51120" y="1901481"/>
                    <a:pt x="86735" y="1880145"/>
                    <a:pt x="85772" y="1852638"/>
                  </a:cubicBezTo>
                  <a:cubicBezTo>
                    <a:pt x="85003" y="1830300"/>
                    <a:pt x="68037" y="1817092"/>
                    <a:pt x="50585" y="1816975"/>
                  </a:cubicBezTo>
                  <a:close/>
                  <a:moveTo>
                    <a:pt x="38591" y="3633948"/>
                  </a:moveTo>
                  <a:cubicBezTo>
                    <a:pt x="5408" y="3633724"/>
                    <a:pt x="-7968" y="3674624"/>
                    <a:pt x="13152" y="3694276"/>
                  </a:cubicBezTo>
                  <a:cubicBezTo>
                    <a:pt x="38980" y="3718318"/>
                    <a:pt x="74730" y="3697313"/>
                    <a:pt x="73787" y="3669621"/>
                  </a:cubicBezTo>
                  <a:cubicBezTo>
                    <a:pt x="73009" y="3647225"/>
                    <a:pt x="56014" y="3634065"/>
                    <a:pt x="38591" y="3633948"/>
                  </a:cubicBezTo>
                  <a:close/>
                  <a:moveTo>
                    <a:pt x="47589" y="2271216"/>
                  </a:moveTo>
                  <a:cubicBezTo>
                    <a:pt x="14348" y="2270992"/>
                    <a:pt x="1069" y="2311931"/>
                    <a:pt x="22140" y="2331544"/>
                  </a:cubicBezTo>
                  <a:cubicBezTo>
                    <a:pt x="48134" y="2355732"/>
                    <a:pt x="83729" y="2334347"/>
                    <a:pt x="82766" y="2306889"/>
                  </a:cubicBezTo>
                  <a:cubicBezTo>
                    <a:pt x="82007" y="2284502"/>
                    <a:pt x="64993" y="2271333"/>
                    <a:pt x="47589" y="2271216"/>
                  </a:cubicBezTo>
                  <a:close/>
                  <a:moveTo>
                    <a:pt x="4122406" y="97706"/>
                  </a:moveTo>
                  <a:cubicBezTo>
                    <a:pt x="4155666" y="97921"/>
                    <a:pt x="4168906" y="56972"/>
                    <a:pt x="4147854" y="37378"/>
                  </a:cubicBezTo>
                  <a:cubicBezTo>
                    <a:pt x="4122007" y="13327"/>
                    <a:pt x="4086363" y="34274"/>
                    <a:pt x="4087219" y="62043"/>
                  </a:cubicBezTo>
                  <a:cubicBezTo>
                    <a:pt x="4088075" y="84508"/>
                    <a:pt x="4105109" y="97590"/>
                    <a:pt x="4122406" y="97706"/>
                  </a:cubicBezTo>
                  <a:close/>
                  <a:moveTo>
                    <a:pt x="35594" y="4088189"/>
                  </a:moveTo>
                  <a:cubicBezTo>
                    <a:pt x="2305" y="4087965"/>
                    <a:pt x="-10886" y="4128933"/>
                    <a:pt x="10155" y="4148517"/>
                  </a:cubicBezTo>
                  <a:cubicBezTo>
                    <a:pt x="35983" y="4172559"/>
                    <a:pt x="71647" y="4151622"/>
                    <a:pt x="70781" y="4123852"/>
                  </a:cubicBezTo>
                  <a:cubicBezTo>
                    <a:pt x="69925" y="4101388"/>
                    <a:pt x="52891" y="4088306"/>
                    <a:pt x="35594" y="4088189"/>
                  </a:cubicBezTo>
                  <a:close/>
                  <a:moveTo>
                    <a:pt x="794822" y="913370"/>
                  </a:moveTo>
                  <a:cubicBezTo>
                    <a:pt x="761591" y="913146"/>
                    <a:pt x="748292" y="954075"/>
                    <a:pt x="769373" y="973698"/>
                  </a:cubicBezTo>
                  <a:cubicBezTo>
                    <a:pt x="795337" y="997866"/>
                    <a:pt x="830961" y="976589"/>
                    <a:pt x="829998" y="949033"/>
                  </a:cubicBezTo>
                  <a:cubicBezTo>
                    <a:pt x="829230" y="926656"/>
                    <a:pt x="812225" y="913477"/>
                    <a:pt x="794822" y="913370"/>
                  </a:cubicBezTo>
                  <a:close/>
                  <a:moveTo>
                    <a:pt x="44593" y="2725467"/>
                  </a:moveTo>
                  <a:cubicBezTo>
                    <a:pt x="11371" y="2725243"/>
                    <a:pt x="-1946" y="2766172"/>
                    <a:pt x="19154" y="2785795"/>
                  </a:cubicBezTo>
                  <a:cubicBezTo>
                    <a:pt x="45118" y="2809963"/>
                    <a:pt x="80723" y="2788685"/>
                    <a:pt x="79779" y="2761130"/>
                  </a:cubicBezTo>
                  <a:cubicBezTo>
                    <a:pt x="79001" y="2738753"/>
                    <a:pt x="61996" y="2725574"/>
                    <a:pt x="44593" y="2725467"/>
                  </a:cubicBezTo>
                  <a:close/>
                  <a:moveTo>
                    <a:pt x="41597" y="3179707"/>
                  </a:moveTo>
                  <a:cubicBezTo>
                    <a:pt x="8346" y="3179483"/>
                    <a:pt x="-4923" y="3220432"/>
                    <a:pt x="16158" y="3240035"/>
                  </a:cubicBezTo>
                  <a:cubicBezTo>
                    <a:pt x="42122" y="3264204"/>
                    <a:pt x="77727" y="3242926"/>
                    <a:pt x="76783" y="3215381"/>
                  </a:cubicBezTo>
                  <a:cubicBezTo>
                    <a:pt x="76005" y="3192993"/>
                    <a:pt x="59000" y="3179824"/>
                    <a:pt x="41597" y="3179707"/>
                  </a:cubicBezTo>
                  <a:close/>
                  <a:moveTo>
                    <a:pt x="773838" y="4093066"/>
                  </a:moveTo>
                  <a:cubicBezTo>
                    <a:pt x="740607" y="4092842"/>
                    <a:pt x="727319" y="4133780"/>
                    <a:pt x="748399" y="4153394"/>
                  </a:cubicBezTo>
                  <a:cubicBezTo>
                    <a:pt x="774364" y="4177562"/>
                    <a:pt x="809968" y="4156284"/>
                    <a:pt x="809025" y="4128739"/>
                  </a:cubicBezTo>
                  <a:cubicBezTo>
                    <a:pt x="808246" y="4106352"/>
                    <a:pt x="791242" y="4093182"/>
                    <a:pt x="773838" y="4093066"/>
                  </a:cubicBezTo>
                  <a:close/>
                  <a:moveTo>
                    <a:pt x="782827" y="2730333"/>
                  </a:moveTo>
                  <a:cubicBezTo>
                    <a:pt x="749654" y="2730119"/>
                    <a:pt x="736259" y="2771000"/>
                    <a:pt x="757378" y="2790661"/>
                  </a:cubicBezTo>
                  <a:cubicBezTo>
                    <a:pt x="783343" y="2814829"/>
                    <a:pt x="818957" y="2793552"/>
                    <a:pt x="818013" y="2765997"/>
                  </a:cubicBezTo>
                  <a:cubicBezTo>
                    <a:pt x="817235" y="2743629"/>
                    <a:pt x="800240" y="2730450"/>
                    <a:pt x="782827" y="2730333"/>
                  </a:cubicBezTo>
                  <a:close/>
                  <a:moveTo>
                    <a:pt x="776834" y="3638825"/>
                  </a:moveTo>
                  <a:cubicBezTo>
                    <a:pt x="743603" y="3638601"/>
                    <a:pt x="730305" y="3679530"/>
                    <a:pt x="751386" y="3699153"/>
                  </a:cubicBezTo>
                  <a:cubicBezTo>
                    <a:pt x="777360" y="3723331"/>
                    <a:pt x="812974" y="3702024"/>
                    <a:pt x="812011" y="3674488"/>
                  </a:cubicBezTo>
                  <a:cubicBezTo>
                    <a:pt x="811252" y="3652111"/>
                    <a:pt x="794238" y="3638941"/>
                    <a:pt x="776834" y="3638825"/>
                  </a:cubicBezTo>
                  <a:close/>
                  <a:moveTo>
                    <a:pt x="779831" y="3184584"/>
                  </a:moveTo>
                  <a:cubicBezTo>
                    <a:pt x="746522" y="3184360"/>
                    <a:pt x="733360" y="3225348"/>
                    <a:pt x="754392" y="3244912"/>
                  </a:cubicBezTo>
                  <a:cubicBezTo>
                    <a:pt x="780385" y="3269099"/>
                    <a:pt x="815980" y="3247715"/>
                    <a:pt x="815017" y="3220257"/>
                  </a:cubicBezTo>
                  <a:cubicBezTo>
                    <a:pt x="814249" y="3197909"/>
                    <a:pt x="797283" y="3184701"/>
                    <a:pt x="779831" y="3184584"/>
                  </a:cubicBezTo>
                  <a:close/>
                  <a:moveTo>
                    <a:pt x="791816" y="1367611"/>
                  </a:moveTo>
                  <a:cubicBezTo>
                    <a:pt x="758585" y="1367387"/>
                    <a:pt x="745286" y="1408316"/>
                    <a:pt x="766377" y="1427939"/>
                  </a:cubicBezTo>
                  <a:cubicBezTo>
                    <a:pt x="792370" y="1452126"/>
                    <a:pt x="827965" y="1430742"/>
                    <a:pt x="827002" y="1403274"/>
                  </a:cubicBezTo>
                  <a:cubicBezTo>
                    <a:pt x="826234" y="1380936"/>
                    <a:pt x="809268" y="1367728"/>
                    <a:pt x="791816" y="1367611"/>
                  </a:cubicBezTo>
                  <a:close/>
                  <a:moveTo>
                    <a:pt x="788819" y="1821852"/>
                  </a:moveTo>
                  <a:cubicBezTo>
                    <a:pt x="755598" y="1821628"/>
                    <a:pt x="742290" y="1862557"/>
                    <a:pt x="763381" y="1882180"/>
                  </a:cubicBezTo>
                  <a:cubicBezTo>
                    <a:pt x="789354" y="1906358"/>
                    <a:pt x="824969" y="1885051"/>
                    <a:pt x="824006" y="1857525"/>
                  </a:cubicBezTo>
                  <a:cubicBezTo>
                    <a:pt x="823237" y="1835138"/>
                    <a:pt x="806233" y="1821968"/>
                    <a:pt x="788819" y="1821852"/>
                  </a:cubicBezTo>
                  <a:close/>
                  <a:moveTo>
                    <a:pt x="785823" y="2276092"/>
                  </a:moveTo>
                  <a:cubicBezTo>
                    <a:pt x="752602" y="2275869"/>
                    <a:pt x="739294" y="2316808"/>
                    <a:pt x="760384" y="2336420"/>
                  </a:cubicBezTo>
                  <a:cubicBezTo>
                    <a:pt x="786349" y="2360589"/>
                    <a:pt x="821953" y="2339311"/>
                    <a:pt x="821010" y="2311766"/>
                  </a:cubicBezTo>
                  <a:cubicBezTo>
                    <a:pt x="820241" y="2289379"/>
                    <a:pt x="803236" y="2276209"/>
                    <a:pt x="785823" y="2276092"/>
                  </a:cubicBezTo>
                  <a:close/>
                  <a:moveTo>
                    <a:pt x="413705" y="2727900"/>
                  </a:moveTo>
                  <a:cubicBezTo>
                    <a:pt x="380484" y="2727676"/>
                    <a:pt x="367176" y="2768615"/>
                    <a:pt x="388256" y="2788228"/>
                  </a:cubicBezTo>
                  <a:cubicBezTo>
                    <a:pt x="414221" y="2812396"/>
                    <a:pt x="449825" y="2791119"/>
                    <a:pt x="448882" y="2763573"/>
                  </a:cubicBezTo>
                  <a:cubicBezTo>
                    <a:pt x="448123" y="2741186"/>
                    <a:pt x="431118" y="2728017"/>
                    <a:pt x="413705" y="2727900"/>
                  </a:cubicBezTo>
                  <a:close/>
                  <a:moveTo>
                    <a:pt x="419697" y="1819418"/>
                  </a:moveTo>
                  <a:cubicBezTo>
                    <a:pt x="386389" y="1819194"/>
                    <a:pt x="373226" y="1860182"/>
                    <a:pt x="394259" y="1879746"/>
                  </a:cubicBezTo>
                  <a:cubicBezTo>
                    <a:pt x="420252" y="1903934"/>
                    <a:pt x="455847" y="1882549"/>
                    <a:pt x="454884" y="1855082"/>
                  </a:cubicBezTo>
                  <a:cubicBezTo>
                    <a:pt x="454115" y="1832704"/>
                    <a:pt x="437111" y="1819525"/>
                    <a:pt x="419697" y="1819418"/>
                  </a:cubicBezTo>
                  <a:close/>
                  <a:moveTo>
                    <a:pt x="416701" y="2273659"/>
                  </a:moveTo>
                  <a:cubicBezTo>
                    <a:pt x="383480" y="2273435"/>
                    <a:pt x="370172" y="2314364"/>
                    <a:pt x="391262" y="2333987"/>
                  </a:cubicBezTo>
                  <a:cubicBezTo>
                    <a:pt x="417236" y="2358165"/>
                    <a:pt x="452851" y="2336859"/>
                    <a:pt x="451888" y="2309323"/>
                  </a:cubicBezTo>
                  <a:cubicBezTo>
                    <a:pt x="451119" y="2286945"/>
                    <a:pt x="434115" y="2273776"/>
                    <a:pt x="416701" y="2273659"/>
                  </a:cubicBezTo>
                  <a:close/>
                  <a:moveTo>
                    <a:pt x="422704" y="1365168"/>
                  </a:moveTo>
                  <a:cubicBezTo>
                    <a:pt x="389395" y="1364944"/>
                    <a:pt x="376233" y="1405931"/>
                    <a:pt x="397265" y="1425496"/>
                  </a:cubicBezTo>
                  <a:cubicBezTo>
                    <a:pt x="423258" y="1449683"/>
                    <a:pt x="458853" y="1428299"/>
                    <a:pt x="457890" y="1400831"/>
                  </a:cubicBezTo>
                  <a:cubicBezTo>
                    <a:pt x="457112" y="1378493"/>
                    <a:pt x="440146" y="1365284"/>
                    <a:pt x="422704" y="1365168"/>
                  </a:cubicBezTo>
                  <a:close/>
                  <a:moveTo>
                    <a:pt x="425700" y="910927"/>
                  </a:moveTo>
                  <a:cubicBezTo>
                    <a:pt x="392478" y="910703"/>
                    <a:pt x="379170" y="951632"/>
                    <a:pt x="400251" y="971255"/>
                  </a:cubicBezTo>
                  <a:cubicBezTo>
                    <a:pt x="426235" y="995433"/>
                    <a:pt x="461820" y="974116"/>
                    <a:pt x="460886" y="946590"/>
                  </a:cubicBezTo>
                  <a:cubicBezTo>
                    <a:pt x="460108" y="924213"/>
                    <a:pt x="443103" y="911044"/>
                    <a:pt x="425700" y="910927"/>
                  </a:cubicBezTo>
                  <a:close/>
                  <a:moveTo>
                    <a:pt x="431692" y="2445"/>
                  </a:moveTo>
                  <a:cubicBezTo>
                    <a:pt x="398461" y="2221"/>
                    <a:pt x="385163" y="43150"/>
                    <a:pt x="406253" y="62773"/>
                  </a:cubicBezTo>
                  <a:cubicBezTo>
                    <a:pt x="432218" y="86941"/>
                    <a:pt x="467822" y="65664"/>
                    <a:pt x="466879" y="38109"/>
                  </a:cubicBezTo>
                  <a:cubicBezTo>
                    <a:pt x="466110" y="15731"/>
                    <a:pt x="449105" y="2552"/>
                    <a:pt x="431692" y="2445"/>
                  </a:cubicBezTo>
                  <a:close/>
                  <a:moveTo>
                    <a:pt x="428696" y="456686"/>
                  </a:moveTo>
                  <a:cubicBezTo>
                    <a:pt x="395475" y="456462"/>
                    <a:pt x="382157" y="497391"/>
                    <a:pt x="403257" y="517014"/>
                  </a:cubicBezTo>
                  <a:cubicBezTo>
                    <a:pt x="429221" y="541182"/>
                    <a:pt x="464826" y="519905"/>
                    <a:pt x="463882" y="492359"/>
                  </a:cubicBezTo>
                  <a:cubicBezTo>
                    <a:pt x="463114" y="469972"/>
                    <a:pt x="446109" y="456803"/>
                    <a:pt x="428696" y="456686"/>
                  </a:cubicBezTo>
                  <a:close/>
                  <a:moveTo>
                    <a:pt x="3738779" y="2295598"/>
                  </a:moveTo>
                  <a:cubicBezTo>
                    <a:pt x="3705694" y="2295384"/>
                    <a:pt x="3692153" y="2336216"/>
                    <a:pt x="3713331" y="2355926"/>
                  </a:cubicBezTo>
                  <a:cubicBezTo>
                    <a:pt x="3739295" y="2380094"/>
                    <a:pt x="3774919" y="2358817"/>
                    <a:pt x="3773956" y="2331262"/>
                  </a:cubicBezTo>
                  <a:cubicBezTo>
                    <a:pt x="3773187" y="2308884"/>
                    <a:pt x="3756183" y="2295715"/>
                    <a:pt x="3738779" y="2295598"/>
                  </a:cubicBezTo>
                  <a:close/>
                  <a:moveTo>
                    <a:pt x="3381642" y="476192"/>
                  </a:moveTo>
                  <a:cubicBezTo>
                    <a:pt x="3348392" y="475978"/>
                    <a:pt x="3335132" y="516907"/>
                    <a:pt x="3356204" y="536520"/>
                  </a:cubicBezTo>
                  <a:cubicBezTo>
                    <a:pt x="3382032" y="560561"/>
                    <a:pt x="3417782" y="539557"/>
                    <a:pt x="3416838" y="511865"/>
                  </a:cubicBezTo>
                  <a:cubicBezTo>
                    <a:pt x="3416050" y="489468"/>
                    <a:pt x="3399056" y="476309"/>
                    <a:pt x="3381642" y="476192"/>
                  </a:cubicBezTo>
                  <a:close/>
                  <a:moveTo>
                    <a:pt x="3384638" y="21951"/>
                  </a:moveTo>
                  <a:cubicBezTo>
                    <a:pt x="3351398" y="21727"/>
                    <a:pt x="3338119" y="62676"/>
                    <a:pt x="3359200" y="82279"/>
                  </a:cubicBezTo>
                  <a:cubicBezTo>
                    <a:pt x="3385164" y="106447"/>
                    <a:pt x="3420769" y="85170"/>
                    <a:pt x="3419825" y="57624"/>
                  </a:cubicBezTo>
                  <a:cubicBezTo>
                    <a:pt x="3419057" y="35237"/>
                    <a:pt x="3402052" y="22058"/>
                    <a:pt x="3384638" y="21951"/>
                  </a:cubicBezTo>
                  <a:close/>
                  <a:moveTo>
                    <a:pt x="3378646" y="930433"/>
                  </a:moveTo>
                  <a:cubicBezTo>
                    <a:pt x="3345415" y="930209"/>
                    <a:pt x="3332117" y="971138"/>
                    <a:pt x="3353207" y="990761"/>
                  </a:cubicBezTo>
                  <a:cubicBezTo>
                    <a:pt x="3379171" y="1014929"/>
                    <a:pt x="3414796" y="993632"/>
                    <a:pt x="3413832" y="966096"/>
                  </a:cubicBezTo>
                  <a:cubicBezTo>
                    <a:pt x="3413064" y="943719"/>
                    <a:pt x="3396059" y="930549"/>
                    <a:pt x="3378646" y="930433"/>
                  </a:cubicBezTo>
                  <a:close/>
                  <a:moveTo>
                    <a:pt x="3375650" y="1384674"/>
                  </a:moveTo>
                  <a:cubicBezTo>
                    <a:pt x="3342341" y="1384450"/>
                    <a:pt x="3329179" y="1425437"/>
                    <a:pt x="3350211" y="1445002"/>
                  </a:cubicBezTo>
                  <a:cubicBezTo>
                    <a:pt x="3376185" y="1469179"/>
                    <a:pt x="3411799" y="1447873"/>
                    <a:pt x="3410836" y="1420347"/>
                  </a:cubicBezTo>
                  <a:cubicBezTo>
                    <a:pt x="3410068" y="1397960"/>
                    <a:pt x="3393063" y="1384790"/>
                    <a:pt x="3375650" y="1384674"/>
                  </a:cubicBezTo>
                  <a:close/>
                  <a:moveTo>
                    <a:pt x="3732777" y="3204090"/>
                  </a:moveTo>
                  <a:cubicBezTo>
                    <a:pt x="3699546" y="3203866"/>
                    <a:pt x="3686257" y="3244805"/>
                    <a:pt x="3707338" y="3264418"/>
                  </a:cubicBezTo>
                  <a:cubicBezTo>
                    <a:pt x="3733312" y="3288596"/>
                    <a:pt x="3768927" y="3267289"/>
                    <a:pt x="3767964" y="3239753"/>
                  </a:cubicBezTo>
                  <a:cubicBezTo>
                    <a:pt x="3767195" y="3217376"/>
                    <a:pt x="3750190" y="3204206"/>
                    <a:pt x="3732777" y="3204090"/>
                  </a:cubicBezTo>
                  <a:close/>
                  <a:moveTo>
                    <a:pt x="3726785" y="4112571"/>
                  </a:moveTo>
                  <a:cubicBezTo>
                    <a:pt x="3693573" y="4112347"/>
                    <a:pt x="3680246" y="4153277"/>
                    <a:pt x="3701346" y="4172899"/>
                  </a:cubicBezTo>
                  <a:cubicBezTo>
                    <a:pt x="3727339" y="4197107"/>
                    <a:pt x="3762915" y="4175703"/>
                    <a:pt x="3761971" y="4148245"/>
                  </a:cubicBezTo>
                  <a:cubicBezTo>
                    <a:pt x="3761202" y="4125857"/>
                    <a:pt x="3744198" y="4112688"/>
                    <a:pt x="3726785" y="4112571"/>
                  </a:cubicBezTo>
                  <a:close/>
                  <a:moveTo>
                    <a:pt x="3729781" y="3658331"/>
                  </a:moveTo>
                  <a:cubicBezTo>
                    <a:pt x="3696550" y="3658107"/>
                    <a:pt x="3683251" y="3699045"/>
                    <a:pt x="3704342" y="3718659"/>
                  </a:cubicBezTo>
                  <a:cubicBezTo>
                    <a:pt x="3730306" y="3742827"/>
                    <a:pt x="3765911" y="3721549"/>
                    <a:pt x="3764967" y="3693994"/>
                  </a:cubicBezTo>
                  <a:cubicBezTo>
                    <a:pt x="3764199" y="3671617"/>
                    <a:pt x="3747194" y="3658447"/>
                    <a:pt x="3729781" y="3658331"/>
                  </a:cubicBezTo>
                  <a:close/>
                  <a:moveTo>
                    <a:pt x="3363655" y="3201647"/>
                  </a:moveTo>
                  <a:cubicBezTo>
                    <a:pt x="3330366" y="3201423"/>
                    <a:pt x="3317174" y="3242391"/>
                    <a:pt x="3338216" y="3261975"/>
                  </a:cubicBezTo>
                  <a:cubicBezTo>
                    <a:pt x="3364210" y="3286162"/>
                    <a:pt x="3399805" y="3264778"/>
                    <a:pt x="3398842" y="3237310"/>
                  </a:cubicBezTo>
                  <a:cubicBezTo>
                    <a:pt x="3398073" y="3214972"/>
                    <a:pt x="3381107" y="3201763"/>
                    <a:pt x="3363655" y="3201647"/>
                  </a:cubicBezTo>
                  <a:close/>
                  <a:moveTo>
                    <a:pt x="3735773" y="2749849"/>
                  </a:moveTo>
                  <a:cubicBezTo>
                    <a:pt x="3702552" y="2749625"/>
                    <a:pt x="3689244" y="2790554"/>
                    <a:pt x="3710334" y="2810177"/>
                  </a:cubicBezTo>
                  <a:cubicBezTo>
                    <a:pt x="3736328" y="2834364"/>
                    <a:pt x="3771923" y="2812980"/>
                    <a:pt x="3770960" y="2785512"/>
                  </a:cubicBezTo>
                  <a:cubicBezTo>
                    <a:pt x="3770191" y="2763164"/>
                    <a:pt x="3753225" y="2749956"/>
                    <a:pt x="3735773" y="2749849"/>
                  </a:cubicBezTo>
                  <a:close/>
                  <a:moveTo>
                    <a:pt x="3360659" y="3655887"/>
                  </a:moveTo>
                  <a:cubicBezTo>
                    <a:pt x="3327428" y="3655663"/>
                    <a:pt x="3314130" y="3696603"/>
                    <a:pt x="3335220" y="3716215"/>
                  </a:cubicBezTo>
                  <a:cubicBezTo>
                    <a:pt x="3361194" y="3740393"/>
                    <a:pt x="3396808" y="3719087"/>
                    <a:pt x="3395845" y="3691561"/>
                  </a:cubicBezTo>
                  <a:cubicBezTo>
                    <a:pt x="3395077" y="3669183"/>
                    <a:pt x="3378072" y="3656004"/>
                    <a:pt x="3360659" y="3655887"/>
                  </a:cubicBezTo>
                  <a:close/>
                  <a:moveTo>
                    <a:pt x="3357663" y="4110138"/>
                  </a:moveTo>
                  <a:cubicBezTo>
                    <a:pt x="3324431" y="4109914"/>
                    <a:pt x="3311133" y="4150853"/>
                    <a:pt x="3332224" y="4170466"/>
                  </a:cubicBezTo>
                  <a:cubicBezTo>
                    <a:pt x="3358188" y="4194634"/>
                    <a:pt x="3393793" y="4173357"/>
                    <a:pt x="3392849" y="4145801"/>
                  </a:cubicBezTo>
                  <a:cubicBezTo>
                    <a:pt x="3392081" y="4123424"/>
                    <a:pt x="3375076" y="4110255"/>
                    <a:pt x="3357663" y="4110138"/>
                  </a:cubicBezTo>
                  <a:close/>
                  <a:moveTo>
                    <a:pt x="3372653" y="1838924"/>
                  </a:moveTo>
                  <a:cubicBezTo>
                    <a:pt x="3339432" y="1838700"/>
                    <a:pt x="3326124" y="1879629"/>
                    <a:pt x="3347215" y="1899252"/>
                  </a:cubicBezTo>
                  <a:cubicBezTo>
                    <a:pt x="3373179" y="1923420"/>
                    <a:pt x="3408784" y="1902143"/>
                    <a:pt x="3407840" y="1874587"/>
                  </a:cubicBezTo>
                  <a:cubicBezTo>
                    <a:pt x="3407071" y="1852210"/>
                    <a:pt x="3390057" y="1839031"/>
                    <a:pt x="3372653" y="1838924"/>
                  </a:cubicBezTo>
                  <a:close/>
                  <a:moveTo>
                    <a:pt x="3366661" y="2747406"/>
                  </a:moveTo>
                  <a:cubicBezTo>
                    <a:pt x="3333430" y="2747182"/>
                    <a:pt x="3320122" y="2788111"/>
                    <a:pt x="3341212" y="2807734"/>
                  </a:cubicBezTo>
                  <a:cubicBezTo>
                    <a:pt x="3367177" y="2831902"/>
                    <a:pt x="3402801" y="2810625"/>
                    <a:pt x="3401838" y="2783079"/>
                  </a:cubicBezTo>
                  <a:cubicBezTo>
                    <a:pt x="3401069" y="2760692"/>
                    <a:pt x="3384065" y="2747523"/>
                    <a:pt x="3366661" y="2747406"/>
                  </a:cubicBezTo>
                  <a:close/>
                  <a:moveTo>
                    <a:pt x="3369657" y="2293165"/>
                  </a:moveTo>
                  <a:cubicBezTo>
                    <a:pt x="3336475" y="2292951"/>
                    <a:pt x="3323099" y="2333851"/>
                    <a:pt x="3344209" y="2353493"/>
                  </a:cubicBezTo>
                  <a:cubicBezTo>
                    <a:pt x="3370192" y="2377671"/>
                    <a:pt x="3405778" y="2356355"/>
                    <a:pt x="3404844" y="2328838"/>
                  </a:cubicBezTo>
                  <a:cubicBezTo>
                    <a:pt x="3404065" y="2306403"/>
                    <a:pt x="3386915" y="2293272"/>
                    <a:pt x="3369657" y="2293165"/>
                  </a:cubicBezTo>
                  <a:close/>
                  <a:moveTo>
                    <a:pt x="3753760" y="24384"/>
                  </a:moveTo>
                  <a:cubicBezTo>
                    <a:pt x="3720588" y="24160"/>
                    <a:pt x="3707192" y="65051"/>
                    <a:pt x="3728312" y="84712"/>
                  </a:cubicBezTo>
                  <a:cubicBezTo>
                    <a:pt x="3754276" y="108880"/>
                    <a:pt x="3789891" y="87603"/>
                    <a:pt x="3788947" y="60048"/>
                  </a:cubicBezTo>
                  <a:cubicBezTo>
                    <a:pt x="3788169" y="37670"/>
                    <a:pt x="3771174" y="24501"/>
                    <a:pt x="3753760" y="24384"/>
                  </a:cubicBezTo>
                  <a:close/>
                  <a:moveTo>
                    <a:pt x="4107891" y="2298041"/>
                  </a:moveTo>
                  <a:cubicBezTo>
                    <a:pt x="4074582" y="2297818"/>
                    <a:pt x="4061420" y="2338805"/>
                    <a:pt x="4082453" y="2358369"/>
                  </a:cubicBezTo>
                  <a:cubicBezTo>
                    <a:pt x="4108446" y="2382557"/>
                    <a:pt x="4144041" y="2361173"/>
                    <a:pt x="4143078" y="2333715"/>
                  </a:cubicBezTo>
                  <a:cubicBezTo>
                    <a:pt x="4142309" y="2311366"/>
                    <a:pt x="4125344" y="2298158"/>
                    <a:pt x="4107891" y="2298041"/>
                  </a:cubicBezTo>
                  <a:close/>
                  <a:moveTo>
                    <a:pt x="4110888" y="1843801"/>
                  </a:moveTo>
                  <a:cubicBezTo>
                    <a:pt x="4077657" y="1843577"/>
                    <a:pt x="4064358" y="1884506"/>
                    <a:pt x="4085439" y="1904129"/>
                  </a:cubicBezTo>
                  <a:cubicBezTo>
                    <a:pt x="4111423" y="1928306"/>
                    <a:pt x="4147008" y="1906990"/>
                    <a:pt x="4146074" y="1879464"/>
                  </a:cubicBezTo>
                  <a:cubicBezTo>
                    <a:pt x="4145296" y="1857087"/>
                    <a:pt x="4128301" y="1843908"/>
                    <a:pt x="4110888" y="1843801"/>
                  </a:cubicBezTo>
                  <a:close/>
                  <a:moveTo>
                    <a:pt x="4104895" y="2752282"/>
                  </a:moveTo>
                  <a:cubicBezTo>
                    <a:pt x="4071664" y="2752058"/>
                    <a:pt x="4058366" y="2792988"/>
                    <a:pt x="4079456" y="2812610"/>
                  </a:cubicBezTo>
                  <a:cubicBezTo>
                    <a:pt x="4105450" y="2836798"/>
                    <a:pt x="4141045" y="2815413"/>
                    <a:pt x="4140082" y="2787946"/>
                  </a:cubicBezTo>
                  <a:cubicBezTo>
                    <a:pt x="4139313" y="2765568"/>
                    <a:pt x="4122308" y="2752399"/>
                    <a:pt x="4104895" y="2752282"/>
                  </a:cubicBezTo>
                  <a:close/>
                  <a:moveTo>
                    <a:pt x="4101899" y="3206523"/>
                  </a:moveTo>
                  <a:cubicBezTo>
                    <a:pt x="4068678" y="3206299"/>
                    <a:pt x="4055369" y="3247228"/>
                    <a:pt x="4076460" y="3266851"/>
                  </a:cubicBezTo>
                  <a:cubicBezTo>
                    <a:pt x="4102424" y="3291019"/>
                    <a:pt x="4138029" y="3269742"/>
                    <a:pt x="4137085" y="3242196"/>
                  </a:cubicBezTo>
                  <a:cubicBezTo>
                    <a:pt x="4136317" y="3219809"/>
                    <a:pt x="4119303" y="3206640"/>
                    <a:pt x="4101899" y="3206523"/>
                  </a:cubicBezTo>
                  <a:close/>
                  <a:moveTo>
                    <a:pt x="4119876" y="481068"/>
                  </a:moveTo>
                  <a:cubicBezTo>
                    <a:pt x="4086645" y="480844"/>
                    <a:pt x="4073347" y="521774"/>
                    <a:pt x="4094438" y="541396"/>
                  </a:cubicBezTo>
                  <a:cubicBezTo>
                    <a:pt x="4120411" y="565574"/>
                    <a:pt x="4156026" y="544268"/>
                    <a:pt x="4155063" y="516732"/>
                  </a:cubicBezTo>
                  <a:cubicBezTo>
                    <a:pt x="4154294" y="494354"/>
                    <a:pt x="4137290" y="481185"/>
                    <a:pt x="4119876" y="481068"/>
                  </a:cubicBezTo>
                  <a:close/>
                  <a:moveTo>
                    <a:pt x="4113884" y="1389550"/>
                  </a:moveTo>
                  <a:cubicBezTo>
                    <a:pt x="4080662" y="1389326"/>
                    <a:pt x="4067355" y="1430265"/>
                    <a:pt x="4088445" y="1449878"/>
                  </a:cubicBezTo>
                  <a:cubicBezTo>
                    <a:pt x="4114409" y="1474046"/>
                    <a:pt x="4150014" y="1452769"/>
                    <a:pt x="4149070" y="1425223"/>
                  </a:cubicBezTo>
                  <a:cubicBezTo>
                    <a:pt x="4148302" y="1402836"/>
                    <a:pt x="4131297" y="1389667"/>
                    <a:pt x="4113884" y="1389550"/>
                  </a:cubicBezTo>
                  <a:close/>
                  <a:moveTo>
                    <a:pt x="4116880" y="935309"/>
                  </a:moveTo>
                  <a:cubicBezTo>
                    <a:pt x="4083591" y="935085"/>
                    <a:pt x="4070399" y="976053"/>
                    <a:pt x="4091431" y="995637"/>
                  </a:cubicBezTo>
                  <a:cubicBezTo>
                    <a:pt x="4117396" y="1019805"/>
                    <a:pt x="4153000" y="998528"/>
                    <a:pt x="4152057" y="970972"/>
                  </a:cubicBezTo>
                  <a:cubicBezTo>
                    <a:pt x="4151298" y="948595"/>
                    <a:pt x="4134293" y="935426"/>
                    <a:pt x="4116880" y="935309"/>
                  </a:cubicBezTo>
                  <a:close/>
                  <a:moveTo>
                    <a:pt x="3747768" y="932876"/>
                  </a:moveTo>
                  <a:cubicBezTo>
                    <a:pt x="3714478" y="932652"/>
                    <a:pt x="3701287" y="973620"/>
                    <a:pt x="3722329" y="993204"/>
                  </a:cubicBezTo>
                  <a:cubicBezTo>
                    <a:pt x="3748322" y="1017401"/>
                    <a:pt x="3783917" y="996026"/>
                    <a:pt x="3782954" y="968539"/>
                  </a:cubicBezTo>
                  <a:cubicBezTo>
                    <a:pt x="3782176" y="946162"/>
                    <a:pt x="3765171" y="932983"/>
                    <a:pt x="3747768" y="932876"/>
                  </a:cubicBezTo>
                  <a:close/>
                  <a:moveTo>
                    <a:pt x="4098903" y="3660764"/>
                  </a:moveTo>
                  <a:cubicBezTo>
                    <a:pt x="4065662" y="3660540"/>
                    <a:pt x="4052383" y="3701489"/>
                    <a:pt x="4073464" y="3721092"/>
                  </a:cubicBezTo>
                  <a:cubicBezTo>
                    <a:pt x="4099428" y="3745260"/>
                    <a:pt x="4135033" y="3723983"/>
                    <a:pt x="4134089" y="3696437"/>
                  </a:cubicBezTo>
                  <a:cubicBezTo>
                    <a:pt x="4133320" y="3674050"/>
                    <a:pt x="4116306" y="3660881"/>
                    <a:pt x="4098903" y="3660764"/>
                  </a:cubicBezTo>
                  <a:close/>
                  <a:moveTo>
                    <a:pt x="3744772" y="1387117"/>
                  </a:moveTo>
                  <a:cubicBezTo>
                    <a:pt x="3711541" y="1386893"/>
                    <a:pt x="3698252" y="1427832"/>
                    <a:pt x="3719333" y="1447445"/>
                  </a:cubicBezTo>
                  <a:cubicBezTo>
                    <a:pt x="3745297" y="1471613"/>
                    <a:pt x="3780902" y="1450335"/>
                    <a:pt x="3779958" y="1422780"/>
                  </a:cubicBezTo>
                  <a:cubicBezTo>
                    <a:pt x="3779180" y="1400403"/>
                    <a:pt x="3762175" y="1387233"/>
                    <a:pt x="3744772" y="1387117"/>
                  </a:cubicBezTo>
                  <a:close/>
                  <a:moveTo>
                    <a:pt x="3750764" y="478625"/>
                  </a:moveTo>
                  <a:cubicBezTo>
                    <a:pt x="3717533" y="478411"/>
                    <a:pt x="3704235" y="519330"/>
                    <a:pt x="3725316" y="538953"/>
                  </a:cubicBezTo>
                  <a:cubicBezTo>
                    <a:pt x="3751309" y="563141"/>
                    <a:pt x="3786904" y="541756"/>
                    <a:pt x="3785941" y="514289"/>
                  </a:cubicBezTo>
                  <a:cubicBezTo>
                    <a:pt x="3785182" y="491950"/>
                    <a:pt x="3768207" y="478742"/>
                    <a:pt x="3750764" y="478625"/>
                  </a:cubicBezTo>
                  <a:close/>
                  <a:moveTo>
                    <a:pt x="3741775" y="1841357"/>
                  </a:moveTo>
                  <a:cubicBezTo>
                    <a:pt x="3708564" y="1841134"/>
                    <a:pt x="3695236" y="1882063"/>
                    <a:pt x="3716327" y="1901685"/>
                  </a:cubicBezTo>
                  <a:cubicBezTo>
                    <a:pt x="3742310" y="1925863"/>
                    <a:pt x="3777896" y="1904547"/>
                    <a:pt x="3776962" y="1877031"/>
                  </a:cubicBezTo>
                  <a:cubicBezTo>
                    <a:pt x="3776174" y="1854605"/>
                    <a:pt x="3759033" y="1841474"/>
                    <a:pt x="3741775" y="1841357"/>
                  </a:cubicBezTo>
                  <a:close/>
                  <a:moveTo>
                    <a:pt x="4095897" y="4115015"/>
                  </a:moveTo>
                  <a:cubicBezTo>
                    <a:pt x="4062656" y="4114791"/>
                    <a:pt x="4049377" y="4155729"/>
                    <a:pt x="4070458" y="4175342"/>
                  </a:cubicBezTo>
                  <a:cubicBezTo>
                    <a:pt x="4096286" y="4199384"/>
                    <a:pt x="4131939" y="4178467"/>
                    <a:pt x="4131093" y="4150678"/>
                  </a:cubicBezTo>
                  <a:cubicBezTo>
                    <a:pt x="4130227" y="4128203"/>
                    <a:pt x="4113203" y="4115122"/>
                    <a:pt x="4095897" y="4115015"/>
                  </a:cubicBezTo>
                  <a:close/>
                  <a:moveTo>
                    <a:pt x="3015526" y="19508"/>
                  </a:moveTo>
                  <a:cubicBezTo>
                    <a:pt x="2982305" y="19284"/>
                    <a:pt x="2968987" y="60223"/>
                    <a:pt x="2990087" y="79836"/>
                  </a:cubicBezTo>
                  <a:cubicBezTo>
                    <a:pt x="3016052" y="104004"/>
                    <a:pt x="3051657" y="82727"/>
                    <a:pt x="3050713" y="55171"/>
                  </a:cubicBezTo>
                  <a:cubicBezTo>
                    <a:pt x="3049935" y="32794"/>
                    <a:pt x="3032930" y="19625"/>
                    <a:pt x="3015526" y="19508"/>
                  </a:cubicBezTo>
                  <a:close/>
                  <a:moveTo>
                    <a:pt x="2634410" y="1834048"/>
                  </a:moveTo>
                  <a:cubicBezTo>
                    <a:pt x="2601179" y="1833824"/>
                    <a:pt x="2587880" y="1874753"/>
                    <a:pt x="2608971" y="1894376"/>
                  </a:cubicBezTo>
                  <a:cubicBezTo>
                    <a:pt x="2634935" y="1918544"/>
                    <a:pt x="2670559" y="1897257"/>
                    <a:pt x="2669596" y="1869711"/>
                  </a:cubicBezTo>
                  <a:cubicBezTo>
                    <a:pt x="2668827" y="1847324"/>
                    <a:pt x="2651823" y="1834155"/>
                    <a:pt x="2634410" y="1834048"/>
                  </a:cubicBezTo>
                  <a:close/>
                  <a:moveTo>
                    <a:pt x="2277282" y="14631"/>
                  </a:moveTo>
                  <a:cubicBezTo>
                    <a:pt x="2243993" y="14408"/>
                    <a:pt x="2230802" y="55376"/>
                    <a:pt x="2251844" y="74959"/>
                  </a:cubicBezTo>
                  <a:cubicBezTo>
                    <a:pt x="2277837" y="99147"/>
                    <a:pt x="2313432" y="77763"/>
                    <a:pt x="2312469" y="50305"/>
                  </a:cubicBezTo>
                  <a:cubicBezTo>
                    <a:pt x="2311700" y="27918"/>
                    <a:pt x="2294696" y="14748"/>
                    <a:pt x="2277282" y="14631"/>
                  </a:cubicBezTo>
                  <a:close/>
                  <a:moveTo>
                    <a:pt x="3012530" y="473749"/>
                  </a:moveTo>
                  <a:cubicBezTo>
                    <a:pt x="2979280" y="473535"/>
                    <a:pt x="2966020" y="514473"/>
                    <a:pt x="2987091" y="534086"/>
                  </a:cubicBezTo>
                  <a:cubicBezTo>
                    <a:pt x="3013046" y="558255"/>
                    <a:pt x="3048660" y="536987"/>
                    <a:pt x="3047717" y="509422"/>
                  </a:cubicBezTo>
                  <a:cubicBezTo>
                    <a:pt x="3046938" y="487035"/>
                    <a:pt x="3029934" y="473866"/>
                    <a:pt x="3012530" y="473749"/>
                  </a:cubicBezTo>
                  <a:close/>
                  <a:moveTo>
                    <a:pt x="2628417" y="2742529"/>
                  </a:moveTo>
                  <a:cubicBezTo>
                    <a:pt x="2595196" y="2742306"/>
                    <a:pt x="2581878" y="2783235"/>
                    <a:pt x="2602978" y="2802857"/>
                  </a:cubicBezTo>
                  <a:cubicBezTo>
                    <a:pt x="2628943" y="2827025"/>
                    <a:pt x="2664547" y="2805748"/>
                    <a:pt x="2663604" y="2778193"/>
                  </a:cubicBezTo>
                  <a:cubicBezTo>
                    <a:pt x="2662835" y="2755816"/>
                    <a:pt x="2645831" y="2742646"/>
                    <a:pt x="2628417" y="2742529"/>
                  </a:cubicBezTo>
                  <a:close/>
                  <a:moveTo>
                    <a:pt x="2625421" y="3196770"/>
                  </a:moveTo>
                  <a:cubicBezTo>
                    <a:pt x="2592200" y="3196546"/>
                    <a:pt x="2578892" y="3237475"/>
                    <a:pt x="2599972" y="3257098"/>
                  </a:cubicBezTo>
                  <a:cubicBezTo>
                    <a:pt x="2625956" y="3281276"/>
                    <a:pt x="2661541" y="3259960"/>
                    <a:pt x="2660607" y="3232433"/>
                  </a:cubicBezTo>
                  <a:cubicBezTo>
                    <a:pt x="2659829" y="3210018"/>
                    <a:pt x="2642688" y="3196887"/>
                    <a:pt x="2625421" y="3196770"/>
                  </a:cubicBezTo>
                  <a:close/>
                  <a:moveTo>
                    <a:pt x="2619429" y="4105262"/>
                  </a:moveTo>
                  <a:cubicBezTo>
                    <a:pt x="2586197" y="4105038"/>
                    <a:pt x="2572899" y="4145967"/>
                    <a:pt x="2593990" y="4165589"/>
                  </a:cubicBezTo>
                  <a:cubicBezTo>
                    <a:pt x="2619964" y="4189767"/>
                    <a:pt x="2655578" y="4168432"/>
                    <a:pt x="2654615" y="4140925"/>
                  </a:cubicBezTo>
                  <a:cubicBezTo>
                    <a:pt x="2653846" y="4118548"/>
                    <a:pt x="2636842" y="4105378"/>
                    <a:pt x="2619429" y="4105262"/>
                  </a:cubicBezTo>
                  <a:close/>
                  <a:moveTo>
                    <a:pt x="2268294" y="1377364"/>
                  </a:moveTo>
                  <a:cubicBezTo>
                    <a:pt x="2235121" y="1377140"/>
                    <a:pt x="2221725" y="1418030"/>
                    <a:pt x="2242845" y="1437692"/>
                  </a:cubicBezTo>
                  <a:cubicBezTo>
                    <a:pt x="2268809" y="1461860"/>
                    <a:pt x="2304414" y="1440582"/>
                    <a:pt x="2303480" y="1413027"/>
                  </a:cubicBezTo>
                  <a:cubicBezTo>
                    <a:pt x="2302702" y="1390650"/>
                    <a:pt x="2285707" y="1377480"/>
                    <a:pt x="2268294" y="1377364"/>
                  </a:cubicBezTo>
                  <a:close/>
                  <a:moveTo>
                    <a:pt x="2622425" y="3651011"/>
                  </a:moveTo>
                  <a:cubicBezTo>
                    <a:pt x="2589194" y="3650787"/>
                    <a:pt x="2575895" y="3691716"/>
                    <a:pt x="2596986" y="3711339"/>
                  </a:cubicBezTo>
                  <a:cubicBezTo>
                    <a:pt x="2622960" y="3735517"/>
                    <a:pt x="2658574" y="3714181"/>
                    <a:pt x="2657611" y="3686674"/>
                  </a:cubicBezTo>
                  <a:cubicBezTo>
                    <a:pt x="2656843" y="3664336"/>
                    <a:pt x="2639877" y="3651128"/>
                    <a:pt x="2622425" y="3651011"/>
                  </a:cubicBezTo>
                  <a:close/>
                  <a:moveTo>
                    <a:pt x="2271290" y="923123"/>
                  </a:moveTo>
                  <a:cubicBezTo>
                    <a:pt x="2238059" y="922899"/>
                    <a:pt x="2224761" y="963838"/>
                    <a:pt x="2245851" y="983451"/>
                  </a:cubicBezTo>
                  <a:cubicBezTo>
                    <a:pt x="2271815" y="1007619"/>
                    <a:pt x="2307420" y="986342"/>
                    <a:pt x="2306476" y="958796"/>
                  </a:cubicBezTo>
                  <a:cubicBezTo>
                    <a:pt x="2305708" y="936409"/>
                    <a:pt x="2288703" y="923230"/>
                    <a:pt x="2271290" y="923123"/>
                  </a:cubicBezTo>
                  <a:close/>
                  <a:moveTo>
                    <a:pt x="2253313" y="3648578"/>
                  </a:moveTo>
                  <a:cubicBezTo>
                    <a:pt x="2220091" y="3648354"/>
                    <a:pt x="2206774" y="3689283"/>
                    <a:pt x="2227864" y="3708905"/>
                  </a:cubicBezTo>
                  <a:cubicBezTo>
                    <a:pt x="2253828" y="3733074"/>
                    <a:pt x="2289452" y="3711797"/>
                    <a:pt x="2288489" y="3684241"/>
                  </a:cubicBezTo>
                  <a:cubicBezTo>
                    <a:pt x="2287721" y="3661864"/>
                    <a:pt x="2270716" y="3648695"/>
                    <a:pt x="2253313" y="3648578"/>
                  </a:cubicBezTo>
                  <a:close/>
                  <a:moveTo>
                    <a:pt x="2265298" y="1831605"/>
                  </a:moveTo>
                  <a:cubicBezTo>
                    <a:pt x="2232067" y="1831381"/>
                    <a:pt x="2218768" y="1872310"/>
                    <a:pt x="2239859" y="1891932"/>
                  </a:cubicBezTo>
                  <a:cubicBezTo>
                    <a:pt x="2265832" y="1916110"/>
                    <a:pt x="2301447" y="1894775"/>
                    <a:pt x="2300484" y="1867278"/>
                  </a:cubicBezTo>
                  <a:cubicBezTo>
                    <a:pt x="2299715" y="1844930"/>
                    <a:pt x="2282750" y="1831721"/>
                    <a:pt x="2265298" y="1831605"/>
                  </a:cubicBezTo>
                  <a:close/>
                  <a:moveTo>
                    <a:pt x="2250307" y="4102818"/>
                  </a:moveTo>
                  <a:cubicBezTo>
                    <a:pt x="2217075" y="4102595"/>
                    <a:pt x="2203777" y="4143524"/>
                    <a:pt x="2224868" y="4163146"/>
                  </a:cubicBezTo>
                  <a:cubicBezTo>
                    <a:pt x="2250842" y="4187324"/>
                    <a:pt x="2286456" y="4165989"/>
                    <a:pt x="2285493" y="4138492"/>
                  </a:cubicBezTo>
                  <a:cubicBezTo>
                    <a:pt x="2284725" y="4116144"/>
                    <a:pt x="2267759" y="4102935"/>
                    <a:pt x="2250307" y="4102818"/>
                  </a:cubicBezTo>
                  <a:close/>
                  <a:moveTo>
                    <a:pt x="2256309" y="3194337"/>
                  </a:moveTo>
                  <a:cubicBezTo>
                    <a:pt x="2223088" y="3194113"/>
                    <a:pt x="2209770" y="3235042"/>
                    <a:pt x="2230870" y="3254665"/>
                  </a:cubicBezTo>
                  <a:cubicBezTo>
                    <a:pt x="2256834" y="3278833"/>
                    <a:pt x="2292439" y="3257556"/>
                    <a:pt x="2291495" y="3230010"/>
                  </a:cubicBezTo>
                  <a:cubicBezTo>
                    <a:pt x="2290707" y="3207574"/>
                    <a:pt x="2273566" y="3194444"/>
                    <a:pt x="2256309" y="3194337"/>
                  </a:cubicBezTo>
                  <a:close/>
                  <a:moveTo>
                    <a:pt x="2262301" y="2285846"/>
                  </a:moveTo>
                  <a:cubicBezTo>
                    <a:pt x="2229070" y="2285622"/>
                    <a:pt x="2215772" y="2326551"/>
                    <a:pt x="2236862" y="2346173"/>
                  </a:cubicBezTo>
                  <a:cubicBezTo>
                    <a:pt x="2262827" y="2370342"/>
                    <a:pt x="2298451" y="2349054"/>
                    <a:pt x="2297488" y="2321518"/>
                  </a:cubicBezTo>
                  <a:cubicBezTo>
                    <a:pt x="2296709" y="2299132"/>
                    <a:pt x="2279705" y="2285962"/>
                    <a:pt x="2262301" y="2285846"/>
                  </a:cubicBezTo>
                  <a:close/>
                  <a:moveTo>
                    <a:pt x="2259305" y="2740096"/>
                  </a:moveTo>
                  <a:cubicBezTo>
                    <a:pt x="2226016" y="2739872"/>
                    <a:pt x="2212824" y="2780840"/>
                    <a:pt x="2233866" y="2800424"/>
                  </a:cubicBezTo>
                  <a:cubicBezTo>
                    <a:pt x="2259830" y="2824592"/>
                    <a:pt x="2295435" y="2803315"/>
                    <a:pt x="2294492" y="2775759"/>
                  </a:cubicBezTo>
                  <a:cubicBezTo>
                    <a:pt x="2293713" y="2753372"/>
                    <a:pt x="2276709" y="2740203"/>
                    <a:pt x="2259305" y="2740096"/>
                  </a:cubicBezTo>
                  <a:close/>
                  <a:moveTo>
                    <a:pt x="2274286" y="468872"/>
                  </a:moveTo>
                  <a:cubicBezTo>
                    <a:pt x="2241065" y="468648"/>
                    <a:pt x="2227757" y="509578"/>
                    <a:pt x="2248838" y="529200"/>
                  </a:cubicBezTo>
                  <a:cubicBezTo>
                    <a:pt x="2274812" y="553368"/>
                    <a:pt x="2310426" y="532072"/>
                    <a:pt x="2309463" y="504545"/>
                  </a:cubicBezTo>
                  <a:cubicBezTo>
                    <a:pt x="2308704" y="482158"/>
                    <a:pt x="2291699" y="468989"/>
                    <a:pt x="2274286" y="468872"/>
                  </a:cubicBezTo>
                  <a:close/>
                  <a:moveTo>
                    <a:pt x="3000535" y="2290722"/>
                  </a:moveTo>
                  <a:cubicBezTo>
                    <a:pt x="2967314" y="2290498"/>
                    <a:pt x="2953996" y="2331427"/>
                    <a:pt x="2975096" y="2351050"/>
                  </a:cubicBezTo>
                  <a:cubicBezTo>
                    <a:pt x="3001061" y="2375218"/>
                    <a:pt x="3036665" y="2353941"/>
                    <a:pt x="3035722" y="2326385"/>
                  </a:cubicBezTo>
                  <a:cubicBezTo>
                    <a:pt x="3034953" y="2304008"/>
                    <a:pt x="3017949" y="2290839"/>
                    <a:pt x="3000535" y="2290722"/>
                  </a:cubicBezTo>
                  <a:close/>
                  <a:moveTo>
                    <a:pt x="2997539" y="2744963"/>
                  </a:moveTo>
                  <a:cubicBezTo>
                    <a:pt x="2964318" y="2744739"/>
                    <a:pt x="2951010" y="2785668"/>
                    <a:pt x="2972090" y="2805291"/>
                  </a:cubicBezTo>
                  <a:cubicBezTo>
                    <a:pt x="2998074" y="2829469"/>
                    <a:pt x="3033660" y="2808152"/>
                    <a:pt x="3032726" y="2780636"/>
                  </a:cubicBezTo>
                  <a:cubicBezTo>
                    <a:pt x="3031947" y="2758210"/>
                    <a:pt x="3014806" y="2745080"/>
                    <a:pt x="2997539" y="2744963"/>
                  </a:cubicBezTo>
                  <a:close/>
                  <a:moveTo>
                    <a:pt x="2991547" y="3653454"/>
                  </a:moveTo>
                  <a:cubicBezTo>
                    <a:pt x="2958257" y="3653230"/>
                    <a:pt x="2945066" y="3694198"/>
                    <a:pt x="2966108" y="3713782"/>
                  </a:cubicBezTo>
                  <a:cubicBezTo>
                    <a:pt x="2992101" y="3737970"/>
                    <a:pt x="3027696" y="3716585"/>
                    <a:pt x="3026733" y="3689117"/>
                  </a:cubicBezTo>
                  <a:cubicBezTo>
                    <a:pt x="3025955" y="3666740"/>
                    <a:pt x="3008950" y="3653571"/>
                    <a:pt x="2991547" y="3653454"/>
                  </a:cubicBezTo>
                  <a:close/>
                  <a:moveTo>
                    <a:pt x="2994543" y="3199213"/>
                  </a:moveTo>
                  <a:cubicBezTo>
                    <a:pt x="2961312" y="3198989"/>
                    <a:pt x="2948013" y="3239919"/>
                    <a:pt x="2969094" y="3259541"/>
                  </a:cubicBezTo>
                  <a:cubicBezTo>
                    <a:pt x="2995068" y="3283719"/>
                    <a:pt x="3030683" y="3262383"/>
                    <a:pt x="3029720" y="3234886"/>
                  </a:cubicBezTo>
                  <a:cubicBezTo>
                    <a:pt x="3028951" y="3212499"/>
                    <a:pt x="3011956" y="3199330"/>
                    <a:pt x="2994543" y="3199213"/>
                  </a:cubicBezTo>
                  <a:close/>
                  <a:moveTo>
                    <a:pt x="3009524" y="927999"/>
                  </a:moveTo>
                  <a:cubicBezTo>
                    <a:pt x="2976342" y="927775"/>
                    <a:pt x="2962966" y="968675"/>
                    <a:pt x="2984085" y="988327"/>
                  </a:cubicBezTo>
                  <a:cubicBezTo>
                    <a:pt x="3009913" y="1012369"/>
                    <a:pt x="3045664" y="991364"/>
                    <a:pt x="3044720" y="963672"/>
                  </a:cubicBezTo>
                  <a:cubicBezTo>
                    <a:pt x="3043942" y="941276"/>
                    <a:pt x="3026937" y="928106"/>
                    <a:pt x="3009524" y="927999"/>
                  </a:cubicBezTo>
                  <a:close/>
                  <a:moveTo>
                    <a:pt x="2631414" y="2288288"/>
                  </a:moveTo>
                  <a:cubicBezTo>
                    <a:pt x="2598124" y="2288065"/>
                    <a:pt x="2584933" y="2329033"/>
                    <a:pt x="2605974" y="2348616"/>
                  </a:cubicBezTo>
                  <a:cubicBezTo>
                    <a:pt x="2631939" y="2372785"/>
                    <a:pt x="2667544" y="2351507"/>
                    <a:pt x="2666600" y="2323952"/>
                  </a:cubicBezTo>
                  <a:cubicBezTo>
                    <a:pt x="2665831" y="2301575"/>
                    <a:pt x="2648827" y="2288405"/>
                    <a:pt x="2631414" y="2288288"/>
                  </a:cubicBezTo>
                  <a:close/>
                  <a:moveTo>
                    <a:pt x="3003532" y="1836481"/>
                  </a:moveTo>
                  <a:cubicBezTo>
                    <a:pt x="2970223" y="1836257"/>
                    <a:pt x="2957061" y="1877245"/>
                    <a:pt x="2978083" y="1896809"/>
                  </a:cubicBezTo>
                  <a:cubicBezTo>
                    <a:pt x="3004047" y="1920977"/>
                    <a:pt x="3039652" y="1899700"/>
                    <a:pt x="3038708" y="1872154"/>
                  </a:cubicBezTo>
                  <a:cubicBezTo>
                    <a:pt x="3037949" y="1849767"/>
                    <a:pt x="3020945" y="1836598"/>
                    <a:pt x="3003532" y="1836481"/>
                  </a:cubicBezTo>
                  <a:close/>
                  <a:moveTo>
                    <a:pt x="3006528" y="1382240"/>
                  </a:moveTo>
                  <a:cubicBezTo>
                    <a:pt x="2973239" y="1382016"/>
                    <a:pt x="2960047" y="1422984"/>
                    <a:pt x="2981089" y="1442568"/>
                  </a:cubicBezTo>
                  <a:cubicBezTo>
                    <a:pt x="3007083" y="1466756"/>
                    <a:pt x="3042677" y="1445371"/>
                    <a:pt x="3041714" y="1417903"/>
                  </a:cubicBezTo>
                  <a:cubicBezTo>
                    <a:pt x="3040946" y="1395526"/>
                    <a:pt x="3023941" y="1382357"/>
                    <a:pt x="3006528" y="1382240"/>
                  </a:cubicBezTo>
                  <a:close/>
                  <a:moveTo>
                    <a:pt x="2637416" y="1379797"/>
                  </a:moveTo>
                  <a:cubicBezTo>
                    <a:pt x="2604185" y="1379573"/>
                    <a:pt x="2590886" y="1420502"/>
                    <a:pt x="2611967" y="1440125"/>
                  </a:cubicBezTo>
                  <a:cubicBezTo>
                    <a:pt x="2637795" y="1464167"/>
                    <a:pt x="2673546" y="1443162"/>
                    <a:pt x="2672602" y="1415470"/>
                  </a:cubicBezTo>
                  <a:cubicBezTo>
                    <a:pt x="2671824" y="1393083"/>
                    <a:pt x="2654829" y="1379914"/>
                    <a:pt x="2637416" y="1379797"/>
                  </a:cubicBezTo>
                  <a:close/>
                  <a:moveTo>
                    <a:pt x="2988551" y="4107695"/>
                  </a:moveTo>
                  <a:cubicBezTo>
                    <a:pt x="2955329" y="4107471"/>
                    <a:pt x="2942021" y="4148400"/>
                    <a:pt x="2963111" y="4168023"/>
                  </a:cubicBezTo>
                  <a:cubicBezTo>
                    <a:pt x="2989086" y="4192201"/>
                    <a:pt x="3024700" y="4170894"/>
                    <a:pt x="3023737" y="4143368"/>
                  </a:cubicBezTo>
                  <a:cubicBezTo>
                    <a:pt x="3022959" y="4120981"/>
                    <a:pt x="3005954" y="4107812"/>
                    <a:pt x="2988551" y="4107695"/>
                  </a:cubicBezTo>
                  <a:close/>
                  <a:moveTo>
                    <a:pt x="2640412" y="925556"/>
                  </a:moveTo>
                  <a:cubicBezTo>
                    <a:pt x="2607229" y="925332"/>
                    <a:pt x="2593844" y="966232"/>
                    <a:pt x="2614963" y="985884"/>
                  </a:cubicBezTo>
                  <a:cubicBezTo>
                    <a:pt x="2640947" y="1010082"/>
                    <a:pt x="2676532" y="988707"/>
                    <a:pt x="2675589" y="961220"/>
                  </a:cubicBezTo>
                  <a:cubicBezTo>
                    <a:pt x="2674820" y="938794"/>
                    <a:pt x="2657786" y="925673"/>
                    <a:pt x="2640412" y="925556"/>
                  </a:cubicBezTo>
                  <a:close/>
                  <a:moveTo>
                    <a:pt x="1908170" y="12198"/>
                  </a:moveTo>
                  <a:cubicBezTo>
                    <a:pt x="1874881" y="11974"/>
                    <a:pt x="1861690" y="52942"/>
                    <a:pt x="1882731" y="72526"/>
                  </a:cubicBezTo>
                  <a:cubicBezTo>
                    <a:pt x="1908725" y="96714"/>
                    <a:pt x="1944320" y="75329"/>
                    <a:pt x="1943357" y="47861"/>
                  </a:cubicBezTo>
                  <a:cubicBezTo>
                    <a:pt x="1942578" y="25513"/>
                    <a:pt x="1925613" y="12305"/>
                    <a:pt x="1908170" y="12198"/>
                  </a:cubicBezTo>
                  <a:close/>
                  <a:moveTo>
                    <a:pt x="2646404" y="17074"/>
                  </a:moveTo>
                  <a:cubicBezTo>
                    <a:pt x="2613115" y="16851"/>
                    <a:pt x="2599924" y="57819"/>
                    <a:pt x="2620966" y="77402"/>
                  </a:cubicBezTo>
                  <a:cubicBezTo>
                    <a:pt x="2646939" y="101580"/>
                    <a:pt x="2682554" y="80274"/>
                    <a:pt x="2681591" y="52738"/>
                  </a:cubicBezTo>
                  <a:cubicBezTo>
                    <a:pt x="2680822" y="30361"/>
                    <a:pt x="2663818" y="17182"/>
                    <a:pt x="2646404" y="17074"/>
                  </a:cubicBezTo>
                  <a:close/>
                  <a:moveTo>
                    <a:pt x="2643408" y="471315"/>
                  </a:moveTo>
                  <a:cubicBezTo>
                    <a:pt x="2610206" y="471101"/>
                    <a:pt x="2596859" y="512011"/>
                    <a:pt x="2617969" y="531653"/>
                  </a:cubicBezTo>
                  <a:cubicBezTo>
                    <a:pt x="2643933" y="555821"/>
                    <a:pt x="2679538" y="534544"/>
                    <a:pt x="2678595" y="506988"/>
                  </a:cubicBezTo>
                  <a:cubicBezTo>
                    <a:pt x="2677826" y="484601"/>
                    <a:pt x="2660812" y="471432"/>
                    <a:pt x="2643408" y="471315"/>
                  </a:cubicBezTo>
                  <a:close/>
                </a:path>
              </a:pathLst>
            </a:custGeom>
            <a:solidFill>
              <a:srgbClr val="A8DAD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574" name="Google Shape;574;p7"/>
          <p:cNvGrpSpPr/>
          <p:nvPr/>
        </p:nvGrpSpPr>
        <p:grpSpPr>
          <a:xfrm>
            <a:off x="4595164" y="2248724"/>
            <a:ext cx="3200349" cy="3244480"/>
            <a:chOff x="6892746" y="3373085"/>
            <a:chExt cx="4800523" cy="4866720"/>
          </a:xfrm>
        </p:grpSpPr>
        <p:sp>
          <p:nvSpPr>
            <p:cNvPr id="575" name="Google Shape;575;p7"/>
            <p:cNvSpPr/>
            <p:nvPr/>
          </p:nvSpPr>
          <p:spPr>
            <a:xfrm>
              <a:off x="6892746" y="3373085"/>
              <a:ext cx="4800523" cy="4866720"/>
            </a:xfrm>
            <a:custGeom>
              <a:avLst/>
              <a:gdLst/>
              <a:ahLst/>
              <a:cxnLst/>
              <a:rect l="l" t="t" r="r" b="b"/>
              <a:pathLst>
                <a:path w="4800523" h="4866720" extrusionOk="0">
                  <a:moveTo>
                    <a:pt x="1" y="79390"/>
                  </a:moveTo>
                  <a:cubicBezTo>
                    <a:pt x="-242" y="35035"/>
                    <a:pt x="36063" y="-813"/>
                    <a:pt x="80384" y="14"/>
                  </a:cubicBezTo>
                  <a:cubicBezTo>
                    <a:pt x="4877909" y="89688"/>
                    <a:pt x="4796213" y="5523"/>
                    <a:pt x="4796981" y="143281"/>
                  </a:cubicBezTo>
                  <a:cubicBezTo>
                    <a:pt x="4798090" y="343839"/>
                    <a:pt x="4800522" y="4786723"/>
                    <a:pt x="4800522" y="4786071"/>
                  </a:cubicBezTo>
                  <a:cubicBezTo>
                    <a:pt x="4800766" y="4830017"/>
                    <a:pt x="4765102" y="4865700"/>
                    <a:pt x="4721180" y="4865456"/>
                  </a:cubicBezTo>
                  <a:cubicBezTo>
                    <a:pt x="-73825" y="4839001"/>
                    <a:pt x="4311" y="4922621"/>
                    <a:pt x="3542" y="4783423"/>
                  </a:cubicBezTo>
                  <a:cubicBezTo>
                    <a:pt x="2424" y="4580062"/>
                    <a:pt x="1" y="78748"/>
                    <a:pt x="1" y="79390"/>
                  </a:cubicBezTo>
                  <a:close/>
                </a:path>
              </a:pathLst>
            </a:custGeom>
            <a:solidFill>
              <a:srgbClr val="A8DAD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6" name="Google Shape;576;p7"/>
            <p:cNvSpPr/>
            <p:nvPr/>
          </p:nvSpPr>
          <p:spPr>
            <a:xfrm>
              <a:off x="7224592" y="3764509"/>
              <a:ext cx="4158005" cy="4185874"/>
            </a:xfrm>
            <a:custGeom>
              <a:avLst/>
              <a:gdLst/>
              <a:ahLst/>
              <a:cxnLst/>
              <a:rect l="l" t="t" r="r" b="b"/>
              <a:pathLst>
                <a:path w="4158005" h="4185874" extrusionOk="0">
                  <a:moveTo>
                    <a:pt x="1202117" y="497236"/>
                  </a:moveTo>
                  <a:cubicBezTo>
                    <a:pt x="1203080" y="524781"/>
                    <a:pt x="1167455" y="546059"/>
                    <a:pt x="1141491" y="521890"/>
                  </a:cubicBezTo>
                  <a:cubicBezTo>
                    <a:pt x="1120469" y="502316"/>
                    <a:pt x="1133621" y="461339"/>
                    <a:pt x="1166940" y="461562"/>
                  </a:cubicBezTo>
                  <a:cubicBezTo>
                    <a:pt x="1184343" y="461679"/>
                    <a:pt x="1201348" y="474849"/>
                    <a:pt x="1202117" y="497236"/>
                  </a:cubicBezTo>
                  <a:close/>
                  <a:moveTo>
                    <a:pt x="1169926" y="7322"/>
                  </a:moveTo>
                  <a:cubicBezTo>
                    <a:pt x="1136676" y="7098"/>
                    <a:pt x="1123416" y="48046"/>
                    <a:pt x="1144478" y="67650"/>
                  </a:cubicBezTo>
                  <a:cubicBezTo>
                    <a:pt x="1170461" y="91827"/>
                    <a:pt x="1206047" y="70511"/>
                    <a:pt x="1205113" y="42985"/>
                  </a:cubicBezTo>
                  <a:cubicBezTo>
                    <a:pt x="1204335" y="20608"/>
                    <a:pt x="1187340" y="7429"/>
                    <a:pt x="1169926" y="7322"/>
                  </a:cubicBezTo>
                  <a:close/>
                  <a:moveTo>
                    <a:pt x="1163934" y="915803"/>
                  </a:moveTo>
                  <a:cubicBezTo>
                    <a:pt x="1130712" y="915589"/>
                    <a:pt x="1117405" y="956509"/>
                    <a:pt x="1138495" y="976141"/>
                  </a:cubicBezTo>
                  <a:cubicBezTo>
                    <a:pt x="1164469" y="1000319"/>
                    <a:pt x="1200083" y="978983"/>
                    <a:pt x="1199120" y="951486"/>
                  </a:cubicBezTo>
                  <a:cubicBezTo>
                    <a:pt x="1198352" y="929128"/>
                    <a:pt x="1181386" y="915920"/>
                    <a:pt x="1163934" y="915803"/>
                  </a:cubicBezTo>
                  <a:close/>
                  <a:moveTo>
                    <a:pt x="1160938" y="1370044"/>
                  </a:moveTo>
                  <a:cubicBezTo>
                    <a:pt x="1127697" y="1369820"/>
                    <a:pt x="1114418" y="1410759"/>
                    <a:pt x="1135489" y="1430372"/>
                  </a:cubicBezTo>
                  <a:cubicBezTo>
                    <a:pt x="1161463" y="1454550"/>
                    <a:pt x="1197077" y="1433243"/>
                    <a:pt x="1196114" y="1405717"/>
                  </a:cubicBezTo>
                  <a:cubicBezTo>
                    <a:pt x="1195356" y="1383330"/>
                    <a:pt x="1178351" y="1370161"/>
                    <a:pt x="1160938" y="1370044"/>
                  </a:cubicBezTo>
                  <a:close/>
                  <a:moveTo>
                    <a:pt x="1512072" y="4097942"/>
                  </a:moveTo>
                  <a:cubicBezTo>
                    <a:pt x="1478890" y="4097718"/>
                    <a:pt x="1465514" y="4138628"/>
                    <a:pt x="1486624" y="4158270"/>
                  </a:cubicBezTo>
                  <a:cubicBezTo>
                    <a:pt x="1512607" y="4182448"/>
                    <a:pt x="1548193" y="4161131"/>
                    <a:pt x="1547259" y="4133606"/>
                  </a:cubicBezTo>
                  <a:cubicBezTo>
                    <a:pt x="1546480" y="4111228"/>
                    <a:pt x="1529486" y="4098059"/>
                    <a:pt x="1512072" y="4097942"/>
                  </a:cubicBezTo>
                  <a:close/>
                  <a:moveTo>
                    <a:pt x="1518065" y="3189460"/>
                  </a:moveTo>
                  <a:cubicBezTo>
                    <a:pt x="1484834" y="3189236"/>
                    <a:pt x="1471535" y="3230166"/>
                    <a:pt x="1492626" y="3249788"/>
                  </a:cubicBezTo>
                  <a:cubicBezTo>
                    <a:pt x="1518590" y="3273957"/>
                    <a:pt x="1554195" y="3252679"/>
                    <a:pt x="1553251" y="3225133"/>
                  </a:cubicBezTo>
                  <a:cubicBezTo>
                    <a:pt x="1552483" y="3202747"/>
                    <a:pt x="1535478" y="3189577"/>
                    <a:pt x="1518065" y="3189460"/>
                  </a:cubicBezTo>
                  <a:close/>
                  <a:moveTo>
                    <a:pt x="1515069" y="3643701"/>
                  </a:moveTo>
                  <a:cubicBezTo>
                    <a:pt x="1481847" y="3643477"/>
                    <a:pt x="1468539" y="3684406"/>
                    <a:pt x="1489630" y="3704029"/>
                  </a:cubicBezTo>
                  <a:cubicBezTo>
                    <a:pt x="1515594" y="3728197"/>
                    <a:pt x="1551199" y="3706920"/>
                    <a:pt x="1550255" y="3679365"/>
                  </a:cubicBezTo>
                  <a:cubicBezTo>
                    <a:pt x="1549487" y="3656987"/>
                    <a:pt x="1532482" y="3643818"/>
                    <a:pt x="1515069" y="3643701"/>
                  </a:cubicBezTo>
                  <a:close/>
                  <a:moveTo>
                    <a:pt x="1151949" y="2732776"/>
                  </a:moveTo>
                  <a:cubicBezTo>
                    <a:pt x="1118718" y="2732553"/>
                    <a:pt x="1105420" y="2773482"/>
                    <a:pt x="1126510" y="2793104"/>
                  </a:cubicBezTo>
                  <a:cubicBezTo>
                    <a:pt x="1152338" y="2817146"/>
                    <a:pt x="1188089" y="2796141"/>
                    <a:pt x="1187145" y="2768450"/>
                  </a:cubicBezTo>
                  <a:cubicBezTo>
                    <a:pt x="1186357" y="2746053"/>
                    <a:pt x="1169362" y="2732893"/>
                    <a:pt x="1151949" y="2732776"/>
                  </a:cubicBezTo>
                  <a:close/>
                  <a:moveTo>
                    <a:pt x="1142950" y="4095509"/>
                  </a:moveTo>
                  <a:cubicBezTo>
                    <a:pt x="1109729" y="4095285"/>
                    <a:pt x="1096421" y="4136224"/>
                    <a:pt x="1117512" y="4155837"/>
                  </a:cubicBezTo>
                  <a:cubicBezTo>
                    <a:pt x="1143476" y="4180005"/>
                    <a:pt x="1179080" y="4158727"/>
                    <a:pt x="1178137" y="4131172"/>
                  </a:cubicBezTo>
                  <a:cubicBezTo>
                    <a:pt x="1177368" y="4108795"/>
                    <a:pt x="1160364" y="4095625"/>
                    <a:pt x="1142950" y="4095509"/>
                  </a:cubicBezTo>
                  <a:close/>
                  <a:moveTo>
                    <a:pt x="1145947" y="3641258"/>
                  </a:moveTo>
                  <a:cubicBezTo>
                    <a:pt x="1112716" y="3641034"/>
                    <a:pt x="1099417" y="3681963"/>
                    <a:pt x="1120508" y="3701586"/>
                  </a:cubicBezTo>
                  <a:cubicBezTo>
                    <a:pt x="1146472" y="3725754"/>
                    <a:pt x="1182077" y="3704477"/>
                    <a:pt x="1181133" y="3676931"/>
                  </a:cubicBezTo>
                  <a:cubicBezTo>
                    <a:pt x="1180365" y="3654554"/>
                    <a:pt x="1163360" y="3641375"/>
                    <a:pt x="1145947" y="3641258"/>
                  </a:cubicBezTo>
                  <a:close/>
                  <a:moveTo>
                    <a:pt x="797818" y="459119"/>
                  </a:moveTo>
                  <a:cubicBezTo>
                    <a:pt x="764626" y="458895"/>
                    <a:pt x="751269" y="499805"/>
                    <a:pt x="772369" y="519447"/>
                  </a:cubicBezTo>
                  <a:cubicBezTo>
                    <a:pt x="798353" y="543625"/>
                    <a:pt x="833938" y="522309"/>
                    <a:pt x="833004" y="494783"/>
                  </a:cubicBezTo>
                  <a:cubicBezTo>
                    <a:pt x="832226" y="472405"/>
                    <a:pt x="815221" y="459236"/>
                    <a:pt x="797818" y="459119"/>
                  </a:cubicBezTo>
                  <a:close/>
                  <a:moveTo>
                    <a:pt x="1521061" y="2735220"/>
                  </a:moveTo>
                  <a:cubicBezTo>
                    <a:pt x="1487830" y="2734996"/>
                    <a:pt x="1474542" y="2775935"/>
                    <a:pt x="1495622" y="2795548"/>
                  </a:cubicBezTo>
                  <a:cubicBezTo>
                    <a:pt x="1521616" y="2819735"/>
                    <a:pt x="1557211" y="2798351"/>
                    <a:pt x="1556248" y="2770883"/>
                  </a:cubicBezTo>
                  <a:cubicBezTo>
                    <a:pt x="1555479" y="2748506"/>
                    <a:pt x="1538474" y="2735327"/>
                    <a:pt x="1521061" y="2735220"/>
                  </a:cubicBezTo>
                  <a:close/>
                  <a:moveTo>
                    <a:pt x="1154945" y="2278536"/>
                  </a:moveTo>
                  <a:cubicBezTo>
                    <a:pt x="1121734" y="2278312"/>
                    <a:pt x="1108406" y="2319241"/>
                    <a:pt x="1129506" y="2338864"/>
                  </a:cubicBezTo>
                  <a:cubicBezTo>
                    <a:pt x="1155490" y="2363061"/>
                    <a:pt x="1191075" y="2341686"/>
                    <a:pt x="1190132" y="2314199"/>
                  </a:cubicBezTo>
                  <a:cubicBezTo>
                    <a:pt x="1189363" y="2291822"/>
                    <a:pt x="1172358" y="2278652"/>
                    <a:pt x="1154945" y="2278536"/>
                  </a:cubicBezTo>
                  <a:close/>
                  <a:moveTo>
                    <a:pt x="1148953" y="3187017"/>
                  </a:moveTo>
                  <a:cubicBezTo>
                    <a:pt x="1115722" y="3186793"/>
                    <a:pt x="1102423" y="3227723"/>
                    <a:pt x="1123514" y="3247345"/>
                  </a:cubicBezTo>
                  <a:cubicBezTo>
                    <a:pt x="1149507" y="3271533"/>
                    <a:pt x="1185102" y="3250148"/>
                    <a:pt x="1184139" y="3222681"/>
                  </a:cubicBezTo>
                  <a:cubicBezTo>
                    <a:pt x="1183361" y="3200303"/>
                    <a:pt x="1166356" y="3187134"/>
                    <a:pt x="1148953" y="3187017"/>
                  </a:cubicBezTo>
                  <a:close/>
                  <a:moveTo>
                    <a:pt x="1157941" y="1824295"/>
                  </a:moveTo>
                  <a:cubicBezTo>
                    <a:pt x="1124720" y="1824071"/>
                    <a:pt x="1111412" y="1865010"/>
                    <a:pt x="1132502" y="1884623"/>
                  </a:cubicBezTo>
                  <a:cubicBezTo>
                    <a:pt x="1158467" y="1908791"/>
                    <a:pt x="1194071" y="1887514"/>
                    <a:pt x="1193128" y="1859958"/>
                  </a:cubicBezTo>
                  <a:cubicBezTo>
                    <a:pt x="1192359" y="1837571"/>
                    <a:pt x="1175355" y="1824402"/>
                    <a:pt x="1157941" y="1824295"/>
                  </a:cubicBezTo>
                  <a:close/>
                  <a:moveTo>
                    <a:pt x="800814" y="4878"/>
                  </a:moveTo>
                  <a:cubicBezTo>
                    <a:pt x="767593" y="4655"/>
                    <a:pt x="754275" y="45584"/>
                    <a:pt x="775375" y="65206"/>
                  </a:cubicBezTo>
                  <a:cubicBezTo>
                    <a:pt x="801174" y="89219"/>
                    <a:pt x="836954" y="68272"/>
                    <a:pt x="836001" y="40552"/>
                  </a:cubicBezTo>
                  <a:cubicBezTo>
                    <a:pt x="835222" y="18165"/>
                    <a:pt x="818218" y="4995"/>
                    <a:pt x="800814" y="4878"/>
                  </a:cubicBezTo>
                  <a:close/>
                  <a:moveTo>
                    <a:pt x="1890183" y="2737653"/>
                  </a:moveTo>
                  <a:cubicBezTo>
                    <a:pt x="1856952" y="2737429"/>
                    <a:pt x="1843654" y="2778358"/>
                    <a:pt x="1864734" y="2797981"/>
                  </a:cubicBezTo>
                  <a:cubicBezTo>
                    <a:pt x="1890699" y="2822149"/>
                    <a:pt x="1926323" y="2800862"/>
                    <a:pt x="1925360" y="2773326"/>
                  </a:cubicBezTo>
                  <a:cubicBezTo>
                    <a:pt x="1924601" y="2750939"/>
                    <a:pt x="1907596" y="2737770"/>
                    <a:pt x="1890183" y="2737653"/>
                  </a:cubicBezTo>
                  <a:close/>
                  <a:moveTo>
                    <a:pt x="1884191" y="3646135"/>
                  </a:moveTo>
                  <a:cubicBezTo>
                    <a:pt x="1851008" y="3645911"/>
                    <a:pt x="1837632" y="3686820"/>
                    <a:pt x="1858742" y="3706463"/>
                  </a:cubicBezTo>
                  <a:cubicBezTo>
                    <a:pt x="1884726" y="3730640"/>
                    <a:pt x="1920311" y="3709324"/>
                    <a:pt x="1919377" y="3681808"/>
                  </a:cubicBezTo>
                  <a:cubicBezTo>
                    <a:pt x="1918599" y="3659421"/>
                    <a:pt x="1901604" y="3646251"/>
                    <a:pt x="1884191" y="3646135"/>
                  </a:cubicBezTo>
                  <a:close/>
                  <a:moveTo>
                    <a:pt x="1893179" y="2283412"/>
                  </a:moveTo>
                  <a:cubicBezTo>
                    <a:pt x="1859948" y="2283188"/>
                    <a:pt x="1846660" y="2324127"/>
                    <a:pt x="1867740" y="2343740"/>
                  </a:cubicBezTo>
                  <a:cubicBezTo>
                    <a:pt x="1893734" y="2367928"/>
                    <a:pt x="1929329" y="2346543"/>
                    <a:pt x="1928366" y="2319085"/>
                  </a:cubicBezTo>
                  <a:cubicBezTo>
                    <a:pt x="1927597" y="2296698"/>
                    <a:pt x="1910592" y="2283529"/>
                    <a:pt x="1893179" y="2283412"/>
                  </a:cubicBezTo>
                  <a:close/>
                  <a:moveTo>
                    <a:pt x="1887187" y="3191894"/>
                  </a:moveTo>
                  <a:cubicBezTo>
                    <a:pt x="1853965" y="3191670"/>
                    <a:pt x="1840657" y="3232599"/>
                    <a:pt x="1861748" y="3252222"/>
                  </a:cubicBezTo>
                  <a:cubicBezTo>
                    <a:pt x="1887712" y="3276390"/>
                    <a:pt x="1923317" y="3255113"/>
                    <a:pt x="1922373" y="3227557"/>
                  </a:cubicBezTo>
                  <a:cubicBezTo>
                    <a:pt x="1921605" y="3205180"/>
                    <a:pt x="1904600" y="3192011"/>
                    <a:pt x="1887187" y="3191894"/>
                  </a:cubicBezTo>
                  <a:close/>
                  <a:moveTo>
                    <a:pt x="1905164" y="466439"/>
                  </a:moveTo>
                  <a:cubicBezTo>
                    <a:pt x="1871875" y="466215"/>
                    <a:pt x="1858683" y="507183"/>
                    <a:pt x="1879725" y="526767"/>
                  </a:cubicBezTo>
                  <a:cubicBezTo>
                    <a:pt x="1905699" y="550945"/>
                    <a:pt x="1941314" y="529609"/>
                    <a:pt x="1940351" y="502102"/>
                  </a:cubicBezTo>
                  <a:cubicBezTo>
                    <a:pt x="1939582" y="479725"/>
                    <a:pt x="1922578" y="466556"/>
                    <a:pt x="1905164" y="466439"/>
                  </a:cubicBezTo>
                  <a:close/>
                  <a:moveTo>
                    <a:pt x="1899172" y="1374921"/>
                  </a:moveTo>
                  <a:cubicBezTo>
                    <a:pt x="1865921" y="1374697"/>
                    <a:pt x="1852652" y="1415645"/>
                    <a:pt x="1873733" y="1435249"/>
                  </a:cubicBezTo>
                  <a:cubicBezTo>
                    <a:pt x="1899697" y="1459417"/>
                    <a:pt x="1935302" y="1438139"/>
                    <a:pt x="1934358" y="1410594"/>
                  </a:cubicBezTo>
                  <a:cubicBezTo>
                    <a:pt x="1933590" y="1388207"/>
                    <a:pt x="1916585" y="1375037"/>
                    <a:pt x="1899172" y="1374921"/>
                  </a:cubicBezTo>
                  <a:close/>
                  <a:moveTo>
                    <a:pt x="1896176" y="1829171"/>
                  </a:moveTo>
                  <a:cubicBezTo>
                    <a:pt x="1863003" y="1828947"/>
                    <a:pt x="1849607" y="1869837"/>
                    <a:pt x="1870727" y="1889499"/>
                  </a:cubicBezTo>
                  <a:cubicBezTo>
                    <a:pt x="1896555" y="1913541"/>
                    <a:pt x="1932306" y="1892536"/>
                    <a:pt x="1931362" y="1864835"/>
                  </a:cubicBezTo>
                  <a:cubicBezTo>
                    <a:pt x="1930584" y="1842409"/>
                    <a:pt x="1913443" y="1829278"/>
                    <a:pt x="1896176" y="1829171"/>
                  </a:cubicBezTo>
                  <a:close/>
                  <a:moveTo>
                    <a:pt x="1539048" y="9755"/>
                  </a:moveTo>
                  <a:cubicBezTo>
                    <a:pt x="1505827" y="9531"/>
                    <a:pt x="1492519" y="50460"/>
                    <a:pt x="1513600" y="70083"/>
                  </a:cubicBezTo>
                  <a:cubicBezTo>
                    <a:pt x="1539554" y="94241"/>
                    <a:pt x="1575188" y="72983"/>
                    <a:pt x="1574225" y="45428"/>
                  </a:cubicBezTo>
                  <a:cubicBezTo>
                    <a:pt x="1573466" y="23041"/>
                    <a:pt x="1556461" y="9872"/>
                    <a:pt x="1539048" y="9755"/>
                  </a:cubicBezTo>
                  <a:close/>
                  <a:moveTo>
                    <a:pt x="1530060" y="1372487"/>
                  </a:moveTo>
                  <a:cubicBezTo>
                    <a:pt x="1496838" y="1372263"/>
                    <a:pt x="1483530" y="1413202"/>
                    <a:pt x="1504621" y="1432815"/>
                  </a:cubicBezTo>
                  <a:cubicBezTo>
                    <a:pt x="1530585" y="1456983"/>
                    <a:pt x="1566190" y="1435706"/>
                    <a:pt x="1565246" y="1408151"/>
                  </a:cubicBezTo>
                  <a:cubicBezTo>
                    <a:pt x="1564468" y="1385773"/>
                    <a:pt x="1547463" y="1372604"/>
                    <a:pt x="1530060" y="1372487"/>
                  </a:cubicBezTo>
                  <a:close/>
                  <a:moveTo>
                    <a:pt x="1881194" y="4100385"/>
                  </a:moveTo>
                  <a:cubicBezTo>
                    <a:pt x="1847963" y="4100161"/>
                    <a:pt x="1834665" y="4141090"/>
                    <a:pt x="1855746" y="4160713"/>
                  </a:cubicBezTo>
                  <a:cubicBezTo>
                    <a:pt x="1881710" y="4184881"/>
                    <a:pt x="1917334" y="4163604"/>
                    <a:pt x="1916371" y="4136048"/>
                  </a:cubicBezTo>
                  <a:cubicBezTo>
                    <a:pt x="1915602" y="4113671"/>
                    <a:pt x="1898598" y="4100502"/>
                    <a:pt x="1881194" y="4100385"/>
                  </a:cubicBezTo>
                  <a:close/>
                  <a:moveTo>
                    <a:pt x="1533056" y="918237"/>
                  </a:moveTo>
                  <a:cubicBezTo>
                    <a:pt x="1499834" y="918022"/>
                    <a:pt x="1486526" y="958942"/>
                    <a:pt x="1507617" y="978574"/>
                  </a:cubicBezTo>
                  <a:cubicBezTo>
                    <a:pt x="1533591" y="1002752"/>
                    <a:pt x="1569205" y="981416"/>
                    <a:pt x="1568242" y="953919"/>
                  </a:cubicBezTo>
                  <a:cubicBezTo>
                    <a:pt x="1567464" y="931533"/>
                    <a:pt x="1550459" y="918353"/>
                    <a:pt x="1533056" y="918237"/>
                  </a:cubicBezTo>
                  <a:close/>
                  <a:moveTo>
                    <a:pt x="1527063" y="1826728"/>
                  </a:moveTo>
                  <a:cubicBezTo>
                    <a:pt x="1493852" y="1826504"/>
                    <a:pt x="1480524" y="1867433"/>
                    <a:pt x="1501615" y="1887056"/>
                  </a:cubicBezTo>
                  <a:cubicBezTo>
                    <a:pt x="1527579" y="1911224"/>
                    <a:pt x="1563184" y="1889947"/>
                    <a:pt x="1562240" y="1862391"/>
                  </a:cubicBezTo>
                  <a:cubicBezTo>
                    <a:pt x="1561471" y="1840014"/>
                    <a:pt x="1544467" y="1826845"/>
                    <a:pt x="1527063" y="1826728"/>
                  </a:cubicBezTo>
                  <a:close/>
                  <a:moveTo>
                    <a:pt x="1524057" y="2280969"/>
                  </a:moveTo>
                  <a:cubicBezTo>
                    <a:pt x="1490875" y="2280745"/>
                    <a:pt x="1477499" y="2321645"/>
                    <a:pt x="1498609" y="2341297"/>
                  </a:cubicBezTo>
                  <a:cubicBezTo>
                    <a:pt x="1524437" y="2365339"/>
                    <a:pt x="1560187" y="2344334"/>
                    <a:pt x="1559244" y="2316632"/>
                  </a:cubicBezTo>
                  <a:cubicBezTo>
                    <a:pt x="1558475" y="2294255"/>
                    <a:pt x="1541471" y="2281086"/>
                    <a:pt x="1524057" y="2280969"/>
                  </a:cubicBezTo>
                  <a:close/>
                  <a:moveTo>
                    <a:pt x="1536052" y="463996"/>
                  </a:moveTo>
                  <a:cubicBezTo>
                    <a:pt x="1502743" y="463772"/>
                    <a:pt x="1489581" y="504759"/>
                    <a:pt x="1510613" y="524324"/>
                  </a:cubicBezTo>
                  <a:cubicBezTo>
                    <a:pt x="1536587" y="548502"/>
                    <a:pt x="1572202" y="527166"/>
                    <a:pt x="1571239" y="499659"/>
                  </a:cubicBezTo>
                  <a:cubicBezTo>
                    <a:pt x="1570470" y="477321"/>
                    <a:pt x="1553504" y="464113"/>
                    <a:pt x="1536052" y="463996"/>
                  </a:cubicBezTo>
                  <a:close/>
                  <a:moveTo>
                    <a:pt x="1902168" y="920680"/>
                  </a:moveTo>
                  <a:cubicBezTo>
                    <a:pt x="1868966" y="920466"/>
                    <a:pt x="1855619" y="961375"/>
                    <a:pt x="1876729" y="981008"/>
                  </a:cubicBezTo>
                  <a:cubicBezTo>
                    <a:pt x="1902703" y="1005186"/>
                    <a:pt x="1938318" y="983860"/>
                    <a:pt x="1937354" y="956343"/>
                  </a:cubicBezTo>
                  <a:cubicBezTo>
                    <a:pt x="1936586" y="933966"/>
                    <a:pt x="1919581" y="920797"/>
                    <a:pt x="1902168" y="920680"/>
                  </a:cubicBezTo>
                  <a:close/>
                  <a:moveTo>
                    <a:pt x="56578" y="908493"/>
                  </a:moveTo>
                  <a:cubicBezTo>
                    <a:pt x="23347" y="908270"/>
                    <a:pt x="10048" y="949208"/>
                    <a:pt x="31139" y="968821"/>
                  </a:cubicBezTo>
                  <a:cubicBezTo>
                    <a:pt x="57103" y="992990"/>
                    <a:pt x="92708" y="971712"/>
                    <a:pt x="91764" y="944167"/>
                  </a:cubicBezTo>
                  <a:cubicBezTo>
                    <a:pt x="90986" y="921780"/>
                    <a:pt x="73991" y="908600"/>
                    <a:pt x="56578" y="908493"/>
                  </a:cubicBezTo>
                  <a:close/>
                  <a:moveTo>
                    <a:pt x="410709" y="3182141"/>
                  </a:moveTo>
                  <a:cubicBezTo>
                    <a:pt x="377536" y="3181917"/>
                    <a:pt x="364140" y="3222807"/>
                    <a:pt x="385260" y="3242469"/>
                  </a:cubicBezTo>
                  <a:cubicBezTo>
                    <a:pt x="411088" y="3266510"/>
                    <a:pt x="446839" y="3245506"/>
                    <a:pt x="445895" y="3217804"/>
                  </a:cubicBezTo>
                  <a:cubicBezTo>
                    <a:pt x="445117" y="3195427"/>
                    <a:pt x="428122" y="3182258"/>
                    <a:pt x="410709" y="3182141"/>
                  </a:cubicBezTo>
                  <a:close/>
                  <a:moveTo>
                    <a:pt x="59574" y="454243"/>
                  </a:moveTo>
                  <a:cubicBezTo>
                    <a:pt x="26285" y="454019"/>
                    <a:pt x="13093" y="494987"/>
                    <a:pt x="34135" y="514571"/>
                  </a:cubicBezTo>
                  <a:cubicBezTo>
                    <a:pt x="60099" y="538739"/>
                    <a:pt x="95704" y="517462"/>
                    <a:pt x="94760" y="489906"/>
                  </a:cubicBezTo>
                  <a:cubicBezTo>
                    <a:pt x="93992" y="467529"/>
                    <a:pt x="76987" y="454360"/>
                    <a:pt x="59574" y="454243"/>
                  </a:cubicBezTo>
                  <a:close/>
                  <a:moveTo>
                    <a:pt x="53582" y="1362734"/>
                  </a:moveTo>
                  <a:cubicBezTo>
                    <a:pt x="20496" y="1362520"/>
                    <a:pt x="6955" y="1403352"/>
                    <a:pt x="28133" y="1423062"/>
                  </a:cubicBezTo>
                  <a:cubicBezTo>
                    <a:pt x="54097" y="1447230"/>
                    <a:pt x="89712" y="1425953"/>
                    <a:pt x="88768" y="1398407"/>
                  </a:cubicBezTo>
                  <a:cubicBezTo>
                    <a:pt x="87990" y="1375972"/>
                    <a:pt x="70849" y="1362851"/>
                    <a:pt x="53582" y="1362734"/>
                  </a:cubicBezTo>
                  <a:close/>
                  <a:moveTo>
                    <a:pt x="407713" y="3636382"/>
                  </a:moveTo>
                  <a:cubicBezTo>
                    <a:pt x="374423" y="3636158"/>
                    <a:pt x="361232" y="3677126"/>
                    <a:pt x="382274" y="3696710"/>
                  </a:cubicBezTo>
                  <a:cubicBezTo>
                    <a:pt x="408267" y="3720897"/>
                    <a:pt x="443862" y="3699513"/>
                    <a:pt x="442899" y="3672045"/>
                  </a:cubicBezTo>
                  <a:cubicBezTo>
                    <a:pt x="442130" y="3649668"/>
                    <a:pt x="425126" y="3636498"/>
                    <a:pt x="407713" y="3636382"/>
                  </a:cubicBezTo>
                  <a:close/>
                  <a:moveTo>
                    <a:pt x="404716" y="4090632"/>
                  </a:moveTo>
                  <a:cubicBezTo>
                    <a:pt x="371407" y="4090408"/>
                    <a:pt x="358245" y="4131396"/>
                    <a:pt x="379277" y="4150960"/>
                  </a:cubicBezTo>
                  <a:cubicBezTo>
                    <a:pt x="405251" y="4175138"/>
                    <a:pt x="440866" y="4153831"/>
                    <a:pt x="439903" y="4126296"/>
                  </a:cubicBezTo>
                  <a:cubicBezTo>
                    <a:pt x="439134" y="4103918"/>
                    <a:pt x="422129" y="4090749"/>
                    <a:pt x="404716" y="4090632"/>
                  </a:cubicBezTo>
                  <a:close/>
                  <a:moveTo>
                    <a:pt x="37462" y="10212"/>
                  </a:moveTo>
                  <a:cubicBezTo>
                    <a:pt x="16002" y="29893"/>
                    <a:pt x="29067" y="70657"/>
                    <a:pt x="62103" y="70871"/>
                  </a:cubicBezTo>
                  <a:cubicBezTo>
                    <a:pt x="95403" y="71095"/>
                    <a:pt x="108574" y="30117"/>
                    <a:pt x="87542" y="10543"/>
                  </a:cubicBezTo>
                  <a:cubicBezTo>
                    <a:pt x="71501" y="-4388"/>
                    <a:pt x="50352" y="-2509"/>
                    <a:pt x="37462" y="10212"/>
                  </a:cubicBezTo>
                  <a:close/>
                  <a:moveTo>
                    <a:pt x="50585" y="1816975"/>
                  </a:moveTo>
                  <a:cubicBezTo>
                    <a:pt x="17354" y="1816751"/>
                    <a:pt x="4056" y="1857680"/>
                    <a:pt x="25146" y="1877303"/>
                  </a:cubicBezTo>
                  <a:cubicBezTo>
                    <a:pt x="51120" y="1901481"/>
                    <a:pt x="86735" y="1880145"/>
                    <a:pt x="85772" y="1852638"/>
                  </a:cubicBezTo>
                  <a:cubicBezTo>
                    <a:pt x="85003" y="1830300"/>
                    <a:pt x="68037" y="1817092"/>
                    <a:pt x="50585" y="1816975"/>
                  </a:cubicBezTo>
                  <a:close/>
                  <a:moveTo>
                    <a:pt x="38591" y="3633948"/>
                  </a:moveTo>
                  <a:cubicBezTo>
                    <a:pt x="5408" y="3633724"/>
                    <a:pt x="-7968" y="3674624"/>
                    <a:pt x="13152" y="3694276"/>
                  </a:cubicBezTo>
                  <a:cubicBezTo>
                    <a:pt x="38980" y="3718318"/>
                    <a:pt x="74730" y="3697313"/>
                    <a:pt x="73787" y="3669621"/>
                  </a:cubicBezTo>
                  <a:cubicBezTo>
                    <a:pt x="73009" y="3647225"/>
                    <a:pt x="56014" y="3634065"/>
                    <a:pt x="38591" y="3633948"/>
                  </a:cubicBezTo>
                  <a:close/>
                  <a:moveTo>
                    <a:pt x="47589" y="2271216"/>
                  </a:moveTo>
                  <a:cubicBezTo>
                    <a:pt x="14348" y="2270992"/>
                    <a:pt x="1069" y="2311931"/>
                    <a:pt x="22140" y="2331544"/>
                  </a:cubicBezTo>
                  <a:cubicBezTo>
                    <a:pt x="48134" y="2355732"/>
                    <a:pt x="83729" y="2334347"/>
                    <a:pt x="82766" y="2306889"/>
                  </a:cubicBezTo>
                  <a:cubicBezTo>
                    <a:pt x="82007" y="2284502"/>
                    <a:pt x="64993" y="2271333"/>
                    <a:pt x="47589" y="2271216"/>
                  </a:cubicBezTo>
                  <a:close/>
                  <a:moveTo>
                    <a:pt x="4122406" y="97706"/>
                  </a:moveTo>
                  <a:cubicBezTo>
                    <a:pt x="4155666" y="97921"/>
                    <a:pt x="4168906" y="56972"/>
                    <a:pt x="4147854" y="37378"/>
                  </a:cubicBezTo>
                  <a:cubicBezTo>
                    <a:pt x="4122007" y="13327"/>
                    <a:pt x="4086363" y="34274"/>
                    <a:pt x="4087219" y="62043"/>
                  </a:cubicBezTo>
                  <a:cubicBezTo>
                    <a:pt x="4088075" y="84508"/>
                    <a:pt x="4105109" y="97590"/>
                    <a:pt x="4122406" y="97706"/>
                  </a:cubicBezTo>
                  <a:close/>
                  <a:moveTo>
                    <a:pt x="35594" y="4088189"/>
                  </a:moveTo>
                  <a:cubicBezTo>
                    <a:pt x="2305" y="4087965"/>
                    <a:pt x="-10886" y="4128933"/>
                    <a:pt x="10155" y="4148517"/>
                  </a:cubicBezTo>
                  <a:cubicBezTo>
                    <a:pt x="35983" y="4172559"/>
                    <a:pt x="71647" y="4151622"/>
                    <a:pt x="70781" y="4123852"/>
                  </a:cubicBezTo>
                  <a:cubicBezTo>
                    <a:pt x="69925" y="4101388"/>
                    <a:pt x="52891" y="4088306"/>
                    <a:pt x="35594" y="4088189"/>
                  </a:cubicBezTo>
                  <a:close/>
                  <a:moveTo>
                    <a:pt x="794822" y="913370"/>
                  </a:moveTo>
                  <a:cubicBezTo>
                    <a:pt x="761591" y="913146"/>
                    <a:pt x="748292" y="954075"/>
                    <a:pt x="769373" y="973698"/>
                  </a:cubicBezTo>
                  <a:cubicBezTo>
                    <a:pt x="795337" y="997866"/>
                    <a:pt x="830961" y="976589"/>
                    <a:pt x="829998" y="949033"/>
                  </a:cubicBezTo>
                  <a:cubicBezTo>
                    <a:pt x="829230" y="926656"/>
                    <a:pt x="812225" y="913477"/>
                    <a:pt x="794822" y="913370"/>
                  </a:cubicBezTo>
                  <a:close/>
                  <a:moveTo>
                    <a:pt x="44593" y="2725467"/>
                  </a:moveTo>
                  <a:cubicBezTo>
                    <a:pt x="11371" y="2725243"/>
                    <a:pt x="-1946" y="2766172"/>
                    <a:pt x="19154" y="2785795"/>
                  </a:cubicBezTo>
                  <a:cubicBezTo>
                    <a:pt x="45118" y="2809963"/>
                    <a:pt x="80723" y="2788685"/>
                    <a:pt x="79779" y="2761130"/>
                  </a:cubicBezTo>
                  <a:cubicBezTo>
                    <a:pt x="79001" y="2738753"/>
                    <a:pt x="61996" y="2725574"/>
                    <a:pt x="44593" y="2725467"/>
                  </a:cubicBezTo>
                  <a:close/>
                  <a:moveTo>
                    <a:pt x="41597" y="3179707"/>
                  </a:moveTo>
                  <a:cubicBezTo>
                    <a:pt x="8346" y="3179483"/>
                    <a:pt x="-4923" y="3220432"/>
                    <a:pt x="16158" y="3240035"/>
                  </a:cubicBezTo>
                  <a:cubicBezTo>
                    <a:pt x="42122" y="3264204"/>
                    <a:pt x="77727" y="3242926"/>
                    <a:pt x="76783" y="3215381"/>
                  </a:cubicBezTo>
                  <a:cubicBezTo>
                    <a:pt x="76005" y="3192993"/>
                    <a:pt x="59000" y="3179824"/>
                    <a:pt x="41597" y="3179707"/>
                  </a:cubicBezTo>
                  <a:close/>
                  <a:moveTo>
                    <a:pt x="773838" y="4093066"/>
                  </a:moveTo>
                  <a:cubicBezTo>
                    <a:pt x="740607" y="4092842"/>
                    <a:pt x="727319" y="4133780"/>
                    <a:pt x="748399" y="4153394"/>
                  </a:cubicBezTo>
                  <a:cubicBezTo>
                    <a:pt x="774364" y="4177562"/>
                    <a:pt x="809968" y="4156284"/>
                    <a:pt x="809025" y="4128739"/>
                  </a:cubicBezTo>
                  <a:cubicBezTo>
                    <a:pt x="808246" y="4106352"/>
                    <a:pt x="791242" y="4093182"/>
                    <a:pt x="773838" y="4093066"/>
                  </a:cubicBezTo>
                  <a:close/>
                  <a:moveTo>
                    <a:pt x="782827" y="2730333"/>
                  </a:moveTo>
                  <a:cubicBezTo>
                    <a:pt x="749654" y="2730119"/>
                    <a:pt x="736259" y="2771000"/>
                    <a:pt x="757378" y="2790661"/>
                  </a:cubicBezTo>
                  <a:cubicBezTo>
                    <a:pt x="783343" y="2814829"/>
                    <a:pt x="818957" y="2793552"/>
                    <a:pt x="818013" y="2765997"/>
                  </a:cubicBezTo>
                  <a:cubicBezTo>
                    <a:pt x="817235" y="2743629"/>
                    <a:pt x="800240" y="2730450"/>
                    <a:pt x="782827" y="2730333"/>
                  </a:cubicBezTo>
                  <a:close/>
                  <a:moveTo>
                    <a:pt x="776834" y="3638825"/>
                  </a:moveTo>
                  <a:cubicBezTo>
                    <a:pt x="743603" y="3638601"/>
                    <a:pt x="730305" y="3679530"/>
                    <a:pt x="751386" y="3699153"/>
                  </a:cubicBezTo>
                  <a:cubicBezTo>
                    <a:pt x="777360" y="3723331"/>
                    <a:pt x="812974" y="3702024"/>
                    <a:pt x="812011" y="3674488"/>
                  </a:cubicBezTo>
                  <a:cubicBezTo>
                    <a:pt x="811252" y="3652111"/>
                    <a:pt x="794238" y="3638941"/>
                    <a:pt x="776834" y="3638825"/>
                  </a:cubicBezTo>
                  <a:close/>
                  <a:moveTo>
                    <a:pt x="779831" y="3184584"/>
                  </a:moveTo>
                  <a:cubicBezTo>
                    <a:pt x="746522" y="3184360"/>
                    <a:pt x="733360" y="3225348"/>
                    <a:pt x="754392" y="3244912"/>
                  </a:cubicBezTo>
                  <a:cubicBezTo>
                    <a:pt x="780385" y="3269099"/>
                    <a:pt x="815980" y="3247715"/>
                    <a:pt x="815017" y="3220257"/>
                  </a:cubicBezTo>
                  <a:cubicBezTo>
                    <a:pt x="814249" y="3197909"/>
                    <a:pt x="797283" y="3184701"/>
                    <a:pt x="779831" y="3184584"/>
                  </a:cubicBezTo>
                  <a:close/>
                  <a:moveTo>
                    <a:pt x="791816" y="1367611"/>
                  </a:moveTo>
                  <a:cubicBezTo>
                    <a:pt x="758585" y="1367387"/>
                    <a:pt x="745286" y="1408316"/>
                    <a:pt x="766377" y="1427939"/>
                  </a:cubicBezTo>
                  <a:cubicBezTo>
                    <a:pt x="792370" y="1452126"/>
                    <a:pt x="827965" y="1430742"/>
                    <a:pt x="827002" y="1403274"/>
                  </a:cubicBezTo>
                  <a:cubicBezTo>
                    <a:pt x="826234" y="1380936"/>
                    <a:pt x="809268" y="1367728"/>
                    <a:pt x="791816" y="1367611"/>
                  </a:cubicBezTo>
                  <a:close/>
                  <a:moveTo>
                    <a:pt x="788819" y="1821852"/>
                  </a:moveTo>
                  <a:cubicBezTo>
                    <a:pt x="755598" y="1821628"/>
                    <a:pt x="742290" y="1862557"/>
                    <a:pt x="763381" y="1882180"/>
                  </a:cubicBezTo>
                  <a:cubicBezTo>
                    <a:pt x="789354" y="1906358"/>
                    <a:pt x="824969" y="1885051"/>
                    <a:pt x="824006" y="1857525"/>
                  </a:cubicBezTo>
                  <a:cubicBezTo>
                    <a:pt x="823237" y="1835138"/>
                    <a:pt x="806233" y="1821968"/>
                    <a:pt x="788819" y="1821852"/>
                  </a:cubicBezTo>
                  <a:close/>
                  <a:moveTo>
                    <a:pt x="785823" y="2276092"/>
                  </a:moveTo>
                  <a:cubicBezTo>
                    <a:pt x="752602" y="2275869"/>
                    <a:pt x="739294" y="2316808"/>
                    <a:pt x="760384" y="2336420"/>
                  </a:cubicBezTo>
                  <a:cubicBezTo>
                    <a:pt x="786349" y="2360589"/>
                    <a:pt x="821953" y="2339311"/>
                    <a:pt x="821010" y="2311766"/>
                  </a:cubicBezTo>
                  <a:cubicBezTo>
                    <a:pt x="820241" y="2289379"/>
                    <a:pt x="803236" y="2276209"/>
                    <a:pt x="785823" y="2276092"/>
                  </a:cubicBezTo>
                  <a:close/>
                  <a:moveTo>
                    <a:pt x="413705" y="2727900"/>
                  </a:moveTo>
                  <a:cubicBezTo>
                    <a:pt x="380484" y="2727676"/>
                    <a:pt x="367176" y="2768615"/>
                    <a:pt x="388256" y="2788228"/>
                  </a:cubicBezTo>
                  <a:cubicBezTo>
                    <a:pt x="414221" y="2812396"/>
                    <a:pt x="449825" y="2791119"/>
                    <a:pt x="448882" y="2763573"/>
                  </a:cubicBezTo>
                  <a:cubicBezTo>
                    <a:pt x="448123" y="2741186"/>
                    <a:pt x="431118" y="2728017"/>
                    <a:pt x="413705" y="2727900"/>
                  </a:cubicBezTo>
                  <a:close/>
                  <a:moveTo>
                    <a:pt x="419697" y="1819418"/>
                  </a:moveTo>
                  <a:cubicBezTo>
                    <a:pt x="386389" y="1819194"/>
                    <a:pt x="373226" y="1860182"/>
                    <a:pt x="394259" y="1879746"/>
                  </a:cubicBezTo>
                  <a:cubicBezTo>
                    <a:pt x="420252" y="1903934"/>
                    <a:pt x="455847" y="1882549"/>
                    <a:pt x="454884" y="1855082"/>
                  </a:cubicBezTo>
                  <a:cubicBezTo>
                    <a:pt x="454115" y="1832704"/>
                    <a:pt x="437111" y="1819525"/>
                    <a:pt x="419697" y="1819418"/>
                  </a:cubicBezTo>
                  <a:close/>
                  <a:moveTo>
                    <a:pt x="416701" y="2273659"/>
                  </a:moveTo>
                  <a:cubicBezTo>
                    <a:pt x="383480" y="2273435"/>
                    <a:pt x="370172" y="2314364"/>
                    <a:pt x="391262" y="2333987"/>
                  </a:cubicBezTo>
                  <a:cubicBezTo>
                    <a:pt x="417236" y="2358165"/>
                    <a:pt x="452851" y="2336859"/>
                    <a:pt x="451888" y="2309323"/>
                  </a:cubicBezTo>
                  <a:cubicBezTo>
                    <a:pt x="451119" y="2286945"/>
                    <a:pt x="434115" y="2273776"/>
                    <a:pt x="416701" y="2273659"/>
                  </a:cubicBezTo>
                  <a:close/>
                  <a:moveTo>
                    <a:pt x="422704" y="1365168"/>
                  </a:moveTo>
                  <a:cubicBezTo>
                    <a:pt x="389395" y="1364944"/>
                    <a:pt x="376233" y="1405931"/>
                    <a:pt x="397265" y="1425496"/>
                  </a:cubicBezTo>
                  <a:cubicBezTo>
                    <a:pt x="423258" y="1449683"/>
                    <a:pt x="458853" y="1428299"/>
                    <a:pt x="457890" y="1400831"/>
                  </a:cubicBezTo>
                  <a:cubicBezTo>
                    <a:pt x="457112" y="1378493"/>
                    <a:pt x="440146" y="1365284"/>
                    <a:pt x="422704" y="1365168"/>
                  </a:cubicBezTo>
                  <a:close/>
                  <a:moveTo>
                    <a:pt x="425700" y="910927"/>
                  </a:moveTo>
                  <a:cubicBezTo>
                    <a:pt x="392478" y="910703"/>
                    <a:pt x="379170" y="951632"/>
                    <a:pt x="400251" y="971255"/>
                  </a:cubicBezTo>
                  <a:cubicBezTo>
                    <a:pt x="426235" y="995433"/>
                    <a:pt x="461820" y="974116"/>
                    <a:pt x="460886" y="946590"/>
                  </a:cubicBezTo>
                  <a:cubicBezTo>
                    <a:pt x="460108" y="924213"/>
                    <a:pt x="443103" y="911044"/>
                    <a:pt x="425700" y="910927"/>
                  </a:cubicBezTo>
                  <a:close/>
                  <a:moveTo>
                    <a:pt x="431692" y="2445"/>
                  </a:moveTo>
                  <a:cubicBezTo>
                    <a:pt x="398461" y="2221"/>
                    <a:pt x="385163" y="43150"/>
                    <a:pt x="406253" y="62773"/>
                  </a:cubicBezTo>
                  <a:cubicBezTo>
                    <a:pt x="432218" y="86941"/>
                    <a:pt x="467822" y="65664"/>
                    <a:pt x="466879" y="38109"/>
                  </a:cubicBezTo>
                  <a:cubicBezTo>
                    <a:pt x="466110" y="15731"/>
                    <a:pt x="449105" y="2552"/>
                    <a:pt x="431692" y="2445"/>
                  </a:cubicBezTo>
                  <a:close/>
                  <a:moveTo>
                    <a:pt x="428696" y="456686"/>
                  </a:moveTo>
                  <a:cubicBezTo>
                    <a:pt x="395475" y="456462"/>
                    <a:pt x="382157" y="497391"/>
                    <a:pt x="403257" y="517014"/>
                  </a:cubicBezTo>
                  <a:cubicBezTo>
                    <a:pt x="429221" y="541182"/>
                    <a:pt x="464826" y="519905"/>
                    <a:pt x="463882" y="492359"/>
                  </a:cubicBezTo>
                  <a:cubicBezTo>
                    <a:pt x="463114" y="469972"/>
                    <a:pt x="446109" y="456803"/>
                    <a:pt x="428696" y="456686"/>
                  </a:cubicBezTo>
                  <a:close/>
                  <a:moveTo>
                    <a:pt x="3738779" y="2295598"/>
                  </a:moveTo>
                  <a:cubicBezTo>
                    <a:pt x="3705694" y="2295384"/>
                    <a:pt x="3692153" y="2336216"/>
                    <a:pt x="3713331" y="2355926"/>
                  </a:cubicBezTo>
                  <a:cubicBezTo>
                    <a:pt x="3739295" y="2380094"/>
                    <a:pt x="3774919" y="2358817"/>
                    <a:pt x="3773956" y="2331262"/>
                  </a:cubicBezTo>
                  <a:cubicBezTo>
                    <a:pt x="3773187" y="2308884"/>
                    <a:pt x="3756183" y="2295715"/>
                    <a:pt x="3738779" y="2295598"/>
                  </a:cubicBezTo>
                  <a:close/>
                  <a:moveTo>
                    <a:pt x="3381642" y="476192"/>
                  </a:moveTo>
                  <a:cubicBezTo>
                    <a:pt x="3348392" y="475978"/>
                    <a:pt x="3335132" y="516907"/>
                    <a:pt x="3356204" y="536520"/>
                  </a:cubicBezTo>
                  <a:cubicBezTo>
                    <a:pt x="3382032" y="560561"/>
                    <a:pt x="3417782" y="539557"/>
                    <a:pt x="3416838" y="511865"/>
                  </a:cubicBezTo>
                  <a:cubicBezTo>
                    <a:pt x="3416050" y="489468"/>
                    <a:pt x="3399056" y="476309"/>
                    <a:pt x="3381642" y="476192"/>
                  </a:cubicBezTo>
                  <a:close/>
                  <a:moveTo>
                    <a:pt x="3384638" y="21951"/>
                  </a:moveTo>
                  <a:cubicBezTo>
                    <a:pt x="3351398" y="21727"/>
                    <a:pt x="3338119" y="62676"/>
                    <a:pt x="3359200" y="82279"/>
                  </a:cubicBezTo>
                  <a:cubicBezTo>
                    <a:pt x="3385164" y="106447"/>
                    <a:pt x="3420769" y="85170"/>
                    <a:pt x="3419825" y="57624"/>
                  </a:cubicBezTo>
                  <a:cubicBezTo>
                    <a:pt x="3419057" y="35237"/>
                    <a:pt x="3402052" y="22058"/>
                    <a:pt x="3384638" y="21951"/>
                  </a:cubicBezTo>
                  <a:close/>
                  <a:moveTo>
                    <a:pt x="3378646" y="930433"/>
                  </a:moveTo>
                  <a:cubicBezTo>
                    <a:pt x="3345415" y="930209"/>
                    <a:pt x="3332117" y="971138"/>
                    <a:pt x="3353207" y="990761"/>
                  </a:cubicBezTo>
                  <a:cubicBezTo>
                    <a:pt x="3379171" y="1014929"/>
                    <a:pt x="3414796" y="993632"/>
                    <a:pt x="3413832" y="966096"/>
                  </a:cubicBezTo>
                  <a:cubicBezTo>
                    <a:pt x="3413064" y="943719"/>
                    <a:pt x="3396059" y="930549"/>
                    <a:pt x="3378646" y="930433"/>
                  </a:cubicBezTo>
                  <a:close/>
                  <a:moveTo>
                    <a:pt x="3375650" y="1384674"/>
                  </a:moveTo>
                  <a:cubicBezTo>
                    <a:pt x="3342341" y="1384450"/>
                    <a:pt x="3329179" y="1425437"/>
                    <a:pt x="3350211" y="1445002"/>
                  </a:cubicBezTo>
                  <a:cubicBezTo>
                    <a:pt x="3376185" y="1469179"/>
                    <a:pt x="3411799" y="1447873"/>
                    <a:pt x="3410836" y="1420347"/>
                  </a:cubicBezTo>
                  <a:cubicBezTo>
                    <a:pt x="3410068" y="1397960"/>
                    <a:pt x="3393063" y="1384790"/>
                    <a:pt x="3375650" y="1384674"/>
                  </a:cubicBezTo>
                  <a:close/>
                  <a:moveTo>
                    <a:pt x="3732777" y="3204090"/>
                  </a:moveTo>
                  <a:cubicBezTo>
                    <a:pt x="3699546" y="3203866"/>
                    <a:pt x="3686257" y="3244805"/>
                    <a:pt x="3707338" y="3264418"/>
                  </a:cubicBezTo>
                  <a:cubicBezTo>
                    <a:pt x="3733312" y="3288596"/>
                    <a:pt x="3768927" y="3267289"/>
                    <a:pt x="3767964" y="3239753"/>
                  </a:cubicBezTo>
                  <a:cubicBezTo>
                    <a:pt x="3767195" y="3217376"/>
                    <a:pt x="3750190" y="3204206"/>
                    <a:pt x="3732777" y="3204090"/>
                  </a:cubicBezTo>
                  <a:close/>
                  <a:moveTo>
                    <a:pt x="3726785" y="4112571"/>
                  </a:moveTo>
                  <a:cubicBezTo>
                    <a:pt x="3693573" y="4112347"/>
                    <a:pt x="3680246" y="4153277"/>
                    <a:pt x="3701346" y="4172899"/>
                  </a:cubicBezTo>
                  <a:cubicBezTo>
                    <a:pt x="3727339" y="4197107"/>
                    <a:pt x="3762915" y="4175703"/>
                    <a:pt x="3761971" y="4148245"/>
                  </a:cubicBezTo>
                  <a:cubicBezTo>
                    <a:pt x="3761202" y="4125857"/>
                    <a:pt x="3744198" y="4112688"/>
                    <a:pt x="3726785" y="4112571"/>
                  </a:cubicBezTo>
                  <a:close/>
                  <a:moveTo>
                    <a:pt x="3729781" y="3658331"/>
                  </a:moveTo>
                  <a:cubicBezTo>
                    <a:pt x="3696550" y="3658107"/>
                    <a:pt x="3683251" y="3699045"/>
                    <a:pt x="3704342" y="3718659"/>
                  </a:cubicBezTo>
                  <a:cubicBezTo>
                    <a:pt x="3730306" y="3742827"/>
                    <a:pt x="3765911" y="3721549"/>
                    <a:pt x="3764967" y="3693994"/>
                  </a:cubicBezTo>
                  <a:cubicBezTo>
                    <a:pt x="3764199" y="3671617"/>
                    <a:pt x="3747194" y="3658447"/>
                    <a:pt x="3729781" y="3658331"/>
                  </a:cubicBezTo>
                  <a:close/>
                  <a:moveTo>
                    <a:pt x="3363655" y="3201647"/>
                  </a:moveTo>
                  <a:cubicBezTo>
                    <a:pt x="3330366" y="3201423"/>
                    <a:pt x="3317174" y="3242391"/>
                    <a:pt x="3338216" y="3261975"/>
                  </a:cubicBezTo>
                  <a:cubicBezTo>
                    <a:pt x="3364210" y="3286162"/>
                    <a:pt x="3399805" y="3264778"/>
                    <a:pt x="3398842" y="3237310"/>
                  </a:cubicBezTo>
                  <a:cubicBezTo>
                    <a:pt x="3398073" y="3214972"/>
                    <a:pt x="3381107" y="3201763"/>
                    <a:pt x="3363655" y="3201647"/>
                  </a:cubicBezTo>
                  <a:close/>
                  <a:moveTo>
                    <a:pt x="3735773" y="2749849"/>
                  </a:moveTo>
                  <a:cubicBezTo>
                    <a:pt x="3702552" y="2749625"/>
                    <a:pt x="3689244" y="2790554"/>
                    <a:pt x="3710334" y="2810177"/>
                  </a:cubicBezTo>
                  <a:cubicBezTo>
                    <a:pt x="3736328" y="2834364"/>
                    <a:pt x="3771923" y="2812980"/>
                    <a:pt x="3770960" y="2785512"/>
                  </a:cubicBezTo>
                  <a:cubicBezTo>
                    <a:pt x="3770191" y="2763164"/>
                    <a:pt x="3753225" y="2749956"/>
                    <a:pt x="3735773" y="2749849"/>
                  </a:cubicBezTo>
                  <a:close/>
                  <a:moveTo>
                    <a:pt x="3360659" y="3655887"/>
                  </a:moveTo>
                  <a:cubicBezTo>
                    <a:pt x="3327428" y="3655663"/>
                    <a:pt x="3314130" y="3696603"/>
                    <a:pt x="3335220" y="3716215"/>
                  </a:cubicBezTo>
                  <a:cubicBezTo>
                    <a:pt x="3361194" y="3740393"/>
                    <a:pt x="3396808" y="3719087"/>
                    <a:pt x="3395845" y="3691561"/>
                  </a:cubicBezTo>
                  <a:cubicBezTo>
                    <a:pt x="3395077" y="3669183"/>
                    <a:pt x="3378072" y="3656004"/>
                    <a:pt x="3360659" y="3655887"/>
                  </a:cubicBezTo>
                  <a:close/>
                  <a:moveTo>
                    <a:pt x="3357663" y="4110138"/>
                  </a:moveTo>
                  <a:cubicBezTo>
                    <a:pt x="3324431" y="4109914"/>
                    <a:pt x="3311133" y="4150853"/>
                    <a:pt x="3332224" y="4170466"/>
                  </a:cubicBezTo>
                  <a:cubicBezTo>
                    <a:pt x="3358188" y="4194634"/>
                    <a:pt x="3393793" y="4173357"/>
                    <a:pt x="3392849" y="4145801"/>
                  </a:cubicBezTo>
                  <a:cubicBezTo>
                    <a:pt x="3392081" y="4123424"/>
                    <a:pt x="3375076" y="4110255"/>
                    <a:pt x="3357663" y="4110138"/>
                  </a:cubicBezTo>
                  <a:close/>
                  <a:moveTo>
                    <a:pt x="3372653" y="1838924"/>
                  </a:moveTo>
                  <a:cubicBezTo>
                    <a:pt x="3339432" y="1838700"/>
                    <a:pt x="3326124" y="1879629"/>
                    <a:pt x="3347215" y="1899252"/>
                  </a:cubicBezTo>
                  <a:cubicBezTo>
                    <a:pt x="3373179" y="1923420"/>
                    <a:pt x="3408784" y="1902143"/>
                    <a:pt x="3407840" y="1874587"/>
                  </a:cubicBezTo>
                  <a:cubicBezTo>
                    <a:pt x="3407071" y="1852210"/>
                    <a:pt x="3390057" y="1839031"/>
                    <a:pt x="3372653" y="1838924"/>
                  </a:cubicBezTo>
                  <a:close/>
                  <a:moveTo>
                    <a:pt x="3366661" y="2747406"/>
                  </a:moveTo>
                  <a:cubicBezTo>
                    <a:pt x="3333430" y="2747182"/>
                    <a:pt x="3320122" y="2788111"/>
                    <a:pt x="3341212" y="2807734"/>
                  </a:cubicBezTo>
                  <a:cubicBezTo>
                    <a:pt x="3367177" y="2831902"/>
                    <a:pt x="3402801" y="2810625"/>
                    <a:pt x="3401838" y="2783079"/>
                  </a:cubicBezTo>
                  <a:cubicBezTo>
                    <a:pt x="3401069" y="2760692"/>
                    <a:pt x="3384065" y="2747523"/>
                    <a:pt x="3366661" y="2747406"/>
                  </a:cubicBezTo>
                  <a:close/>
                  <a:moveTo>
                    <a:pt x="3369657" y="2293165"/>
                  </a:moveTo>
                  <a:cubicBezTo>
                    <a:pt x="3336475" y="2292951"/>
                    <a:pt x="3323099" y="2333851"/>
                    <a:pt x="3344209" y="2353493"/>
                  </a:cubicBezTo>
                  <a:cubicBezTo>
                    <a:pt x="3370192" y="2377671"/>
                    <a:pt x="3405778" y="2356355"/>
                    <a:pt x="3404844" y="2328838"/>
                  </a:cubicBezTo>
                  <a:cubicBezTo>
                    <a:pt x="3404065" y="2306403"/>
                    <a:pt x="3386915" y="2293272"/>
                    <a:pt x="3369657" y="2293165"/>
                  </a:cubicBezTo>
                  <a:close/>
                  <a:moveTo>
                    <a:pt x="3753760" y="24384"/>
                  </a:moveTo>
                  <a:cubicBezTo>
                    <a:pt x="3720588" y="24160"/>
                    <a:pt x="3707192" y="65051"/>
                    <a:pt x="3728312" y="84712"/>
                  </a:cubicBezTo>
                  <a:cubicBezTo>
                    <a:pt x="3754276" y="108880"/>
                    <a:pt x="3789891" y="87603"/>
                    <a:pt x="3788947" y="60048"/>
                  </a:cubicBezTo>
                  <a:cubicBezTo>
                    <a:pt x="3788169" y="37670"/>
                    <a:pt x="3771174" y="24501"/>
                    <a:pt x="3753760" y="24384"/>
                  </a:cubicBezTo>
                  <a:close/>
                  <a:moveTo>
                    <a:pt x="4107891" y="2298041"/>
                  </a:moveTo>
                  <a:cubicBezTo>
                    <a:pt x="4074582" y="2297818"/>
                    <a:pt x="4061420" y="2338805"/>
                    <a:pt x="4082453" y="2358369"/>
                  </a:cubicBezTo>
                  <a:cubicBezTo>
                    <a:pt x="4108446" y="2382557"/>
                    <a:pt x="4144041" y="2361173"/>
                    <a:pt x="4143078" y="2333715"/>
                  </a:cubicBezTo>
                  <a:cubicBezTo>
                    <a:pt x="4142309" y="2311366"/>
                    <a:pt x="4125344" y="2298158"/>
                    <a:pt x="4107891" y="2298041"/>
                  </a:cubicBezTo>
                  <a:close/>
                  <a:moveTo>
                    <a:pt x="4110888" y="1843801"/>
                  </a:moveTo>
                  <a:cubicBezTo>
                    <a:pt x="4077657" y="1843577"/>
                    <a:pt x="4064358" y="1884506"/>
                    <a:pt x="4085439" y="1904129"/>
                  </a:cubicBezTo>
                  <a:cubicBezTo>
                    <a:pt x="4111423" y="1928306"/>
                    <a:pt x="4147008" y="1906990"/>
                    <a:pt x="4146074" y="1879464"/>
                  </a:cubicBezTo>
                  <a:cubicBezTo>
                    <a:pt x="4145296" y="1857087"/>
                    <a:pt x="4128301" y="1843908"/>
                    <a:pt x="4110888" y="1843801"/>
                  </a:cubicBezTo>
                  <a:close/>
                  <a:moveTo>
                    <a:pt x="4104895" y="2752282"/>
                  </a:moveTo>
                  <a:cubicBezTo>
                    <a:pt x="4071664" y="2752058"/>
                    <a:pt x="4058366" y="2792988"/>
                    <a:pt x="4079456" y="2812610"/>
                  </a:cubicBezTo>
                  <a:cubicBezTo>
                    <a:pt x="4105450" y="2836798"/>
                    <a:pt x="4141045" y="2815413"/>
                    <a:pt x="4140082" y="2787946"/>
                  </a:cubicBezTo>
                  <a:cubicBezTo>
                    <a:pt x="4139313" y="2765568"/>
                    <a:pt x="4122308" y="2752399"/>
                    <a:pt x="4104895" y="2752282"/>
                  </a:cubicBezTo>
                  <a:close/>
                  <a:moveTo>
                    <a:pt x="4101899" y="3206523"/>
                  </a:moveTo>
                  <a:cubicBezTo>
                    <a:pt x="4068678" y="3206299"/>
                    <a:pt x="4055369" y="3247228"/>
                    <a:pt x="4076460" y="3266851"/>
                  </a:cubicBezTo>
                  <a:cubicBezTo>
                    <a:pt x="4102424" y="3291019"/>
                    <a:pt x="4138029" y="3269742"/>
                    <a:pt x="4137085" y="3242196"/>
                  </a:cubicBezTo>
                  <a:cubicBezTo>
                    <a:pt x="4136317" y="3219809"/>
                    <a:pt x="4119303" y="3206640"/>
                    <a:pt x="4101899" y="3206523"/>
                  </a:cubicBezTo>
                  <a:close/>
                  <a:moveTo>
                    <a:pt x="4119876" y="481068"/>
                  </a:moveTo>
                  <a:cubicBezTo>
                    <a:pt x="4086645" y="480844"/>
                    <a:pt x="4073347" y="521774"/>
                    <a:pt x="4094438" y="541396"/>
                  </a:cubicBezTo>
                  <a:cubicBezTo>
                    <a:pt x="4120411" y="565574"/>
                    <a:pt x="4156026" y="544268"/>
                    <a:pt x="4155063" y="516732"/>
                  </a:cubicBezTo>
                  <a:cubicBezTo>
                    <a:pt x="4154294" y="494354"/>
                    <a:pt x="4137290" y="481185"/>
                    <a:pt x="4119876" y="481068"/>
                  </a:cubicBezTo>
                  <a:close/>
                  <a:moveTo>
                    <a:pt x="4113884" y="1389550"/>
                  </a:moveTo>
                  <a:cubicBezTo>
                    <a:pt x="4080662" y="1389326"/>
                    <a:pt x="4067355" y="1430265"/>
                    <a:pt x="4088445" y="1449878"/>
                  </a:cubicBezTo>
                  <a:cubicBezTo>
                    <a:pt x="4114409" y="1474046"/>
                    <a:pt x="4150014" y="1452769"/>
                    <a:pt x="4149070" y="1425223"/>
                  </a:cubicBezTo>
                  <a:cubicBezTo>
                    <a:pt x="4148302" y="1402836"/>
                    <a:pt x="4131297" y="1389667"/>
                    <a:pt x="4113884" y="1389550"/>
                  </a:cubicBezTo>
                  <a:close/>
                  <a:moveTo>
                    <a:pt x="4116880" y="935309"/>
                  </a:moveTo>
                  <a:cubicBezTo>
                    <a:pt x="4083591" y="935085"/>
                    <a:pt x="4070399" y="976053"/>
                    <a:pt x="4091431" y="995637"/>
                  </a:cubicBezTo>
                  <a:cubicBezTo>
                    <a:pt x="4117396" y="1019805"/>
                    <a:pt x="4153000" y="998528"/>
                    <a:pt x="4152057" y="970972"/>
                  </a:cubicBezTo>
                  <a:cubicBezTo>
                    <a:pt x="4151298" y="948595"/>
                    <a:pt x="4134293" y="935426"/>
                    <a:pt x="4116880" y="935309"/>
                  </a:cubicBezTo>
                  <a:close/>
                  <a:moveTo>
                    <a:pt x="3747768" y="932876"/>
                  </a:moveTo>
                  <a:cubicBezTo>
                    <a:pt x="3714478" y="932652"/>
                    <a:pt x="3701287" y="973620"/>
                    <a:pt x="3722329" y="993204"/>
                  </a:cubicBezTo>
                  <a:cubicBezTo>
                    <a:pt x="3748322" y="1017401"/>
                    <a:pt x="3783917" y="996026"/>
                    <a:pt x="3782954" y="968539"/>
                  </a:cubicBezTo>
                  <a:cubicBezTo>
                    <a:pt x="3782176" y="946162"/>
                    <a:pt x="3765171" y="932983"/>
                    <a:pt x="3747768" y="932876"/>
                  </a:cubicBezTo>
                  <a:close/>
                  <a:moveTo>
                    <a:pt x="4098903" y="3660764"/>
                  </a:moveTo>
                  <a:cubicBezTo>
                    <a:pt x="4065662" y="3660540"/>
                    <a:pt x="4052383" y="3701489"/>
                    <a:pt x="4073464" y="3721092"/>
                  </a:cubicBezTo>
                  <a:cubicBezTo>
                    <a:pt x="4099428" y="3745260"/>
                    <a:pt x="4135033" y="3723983"/>
                    <a:pt x="4134089" y="3696437"/>
                  </a:cubicBezTo>
                  <a:cubicBezTo>
                    <a:pt x="4133320" y="3674050"/>
                    <a:pt x="4116306" y="3660881"/>
                    <a:pt x="4098903" y="3660764"/>
                  </a:cubicBezTo>
                  <a:close/>
                  <a:moveTo>
                    <a:pt x="3744772" y="1387117"/>
                  </a:moveTo>
                  <a:cubicBezTo>
                    <a:pt x="3711541" y="1386893"/>
                    <a:pt x="3698252" y="1427832"/>
                    <a:pt x="3719333" y="1447445"/>
                  </a:cubicBezTo>
                  <a:cubicBezTo>
                    <a:pt x="3745297" y="1471613"/>
                    <a:pt x="3780902" y="1450335"/>
                    <a:pt x="3779958" y="1422780"/>
                  </a:cubicBezTo>
                  <a:cubicBezTo>
                    <a:pt x="3779180" y="1400403"/>
                    <a:pt x="3762175" y="1387233"/>
                    <a:pt x="3744772" y="1387117"/>
                  </a:cubicBezTo>
                  <a:close/>
                  <a:moveTo>
                    <a:pt x="3750764" y="478625"/>
                  </a:moveTo>
                  <a:cubicBezTo>
                    <a:pt x="3717533" y="478411"/>
                    <a:pt x="3704235" y="519330"/>
                    <a:pt x="3725316" y="538953"/>
                  </a:cubicBezTo>
                  <a:cubicBezTo>
                    <a:pt x="3751309" y="563141"/>
                    <a:pt x="3786904" y="541756"/>
                    <a:pt x="3785941" y="514289"/>
                  </a:cubicBezTo>
                  <a:cubicBezTo>
                    <a:pt x="3785182" y="491950"/>
                    <a:pt x="3768207" y="478742"/>
                    <a:pt x="3750764" y="478625"/>
                  </a:cubicBezTo>
                  <a:close/>
                  <a:moveTo>
                    <a:pt x="3741775" y="1841357"/>
                  </a:moveTo>
                  <a:cubicBezTo>
                    <a:pt x="3708564" y="1841134"/>
                    <a:pt x="3695236" y="1882063"/>
                    <a:pt x="3716327" y="1901685"/>
                  </a:cubicBezTo>
                  <a:cubicBezTo>
                    <a:pt x="3742310" y="1925863"/>
                    <a:pt x="3777896" y="1904547"/>
                    <a:pt x="3776962" y="1877031"/>
                  </a:cubicBezTo>
                  <a:cubicBezTo>
                    <a:pt x="3776174" y="1854605"/>
                    <a:pt x="3759033" y="1841474"/>
                    <a:pt x="3741775" y="1841357"/>
                  </a:cubicBezTo>
                  <a:close/>
                  <a:moveTo>
                    <a:pt x="4095897" y="4115015"/>
                  </a:moveTo>
                  <a:cubicBezTo>
                    <a:pt x="4062656" y="4114791"/>
                    <a:pt x="4049377" y="4155729"/>
                    <a:pt x="4070458" y="4175342"/>
                  </a:cubicBezTo>
                  <a:cubicBezTo>
                    <a:pt x="4096286" y="4199384"/>
                    <a:pt x="4131939" y="4178467"/>
                    <a:pt x="4131093" y="4150678"/>
                  </a:cubicBezTo>
                  <a:cubicBezTo>
                    <a:pt x="4130227" y="4128203"/>
                    <a:pt x="4113203" y="4115122"/>
                    <a:pt x="4095897" y="4115015"/>
                  </a:cubicBezTo>
                  <a:close/>
                  <a:moveTo>
                    <a:pt x="3015526" y="19508"/>
                  </a:moveTo>
                  <a:cubicBezTo>
                    <a:pt x="2982305" y="19284"/>
                    <a:pt x="2968987" y="60223"/>
                    <a:pt x="2990087" y="79836"/>
                  </a:cubicBezTo>
                  <a:cubicBezTo>
                    <a:pt x="3016052" y="104004"/>
                    <a:pt x="3051657" y="82727"/>
                    <a:pt x="3050713" y="55171"/>
                  </a:cubicBezTo>
                  <a:cubicBezTo>
                    <a:pt x="3049935" y="32794"/>
                    <a:pt x="3032930" y="19625"/>
                    <a:pt x="3015526" y="19508"/>
                  </a:cubicBezTo>
                  <a:close/>
                  <a:moveTo>
                    <a:pt x="2634410" y="1834048"/>
                  </a:moveTo>
                  <a:cubicBezTo>
                    <a:pt x="2601179" y="1833824"/>
                    <a:pt x="2587880" y="1874753"/>
                    <a:pt x="2608971" y="1894376"/>
                  </a:cubicBezTo>
                  <a:cubicBezTo>
                    <a:pt x="2634935" y="1918544"/>
                    <a:pt x="2670559" y="1897257"/>
                    <a:pt x="2669596" y="1869711"/>
                  </a:cubicBezTo>
                  <a:cubicBezTo>
                    <a:pt x="2668827" y="1847324"/>
                    <a:pt x="2651823" y="1834155"/>
                    <a:pt x="2634410" y="1834048"/>
                  </a:cubicBezTo>
                  <a:close/>
                  <a:moveTo>
                    <a:pt x="2277282" y="14631"/>
                  </a:moveTo>
                  <a:cubicBezTo>
                    <a:pt x="2243993" y="14408"/>
                    <a:pt x="2230802" y="55376"/>
                    <a:pt x="2251844" y="74959"/>
                  </a:cubicBezTo>
                  <a:cubicBezTo>
                    <a:pt x="2277837" y="99147"/>
                    <a:pt x="2313432" y="77763"/>
                    <a:pt x="2312469" y="50305"/>
                  </a:cubicBezTo>
                  <a:cubicBezTo>
                    <a:pt x="2311700" y="27918"/>
                    <a:pt x="2294696" y="14748"/>
                    <a:pt x="2277282" y="14631"/>
                  </a:cubicBezTo>
                  <a:close/>
                  <a:moveTo>
                    <a:pt x="3012530" y="473749"/>
                  </a:moveTo>
                  <a:cubicBezTo>
                    <a:pt x="2979280" y="473535"/>
                    <a:pt x="2966020" y="514473"/>
                    <a:pt x="2987091" y="534086"/>
                  </a:cubicBezTo>
                  <a:cubicBezTo>
                    <a:pt x="3013046" y="558255"/>
                    <a:pt x="3048660" y="536987"/>
                    <a:pt x="3047717" y="509422"/>
                  </a:cubicBezTo>
                  <a:cubicBezTo>
                    <a:pt x="3046938" y="487035"/>
                    <a:pt x="3029934" y="473866"/>
                    <a:pt x="3012530" y="473749"/>
                  </a:cubicBezTo>
                  <a:close/>
                  <a:moveTo>
                    <a:pt x="2628417" y="2742529"/>
                  </a:moveTo>
                  <a:cubicBezTo>
                    <a:pt x="2595196" y="2742306"/>
                    <a:pt x="2581878" y="2783235"/>
                    <a:pt x="2602978" y="2802857"/>
                  </a:cubicBezTo>
                  <a:cubicBezTo>
                    <a:pt x="2628943" y="2827025"/>
                    <a:pt x="2664547" y="2805748"/>
                    <a:pt x="2663604" y="2778193"/>
                  </a:cubicBezTo>
                  <a:cubicBezTo>
                    <a:pt x="2662835" y="2755816"/>
                    <a:pt x="2645831" y="2742646"/>
                    <a:pt x="2628417" y="2742529"/>
                  </a:cubicBezTo>
                  <a:close/>
                  <a:moveTo>
                    <a:pt x="2625421" y="3196770"/>
                  </a:moveTo>
                  <a:cubicBezTo>
                    <a:pt x="2592200" y="3196546"/>
                    <a:pt x="2578892" y="3237475"/>
                    <a:pt x="2599972" y="3257098"/>
                  </a:cubicBezTo>
                  <a:cubicBezTo>
                    <a:pt x="2625956" y="3281276"/>
                    <a:pt x="2661541" y="3259960"/>
                    <a:pt x="2660607" y="3232433"/>
                  </a:cubicBezTo>
                  <a:cubicBezTo>
                    <a:pt x="2659829" y="3210018"/>
                    <a:pt x="2642688" y="3196887"/>
                    <a:pt x="2625421" y="3196770"/>
                  </a:cubicBezTo>
                  <a:close/>
                  <a:moveTo>
                    <a:pt x="2619429" y="4105262"/>
                  </a:moveTo>
                  <a:cubicBezTo>
                    <a:pt x="2586197" y="4105038"/>
                    <a:pt x="2572899" y="4145967"/>
                    <a:pt x="2593990" y="4165589"/>
                  </a:cubicBezTo>
                  <a:cubicBezTo>
                    <a:pt x="2619964" y="4189767"/>
                    <a:pt x="2655578" y="4168432"/>
                    <a:pt x="2654615" y="4140925"/>
                  </a:cubicBezTo>
                  <a:cubicBezTo>
                    <a:pt x="2653846" y="4118548"/>
                    <a:pt x="2636842" y="4105378"/>
                    <a:pt x="2619429" y="4105262"/>
                  </a:cubicBezTo>
                  <a:close/>
                  <a:moveTo>
                    <a:pt x="2268294" y="1377364"/>
                  </a:moveTo>
                  <a:cubicBezTo>
                    <a:pt x="2235121" y="1377140"/>
                    <a:pt x="2221725" y="1418030"/>
                    <a:pt x="2242845" y="1437692"/>
                  </a:cubicBezTo>
                  <a:cubicBezTo>
                    <a:pt x="2268809" y="1461860"/>
                    <a:pt x="2304414" y="1440582"/>
                    <a:pt x="2303480" y="1413027"/>
                  </a:cubicBezTo>
                  <a:cubicBezTo>
                    <a:pt x="2302702" y="1390650"/>
                    <a:pt x="2285707" y="1377480"/>
                    <a:pt x="2268294" y="1377364"/>
                  </a:cubicBezTo>
                  <a:close/>
                  <a:moveTo>
                    <a:pt x="2622425" y="3651011"/>
                  </a:moveTo>
                  <a:cubicBezTo>
                    <a:pt x="2589194" y="3650787"/>
                    <a:pt x="2575895" y="3691716"/>
                    <a:pt x="2596986" y="3711339"/>
                  </a:cubicBezTo>
                  <a:cubicBezTo>
                    <a:pt x="2622960" y="3735517"/>
                    <a:pt x="2658574" y="3714181"/>
                    <a:pt x="2657611" y="3686674"/>
                  </a:cubicBezTo>
                  <a:cubicBezTo>
                    <a:pt x="2656843" y="3664336"/>
                    <a:pt x="2639877" y="3651128"/>
                    <a:pt x="2622425" y="3651011"/>
                  </a:cubicBezTo>
                  <a:close/>
                  <a:moveTo>
                    <a:pt x="2271290" y="923123"/>
                  </a:moveTo>
                  <a:cubicBezTo>
                    <a:pt x="2238059" y="922899"/>
                    <a:pt x="2224761" y="963838"/>
                    <a:pt x="2245851" y="983451"/>
                  </a:cubicBezTo>
                  <a:cubicBezTo>
                    <a:pt x="2271815" y="1007619"/>
                    <a:pt x="2307420" y="986342"/>
                    <a:pt x="2306476" y="958796"/>
                  </a:cubicBezTo>
                  <a:cubicBezTo>
                    <a:pt x="2305708" y="936409"/>
                    <a:pt x="2288703" y="923230"/>
                    <a:pt x="2271290" y="923123"/>
                  </a:cubicBezTo>
                  <a:close/>
                  <a:moveTo>
                    <a:pt x="2253313" y="3648578"/>
                  </a:moveTo>
                  <a:cubicBezTo>
                    <a:pt x="2220091" y="3648354"/>
                    <a:pt x="2206774" y="3689283"/>
                    <a:pt x="2227864" y="3708905"/>
                  </a:cubicBezTo>
                  <a:cubicBezTo>
                    <a:pt x="2253828" y="3733074"/>
                    <a:pt x="2289452" y="3711797"/>
                    <a:pt x="2288489" y="3684241"/>
                  </a:cubicBezTo>
                  <a:cubicBezTo>
                    <a:pt x="2287721" y="3661864"/>
                    <a:pt x="2270716" y="3648695"/>
                    <a:pt x="2253313" y="3648578"/>
                  </a:cubicBezTo>
                  <a:close/>
                  <a:moveTo>
                    <a:pt x="2265298" y="1831605"/>
                  </a:moveTo>
                  <a:cubicBezTo>
                    <a:pt x="2232067" y="1831381"/>
                    <a:pt x="2218768" y="1872310"/>
                    <a:pt x="2239859" y="1891932"/>
                  </a:cubicBezTo>
                  <a:cubicBezTo>
                    <a:pt x="2265832" y="1916110"/>
                    <a:pt x="2301447" y="1894775"/>
                    <a:pt x="2300484" y="1867278"/>
                  </a:cubicBezTo>
                  <a:cubicBezTo>
                    <a:pt x="2299715" y="1844930"/>
                    <a:pt x="2282750" y="1831721"/>
                    <a:pt x="2265298" y="1831605"/>
                  </a:cubicBezTo>
                  <a:close/>
                  <a:moveTo>
                    <a:pt x="2250307" y="4102818"/>
                  </a:moveTo>
                  <a:cubicBezTo>
                    <a:pt x="2217075" y="4102595"/>
                    <a:pt x="2203777" y="4143524"/>
                    <a:pt x="2224868" y="4163146"/>
                  </a:cubicBezTo>
                  <a:cubicBezTo>
                    <a:pt x="2250842" y="4187324"/>
                    <a:pt x="2286456" y="4165989"/>
                    <a:pt x="2285493" y="4138492"/>
                  </a:cubicBezTo>
                  <a:cubicBezTo>
                    <a:pt x="2284725" y="4116144"/>
                    <a:pt x="2267759" y="4102935"/>
                    <a:pt x="2250307" y="4102818"/>
                  </a:cubicBezTo>
                  <a:close/>
                  <a:moveTo>
                    <a:pt x="2256309" y="3194337"/>
                  </a:moveTo>
                  <a:cubicBezTo>
                    <a:pt x="2223088" y="3194113"/>
                    <a:pt x="2209770" y="3235042"/>
                    <a:pt x="2230870" y="3254665"/>
                  </a:cubicBezTo>
                  <a:cubicBezTo>
                    <a:pt x="2256834" y="3278833"/>
                    <a:pt x="2292439" y="3257556"/>
                    <a:pt x="2291495" y="3230010"/>
                  </a:cubicBezTo>
                  <a:cubicBezTo>
                    <a:pt x="2290707" y="3207574"/>
                    <a:pt x="2273566" y="3194444"/>
                    <a:pt x="2256309" y="3194337"/>
                  </a:cubicBezTo>
                  <a:close/>
                  <a:moveTo>
                    <a:pt x="2262301" y="2285846"/>
                  </a:moveTo>
                  <a:cubicBezTo>
                    <a:pt x="2229070" y="2285622"/>
                    <a:pt x="2215772" y="2326551"/>
                    <a:pt x="2236862" y="2346173"/>
                  </a:cubicBezTo>
                  <a:cubicBezTo>
                    <a:pt x="2262827" y="2370342"/>
                    <a:pt x="2298451" y="2349054"/>
                    <a:pt x="2297488" y="2321518"/>
                  </a:cubicBezTo>
                  <a:cubicBezTo>
                    <a:pt x="2296709" y="2299132"/>
                    <a:pt x="2279705" y="2285962"/>
                    <a:pt x="2262301" y="2285846"/>
                  </a:cubicBezTo>
                  <a:close/>
                  <a:moveTo>
                    <a:pt x="2259305" y="2740096"/>
                  </a:moveTo>
                  <a:cubicBezTo>
                    <a:pt x="2226016" y="2739872"/>
                    <a:pt x="2212824" y="2780840"/>
                    <a:pt x="2233866" y="2800424"/>
                  </a:cubicBezTo>
                  <a:cubicBezTo>
                    <a:pt x="2259830" y="2824592"/>
                    <a:pt x="2295435" y="2803315"/>
                    <a:pt x="2294492" y="2775759"/>
                  </a:cubicBezTo>
                  <a:cubicBezTo>
                    <a:pt x="2293713" y="2753372"/>
                    <a:pt x="2276709" y="2740203"/>
                    <a:pt x="2259305" y="2740096"/>
                  </a:cubicBezTo>
                  <a:close/>
                  <a:moveTo>
                    <a:pt x="2274286" y="468872"/>
                  </a:moveTo>
                  <a:cubicBezTo>
                    <a:pt x="2241065" y="468648"/>
                    <a:pt x="2227757" y="509578"/>
                    <a:pt x="2248838" y="529200"/>
                  </a:cubicBezTo>
                  <a:cubicBezTo>
                    <a:pt x="2274812" y="553368"/>
                    <a:pt x="2310426" y="532072"/>
                    <a:pt x="2309463" y="504545"/>
                  </a:cubicBezTo>
                  <a:cubicBezTo>
                    <a:pt x="2308704" y="482158"/>
                    <a:pt x="2291699" y="468989"/>
                    <a:pt x="2274286" y="468872"/>
                  </a:cubicBezTo>
                  <a:close/>
                  <a:moveTo>
                    <a:pt x="3000535" y="2290722"/>
                  </a:moveTo>
                  <a:cubicBezTo>
                    <a:pt x="2967314" y="2290498"/>
                    <a:pt x="2953996" y="2331427"/>
                    <a:pt x="2975096" y="2351050"/>
                  </a:cubicBezTo>
                  <a:cubicBezTo>
                    <a:pt x="3001061" y="2375218"/>
                    <a:pt x="3036665" y="2353941"/>
                    <a:pt x="3035722" y="2326385"/>
                  </a:cubicBezTo>
                  <a:cubicBezTo>
                    <a:pt x="3034953" y="2304008"/>
                    <a:pt x="3017949" y="2290839"/>
                    <a:pt x="3000535" y="2290722"/>
                  </a:cubicBezTo>
                  <a:close/>
                  <a:moveTo>
                    <a:pt x="2997539" y="2744963"/>
                  </a:moveTo>
                  <a:cubicBezTo>
                    <a:pt x="2964318" y="2744739"/>
                    <a:pt x="2951010" y="2785668"/>
                    <a:pt x="2972090" y="2805291"/>
                  </a:cubicBezTo>
                  <a:cubicBezTo>
                    <a:pt x="2998074" y="2829469"/>
                    <a:pt x="3033660" y="2808152"/>
                    <a:pt x="3032726" y="2780636"/>
                  </a:cubicBezTo>
                  <a:cubicBezTo>
                    <a:pt x="3031947" y="2758210"/>
                    <a:pt x="3014806" y="2745080"/>
                    <a:pt x="2997539" y="2744963"/>
                  </a:cubicBezTo>
                  <a:close/>
                  <a:moveTo>
                    <a:pt x="2991547" y="3653454"/>
                  </a:moveTo>
                  <a:cubicBezTo>
                    <a:pt x="2958257" y="3653230"/>
                    <a:pt x="2945066" y="3694198"/>
                    <a:pt x="2966108" y="3713782"/>
                  </a:cubicBezTo>
                  <a:cubicBezTo>
                    <a:pt x="2992101" y="3737970"/>
                    <a:pt x="3027696" y="3716585"/>
                    <a:pt x="3026733" y="3689117"/>
                  </a:cubicBezTo>
                  <a:cubicBezTo>
                    <a:pt x="3025955" y="3666740"/>
                    <a:pt x="3008950" y="3653571"/>
                    <a:pt x="2991547" y="3653454"/>
                  </a:cubicBezTo>
                  <a:close/>
                  <a:moveTo>
                    <a:pt x="2994543" y="3199213"/>
                  </a:moveTo>
                  <a:cubicBezTo>
                    <a:pt x="2961312" y="3198989"/>
                    <a:pt x="2948013" y="3239919"/>
                    <a:pt x="2969094" y="3259541"/>
                  </a:cubicBezTo>
                  <a:cubicBezTo>
                    <a:pt x="2995068" y="3283719"/>
                    <a:pt x="3030683" y="3262383"/>
                    <a:pt x="3029720" y="3234886"/>
                  </a:cubicBezTo>
                  <a:cubicBezTo>
                    <a:pt x="3028951" y="3212499"/>
                    <a:pt x="3011956" y="3199330"/>
                    <a:pt x="2994543" y="3199213"/>
                  </a:cubicBezTo>
                  <a:close/>
                  <a:moveTo>
                    <a:pt x="3009524" y="927999"/>
                  </a:moveTo>
                  <a:cubicBezTo>
                    <a:pt x="2976342" y="927775"/>
                    <a:pt x="2962966" y="968675"/>
                    <a:pt x="2984085" y="988327"/>
                  </a:cubicBezTo>
                  <a:cubicBezTo>
                    <a:pt x="3009913" y="1012369"/>
                    <a:pt x="3045664" y="991364"/>
                    <a:pt x="3044720" y="963672"/>
                  </a:cubicBezTo>
                  <a:cubicBezTo>
                    <a:pt x="3043942" y="941276"/>
                    <a:pt x="3026937" y="928106"/>
                    <a:pt x="3009524" y="927999"/>
                  </a:cubicBezTo>
                  <a:close/>
                  <a:moveTo>
                    <a:pt x="2631414" y="2288288"/>
                  </a:moveTo>
                  <a:cubicBezTo>
                    <a:pt x="2598124" y="2288065"/>
                    <a:pt x="2584933" y="2329033"/>
                    <a:pt x="2605974" y="2348616"/>
                  </a:cubicBezTo>
                  <a:cubicBezTo>
                    <a:pt x="2631939" y="2372785"/>
                    <a:pt x="2667544" y="2351507"/>
                    <a:pt x="2666600" y="2323952"/>
                  </a:cubicBezTo>
                  <a:cubicBezTo>
                    <a:pt x="2665831" y="2301575"/>
                    <a:pt x="2648827" y="2288405"/>
                    <a:pt x="2631414" y="2288288"/>
                  </a:cubicBezTo>
                  <a:close/>
                  <a:moveTo>
                    <a:pt x="3003532" y="1836481"/>
                  </a:moveTo>
                  <a:cubicBezTo>
                    <a:pt x="2970223" y="1836257"/>
                    <a:pt x="2957061" y="1877245"/>
                    <a:pt x="2978083" y="1896809"/>
                  </a:cubicBezTo>
                  <a:cubicBezTo>
                    <a:pt x="3004047" y="1920977"/>
                    <a:pt x="3039652" y="1899700"/>
                    <a:pt x="3038708" y="1872154"/>
                  </a:cubicBezTo>
                  <a:cubicBezTo>
                    <a:pt x="3037949" y="1849767"/>
                    <a:pt x="3020945" y="1836598"/>
                    <a:pt x="3003532" y="1836481"/>
                  </a:cubicBezTo>
                  <a:close/>
                  <a:moveTo>
                    <a:pt x="3006528" y="1382240"/>
                  </a:moveTo>
                  <a:cubicBezTo>
                    <a:pt x="2973239" y="1382016"/>
                    <a:pt x="2960047" y="1422984"/>
                    <a:pt x="2981089" y="1442568"/>
                  </a:cubicBezTo>
                  <a:cubicBezTo>
                    <a:pt x="3007083" y="1466756"/>
                    <a:pt x="3042677" y="1445371"/>
                    <a:pt x="3041714" y="1417903"/>
                  </a:cubicBezTo>
                  <a:cubicBezTo>
                    <a:pt x="3040946" y="1395526"/>
                    <a:pt x="3023941" y="1382357"/>
                    <a:pt x="3006528" y="1382240"/>
                  </a:cubicBezTo>
                  <a:close/>
                  <a:moveTo>
                    <a:pt x="2637416" y="1379797"/>
                  </a:moveTo>
                  <a:cubicBezTo>
                    <a:pt x="2604185" y="1379573"/>
                    <a:pt x="2590886" y="1420502"/>
                    <a:pt x="2611967" y="1440125"/>
                  </a:cubicBezTo>
                  <a:cubicBezTo>
                    <a:pt x="2637795" y="1464167"/>
                    <a:pt x="2673546" y="1443162"/>
                    <a:pt x="2672602" y="1415470"/>
                  </a:cubicBezTo>
                  <a:cubicBezTo>
                    <a:pt x="2671824" y="1393083"/>
                    <a:pt x="2654829" y="1379914"/>
                    <a:pt x="2637416" y="1379797"/>
                  </a:cubicBezTo>
                  <a:close/>
                  <a:moveTo>
                    <a:pt x="2988551" y="4107695"/>
                  </a:moveTo>
                  <a:cubicBezTo>
                    <a:pt x="2955329" y="4107471"/>
                    <a:pt x="2942021" y="4148400"/>
                    <a:pt x="2963111" y="4168023"/>
                  </a:cubicBezTo>
                  <a:cubicBezTo>
                    <a:pt x="2989086" y="4192201"/>
                    <a:pt x="3024700" y="4170894"/>
                    <a:pt x="3023737" y="4143368"/>
                  </a:cubicBezTo>
                  <a:cubicBezTo>
                    <a:pt x="3022959" y="4120981"/>
                    <a:pt x="3005954" y="4107812"/>
                    <a:pt x="2988551" y="4107695"/>
                  </a:cubicBezTo>
                  <a:close/>
                  <a:moveTo>
                    <a:pt x="2640412" y="925556"/>
                  </a:moveTo>
                  <a:cubicBezTo>
                    <a:pt x="2607229" y="925332"/>
                    <a:pt x="2593844" y="966232"/>
                    <a:pt x="2614963" y="985884"/>
                  </a:cubicBezTo>
                  <a:cubicBezTo>
                    <a:pt x="2640947" y="1010082"/>
                    <a:pt x="2676532" y="988707"/>
                    <a:pt x="2675589" y="961220"/>
                  </a:cubicBezTo>
                  <a:cubicBezTo>
                    <a:pt x="2674820" y="938794"/>
                    <a:pt x="2657786" y="925673"/>
                    <a:pt x="2640412" y="925556"/>
                  </a:cubicBezTo>
                  <a:close/>
                  <a:moveTo>
                    <a:pt x="1908170" y="12198"/>
                  </a:moveTo>
                  <a:cubicBezTo>
                    <a:pt x="1874881" y="11974"/>
                    <a:pt x="1861690" y="52942"/>
                    <a:pt x="1882731" y="72526"/>
                  </a:cubicBezTo>
                  <a:cubicBezTo>
                    <a:pt x="1908725" y="96714"/>
                    <a:pt x="1944320" y="75329"/>
                    <a:pt x="1943357" y="47861"/>
                  </a:cubicBezTo>
                  <a:cubicBezTo>
                    <a:pt x="1942578" y="25513"/>
                    <a:pt x="1925613" y="12305"/>
                    <a:pt x="1908170" y="12198"/>
                  </a:cubicBezTo>
                  <a:close/>
                  <a:moveTo>
                    <a:pt x="2646404" y="17074"/>
                  </a:moveTo>
                  <a:cubicBezTo>
                    <a:pt x="2613115" y="16851"/>
                    <a:pt x="2599924" y="57819"/>
                    <a:pt x="2620966" y="77402"/>
                  </a:cubicBezTo>
                  <a:cubicBezTo>
                    <a:pt x="2646939" y="101580"/>
                    <a:pt x="2682554" y="80274"/>
                    <a:pt x="2681591" y="52738"/>
                  </a:cubicBezTo>
                  <a:cubicBezTo>
                    <a:pt x="2680822" y="30361"/>
                    <a:pt x="2663818" y="17182"/>
                    <a:pt x="2646404" y="17074"/>
                  </a:cubicBezTo>
                  <a:close/>
                  <a:moveTo>
                    <a:pt x="2643408" y="471315"/>
                  </a:moveTo>
                  <a:cubicBezTo>
                    <a:pt x="2610206" y="471101"/>
                    <a:pt x="2596859" y="512011"/>
                    <a:pt x="2617969" y="531653"/>
                  </a:cubicBezTo>
                  <a:cubicBezTo>
                    <a:pt x="2643933" y="555821"/>
                    <a:pt x="2679538" y="534544"/>
                    <a:pt x="2678595" y="506988"/>
                  </a:cubicBezTo>
                  <a:cubicBezTo>
                    <a:pt x="2677826" y="484601"/>
                    <a:pt x="2660812" y="471432"/>
                    <a:pt x="2643408" y="471315"/>
                  </a:cubicBezTo>
                  <a:close/>
                </a:path>
              </a:pathLst>
            </a:custGeom>
            <a:solidFill>
              <a:srgbClr val="A8DAD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577" name="Google Shape;577;p7"/>
          <p:cNvGrpSpPr/>
          <p:nvPr/>
        </p:nvGrpSpPr>
        <p:grpSpPr>
          <a:xfrm>
            <a:off x="8114670" y="2248724"/>
            <a:ext cx="3200349" cy="3244480"/>
            <a:chOff x="12172005" y="3373085"/>
            <a:chExt cx="4800523" cy="4866720"/>
          </a:xfrm>
        </p:grpSpPr>
        <p:sp>
          <p:nvSpPr>
            <p:cNvPr id="578" name="Google Shape;578;p7"/>
            <p:cNvSpPr/>
            <p:nvPr/>
          </p:nvSpPr>
          <p:spPr>
            <a:xfrm>
              <a:off x="12172005" y="3373085"/>
              <a:ext cx="4800523" cy="4866720"/>
            </a:xfrm>
            <a:custGeom>
              <a:avLst/>
              <a:gdLst/>
              <a:ahLst/>
              <a:cxnLst/>
              <a:rect l="l" t="t" r="r" b="b"/>
              <a:pathLst>
                <a:path w="4800523" h="4866720" extrusionOk="0">
                  <a:moveTo>
                    <a:pt x="1" y="79390"/>
                  </a:moveTo>
                  <a:cubicBezTo>
                    <a:pt x="-242" y="35035"/>
                    <a:pt x="36063" y="-813"/>
                    <a:pt x="80384" y="14"/>
                  </a:cubicBezTo>
                  <a:cubicBezTo>
                    <a:pt x="4877909" y="89688"/>
                    <a:pt x="4796213" y="5523"/>
                    <a:pt x="4796981" y="143281"/>
                  </a:cubicBezTo>
                  <a:cubicBezTo>
                    <a:pt x="4798090" y="343839"/>
                    <a:pt x="4800522" y="4786723"/>
                    <a:pt x="4800522" y="4786071"/>
                  </a:cubicBezTo>
                  <a:cubicBezTo>
                    <a:pt x="4800766" y="4830017"/>
                    <a:pt x="4765102" y="4865700"/>
                    <a:pt x="4721180" y="4865456"/>
                  </a:cubicBezTo>
                  <a:cubicBezTo>
                    <a:pt x="-73825" y="4839001"/>
                    <a:pt x="4311" y="4922621"/>
                    <a:pt x="3542" y="4783423"/>
                  </a:cubicBezTo>
                  <a:cubicBezTo>
                    <a:pt x="2424" y="4580062"/>
                    <a:pt x="1" y="78748"/>
                    <a:pt x="1" y="79390"/>
                  </a:cubicBezTo>
                  <a:close/>
                </a:path>
              </a:pathLst>
            </a:custGeom>
            <a:solidFill>
              <a:srgbClr val="A8DAD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9" name="Google Shape;579;p7"/>
            <p:cNvSpPr/>
            <p:nvPr/>
          </p:nvSpPr>
          <p:spPr>
            <a:xfrm>
              <a:off x="12503851" y="3764509"/>
              <a:ext cx="4158005" cy="4185874"/>
            </a:xfrm>
            <a:custGeom>
              <a:avLst/>
              <a:gdLst/>
              <a:ahLst/>
              <a:cxnLst/>
              <a:rect l="l" t="t" r="r" b="b"/>
              <a:pathLst>
                <a:path w="4158005" h="4185874" extrusionOk="0">
                  <a:moveTo>
                    <a:pt x="1202117" y="497236"/>
                  </a:moveTo>
                  <a:cubicBezTo>
                    <a:pt x="1203080" y="524781"/>
                    <a:pt x="1167455" y="546059"/>
                    <a:pt x="1141491" y="521890"/>
                  </a:cubicBezTo>
                  <a:cubicBezTo>
                    <a:pt x="1120469" y="502316"/>
                    <a:pt x="1133621" y="461339"/>
                    <a:pt x="1166940" y="461562"/>
                  </a:cubicBezTo>
                  <a:cubicBezTo>
                    <a:pt x="1184343" y="461679"/>
                    <a:pt x="1201348" y="474849"/>
                    <a:pt x="1202117" y="497236"/>
                  </a:cubicBezTo>
                  <a:close/>
                  <a:moveTo>
                    <a:pt x="1169926" y="7322"/>
                  </a:moveTo>
                  <a:cubicBezTo>
                    <a:pt x="1136676" y="7098"/>
                    <a:pt x="1123416" y="48046"/>
                    <a:pt x="1144478" y="67650"/>
                  </a:cubicBezTo>
                  <a:cubicBezTo>
                    <a:pt x="1170461" y="91827"/>
                    <a:pt x="1206047" y="70511"/>
                    <a:pt x="1205113" y="42985"/>
                  </a:cubicBezTo>
                  <a:cubicBezTo>
                    <a:pt x="1204335" y="20608"/>
                    <a:pt x="1187340" y="7429"/>
                    <a:pt x="1169926" y="7322"/>
                  </a:cubicBezTo>
                  <a:close/>
                  <a:moveTo>
                    <a:pt x="1163934" y="915803"/>
                  </a:moveTo>
                  <a:cubicBezTo>
                    <a:pt x="1130712" y="915589"/>
                    <a:pt x="1117405" y="956509"/>
                    <a:pt x="1138495" y="976141"/>
                  </a:cubicBezTo>
                  <a:cubicBezTo>
                    <a:pt x="1164469" y="1000319"/>
                    <a:pt x="1200083" y="978983"/>
                    <a:pt x="1199120" y="951486"/>
                  </a:cubicBezTo>
                  <a:cubicBezTo>
                    <a:pt x="1198352" y="929128"/>
                    <a:pt x="1181386" y="915920"/>
                    <a:pt x="1163934" y="915803"/>
                  </a:cubicBezTo>
                  <a:close/>
                  <a:moveTo>
                    <a:pt x="1160938" y="1370044"/>
                  </a:moveTo>
                  <a:cubicBezTo>
                    <a:pt x="1127697" y="1369820"/>
                    <a:pt x="1114418" y="1410759"/>
                    <a:pt x="1135489" y="1430372"/>
                  </a:cubicBezTo>
                  <a:cubicBezTo>
                    <a:pt x="1161463" y="1454550"/>
                    <a:pt x="1197077" y="1433243"/>
                    <a:pt x="1196114" y="1405717"/>
                  </a:cubicBezTo>
                  <a:cubicBezTo>
                    <a:pt x="1195356" y="1383330"/>
                    <a:pt x="1178351" y="1370161"/>
                    <a:pt x="1160938" y="1370044"/>
                  </a:cubicBezTo>
                  <a:close/>
                  <a:moveTo>
                    <a:pt x="1512072" y="4097942"/>
                  </a:moveTo>
                  <a:cubicBezTo>
                    <a:pt x="1478890" y="4097718"/>
                    <a:pt x="1465514" y="4138628"/>
                    <a:pt x="1486624" y="4158270"/>
                  </a:cubicBezTo>
                  <a:cubicBezTo>
                    <a:pt x="1512607" y="4182448"/>
                    <a:pt x="1548193" y="4161131"/>
                    <a:pt x="1547259" y="4133606"/>
                  </a:cubicBezTo>
                  <a:cubicBezTo>
                    <a:pt x="1546480" y="4111228"/>
                    <a:pt x="1529486" y="4098059"/>
                    <a:pt x="1512072" y="4097942"/>
                  </a:cubicBezTo>
                  <a:close/>
                  <a:moveTo>
                    <a:pt x="1518065" y="3189460"/>
                  </a:moveTo>
                  <a:cubicBezTo>
                    <a:pt x="1484834" y="3189236"/>
                    <a:pt x="1471535" y="3230166"/>
                    <a:pt x="1492626" y="3249788"/>
                  </a:cubicBezTo>
                  <a:cubicBezTo>
                    <a:pt x="1518590" y="3273957"/>
                    <a:pt x="1554195" y="3252679"/>
                    <a:pt x="1553251" y="3225133"/>
                  </a:cubicBezTo>
                  <a:cubicBezTo>
                    <a:pt x="1552483" y="3202747"/>
                    <a:pt x="1535478" y="3189577"/>
                    <a:pt x="1518065" y="3189460"/>
                  </a:cubicBezTo>
                  <a:close/>
                  <a:moveTo>
                    <a:pt x="1515069" y="3643701"/>
                  </a:moveTo>
                  <a:cubicBezTo>
                    <a:pt x="1481847" y="3643477"/>
                    <a:pt x="1468539" y="3684406"/>
                    <a:pt x="1489630" y="3704029"/>
                  </a:cubicBezTo>
                  <a:cubicBezTo>
                    <a:pt x="1515594" y="3728197"/>
                    <a:pt x="1551199" y="3706920"/>
                    <a:pt x="1550255" y="3679365"/>
                  </a:cubicBezTo>
                  <a:cubicBezTo>
                    <a:pt x="1549487" y="3656987"/>
                    <a:pt x="1532482" y="3643818"/>
                    <a:pt x="1515069" y="3643701"/>
                  </a:cubicBezTo>
                  <a:close/>
                  <a:moveTo>
                    <a:pt x="1151949" y="2732776"/>
                  </a:moveTo>
                  <a:cubicBezTo>
                    <a:pt x="1118718" y="2732553"/>
                    <a:pt x="1105420" y="2773482"/>
                    <a:pt x="1126510" y="2793104"/>
                  </a:cubicBezTo>
                  <a:cubicBezTo>
                    <a:pt x="1152338" y="2817146"/>
                    <a:pt x="1188089" y="2796141"/>
                    <a:pt x="1187145" y="2768450"/>
                  </a:cubicBezTo>
                  <a:cubicBezTo>
                    <a:pt x="1186357" y="2746053"/>
                    <a:pt x="1169362" y="2732893"/>
                    <a:pt x="1151949" y="2732776"/>
                  </a:cubicBezTo>
                  <a:close/>
                  <a:moveTo>
                    <a:pt x="1142950" y="4095509"/>
                  </a:moveTo>
                  <a:cubicBezTo>
                    <a:pt x="1109729" y="4095285"/>
                    <a:pt x="1096421" y="4136224"/>
                    <a:pt x="1117512" y="4155837"/>
                  </a:cubicBezTo>
                  <a:cubicBezTo>
                    <a:pt x="1143476" y="4180005"/>
                    <a:pt x="1179080" y="4158727"/>
                    <a:pt x="1178137" y="4131172"/>
                  </a:cubicBezTo>
                  <a:cubicBezTo>
                    <a:pt x="1177368" y="4108795"/>
                    <a:pt x="1160364" y="4095625"/>
                    <a:pt x="1142950" y="4095509"/>
                  </a:cubicBezTo>
                  <a:close/>
                  <a:moveTo>
                    <a:pt x="1145947" y="3641258"/>
                  </a:moveTo>
                  <a:cubicBezTo>
                    <a:pt x="1112716" y="3641034"/>
                    <a:pt x="1099417" y="3681963"/>
                    <a:pt x="1120508" y="3701586"/>
                  </a:cubicBezTo>
                  <a:cubicBezTo>
                    <a:pt x="1146472" y="3725754"/>
                    <a:pt x="1182077" y="3704477"/>
                    <a:pt x="1181133" y="3676931"/>
                  </a:cubicBezTo>
                  <a:cubicBezTo>
                    <a:pt x="1180365" y="3654554"/>
                    <a:pt x="1163360" y="3641375"/>
                    <a:pt x="1145947" y="3641258"/>
                  </a:cubicBezTo>
                  <a:close/>
                  <a:moveTo>
                    <a:pt x="797818" y="459119"/>
                  </a:moveTo>
                  <a:cubicBezTo>
                    <a:pt x="764626" y="458895"/>
                    <a:pt x="751269" y="499805"/>
                    <a:pt x="772369" y="519447"/>
                  </a:cubicBezTo>
                  <a:cubicBezTo>
                    <a:pt x="798353" y="543625"/>
                    <a:pt x="833938" y="522309"/>
                    <a:pt x="833004" y="494783"/>
                  </a:cubicBezTo>
                  <a:cubicBezTo>
                    <a:pt x="832226" y="472405"/>
                    <a:pt x="815221" y="459236"/>
                    <a:pt x="797818" y="459119"/>
                  </a:cubicBezTo>
                  <a:close/>
                  <a:moveTo>
                    <a:pt x="1521061" y="2735220"/>
                  </a:moveTo>
                  <a:cubicBezTo>
                    <a:pt x="1487830" y="2734996"/>
                    <a:pt x="1474542" y="2775935"/>
                    <a:pt x="1495622" y="2795548"/>
                  </a:cubicBezTo>
                  <a:cubicBezTo>
                    <a:pt x="1521616" y="2819735"/>
                    <a:pt x="1557211" y="2798351"/>
                    <a:pt x="1556248" y="2770883"/>
                  </a:cubicBezTo>
                  <a:cubicBezTo>
                    <a:pt x="1555479" y="2748506"/>
                    <a:pt x="1538474" y="2735327"/>
                    <a:pt x="1521061" y="2735220"/>
                  </a:cubicBezTo>
                  <a:close/>
                  <a:moveTo>
                    <a:pt x="1154945" y="2278536"/>
                  </a:moveTo>
                  <a:cubicBezTo>
                    <a:pt x="1121734" y="2278312"/>
                    <a:pt x="1108406" y="2319241"/>
                    <a:pt x="1129506" y="2338864"/>
                  </a:cubicBezTo>
                  <a:cubicBezTo>
                    <a:pt x="1155490" y="2363061"/>
                    <a:pt x="1191075" y="2341686"/>
                    <a:pt x="1190132" y="2314199"/>
                  </a:cubicBezTo>
                  <a:cubicBezTo>
                    <a:pt x="1189363" y="2291822"/>
                    <a:pt x="1172358" y="2278652"/>
                    <a:pt x="1154945" y="2278536"/>
                  </a:cubicBezTo>
                  <a:close/>
                  <a:moveTo>
                    <a:pt x="1148953" y="3187017"/>
                  </a:moveTo>
                  <a:cubicBezTo>
                    <a:pt x="1115722" y="3186793"/>
                    <a:pt x="1102423" y="3227723"/>
                    <a:pt x="1123514" y="3247345"/>
                  </a:cubicBezTo>
                  <a:cubicBezTo>
                    <a:pt x="1149507" y="3271533"/>
                    <a:pt x="1185102" y="3250148"/>
                    <a:pt x="1184139" y="3222681"/>
                  </a:cubicBezTo>
                  <a:cubicBezTo>
                    <a:pt x="1183361" y="3200303"/>
                    <a:pt x="1166356" y="3187134"/>
                    <a:pt x="1148953" y="3187017"/>
                  </a:cubicBezTo>
                  <a:close/>
                  <a:moveTo>
                    <a:pt x="1157941" y="1824295"/>
                  </a:moveTo>
                  <a:cubicBezTo>
                    <a:pt x="1124720" y="1824071"/>
                    <a:pt x="1111412" y="1865010"/>
                    <a:pt x="1132502" y="1884623"/>
                  </a:cubicBezTo>
                  <a:cubicBezTo>
                    <a:pt x="1158467" y="1908791"/>
                    <a:pt x="1194071" y="1887514"/>
                    <a:pt x="1193128" y="1859958"/>
                  </a:cubicBezTo>
                  <a:cubicBezTo>
                    <a:pt x="1192359" y="1837571"/>
                    <a:pt x="1175355" y="1824402"/>
                    <a:pt x="1157941" y="1824295"/>
                  </a:cubicBezTo>
                  <a:close/>
                  <a:moveTo>
                    <a:pt x="800814" y="4878"/>
                  </a:moveTo>
                  <a:cubicBezTo>
                    <a:pt x="767593" y="4655"/>
                    <a:pt x="754275" y="45584"/>
                    <a:pt x="775375" y="65206"/>
                  </a:cubicBezTo>
                  <a:cubicBezTo>
                    <a:pt x="801174" y="89219"/>
                    <a:pt x="836954" y="68272"/>
                    <a:pt x="836001" y="40552"/>
                  </a:cubicBezTo>
                  <a:cubicBezTo>
                    <a:pt x="835222" y="18165"/>
                    <a:pt x="818218" y="4995"/>
                    <a:pt x="800814" y="4878"/>
                  </a:cubicBezTo>
                  <a:close/>
                  <a:moveTo>
                    <a:pt x="1890183" y="2737653"/>
                  </a:moveTo>
                  <a:cubicBezTo>
                    <a:pt x="1856952" y="2737429"/>
                    <a:pt x="1843654" y="2778358"/>
                    <a:pt x="1864734" y="2797981"/>
                  </a:cubicBezTo>
                  <a:cubicBezTo>
                    <a:pt x="1890699" y="2822149"/>
                    <a:pt x="1926323" y="2800862"/>
                    <a:pt x="1925360" y="2773326"/>
                  </a:cubicBezTo>
                  <a:cubicBezTo>
                    <a:pt x="1924601" y="2750939"/>
                    <a:pt x="1907596" y="2737770"/>
                    <a:pt x="1890183" y="2737653"/>
                  </a:cubicBezTo>
                  <a:close/>
                  <a:moveTo>
                    <a:pt x="1884191" y="3646135"/>
                  </a:moveTo>
                  <a:cubicBezTo>
                    <a:pt x="1851008" y="3645911"/>
                    <a:pt x="1837632" y="3686820"/>
                    <a:pt x="1858742" y="3706463"/>
                  </a:cubicBezTo>
                  <a:cubicBezTo>
                    <a:pt x="1884726" y="3730640"/>
                    <a:pt x="1920311" y="3709324"/>
                    <a:pt x="1919377" y="3681808"/>
                  </a:cubicBezTo>
                  <a:cubicBezTo>
                    <a:pt x="1918599" y="3659421"/>
                    <a:pt x="1901604" y="3646251"/>
                    <a:pt x="1884191" y="3646135"/>
                  </a:cubicBezTo>
                  <a:close/>
                  <a:moveTo>
                    <a:pt x="1893179" y="2283412"/>
                  </a:moveTo>
                  <a:cubicBezTo>
                    <a:pt x="1859948" y="2283188"/>
                    <a:pt x="1846660" y="2324127"/>
                    <a:pt x="1867740" y="2343740"/>
                  </a:cubicBezTo>
                  <a:cubicBezTo>
                    <a:pt x="1893734" y="2367928"/>
                    <a:pt x="1929329" y="2346543"/>
                    <a:pt x="1928366" y="2319085"/>
                  </a:cubicBezTo>
                  <a:cubicBezTo>
                    <a:pt x="1927597" y="2296698"/>
                    <a:pt x="1910592" y="2283529"/>
                    <a:pt x="1893179" y="2283412"/>
                  </a:cubicBezTo>
                  <a:close/>
                  <a:moveTo>
                    <a:pt x="1887187" y="3191894"/>
                  </a:moveTo>
                  <a:cubicBezTo>
                    <a:pt x="1853965" y="3191670"/>
                    <a:pt x="1840657" y="3232599"/>
                    <a:pt x="1861748" y="3252222"/>
                  </a:cubicBezTo>
                  <a:cubicBezTo>
                    <a:pt x="1887712" y="3276390"/>
                    <a:pt x="1923317" y="3255113"/>
                    <a:pt x="1922373" y="3227557"/>
                  </a:cubicBezTo>
                  <a:cubicBezTo>
                    <a:pt x="1921605" y="3205180"/>
                    <a:pt x="1904600" y="3192011"/>
                    <a:pt x="1887187" y="3191894"/>
                  </a:cubicBezTo>
                  <a:close/>
                  <a:moveTo>
                    <a:pt x="1905164" y="466439"/>
                  </a:moveTo>
                  <a:cubicBezTo>
                    <a:pt x="1871875" y="466215"/>
                    <a:pt x="1858683" y="507183"/>
                    <a:pt x="1879725" y="526767"/>
                  </a:cubicBezTo>
                  <a:cubicBezTo>
                    <a:pt x="1905699" y="550945"/>
                    <a:pt x="1941314" y="529609"/>
                    <a:pt x="1940351" y="502102"/>
                  </a:cubicBezTo>
                  <a:cubicBezTo>
                    <a:pt x="1939582" y="479725"/>
                    <a:pt x="1922578" y="466556"/>
                    <a:pt x="1905164" y="466439"/>
                  </a:cubicBezTo>
                  <a:close/>
                  <a:moveTo>
                    <a:pt x="1899172" y="1374921"/>
                  </a:moveTo>
                  <a:cubicBezTo>
                    <a:pt x="1865921" y="1374697"/>
                    <a:pt x="1852652" y="1415645"/>
                    <a:pt x="1873733" y="1435249"/>
                  </a:cubicBezTo>
                  <a:cubicBezTo>
                    <a:pt x="1899697" y="1459417"/>
                    <a:pt x="1935302" y="1438139"/>
                    <a:pt x="1934358" y="1410594"/>
                  </a:cubicBezTo>
                  <a:cubicBezTo>
                    <a:pt x="1933590" y="1388207"/>
                    <a:pt x="1916585" y="1375037"/>
                    <a:pt x="1899172" y="1374921"/>
                  </a:cubicBezTo>
                  <a:close/>
                  <a:moveTo>
                    <a:pt x="1896176" y="1829171"/>
                  </a:moveTo>
                  <a:cubicBezTo>
                    <a:pt x="1863003" y="1828947"/>
                    <a:pt x="1849607" y="1869837"/>
                    <a:pt x="1870727" y="1889499"/>
                  </a:cubicBezTo>
                  <a:cubicBezTo>
                    <a:pt x="1896555" y="1913541"/>
                    <a:pt x="1932306" y="1892536"/>
                    <a:pt x="1931362" y="1864835"/>
                  </a:cubicBezTo>
                  <a:cubicBezTo>
                    <a:pt x="1930584" y="1842409"/>
                    <a:pt x="1913443" y="1829278"/>
                    <a:pt x="1896176" y="1829171"/>
                  </a:cubicBezTo>
                  <a:close/>
                  <a:moveTo>
                    <a:pt x="1539048" y="9755"/>
                  </a:moveTo>
                  <a:cubicBezTo>
                    <a:pt x="1505827" y="9531"/>
                    <a:pt x="1492519" y="50460"/>
                    <a:pt x="1513600" y="70083"/>
                  </a:cubicBezTo>
                  <a:cubicBezTo>
                    <a:pt x="1539554" y="94241"/>
                    <a:pt x="1575188" y="72983"/>
                    <a:pt x="1574225" y="45428"/>
                  </a:cubicBezTo>
                  <a:cubicBezTo>
                    <a:pt x="1573466" y="23041"/>
                    <a:pt x="1556461" y="9872"/>
                    <a:pt x="1539048" y="9755"/>
                  </a:cubicBezTo>
                  <a:close/>
                  <a:moveTo>
                    <a:pt x="1530060" y="1372487"/>
                  </a:moveTo>
                  <a:cubicBezTo>
                    <a:pt x="1496838" y="1372263"/>
                    <a:pt x="1483530" y="1413202"/>
                    <a:pt x="1504621" y="1432815"/>
                  </a:cubicBezTo>
                  <a:cubicBezTo>
                    <a:pt x="1530585" y="1456983"/>
                    <a:pt x="1566190" y="1435706"/>
                    <a:pt x="1565246" y="1408151"/>
                  </a:cubicBezTo>
                  <a:cubicBezTo>
                    <a:pt x="1564468" y="1385773"/>
                    <a:pt x="1547463" y="1372604"/>
                    <a:pt x="1530060" y="1372487"/>
                  </a:cubicBezTo>
                  <a:close/>
                  <a:moveTo>
                    <a:pt x="1881194" y="4100385"/>
                  </a:moveTo>
                  <a:cubicBezTo>
                    <a:pt x="1847963" y="4100161"/>
                    <a:pt x="1834665" y="4141090"/>
                    <a:pt x="1855746" y="4160713"/>
                  </a:cubicBezTo>
                  <a:cubicBezTo>
                    <a:pt x="1881710" y="4184881"/>
                    <a:pt x="1917334" y="4163604"/>
                    <a:pt x="1916371" y="4136048"/>
                  </a:cubicBezTo>
                  <a:cubicBezTo>
                    <a:pt x="1915602" y="4113671"/>
                    <a:pt x="1898598" y="4100502"/>
                    <a:pt x="1881194" y="4100385"/>
                  </a:cubicBezTo>
                  <a:close/>
                  <a:moveTo>
                    <a:pt x="1533056" y="918237"/>
                  </a:moveTo>
                  <a:cubicBezTo>
                    <a:pt x="1499834" y="918022"/>
                    <a:pt x="1486526" y="958942"/>
                    <a:pt x="1507617" y="978574"/>
                  </a:cubicBezTo>
                  <a:cubicBezTo>
                    <a:pt x="1533591" y="1002752"/>
                    <a:pt x="1569205" y="981416"/>
                    <a:pt x="1568242" y="953919"/>
                  </a:cubicBezTo>
                  <a:cubicBezTo>
                    <a:pt x="1567464" y="931533"/>
                    <a:pt x="1550459" y="918353"/>
                    <a:pt x="1533056" y="918237"/>
                  </a:cubicBezTo>
                  <a:close/>
                  <a:moveTo>
                    <a:pt x="1527063" y="1826728"/>
                  </a:moveTo>
                  <a:cubicBezTo>
                    <a:pt x="1493852" y="1826504"/>
                    <a:pt x="1480524" y="1867433"/>
                    <a:pt x="1501615" y="1887056"/>
                  </a:cubicBezTo>
                  <a:cubicBezTo>
                    <a:pt x="1527579" y="1911224"/>
                    <a:pt x="1563184" y="1889947"/>
                    <a:pt x="1562240" y="1862391"/>
                  </a:cubicBezTo>
                  <a:cubicBezTo>
                    <a:pt x="1561471" y="1840014"/>
                    <a:pt x="1544467" y="1826845"/>
                    <a:pt x="1527063" y="1826728"/>
                  </a:cubicBezTo>
                  <a:close/>
                  <a:moveTo>
                    <a:pt x="1524057" y="2280969"/>
                  </a:moveTo>
                  <a:cubicBezTo>
                    <a:pt x="1490875" y="2280745"/>
                    <a:pt x="1477499" y="2321645"/>
                    <a:pt x="1498609" y="2341297"/>
                  </a:cubicBezTo>
                  <a:cubicBezTo>
                    <a:pt x="1524437" y="2365339"/>
                    <a:pt x="1560187" y="2344334"/>
                    <a:pt x="1559244" y="2316632"/>
                  </a:cubicBezTo>
                  <a:cubicBezTo>
                    <a:pt x="1558475" y="2294255"/>
                    <a:pt x="1541471" y="2281086"/>
                    <a:pt x="1524057" y="2280969"/>
                  </a:cubicBezTo>
                  <a:close/>
                  <a:moveTo>
                    <a:pt x="1536052" y="463996"/>
                  </a:moveTo>
                  <a:cubicBezTo>
                    <a:pt x="1502743" y="463772"/>
                    <a:pt x="1489581" y="504759"/>
                    <a:pt x="1510613" y="524324"/>
                  </a:cubicBezTo>
                  <a:cubicBezTo>
                    <a:pt x="1536587" y="548502"/>
                    <a:pt x="1572202" y="527166"/>
                    <a:pt x="1571239" y="499659"/>
                  </a:cubicBezTo>
                  <a:cubicBezTo>
                    <a:pt x="1570470" y="477321"/>
                    <a:pt x="1553504" y="464113"/>
                    <a:pt x="1536052" y="463996"/>
                  </a:cubicBezTo>
                  <a:close/>
                  <a:moveTo>
                    <a:pt x="1902168" y="920680"/>
                  </a:moveTo>
                  <a:cubicBezTo>
                    <a:pt x="1868966" y="920466"/>
                    <a:pt x="1855619" y="961375"/>
                    <a:pt x="1876729" y="981008"/>
                  </a:cubicBezTo>
                  <a:cubicBezTo>
                    <a:pt x="1902703" y="1005186"/>
                    <a:pt x="1938318" y="983860"/>
                    <a:pt x="1937354" y="956343"/>
                  </a:cubicBezTo>
                  <a:cubicBezTo>
                    <a:pt x="1936586" y="933966"/>
                    <a:pt x="1919581" y="920797"/>
                    <a:pt x="1902168" y="920680"/>
                  </a:cubicBezTo>
                  <a:close/>
                  <a:moveTo>
                    <a:pt x="56578" y="908493"/>
                  </a:moveTo>
                  <a:cubicBezTo>
                    <a:pt x="23347" y="908270"/>
                    <a:pt x="10048" y="949208"/>
                    <a:pt x="31139" y="968821"/>
                  </a:cubicBezTo>
                  <a:cubicBezTo>
                    <a:pt x="57103" y="992990"/>
                    <a:pt x="92708" y="971712"/>
                    <a:pt x="91764" y="944167"/>
                  </a:cubicBezTo>
                  <a:cubicBezTo>
                    <a:pt x="90986" y="921780"/>
                    <a:pt x="73991" y="908600"/>
                    <a:pt x="56578" y="908493"/>
                  </a:cubicBezTo>
                  <a:close/>
                  <a:moveTo>
                    <a:pt x="410709" y="3182141"/>
                  </a:moveTo>
                  <a:cubicBezTo>
                    <a:pt x="377536" y="3181917"/>
                    <a:pt x="364140" y="3222807"/>
                    <a:pt x="385260" y="3242469"/>
                  </a:cubicBezTo>
                  <a:cubicBezTo>
                    <a:pt x="411088" y="3266510"/>
                    <a:pt x="446839" y="3245506"/>
                    <a:pt x="445895" y="3217804"/>
                  </a:cubicBezTo>
                  <a:cubicBezTo>
                    <a:pt x="445117" y="3195427"/>
                    <a:pt x="428122" y="3182258"/>
                    <a:pt x="410709" y="3182141"/>
                  </a:cubicBezTo>
                  <a:close/>
                  <a:moveTo>
                    <a:pt x="59574" y="454243"/>
                  </a:moveTo>
                  <a:cubicBezTo>
                    <a:pt x="26285" y="454019"/>
                    <a:pt x="13093" y="494987"/>
                    <a:pt x="34135" y="514571"/>
                  </a:cubicBezTo>
                  <a:cubicBezTo>
                    <a:pt x="60099" y="538739"/>
                    <a:pt x="95704" y="517462"/>
                    <a:pt x="94760" y="489906"/>
                  </a:cubicBezTo>
                  <a:cubicBezTo>
                    <a:pt x="93992" y="467529"/>
                    <a:pt x="76987" y="454360"/>
                    <a:pt x="59574" y="454243"/>
                  </a:cubicBezTo>
                  <a:close/>
                  <a:moveTo>
                    <a:pt x="53582" y="1362734"/>
                  </a:moveTo>
                  <a:cubicBezTo>
                    <a:pt x="20496" y="1362520"/>
                    <a:pt x="6955" y="1403352"/>
                    <a:pt x="28133" y="1423062"/>
                  </a:cubicBezTo>
                  <a:cubicBezTo>
                    <a:pt x="54097" y="1447230"/>
                    <a:pt x="89712" y="1425953"/>
                    <a:pt x="88768" y="1398407"/>
                  </a:cubicBezTo>
                  <a:cubicBezTo>
                    <a:pt x="87990" y="1375972"/>
                    <a:pt x="70849" y="1362851"/>
                    <a:pt x="53582" y="1362734"/>
                  </a:cubicBezTo>
                  <a:close/>
                  <a:moveTo>
                    <a:pt x="407713" y="3636382"/>
                  </a:moveTo>
                  <a:cubicBezTo>
                    <a:pt x="374423" y="3636158"/>
                    <a:pt x="361232" y="3677126"/>
                    <a:pt x="382274" y="3696710"/>
                  </a:cubicBezTo>
                  <a:cubicBezTo>
                    <a:pt x="408267" y="3720897"/>
                    <a:pt x="443862" y="3699513"/>
                    <a:pt x="442899" y="3672045"/>
                  </a:cubicBezTo>
                  <a:cubicBezTo>
                    <a:pt x="442130" y="3649668"/>
                    <a:pt x="425126" y="3636498"/>
                    <a:pt x="407713" y="3636382"/>
                  </a:cubicBezTo>
                  <a:close/>
                  <a:moveTo>
                    <a:pt x="404716" y="4090632"/>
                  </a:moveTo>
                  <a:cubicBezTo>
                    <a:pt x="371407" y="4090408"/>
                    <a:pt x="358245" y="4131396"/>
                    <a:pt x="379277" y="4150960"/>
                  </a:cubicBezTo>
                  <a:cubicBezTo>
                    <a:pt x="405251" y="4175138"/>
                    <a:pt x="440866" y="4153831"/>
                    <a:pt x="439903" y="4126296"/>
                  </a:cubicBezTo>
                  <a:cubicBezTo>
                    <a:pt x="439134" y="4103918"/>
                    <a:pt x="422129" y="4090749"/>
                    <a:pt x="404716" y="4090632"/>
                  </a:cubicBezTo>
                  <a:close/>
                  <a:moveTo>
                    <a:pt x="37462" y="10212"/>
                  </a:moveTo>
                  <a:cubicBezTo>
                    <a:pt x="16002" y="29893"/>
                    <a:pt x="29067" y="70657"/>
                    <a:pt x="62103" y="70871"/>
                  </a:cubicBezTo>
                  <a:cubicBezTo>
                    <a:pt x="95403" y="71095"/>
                    <a:pt x="108574" y="30117"/>
                    <a:pt x="87542" y="10543"/>
                  </a:cubicBezTo>
                  <a:cubicBezTo>
                    <a:pt x="71501" y="-4388"/>
                    <a:pt x="50352" y="-2509"/>
                    <a:pt x="37462" y="10212"/>
                  </a:cubicBezTo>
                  <a:close/>
                  <a:moveTo>
                    <a:pt x="50585" y="1816975"/>
                  </a:moveTo>
                  <a:cubicBezTo>
                    <a:pt x="17354" y="1816751"/>
                    <a:pt x="4056" y="1857680"/>
                    <a:pt x="25146" y="1877303"/>
                  </a:cubicBezTo>
                  <a:cubicBezTo>
                    <a:pt x="51120" y="1901481"/>
                    <a:pt x="86735" y="1880145"/>
                    <a:pt x="85772" y="1852638"/>
                  </a:cubicBezTo>
                  <a:cubicBezTo>
                    <a:pt x="85003" y="1830300"/>
                    <a:pt x="68037" y="1817092"/>
                    <a:pt x="50585" y="1816975"/>
                  </a:cubicBezTo>
                  <a:close/>
                  <a:moveTo>
                    <a:pt x="38591" y="3633948"/>
                  </a:moveTo>
                  <a:cubicBezTo>
                    <a:pt x="5408" y="3633724"/>
                    <a:pt x="-7968" y="3674624"/>
                    <a:pt x="13152" y="3694276"/>
                  </a:cubicBezTo>
                  <a:cubicBezTo>
                    <a:pt x="38980" y="3718318"/>
                    <a:pt x="74730" y="3697313"/>
                    <a:pt x="73787" y="3669621"/>
                  </a:cubicBezTo>
                  <a:cubicBezTo>
                    <a:pt x="73009" y="3647225"/>
                    <a:pt x="56014" y="3634065"/>
                    <a:pt x="38591" y="3633948"/>
                  </a:cubicBezTo>
                  <a:close/>
                  <a:moveTo>
                    <a:pt x="47589" y="2271216"/>
                  </a:moveTo>
                  <a:cubicBezTo>
                    <a:pt x="14348" y="2270992"/>
                    <a:pt x="1069" y="2311931"/>
                    <a:pt x="22140" y="2331544"/>
                  </a:cubicBezTo>
                  <a:cubicBezTo>
                    <a:pt x="48134" y="2355732"/>
                    <a:pt x="83729" y="2334347"/>
                    <a:pt x="82766" y="2306889"/>
                  </a:cubicBezTo>
                  <a:cubicBezTo>
                    <a:pt x="82007" y="2284502"/>
                    <a:pt x="64993" y="2271333"/>
                    <a:pt x="47589" y="2271216"/>
                  </a:cubicBezTo>
                  <a:close/>
                  <a:moveTo>
                    <a:pt x="4122406" y="97706"/>
                  </a:moveTo>
                  <a:cubicBezTo>
                    <a:pt x="4155666" y="97921"/>
                    <a:pt x="4168906" y="56972"/>
                    <a:pt x="4147854" y="37378"/>
                  </a:cubicBezTo>
                  <a:cubicBezTo>
                    <a:pt x="4122007" y="13327"/>
                    <a:pt x="4086363" y="34274"/>
                    <a:pt x="4087219" y="62043"/>
                  </a:cubicBezTo>
                  <a:cubicBezTo>
                    <a:pt x="4088075" y="84508"/>
                    <a:pt x="4105109" y="97590"/>
                    <a:pt x="4122406" y="97706"/>
                  </a:cubicBezTo>
                  <a:close/>
                  <a:moveTo>
                    <a:pt x="35594" y="4088189"/>
                  </a:moveTo>
                  <a:cubicBezTo>
                    <a:pt x="2305" y="4087965"/>
                    <a:pt x="-10886" y="4128933"/>
                    <a:pt x="10155" y="4148517"/>
                  </a:cubicBezTo>
                  <a:cubicBezTo>
                    <a:pt x="35983" y="4172559"/>
                    <a:pt x="71647" y="4151622"/>
                    <a:pt x="70781" y="4123852"/>
                  </a:cubicBezTo>
                  <a:cubicBezTo>
                    <a:pt x="69925" y="4101388"/>
                    <a:pt x="52891" y="4088306"/>
                    <a:pt x="35594" y="4088189"/>
                  </a:cubicBezTo>
                  <a:close/>
                  <a:moveTo>
                    <a:pt x="794822" y="913370"/>
                  </a:moveTo>
                  <a:cubicBezTo>
                    <a:pt x="761591" y="913146"/>
                    <a:pt x="748292" y="954075"/>
                    <a:pt x="769373" y="973698"/>
                  </a:cubicBezTo>
                  <a:cubicBezTo>
                    <a:pt x="795337" y="997866"/>
                    <a:pt x="830961" y="976589"/>
                    <a:pt x="829998" y="949033"/>
                  </a:cubicBezTo>
                  <a:cubicBezTo>
                    <a:pt x="829230" y="926656"/>
                    <a:pt x="812225" y="913477"/>
                    <a:pt x="794822" y="913370"/>
                  </a:cubicBezTo>
                  <a:close/>
                  <a:moveTo>
                    <a:pt x="44593" y="2725467"/>
                  </a:moveTo>
                  <a:cubicBezTo>
                    <a:pt x="11371" y="2725243"/>
                    <a:pt x="-1946" y="2766172"/>
                    <a:pt x="19154" y="2785795"/>
                  </a:cubicBezTo>
                  <a:cubicBezTo>
                    <a:pt x="45118" y="2809963"/>
                    <a:pt x="80723" y="2788685"/>
                    <a:pt x="79779" y="2761130"/>
                  </a:cubicBezTo>
                  <a:cubicBezTo>
                    <a:pt x="79001" y="2738753"/>
                    <a:pt x="61996" y="2725574"/>
                    <a:pt x="44593" y="2725467"/>
                  </a:cubicBezTo>
                  <a:close/>
                  <a:moveTo>
                    <a:pt x="41597" y="3179707"/>
                  </a:moveTo>
                  <a:cubicBezTo>
                    <a:pt x="8346" y="3179483"/>
                    <a:pt x="-4923" y="3220432"/>
                    <a:pt x="16158" y="3240035"/>
                  </a:cubicBezTo>
                  <a:cubicBezTo>
                    <a:pt x="42122" y="3264204"/>
                    <a:pt x="77727" y="3242926"/>
                    <a:pt x="76783" y="3215381"/>
                  </a:cubicBezTo>
                  <a:cubicBezTo>
                    <a:pt x="76005" y="3192993"/>
                    <a:pt x="59000" y="3179824"/>
                    <a:pt x="41597" y="3179707"/>
                  </a:cubicBezTo>
                  <a:close/>
                  <a:moveTo>
                    <a:pt x="773838" y="4093066"/>
                  </a:moveTo>
                  <a:cubicBezTo>
                    <a:pt x="740607" y="4092842"/>
                    <a:pt x="727319" y="4133780"/>
                    <a:pt x="748399" y="4153394"/>
                  </a:cubicBezTo>
                  <a:cubicBezTo>
                    <a:pt x="774364" y="4177562"/>
                    <a:pt x="809968" y="4156284"/>
                    <a:pt x="809025" y="4128739"/>
                  </a:cubicBezTo>
                  <a:cubicBezTo>
                    <a:pt x="808246" y="4106352"/>
                    <a:pt x="791242" y="4093182"/>
                    <a:pt x="773838" y="4093066"/>
                  </a:cubicBezTo>
                  <a:close/>
                  <a:moveTo>
                    <a:pt x="782827" y="2730333"/>
                  </a:moveTo>
                  <a:cubicBezTo>
                    <a:pt x="749654" y="2730119"/>
                    <a:pt x="736259" y="2771000"/>
                    <a:pt x="757378" y="2790661"/>
                  </a:cubicBezTo>
                  <a:cubicBezTo>
                    <a:pt x="783343" y="2814829"/>
                    <a:pt x="818957" y="2793552"/>
                    <a:pt x="818013" y="2765997"/>
                  </a:cubicBezTo>
                  <a:cubicBezTo>
                    <a:pt x="817235" y="2743629"/>
                    <a:pt x="800240" y="2730450"/>
                    <a:pt x="782827" y="2730333"/>
                  </a:cubicBezTo>
                  <a:close/>
                  <a:moveTo>
                    <a:pt x="776834" y="3638825"/>
                  </a:moveTo>
                  <a:cubicBezTo>
                    <a:pt x="743603" y="3638601"/>
                    <a:pt x="730305" y="3679530"/>
                    <a:pt x="751386" y="3699153"/>
                  </a:cubicBezTo>
                  <a:cubicBezTo>
                    <a:pt x="777360" y="3723331"/>
                    <a:pt x="812974" y="3702024"/>
                    <a:pt x="812011" y="3674488"/>
                  </a:cubicBezTo>
                  <a:cubicBezTo>
                    <a:pt x="811252" y="3652111"/>
                    <a:pt x="794238" y="3638941"/>
                    <a:pt x="776834" y="3638825"/>
                  </a:cubicBezTo>
                  <a:close/>
                  <a:moveTo>
                    <a:pt x="779831" y="3184584"/>
                  </a:moveTo>
                  <a:cubicBezTo>
                    <a:pt x="746522" y="3184360"/>
                    <a:pt x="733360" y="3225348"/>
                    <a:pt x="754392" y="3244912"/>
                  </a:cubicBezTo>
                  <a:cubicBezTo>
                    <a:pt x="780385" y="3269099"/>
                    <a:pt x="815980" y="3247715"/>
                    <a:pt x="815017" y="3220257"/>
                  </a:cubicBezTo>
                  <a:cubicBezTo>
                    <a:pt x="814249" y="3197909"/>
                    <a:pt x="797283" y="3184701"/>
                    <a:pt x="779831" y="3184584"/>
                  </a:cubicBezTo>
                  <a:close/>
                  <a:moveTo>
                    <a:pt x="791816" y="1367611"/>
                  </a:moveTo>
                  <a:cubicBezTo>
                    <a:pt x="758585" y="1367387"/>
                    <a:pt x="745286" y="1408316"/>
                    <a:pt x="766377" y="1427939"/>
                  </a:cubicBezTo>
                  <a:cubicBezTo>
                    <a:pt x="792370" y="1452126"/>
                    <a:pt x="827965" y="1430742"/>
                    <a:pt x="827002" y="1403274"/>
                  </a:cubicBezTo>
                  <a:cubicBezTo>
                    <a:pt x="826234" y="1380936"/>
                    <a:pt x="809268" y="1367728"/>
                    <a:pt x="791816" y="1367611"/>
                  </a:cubicBezTo>
                  <a:close/>
                  <a:moveTo>
                    <a:pt x="788819" y="1821852"/>
                  </a:moveTo>
                  <a:cubicBezTo>
                    <a:pt x="755598" y="1821628"/>
                    <a:pt x="742290" y="1862557"/>
                    <a:pt x="763381" y="1882180"/>
                  </a:cubicBezTo>
                  <a:cubicBezTo>
                    <a:pt x="789354" y="1906358"/>
                    <a:pt x="824969" y="1885051"/>
                    <a:pt x="824006" y="1857525"/>
                  </a:cubicBezTo>
                  <a:cubicBezTo>
                    <a:pt x="823237" y="1835138"/>
                    <a:pt x="806233" y="1821968"/>
                    <a:pt x="788819" y="1821852"/>
                  </a:cubicBezTo>
                  <a:close/>
                  <a:moveTo>
                    <a:pt x="785823" y="2276092"/>
                  </a:moveTo>
                  <a:cubicBezTo>
                    <a:pt x="752602" y="2275869"/>
                    <a:pt x="739294" y="2316808"/>
                    <a:pt x="760384" y="2336420"/>
                  </a:cubicBezTo>
                  <a:cubicBezTo>
                    <a:pt x="786349" y="2360589"/>
                    <a:pt x="821953" y="2339311"/>
                    <a:pt x="821010" y="2311766"/>
                  </a:cubicBezTo>
                  <a:cubicBezTo>
                    <a:pt x="820241" y="2289379"/>
                    <a:pt x="803236" y="2276209"/>
                    <a:pt x="785823" y="2276092"/>
                  </a:cubicBezTo>
                  <a:close/>
                  <a:moveTo>
                    <a:pt x="413705" y="2727900"/>
                  </a:moveTo>
                  <a:cubicBezTo>
                    <a:pt x="380484" y="2727676"/>
                    <a:pt x="367176" y="2768615"/>
                    <a:pt x="388256" y="2788228"/>
                  </a:cubicBezTo>
                  <a:cubicBezTo>
                    <a:pt x="414221" y="2812396"/>
                    <a:pt x="449825" y="2791119"/>
                    <a:pt x="448882" y="2763573"/>
                  </a:cubicBezTo>
                  <a:cubicBezTo>
                    <a:pt x="448123" y="2741186"/>
                    <a:pt x="431118" y="2728017"/>
                    <a:pt x="413705" y="2727900"/>
                  </a:cubicBezTo>
                  <a:close/>
                  <a:moveTo>
                    <a:pt x="419697" y="1819418"/>
                  </a:moveTo>
                  <a:cubicBezTo>
                    <a:pt x="386389" y="1819194"/>
                    <a:pt x="373226" y="1860182"/>
                    <a:pt x="394259" y="1879746"/>
                  </a:cubicBezTo>
                  <a:cubicBezTo>
                    <a:pt x="420252" y="1903934"/>
                    <a:pt x="455847" y="1882549"/>
                    <a:pt x="454884" y="1855082"/>
                  </a:cubicBezTo>
                  <a:cubicBezTo>
                    <a:pt x="454115" y="1832704"/>
                    <a:pt x="437111" y="1819525"/>
                    <a:pt x="419697" y="1819418"/>
                  </a:cubicBezTo>
                  <a:close/>
                  <a:moveTo>
                    <a:pt x="416701" y="2273659"/>
                  </a:moveTo>
                  <a:cubicBezTo>
                    <a:pt x="383480" y="2273435"/>
                    <a:pt x="370172" y="2314364"/>
                    <a:pt x="391262" y="2333987"/>
                  </a:cubicBezTo>
                  <a:cubicBezTo>
                    <a:pt x="417236" y="2358165"/>
                    <a:pt x="452851" y="2336859"/>
                    <a:pt x="451888" y="2309323"/>
                  </a:cubicBezTo>
                  <a:cubicBezTo>
                    <a:pt x="451119" y="2286945"/>
                    <a:pt x="434115" y="2273776"/>
                    <a:pt x="416701" y="2273659"/>
                  </a:cubicBezTo>
                  <a:close/>
                  <a:moveTo>
                    <a:pt x="422704" y="1365168"/>
                  </a:moveTo>
                  <a:cubicBezTo>
                    <a:pt x="389395" y="1364944"/>
                    <a:pt x="376233" y="1405931"/>
                    <a:pt x="397265" y="1425496"/>
                  </a:cubicBezTo>
                  <a:cubicBezTo>
                    <a:pt x="423258" y="1449683"/>
                    <a:pt x="458853" y="1428299"/>
                    <a:pt x="457890" y="1400831"/>
                  </a:cubicBezTo>
                  <a:cubicBezTo>
                    <a:pt x="457112" y="1378493"/>
                    <a:pt x="440146" y="1365284"/>
                    <a:pt x="422704" y="1365168"/>
                  </a:cubicBezTo>
                  <a:close/>
                  <a:moveTo>
                    <a:pt x="425700" y="910927"/>
                  </a:moveTo>
                  <a:cubicBezTo>
                    <a:pt x="392478" y="910703"/>
                    <a:pt x="379170" y="951632"/>
                    <a:pt x="400251" y="971255"/>
                  </a:cubicBezTo>
                  <a:cubicBezTo>
                    <a:pt x="426235" y="995433"/>
                    <a:pt x="461820" y="974116"/>
                    <a:pt x="460886" y="946590"/>
                  </a:cubicBezTo>
                  <a:cubicBezTo>
                    <a:pt x="460108" y="924213"/>
                    <a:pt x="443103" y="911044"/>
                    <a:pt x="425700" y="910927"/>
                  </a:cubicBezTo>
                  <a:close/>
                  <a:moveTo>
                    <a:pt x="431692" y="2445"/>
                  </a:moveTo>
                  <a:cubicBezTo>
                    <a:pt x="398461" y="2221"/>
                    <a:pt x="385163" y="43150"/>
                    <a:pt x="406253" y="62773"/>
                  </a:cubicBezTo>
                  <a:cubicBezTo>
                    <a:pt x="432218" y="86941"/>
                    <a:pt x="467822" y="65664"/>
                    <a:pt x="466879" y="38109"/>
                  </a:cubicBezTo>
                  <a:cubicBezTo>
                    <a:pt x="466110" y="15731"/>
                    <a:pt x="449105" y="2552"/>
                    <a:pt x="431692" y="2445"/>
                  </a:cubicBezTo>
                  <a:close/>
                  <a:moveTo>
                    <a:pt x="428696" y="456686"/>
                  </a:moveTo>
                  <a:cubicBezTo>
                    <a:pt x="395475" y="456462"/>
                    <a:pt x="382157" y="497391"/>
                    <a:pt x="403257" y="517014"/>
                  </a:cubicBezTo>
                  <a:cubicBezTo>
                    <a:pt x="429221" y="541182"/>
                    <a:pt x="464826" y="519905"/>
                    <a:pt x="463882" y="492359"/>
                  </a:cubicBezTo>
                  <a:cubicBezTo>
                    <a:pt x="463114" y="469972"/>
                    <a:pt x="446109" y="456803"/>
                    <a:pt x="428696" y="456686"/>
                  </a:cubicBezTo>
                  <a:close/>
                  <a:moveTo>
                    <a:pt x="3738779" y="2295598"/>
                  </a:moveTo>
                  <a:cubicBezTo>
                    <a:pt x="3705694" y="2295384"/>
                    <a:pt x="3692153" y="2336216"/>
                    <a:pt x="3713331" y="2355926"/>
                  </a:cubicBezTo>
                  <a:cubicBezTo>
                    <a:pt x="3739295" y="2380094"/>
                    <a:pt x="3774919" y="2358817"/>
                    <a:pt x="3773956" y="2331262"/>
                  </a:cubicBezTo>
                  <a:cubicBezTo>
                    <a:pt x="3773187" y="2308884"/>
                    <a:pt x="3756183" y="2295715"/>
                    <a:pt x="3738779" y="2295598"/>
                  </a:cubicBezTo>
                  <a:close/>
                  <a:moveTo>
                    <a:pt x="3381642" y="476192"/>
                  </a:moveTo>
                  <a:cubicBezTo>
                    <a:pt x="3348392" y="475978"/>
                    <a:pt x="3335132" y="516907"/>
                    <a:pt x="3356204" y="536520"/>
                  </a:cubicBezTo>
                  <a:cubicBezTo>
                    <a:pt x="3382032" y="560561"/>
                    <a:pt x="3417782" y="539557"/>
                    <a:pt x="3416838" y="511865"/>
                  </a:cubicBezTo>
                  <a:cubicBezTo>
                    <a:pt x="3416050" y="489468"/>
                    <a:pt x="3399056" y="476309"/>
                    <a:pt x="3381642" y="476192"/>
                  </a:cubicBezTo>
                  <a:close/>
                  <a:moveTo>
                    <a:pt x="3384638" y="21951"/>
                  </a:moveTo>
                  <a:cubicBezTo>
                    <a:pt x="3351398" y="21727"/>
                    <a:pt x="3338119" y="62676"/>
                    <a:pt x="3359200" y="82279"/>
                  </a:cubicBezTo>
                  <a:cubicBezTo>
                    <a:pt x="3385164" y="106447"/>
                    <a:pt x="3420769" y="85170"/>
                    <a:pt x="3419825" y="57624"/>
                  </a:cubicBezTo>
                  <a:cubicBezTo>
                    <a:pt x="3419057" y="35237"/>
                    <a:pt x="3402052" y="22058"/>
                    <a:pt x="3384638" y="21951"/>
                  </a:cubicBezTo>
                  <a:close/>
                  <a:moveTo>
                    <a:pt x="3378646" y="930433"/>
                  </a:moveTo>
                  <a:cubicBezTo>
                    <a:pt x="3345415" y="930209"/>
                    <a:pt x="3332117" y="971138"/>
                    <a:pt x="3353207" y="990761"/>
                  </a:cubicBezTo>
                  <a:cubicBezTo>
                    <a:pt x="3379171" y="1014929"/>
                    <a:pt x="3414796" y="993632"/>
                    <a:pt x="3413832" y="966096"/>
                  </a:cubicBezTo>
                  <a:cubicBezTo>
                    <a:pt x="3413064" y="943719"/>
                    <a:pt x="3396059" y="930549"/>
                    <a:pt x="3378646" y="930433"/>
                  </a:cubicBezTo>
                  <a:close/>
                  <a:moveTo>
                    <a:pt x="3375650" y="1384674"/>
                  </a:moveTo>
                  <a:cubicBezTo>
                    <a:pt x="3342341" y="1384450"/>
                    <a:pt x="3329179" y="1425437"/>
                    <a:pt x="3350211" y="1445002"/>
                  </a:cubicBezTo>
                  <a:cubicBezTo>
                    <a:pt x="3376185" y="1469179"/>
                    <a:pt x="3411799" y="1447873"/>
                    <a:pt x="3410836" y="1420347"/>
                  </a:cubicBezTo>
                  <a:cubicBezTo>
                    <a:pt x="3410068" y="1397960"/>
                    <a:pt x="3393063" y="1384790"/>
                    <a:pt x="3375650" y="1384674"/>
                  </a:cubicBezTo>
                  <a:close/>
                  <a:moveTo>
                    <a:pt x="3732777" y="3204090"/>
                  </a:moveTo>
                  <a:cubicBezTo>
                    <a:pt x="3699546" y="3203866"/>
                    <a:pt x="3686257" y="3244805"/>
                    <a:pt x="3707338" y="3264418"/>
                  </a:cubicBezTo>
                  <a:cubicBezTo>
                    <a:pt x="3733312" y="3288596"/>
                    <a:pt x="3768927" y="3267289"/>
                    <a:pt x="3767964" y="3239753"/>
                  </a:cubicBezTo>
                  <a:cubicBezTo>
                    <a:pt x="3767195" y="3217376"/>
                    <a:pt x="3750190" y="3204206"/>
                    <a:pt x="3732777" y="3204090"/>
                  </a:cubicBezTo>
                  <a:close/>
                  <a:moveTo>
                    <a:pt x="3726785" y="4112571"/>
                  </a:moveTo>
                  <a:cubicBezTo>
                    <a:pt x="3693573" y="4112347"/>
                    <a:pt x="3680246" y="4153277"/>
                    <a:pt x="3701346" y="4172899"/>
                  </a:cubicBezTo>
                  <a:cubicBezTo>
                    <a:pt x="3727339" y="4197107"/>
                    <a:pt x="3762915" y="4175703"/>
                    <a:pt x="3761971" y="4148245"/>
                  </a:cubicBezTo>
                  <a:cubicBezTo>
                    <a:pt x="3761202" y="4125857"/>
                    <a:pt x="3744198" y="4112688"/>
                    <a:pt x="3726785" y="4112571"/>
                  </a:cubicBezTo>
                  <a:close/>
                  <a:moveTo>
                    <a:pt x="3729781" y="3658331"/>
                  </a:moveTo>
                  <a:cubicBezTo>
                    <a:pt x="3696550" y="3658107"/>
                    <a:pt x="3683251" y="3699045"/>
                    <a:pt x="3704342" y="3718659"/>
                  </a:cubicBezTo>
                  <a:cubicBezTo>
                    <a:pt x="3730306" y="3742827"/>
                    <a:pt x="3765911" y="3721549"/>
                    <a:pt x="3764967" y="3693994"/>
                  </a:cubicBezTo>
                  <a:cubicBezTo>
                    <a:pt x="3764199" y="3671617"/>
                    <a:pt x="3747194" y="3658447"/>
                    <a:pt x="3729781" y="3658331"/>
                  </a:cubicBezTo>
                  <a:close/>
                  <a:moveTo>
                    <a:pt x="3363655" y="3201647"/>
                  </a:moveTo>
                  <a:cubicBezTo>
                    <a:pt x="3330366" y="3201423"/>
                    <a:pt x="3317174" y="3242391"/>
                    <a:pt x="3338216" y="3261975"/>
                  </a:cubicBezTo>
                  <a:cubicBezTo>
                    <a:pt x="3364210" y="3286162"/>
                    <a:pt x="3399805" y="3264778"/>
                    <a:pt x="3398842" y="3237310"/>
                  </a:cubicBezTo>
                  <a:cubicBezTo>
                    <a:pt x="3398073" y="3214972"/>
                    <a:pt x="3381107" y="3201763"/>
                    <a:pt x="3363655" y="3201647"/>
                  </a:cubicBezTo>
                  <a:close/>
                  <a:moveTo>
                    <a:pt x="3735773" y="2749849"/>
                  </a:moveTo>
                  <a:cubicBezTo>
                    <a:pt x="3702552" y="2749625"/>
                    <a:pt x="3689244" y="2790554"/>
                    <a:pt x="3710334" y="2810177"/>
                  </a:cubicBezTo>
                  <a:cubicBezTo>
                    <a:pt x="3736328" y="2834364"/>
                    <a:pt x="3771923" y="2812980"/>
                    <a:pt x="3770960" y="2785512"/>
                  </a:cubicBezTo>
                  <a:cubicBezTo>
                    <a:pt x="3770191" y="2763164"/>
                    <a:pt x="3753225" y="2749956"/>
                    <a:pt x="3735773" y="2749849"/>
                  </a:cubicBezTo>
                  <a:close/>
                  <a:moveTo>
                    <a:pt x="3360659" y="3655887"/>
                  </a:moveTo>
                  <a:cubicBezTo>
                    <a:pt x="3327428" y="3655663"/>
                    <a:pt x="3314130" y="3696603"/>
                    <a:pt x="3335220" y="3716215"/>
                  </a:cubicBezTo>
                  <a:cubicBezTo>
                    <a:pt x="3361194" y="3740393"/>
                    <a:pt x="3396808" y="3719087"/>
                    <a:pt x="3395845" y="3691561"/>
                  </a:cubicBezTo>
                  <a:cubicBezTo>
                    <a:pt x="3395077" y="3669183"/>
                    <a:pt x="3378072" y="3656004"/>
                    <a:pt x="3360659" y="3655887"/>
                  </a:cubicBezTo>
                  <a:close/>
                  <a:moveTo>
                    <a:pt x="3357663" y="4110138"/>
                  </a:moveTo>
                  <a:cubicBezTo>
                    <a:pt x="3324431" y="4109914"/>
                    <a:pt x="3311133" y="4150853"/>
                    <a:pt x="3332224" y="4170466"/>
                  </a:cubicBezTo>
                  <a:cubicBezTo>
                    <a:pt x="3358188" y="4194634"/>
                    <a:pt x="3393793" y="4173357"/>
                    <a:pt x="3392849" y="4145801"/>
                  </a:cubicBezTo>
                  <a:cubicBezTo>
                    <a:pt x="3392081" y="4123424"/>
                    <a:pt x="3375076" y="4110255"/>
                    <a:pt x="3357663" y="4110138"/>
                  </a:cubicBezTo>
                  <a:close/>
                  <a:moveTo>
                    <a:pt x="3372653" y="1838924"/>
                  </a:moveTo>
                  <a:cubicBezTo>
                    <a:pt x="3339432" y="1838700"/>
                    <a:pt x="3326124" y="1879629"/>
                    <a:pt x="3347215" y="1899252"/>
                  </a:cubicBezTo>
                  <a:cubicBezTo>
                    <a:pt x="3373179" y="1923420"/>
                    <a:pt x="3408784" y="1902143"/>
                    <a:pt x="3407840" y="1874587"/>
                  </a:cubicBezTo>
                  <a:cubicBezTo>
                    <a:pt x="3407071" y="1852210"/>
                    <a:pt x="3390057" y="1839031"/>
                    <a:pt x="3372653" y="1838924"/>
                  </a:cubicBezTo>
                  <a:close/>
                  <a:moveTo>
                    <a:pt x="3366661" y="2747406"/>
                  </a:moveTo>
                  <a:cubicBezTo>
                    <a:pt x="3333430" y="2747182"/>
                    <a:pt x="3320122" y="2788111"/>
                    <a:pt x="3341212" y="2807734"/>
                  </a:cubicBezTo>
                  <a:cubicBezTo>
                    <a:pt x="3367177" y="2831902"/>
                    <a:pt x="3402801" y="2810625"/>
                    <a:pt x="3401838" y="2783079"/>
                  </a:cubicBezTo>
                  <a:cubicBezTo>
                    <a:pt x="3401069" y="2760692"/>
                    <a:pt x="3384065" y="2747523"/>
                    <a:pt x="3366661" y="2747406"/>
                  </a:cubicBezTo>
                  <a:close/>
                  <a:moveTo>
                    <a:pt x="3369657" y="2293165"/>
                  </a:moveTo>
                  <a:cubicBezTo>
                    <a:pt x="3336475" y="2292951"/>
                    <a:pt x="3323099" y="2333851"/>
                    <a:pt x="3344209" y="2353493"/>
                  </a:cubicBezTo>
                  <a:cubicBezTo>
                    <a:pt x="3370192" y="2377671"/>
                    <a:pt x="3405778" y="2356355"/>
                    <a:pt x="3404844" y="2328838"/>
                  </a:cubicBezTo>
                  <a:cubicBezTo>
                    <a:pt x="3404065" y="2306403"/>
                    <a:pt x="3386915" y="2293272"/>
                    <a:pt x="3369657" y="2293165"/>
                  </a:cubicBezTo>
                  <a:close/>
                  <a:moveTo>
                    <a:pt x="3753760" y="24384"/>
                  </a:moveTo>
                  <a:cubicBezTo>
                    <a:pt x="3720588" y="24160"/>
                    <a:pt x="3707192" y="65051"/>
                    <a:pt x="3728312" y="84712"/>
                  </a:cubicBezTo>
                  <a:cubicBezTo>
                    <a:pt x="3754276" y="108880"/>
                    <a:pt x="3789891" y="87603"/>
                    <a:pt x="3788947" y="60048"/>
                  </a:cubicBezTo>
                  <a:cubicBezTo>
                    <a:pt x="3788169" y="37670"/>
                    <a:pt x="3771174" y="24501"/>
                    <a:pt x="3753760" y="24384"/>
                  </a:cubicBezTo>
                  <a:close/>
                  <a:moveTo>
                    <a:pt x="4107891" y="2298041"/>
                  </a:moveTo>
                  <a:cubicBezTo>
                    <a:pt x="4074582" y="2297818"/>
                    <a:pt x="4061420" y="2338805"/>
                    <a:pt x="4082453" y="2358369"/>
                  </a:cubicBezTo>
                  <a:cubicBezTo>
                    <a:pt x="4108446" y="2382557"/>
                    <a:pt x="4144041" y="2361173"/>
                    <a:pt x="4143078" y="2333715"/>
                  </a:cubicBezTo>
                  <a:cubicBezTo>
                    <a:pt x="4142309" y="2311366"/>
                    <a:pt x="4125344" y="2298158"/>
                    <a:pt x="4107891" y="2298041"/>
                  </a:cubicBezTo>
                  <a:close/>
                  <a:moveTo>
                    <a:pt x="4110888" y="1843801"/>
                  </a:moveTo>
                  <a:cubicBezTo>
                    <a:pt x="4077657" y="1843577"/>
                    <a:pt x="4064358" y="1884506"/>
                    <a:pt x="4085439" y="1904129"/>
                  </a:cubicBezTo>
                  <a:cubicBezTo>
                    <a:pt x="4111423" y="1928306"/>
                    <a:pt x="4147008" y="1906990"/>
                    <a:pt x="4146074" y="1879464"/>
                  </a:cubicBezTo>
                  <a:cubicBezTo>
                    <a:pt x="4145296" y="1857087"/>
                    <a:pt x="4128301" y="1843908"/>
                    <a:pt x="4110888" y="1843801"/>
                  </a:cubicBezTo>
                  <a:close/>
                  <a:moveTo>
                    <a:pt x="4104895" y="2752282"/>
                  </a:moveTo>
                  <a:cubicBezTo>
                    <a:pt x="4071664" y="2752058"/>
                    <a:pt x="4058366" y="2792988"/>
                    <a:pt x="4079456" y="2812610"/>
                  </a:cubicBezTo>
                  <a:cubicBezTo>
                    <a:pt x="4105450" y="2836798"/>
                    <a:pt x="4141045" y="2815413"/>
                    <a:pt x="4140082" y="2787946"/>
                  </a:cubicBezTo>
                  <a:cubicBezTo>
                    <a:pt x="4139313" y="2765568"/>
                    <a:pt x="4122308" y="2752399"/>
                    <a:pt x="4104895" y="2752282"/>
                  </a:cubicBezTo>
                  <a:close/>
                  <a:moveTo>
                    <a:pt x="4101899" y="3206523"/>
                  </a:moveTo>
                  <a:cubicBezTo>
                    <a:pt x="4068678" y="3206299"/>
                    <a:pt x="4055369" y="3247228"/>
                    <a:pt x="4076460" y="3266851"/>
                  </a:cubicBezTo>
                  <a:cubicBezTo>
                    <a:pt x="4102424" y="3291019"/>
                    <a:pt x="4138029" y="3269742"/>
                    <a:pt x="4137085" y="3242196"/>
                  </a:cubicBezTo>
                  <a:cubicBezTo>
                    <a:pt x="4136317" y="3219809"/>
                    <a:pt x="4119303" y="3206640"/>
                    <a:pt x="4101899" y="3206523"/>
                  </a:cubicBezTo>
                  <a:close/>
                  <a:moveTo>
                    <a:pt x="4119876" y="481068"/>
                  </a:moveTo>
                  <a:cubicBezTo>
                    <a:pt x="4086645" y="480844"/>
                    <a:pt x="4073347" y="521774"/>
                    <a:pt x="4094438" y="541396"/>
                  </a:cubicBezTo>
                  <a:cubicBezTo>
                    <a:pt x="4120411" y="565574"/>
                    <a:pt x="4156026" y="544268"/>
                    <a:pt x="4155063" y="516732"/>
                  </a:cubicBezTo>
                  <a:cubicBezTo>
                    <a:pt x="4154294" y="494354"/>
                    <a:pt x="4137290" y="481185"/>
                    <a:pt x="4119876" y="481068"/>
                  </a:cubicBezTo>
                  <a:close/>
                  <a:moveTo>
                    <a:pt x="4113884" y="1389550"/>
                  </a:moveTo>
                  <a:cubicBezTo>
                    <a:pt x="4080662" y="1389326"/>
                    <a:pt x="4067355" y="1430265"/>
                    <a:pt x="4088445" y="1449878"/>
                  </a:cubicBezTo>
                  <a:cubicBezTo>
                    <a:pt x="4114409" y="1474046"/>
                    <a:pt x="4150014" y="1452769"/>
                    <a:pt x="4149070" y="1425223"/>
                  </a:cubicBezTo>
                  <a:cubicBezTo>
                    <a:pt x="4148302" y="1402836"/>
                    <a:pt x="4131297" y="1389667"/>
                    <a:pt x="4113884" y="1389550"/>
                  </a:cubicBezTo>
                  <a:close/>
                  <a:moveTo>
                    <a:pt x="4116880" y="935309"/>
                  </a:moveTo>
                  <a:cubicBezTo>
                    <a:pt x="4083591" y="935085"/>
                    <a:pt x="4070399" y="976053"/>
                    <a:pt x="4091431" y="995637"/>
                  </a:cubicBezTo>
                  <a:cubicBezTo>
                    <a:pt x="4117396" y="1019805"/>
                    <a:pt x="4153000" y="998528"/>
                    <a:pt x="4152057" y="970972"/>
                  </a:cubicBezTo>
                  <a:cubicBezTo>
                    <a:pt x="4151298" y="948595"/>
                    <a:pt x="4134293" y="935426"/>
                    <a:pt x="4116880" y="935309"/>
                  </a:cubicBezTo>
                  <a:close/>
                  <a:moveTo>
                    <a:pt x="3747768" y="932876"/>
                  </a:moveTo>
                  <a:cubicBezTo>
                    <a:pt x="3714478" y="932652"/>
                    <a:pt x="3701287" y="973620"/>
                    <a:pt x="3722329" y="993204"/>
                  </a:cubicBezTo>
                  <a:cubicBezTo>
                    <a:pt x="3748322" y="1017401"/>
                    <a:pt x="3783917" y="996026"/>
                    <a:pt x="3782954" y="968539"/>
                  </a:cubicBezTo>
                  <a:cubicBezTo>
                    <a:pt x="3782176" y="946162"/>
                    <a:pt x="3765171" y="932983"/>
                    <a:pt x="3747768" y="932876"/>
                  </a:cubicBezTo>
                  <a:close/>
                  <a:moveTo>
                    <a:pt x="4098903" y="3660764"/>
                  </a:moveTo>
                  <a:cubicBezTo>
                    <a:pt x="4065662" y="3660540"/>
                    <a:pt x="4052383" y="3701489"/>
                    <a:pt x="4073464" y="3721092"/>
                  </a:cubicBezTo>
                  <a:cubicBezTo>
                    <a:pt x="4099428" y="3745260"/>
                    <a:pt x="4135033" y="3723983"/>
                    <a:pt x="4134089" y="3696437"/>
                  </a:cubicBezTo>
                  <a:cubicBezTo>
                    <a:pt x="4133320" y="3674050"/>
                    <a:pt x="4116306" y="3660881"/>
                    <a:pt x="4098903" y="3660764"/>
                  </a:cubicBezTo>
                  <a:close/>
                  <a:moveTo>
                    <a:pt x="3744772" y="1387117"/>
                  </a:moveTo>
                  <a:cubicBezTo>
                    <a:pt x="3711541" y="1386893"/>
                    <a:pt x="3698252" y="1427832"/>
                    <a:pt x="3719333" y="1447445"/>
                  </a:cubicBezTo>
                  <a:cubicBezTo>
                    <a:pt x="3745297" y="1471613"/>
                    <a:pt x="3780902" y="1450335"/>
                    <a:pt x="3779958" y="1422780"/>
                  </a:cubicBezTo>
                  <a:cubicBezTo>
                    <a:pt x="3779180" y="1400403"/>
                    <a:pt x="3762175" y="1387233"/>
                    <a:pt x="3744772" y="1387117"/>
                  </a:cubicBezTo>
                  <a:close/>
                  <a:moveTo>
                    <a:pt x="3750764" y="478625"/>
                  </a:moveTo>
                  <a:cubicBezTo>
                    <a:pt x="3717533" y="478411"/>
                    <a:pt x="3704235" y="519330"/>
                    <a:pt x="3725316" y="538953"/>
                  </a:cubicBezTo>
                  <a:cubicBezTo>
                    <a:pt x="3751309" y="563141"/>
                    <a:pt x="3786904" y="541756"/>
                    <a:pt x="3785941" y="514289"/>
                  </a:cubicBezTo>
                  <a:cubicBezTo>
                    <a:pt x="3785182" y="491950"/>
                    <a:pt x="3768207" y="478742"/>
                    <a:pt x="3750764" y="478625"/>
                  </a:cubicBezTo>
                  <a:close/>
                  <a:moveTo>
                    <a:pt x="3741775" y="1841357"/>
                  </a:moveTo>
                  <a:cubicBezTo>
                    <a:pt x="3708564" y="1841134"/>
                    <a:pt x="3695236" y="1882063"/>
                    <a:pt x="3716327" y="1901685"/>
                  </a:cubicBezTo>
                  <a:cubicBezTo>
                    <a:pt x="3742310" y="1925863"/>
                    <a:pt x="3777896" y="1904547"/>
                    <a:pt x="3776962" y="1877031"/>
                  </a:cubicBezTo>
                  <a:cubicBezTo>
                    <a:pt x="3776174" y="1854605"/>
                    <a:pt x="3759033" y="1841474"/>
                    <a:pt x="3741775" y="1841357"/>
                  </a:cubicBezTo>
                  <a:close/>
                  <a:moveTo>
                    <a:pt x="4095897" y="4115015"/>
                  </a:moveTo>
                  <a:cubicBezTo>
                    <a:pt x="4062656" y="4114791"/>
                    <a:pt x="4049377" y="4155729"/>
                    <a:pt x="4070458" y="4175342"/>
                  </a:cubicBezTo>
                  <a:cubicBezTo>
                    <a:pt x="4096286" y="4199384"/>
                    <a:pt x="4131939" y="4178467"/>
                    <a:pt x="4131093" y="4150678"/>
                  </a:cubicBezTo>
                  <a:cubicBezTo>
                    <a:pt x="4130227" y="4128203"/>
                    <a:pt x="4113203" y="4115122"/>
                    <a:pt x="4095897" y="4115015"/>
                  </a:cubicBezTo>
                  <a:close/>
                  <a:moveTo>
                    <a:pt x="3015526" y="19508"/>
                  </a:moveTo>
                  <a:cubicBezTo>
                    <a:pt x="2982305" y="19284"/>
                    <a:pt x="2968987" y="60223"/>
                    <a:pt x="2990087" y="79836"/>
                  </a:cubicBezTo>
                  <a:cubicBezTo>
                    <a:pt x="3016052" y="104004"/>
                    <a:pt x="3051657" y="82727"/>
                    <a:pt x="3050713" y="55171"/>
                  </a:cubicBezTo>
                  <a:cubicBezTo>
                    <a:pt x="3049935" y="32794"/>
                    <a:pt x="3032930" y="19625"/>
                    <a:pt x="3015526" y="19508"/>
                  </a:cubicBezTo>
                  <a:close/>
                  <a:moveTo>
                    <a:pt x="2634410" y="1834048"/>
                  </a:moveTo>
                  <a:cubicBezTo>
                    <a:pt x="2601179" y="1833824"/>
                    <a:pt x="2587880" y="1874753"/>
                    <a:pt x="2608971" y="1894376"/>
                  </a:cubicBezTo>
                  <a:cubicBezTo>
                    <a:pt x="2634935" y="1918544"/>
                    <a:pt x="2670559" y="1897257"/>
                    <a:pt x="2669596" y="1869711"/>
                  </a:cubicBezTo>
                  <a:cubicBezTo>
                    <a:pt x="2668827" y="1847324"/>
                    <a:pt x="2651823" y="1834155"/>
                    <a:pt x="2634410" y="1834048"/>
                  </a:cubicBezTo>
                  <a:close/>
                  <a:moveTo>
                    <a:pt x="2277282" y="14631"/>
                  </a:moveTo>
                  <a:cubicBezTo>
                    <a:pt x="2243993" y="14408"/>
                    <a:pt x="2230802" y="55376"/>
                    <a:pt x="2251844" y="74959"/>
                  </a:cubicBezTo>
                  <a:cubicBezTo>
                    <a:pt x="2277837" y="99147"/>
                    <a:pt x="2313432" y="77763"/>
                    <a:pt x="2312469" y="50305"/>
                  </a:cubicBezTo>
                  <a:cubicBezTo>
                    <a:pt x="2311700" y="27918"/>
                    <a:pt x="2294696" y="14748"/>
                    <a:pt x="2277282" y="14631"/>
                  </a:cubicBezTo>
                  <a:close/>
                  <a:moveTo>
                    <a:pt x="3012530" y="473749"/>
                  </a:moveTo>
                  <a:cubicBezTo>
                    <a:pt x="2979280" y="473535"/>
                    <a:pt x="2966020" y="514473"/>
                    <a:pt x="2987091" y="534086"/>
                  </a:cubicBezTo>
                  <a:cubicBezTo>
                    <a:pt x="3013046" y="558255"/>
                    <a:pt x="3048660" y="536987"/>
                    <a:pt x="3047717" y="509422"/>
                  </a:cubicBezTo>
                  <a:cubicBezTo>
                    <a:pt x="3046938" y="487035"/>
                    <a:pt x="3029934" y="473866"/>
                    <a:pt x="3012530" y="473749"/>
                  </a:cubicBezTo>
                  <a:close/>
                  <a:moveTo>
                    <a:pt x="2628417" y="2742529"/>
                  </a:moveTo>
                  <a:cubicBezTo>
                    <a:pt x="2595196" y="2742306"/>
                    <a:pt x="2581878" y="2783235"/>
                    <a:pt x="2602978" y="2802857"/>
                  </a:cubicBezTo>
                  <a:cubicBezTo>
                    <a:pt x="2628943" y="2827025"/>
                    <a:pt x="2664547" y="2805748"/>
                    <a:pt x="2663604" y="2778193"/>
                  </a:cubicBezTo>
                  <a:cubicBezTo>
                    <a:pt x="2662835" y="2755816"/>
                    <a:pt x="2645831" y="2742646"/>
                    <a:pt x="2628417" y="2742529"/>
                  </a:cubicBezTo>
                  <a:close/>
                  <a:moveTo>
                    <a:pt x="2625421" y="3196770"/>
                  </a:moveTo>
                  <a:cubicBezTo>
                    <a:pt x="2592200" y="3196546"/>
                    <a:pt x="2578892" y="3237475"/>
                    <a:pt x="2599972" y="3257098"/>
                  </a:cubicBezTo>
                  <a:cubicBezTo>
                    <a:pt x="2625956" y="3281276"/>
                    <a:pt x="2661541" y="3259960"/>
                    <a:pt x="2660607" y="3232433"/>
                  </a:cubicBezTo>
                  <a:cubicBezTo>
                    <a:pt x="2659829" y="3210018"/>
                    <a:pt x="2642688" y="3196887"/>
                    <a:pt x="2625421" y="3196770"/>
                  </a:cubicBezTo>
                  <a:close/>
                  <a:moveTo>
                    <a:pt x="2619429" y="4105262"/>
                  </a:moveTo>
                  <a:cubicBezTo>
                    <a:pt x="2586197" y="4105038"/>
                    <a:pt x="2572899" y="4145967"/>
                    <a:pt x="2593990" y="4165589"/>
                  </a:cubicBezTo>
                  <a:cubicBezTo>
                    <a:pt x="2619964" y="4189767"/>
                    <a:pt x="2655578" y="4168432"/>
                    <a:pt x="2654615" y="4140925"/>
                  </a:cubicBezTo>
                  <a:cubicBezTo>
                    <a:pt x="2653846" y="4118548"/>
                    <a:pt x="2636842" y="4105378"/>
                    <a:pt x="2619429" y="4105262"/>
                  </a:cubicBezTo>
                  <a:close/>
                  <a:moveTo>
                    <a:pt x="2268294" y="1377364"/>
                  </a:moveTo>
                  <a:cubicBezTo>
                    <a:pt x="2235121" y="1377140"/>
                    <a:pt x="2221725" y="1418030"/>
                    <a:pt x="2242845" y="1437692"/>
                  </a:cubicBezTo>
                  <a:cubicBezTo>
                    <a:pt x="2268809" y="1461860"/>
                    <a:pt x="2304414" y="1440582"/>
                    <a:pt x="2303480" y="1413027"/>
                  </a:cubicBezTo>
                  <a:cubicBezTo>
                    <a:pt x="2302702" y="1390650"/>
                    <a:pt x="2285707" y="1377480"/>
                    <a:pt x="2268294" y="1377364"/>
                  </a:cubicBezTo>
                  <a:close/>
                  <a:moveTo>
                    <a:pt x="2622425" y="3651011"/>
                  </a:moveTo>
                  <a:cubicBezTo>
                    <a:pt x="2589194" y="3650787"/>
                    <a:pt x="2575895" y="3691716"/>
                    <a:pt x="2596986" y="3711339"/>
                  </a:cubicBezTo>
                  <a:cubicBezTo>
                    <a:pt x="2622960" y="3735517"/>
                    <a:pt x="2658574" y="3714181"/>
                    <a:pt x="2657611" y="3686674"/>
                  </a:cubicBezTo>
                  <a:cubicBezTo>
                    <a:pt x="2656843" y="3664336"/>
                    <a:pt x="2639877" y="3651128"/>
                    <a:pt x="2622425" y="3651011"/>
                  </a:cubicBezTo>
                  <a:close/>
                  <a:moveTo>
                    <a:pt x="2271290" y="923123"/>
                  </a:moveTo>
                  <a:cubicBezTo>
                    <a:pt x="2238059" y="922899"/>
                    <a:pt x="2224761" y="963838"/>
                    <a:pt x="2245851" y="983451"/>
                  </a:cubicBezTo>
                  <a:cubicBezTo>
                    <a:pt x="2271815" y="1007619"/>
                    <a:pt x="2307420" y="986342"/>
                    <a:pt x="2306476" y="958796"/>
                  </a:cubicBezTo>
                  <a:cubicBezTo>
                    <a:pt x="2305708" y="936409"/>
                    <a:pt x="2288703" y="923230"/>
                    <a:pt x="2271290" y="923123"/>
                  </a:cubicBezTo>
                  <a:close/>
                  <a:moveTo>
                    <a:pt x="2253313" y="3648578"/>
                  </a:moveTo>
                  <a:cubicBezTo>
                    <a:pt x="2220091" y="3648354"/>
                    <a:pt x="2206774" y="3689283"/>
                    <a:pt x="2227864" y="3708905"/>
                  </a:cubicBezTo>
                  <a:cubicBezTo>
                    <a:pt x="2253828" y="3733074"/>
                    <a:pt x="2289452" y="3711797"/>
                    <a:pt x="2288489" y="3684241"/>
                  </a:cubicBezTo>
                  <a:cubicBezTo>
                    <a:pt x="2287721" y="3661864"/>
                    <a:pt x="2270716" y="3648695"/>
                    <a:pt x="2253313" y="3648578"/>
                  </a:cubicBezTo>
                  <a:close/>
                  <a:moveTo>
                    <a:pt x="2265298" y="1831605"/>
                  </a:moveTo>
                  <a:cubicBezTo>
                    <a:pt x="2232067" y="1831381"/>
                    <a:pt x="2218768" y="1872310"/>
                    <a:pt x="2239859" y="1891932"/>
                  </a:cubicBezTo>
                  <a:cubicBezTo>
                    <a:pt x="2265832" y="1916110"/>
                    <a:pt x="2301447" y="1894775"/>
                    <a:pt x="2300484" y="1867278"/>
                  </a:cubicBezTo>
                  <a:cubicBezTo>
                    <a:pt x="2299715" y="1844930"/>
                    <a:pt x="2282750" y="1831721"/>
                    <a:pt x="2265298" y="1831605"/>
                  </a:cubicBezTo>
                  <a:close/>
                  <a:moveTo>
                    <a:pt x="2250307" y="4102818"/>
                  </a:moveTo>
                  <a:cubicBezTo>
                    <a:pt x="2217075" y="4102595"/>
                    <a:pt x="2203777" y="4143524"/>
                    <a:pt x="2224868" y="4163146"/>
                  </a:cubicBezTo>
                  <a:cubicBezTo>
                    <a:pt x="2250842" y="4187324"/>
                    <a:pt x="2286456" y="4165989"/>
                    <a:pt x="2285493" y="4138492"/>
                  </a:cubicBezTo>
                  <a:cubicBezTo>
                    <a:pt x="2284725" y="4116144"/>
                    <a:pt x="2267759" y="4102935"/>
                    <a:pt x="2250307" y="4102818"/>
                  </a:cubicBezTo>
                  <a:close/>
                  <a:moveTo>
                    <a:pt x="2256309" y="3194337"/>
                  </a:moveTo>
                  <a:cubicBezTo>
                    <a:pt x="2223088" y="3194113"/>
                    <a:pt x="2209770" y="3235042"/>
                    <a:pt x="2230870" y="3254665"/>
                  </a:cubicBezTo>
                  <a:cubicBezTo>
                    <a:pt x="2256834" y="3278833"/>
                    <a:pt x="2292439" y="3257556"/>
                    <a:pt x="2291495" y="3230010"/>
                  </a:cubicBezTo>
                  <a:cubicBezTo>
                    <a:pt x="2290707" y="3207574"/>
                    <a:pt x="2273566" y="3194444"/>
                    <a:pt x="2256309" y="3194337"/>
                  </a:cubicBezTo>
                  <a:close/>
                  <a:moveTo>
                    <a:pt x="2262301" y="2285846"/>
                  </a:moveTo>
                  <a:cubicBezTo>
                    <a:pt x="2229070" y="2285622"/>
                    <a:pt x="2215772" y="2326551"/>
                    <a:pt x="2236862" y="2346173"/>
                  </a:cubicBezTo>
                  <a:cubicBezTo>
                    <a:pt x="2262827" y="2370342"/>
                    <a:pt x="2298451" y="2349054"/>
                    <a:pt x="2297488" y="2321518"/>
                  </a:cubicBezTo>
                  <a:cubicBezTo>
                    <a:pt x="2296709" y="2299132"/>
                    <a:pt x="2279705" y="2285962"/>
                    <a:pt x="2262301" y="2285846"/>
                  </a:cubicBezTo>
                  <a:close/>
                  <a:moveTo>
                    <a:pt x="2259305" y="2740096"/>
                  </a:moveTo>
                  <a:cubicBezTo>
                    <a:pt x="2226016" y="2739872"/>
                    <a:pt x="2212824" y="2780840"/>
                    <a:pt x="2233866" y="2800424"/>
                  </a:cubicBezTo>
                  <a:cubicBezTo>
                    <a:pt x="2259830" y="2824592"/>
                    <a:pt x="2295435" y="2803315"/>
                    <a:pt x="2294492" y="2775759"/>
                  </a:cubicBezTo>
                  <a:cubicBezTo>
                    <a:pt x="2293713" y="2753372"/>
                    <a:pt x="2276709" y="2740203"/>
                    <a:pt x="2259305" y="2740096"/>
                  </a:cubicBezTo>
                  <a:close/>
                  <a:moveTo>
                    <a:pt x="2274286" y="468872"/>
                  </a:moveTo>
                  <a:cubicBezTo>
                    <a:pt x="2241065" y="468648"/>
                    <a:pt x="2227757" y="509578"/>
                    <a:pt x="2248838" y="529200"/>
                  </a:cubicBezTo>
                  <a:cubicBezTo>
                    <a:pt x="2274812" y="553368"/>
                    <a:pt x="2310426" y="532072"/>
                    <a:pt x="2309463" y="504545"/>
                  </a:cubicBezTo>
                  <a:cubicBezTo>
                    <a:pt x="2308704" y="482158"/>
                    <a:pt x="2291699" y="468989"/>
                    <a:pt x="2274286" y="468872"/>
                  </a:cubicBezTo>
                  <a:close/>
                  <a:moveTo>
                    <a:pt x="3000535" y="2290722"/>
                  </a:moveTo>
                  <a:cubicBezTo>
                    <a:pt x="2967314" y="2290498"/>
                    <a:pt x="2953996" y="2331427"/>
                    <a:pt x="2975096" y="2351050"/>
                  </a:cubicBezTo>
                  <a:cubicBezTo>
                    <a:pt x="3001061" y="2375218"/>
                    <a:pt x="3036665" y="2353941"/>
                    <a:pt x="3035722" y="2326385"/>
                  </a:cubicBezTo>
                  <a:cubicBezTo>
                    <a:pt x="3034953" y="2304008"/>
                    <a:pt x="3017949" y="2290839"/>
                    <a:pt x="3000535" y="2290722"/>
                  </a:cubicBezTo>
                  <a:close/>
                  <a:moveTo>
                    <a:pt x="2997539" y="2744963"/>
                  </a:moveTo>
                  <a:cubicBezTo>
                    <a:pt x="2964318" y="2744739"/>
                    <a:pt x="2951010" y="2785668"/>
                    <a:pt x="2972090" y="2805291"/>
                  </a:cubicBezTo>
                  <a:cubicBezTo>
                    <a:pt x="2998074" y="2829469"/>
                    <a:pt x="3033660" y="2808152"/>
                    <a:pt x="3032726" y="2780636"/>
                  </a:cubicBezTo>
                  <a:cubicBezTo>
                    <a:pt x="3031947" y="2758210"/>
                    <a:pt x="3014806" y="2745080"/>
                    <a:pt x="2997539" y="2744963"/>
                  </a:cubicBezTo>
                  <a:close/>
                  <a:moveTo>
                    <a:pt x="2991547" y="3653454"/>
                  </a:moveTo>
                  <a:cubicBezTo>
                    <a:pt x="2958257" y="3653230"/>
                    <a:pt x="2945066" y="3694198"/>
                    <a:pt x="2966108" y="3713782"/>
                  </a:cubicBezTo>
                  <a:cubicBezTo>
                    <a:pt x="2992101" y="3737970"/>
                    <a:pt x="3027696" y="3716585"/>
                    <a:pt x="3026733" y="3689117"/>
                  </a:cubicBezTo>
                  <a:cubicBezTo>
                    <a:pt x="3025955" y="3666740"/>
                    <a:pt x="3008950" y="3653571"/>
                    <a:pt x="2991547" y="3653454"/>
                  </a:cubicBezTo>
                  <a:close/>
                  <a:moveTo>
                    <a:pt x="2994543" y="3199213"/>
                  </a:moveTo>
                  <a:cubicBezTo>
                    <a:pt x="2961312" y="3198989"/>
                    <a:pt x="2948013" y="3239919"/>
                    <a:pt x="2969094" y="3259541"/>
                  </a:cubicBezTo>
                  <a:cubicBezTo>
                    <a:pt x="2995068" y="3283719"/>
                    <a:pt x="3030683" y="3262383"/>
                    <a:pt x="3029720" y="3234886"/>
                  </a:cubicBezTo>
                  <a:cubicBezTo>
                    <a:pt x="3028951" y="3212499"/>
                    <a:pt x="3011956" y="3199330"/>
                    <a:pt x="2994543" y="3199213"/>
                  </a:cubicBezTo>
                  <a:close/>
                  <a:moveTo>
                    <a:pt x="3009524" y="927999"/>
                  </a:moveTo>
                  <a:cubicBezTo>
                    <a:pt x="2976342" y="927775"/>
                    <a:pt x="2962966" y="968675"/>
                    <a:pt x="2984085" y="988327"/>
                  </a:cubicBezTo>
                  <a:cubicBezTo>
                    <a:pt x="3009913" y="1012369"/>
                    <a:pt x="3045664" y="991364"/>
                    <a:pt x="3044720" y="963672"/>
                  </a:cubicBezTo>
                  <a:cubicBezTo>
                    <a:pt x="3043942" y="941276"/>
                    <a:pt x="3026937" y="928106"/>
                    <a:pt x="3009524" y="927999"/>
                  </a:cubicBezTo>
                  <a:close/>
                  <a:moveTo>
                    <a:pt x="2631414" y="2288288"/>
                  </a:moveTo>
                  <a:cubicBezTo>
                    <a:pt x="2598124" y="2288065"/>
                    <a:pt x="2584933" y="2329033"/>
                    <a:pt x="2605974" y="2348616"/>
                  </a:cubicBezTo>
                  <a:cubicBezTo>
                    <a:pt x="2631939" y="2372785"/>
                    <a:pt x="2667544" y="2351507"/>
                    <a:pt x="2666600" y="2323952"/>
                  </a:cubicBezTo>
                  <a:cubicBezTo>
                    <a:pt x="2665831" y="2301575"/>
                    <a:pt x="2648827" y="2288405"/>
                    <a:pt x="2631414" y="2288288"/>
                  </a:cubicBezTo>
                  <a:close/>
                  <a:moveTo>
                    <a:pt x="3003532" y="1836481"/>
                  </a:moveTo>
                  <a:cubicBezTo>
                    <a:pt x="2970223" y="1836257"/>
                    <a:pt x="2957061" y="1877245"/>
                    <a:pt x="2978083" y="1896809"/>
                  </a:cubicBezTo>
                  <a:cubicBezTo>
                    <a:pt x="3004047" y="1920977"/>
                    <a:pt x="3039652" y="1899700"/>
                    <a:pt x="3038708" y="1872154"/>
                  </a:cubicBezTo>
                  <a:cubicBezTo>
                    <a:pt x="3037949" y="1849767"/>
                    <a:pt x="3020945" y="1836598"/>
                    <a:pt x="3003532" y="1836481"/>
                  </a:cubicBezTo>
                  <a:close/>
                  <a:moveTo>
                    <a:pt x="3006528" y="1382240"/>
                  </a:moveTo>
                  <a:cubicBezTo>
                    <a:pt x="2973239" y="1382016"/>
                    <a:pt x="2960047" y="1422984"/>
                    <a:pt x="2981089" y="1442568"/>
                  </a:cubicBezTo>
                  <a:cubicBezTo>
                    <a:pt x="3007083" y="1466756"/>
                    <a:pt x="3042677" y="1445371"/>
                    <a:pt x="3041714" y="1417903"/>
                  </a:cubicBezTo>
                  <a:cubicBezTo>
                    <a:pt x="3040946" y="1395526"/>
                    <a:pt x="3023941" y="1382357"/>
                    <a:pt x="3006528" y="1382240"/>
                  </a:cubicBezTo>
                  <a:close/>
                  <a:moveTo>
                    <a:pt x="2637416" y="1379797"/>
                  </a:moveTo>
                  <a:cubicBezTo>
                    <a:pt x="2604185" y="1379573"/>
                    <a:pt x="2590886" y="1420502"/>
                    <a:pt x="2611967" y="1440125"/>
                  </a:cubicBezTo>
                  <a:cubicBezTo>
                    <a:pt x="2637795" y="1464167"/>
                    <a:pt x="2673546" y="1443162"/>
                    <a:pt x="2672602" y="1415470"/>
                  </a:cubicBezTo>
                  <a:cubicBezTo>
                    <a:pt x="2671824" y="1393083"/>
                    <a:pt x="2654829" y="1379914"/>
                    <a:pt x="2637416" y="1379797"/>
                  </a:cubicBezTo>
                  <a:close/>
                  <a:moveTo>
                    <a:pt x="2988551" y="4107695"/>
                  </a:moveTo>
                  <a:cubicBezTo>
                    <a:pt x="2955329" y="4107471"/>
                    <a:pt x="2942021" y="4148400"/>
                    <a:pt x="2963111" y="4168023"/>
                  </a:cubicBezTo>
                  <a:cubicBezTo>
                    <a:pt x="2989086" y="4192201"/>
                    <a:pt x="3024700" y="4170894"/>
                    <a:pt x="3023737" y="4143368"/>
                  </a:cubicBezTo>
                  <a:cubicBezTo>
                    <a:pt x="3022959" y="4120981"/>
                    <a:pt x="3005954" y="4107812"/>
                    <a:pt x="2988551" y="4107695"/>
                  </a:cubicBezTo>
                  <a:close/>
                  <a:moveTo>
                    <a:pt x="2640412" y="925556"/>
                  </a:moveTo>
                  <a:cubicBezTo>
                    <a:pt x="2607229" y="925332"/>
                    <a:pt x="2593844" y="966232"/>
                    <a:pt x="2614963" y="985884"/>
                  </a:cubicBezTo>
                  <a:cubicBezTo>
                    <a:pt x="2640947" y="1010082"/>
                    <a:pt x="2676532" y="988707"/>
                    <a:pt x="2675589" y="961220"/>
                  </a:cubicBezTo>
                  <a:cubicBezTo>
                    <a:pt x="2674820" y="938794"/>
                    <a:pt x="2657786" y="925673"/>
                    <a:pt x="2640412" y="925556"/>
                  </a:cubicBezTo>
                  <a:close/>
                  <a:moveTo>
                    <a:pt x="1908170" y="12198"/>
                  </a:moveTo>
                  <a:cubicBezTo>
                    <a:pt x="1874881" y="11974"/>
                    <a:pt x="1861690" y="52942"/>
                    <a:pt x="1882731" y="72526"/>
                  </a:cubicBezTo>
                  <a:cubicBezTo>
                    <a:pt x="1908725" y="96714"/>
                    <a:pt x="1944320" y="75329"/>
                    <a:pt x="1943357" y="47861"/>
                  </a:cubicBezTo>
                  <a:cubicBezTo>
                    <a:pt x="1942578" y="25513"/>
                    <a:pt x="1925613" y="12305"/>
                    <a:pt x="1908170" y="12198"/>
                  </a:cubicBezTo>
                  <a:close/>
                  <a:moveTo>
                    <a:pt x="2646404" y="17074"/>
                  </a:moveTo>
                  <a:cubicBezTo>
                    <a:pt x="2613115" y="16851"/>
                    <a:pt x="2599924" y="57819"/>
                    <a:pt x="2620966" y="77402"/>
                  </a:cubicBezTo>
                  <a:cubicBezTo>
                    <a:pt x="2646939" y="101580"/>
                    <a:pt x="2682554" y="80274"/>
                    <a:pt x="2681591" y="52738"/>
                  </a:cubicBezTo>
                  <a:cubicBezTo>
                    <a:pt x="2680822" y="30361"/>
                    <a:pt x="2663818" y="17182"/>
                    <a:pt x="2646404" y="17074"/>
                  </a:cubicBezTo>
                  <a:close/>
                  <a:moveTo>
                    <a:pt x="2643408" y="471315"/>
                  </a:moveTo>
                  <a:cubicBezTo>
                    <a:pt x="2610206" y="471101"/>
                    <a:pt x="2596859" y="512011"/>
                    <a:pt x="2617969" y="531653"/>
                  </a:cubicBezTo>
                  <a:cubicBezTo>
                    <a:pt x="2643933" y="555821"/>
                    <a:pt x="2679538" y="534544"/>
                    <a:pt x="2678595" y="506988"/>
                  </a:cubicBezTo>
                  <a:cubicBezTo>
                    <a:pt x="2677826" y="484601"/>
                    <a:pt x="2660812" y="471432"/>
                    <a:pt x="2643408" y="471315"/>
                  </a:cubicBezTo>
                  <a:close/>
                </a:path>
              </a:pathLst>
            </a:custGeom>
            <a:solidFill>
              <a:srgbClr val="A8DAD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580" name="Google Shape;580;p7"/>
          <p:cNvGrpSpPr/>
          <p:nvPr/>
        </p:nvGrpSpPr>
        <p:grpSpPr>
          <a:xfrm rot="-2082231">
            <a:off x="462064" y="2224040"/>
            <a:ext cx="1647472" cy="537697"/>
            <a:chOff x="692877" y="3335755"/>
            <a:chExt cx="2470924" cy="806453"/>
          </a:xfrm>
        </p:grpSpPr>
        <p:sp>
          <p:nvSpPr>
            <p:cNvPr id="581" name="Google Shape;581;p7"/>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2" name="Google Shape;582;p7"/>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583" name="Google Shape;583;p7"/>
          <p:cNvSpPr/>
          <p:nvPr/>
        </p:nvSpPr>
        <p:spPr>
          <a:xfrm rot="-1878446">
            <a:off x="9862931" y="4923663"/>
            <a:ext cx="2000208" cy="672741"/>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4" name="Google Shape;584;p7"/>
          <p:cNvSpPr txBox="1">
            <a:spLocks noGrp="1"/>
          </p:cNvSpPr>
          <p:nvPr>
            <p:ph type="title"/>
          </p:nvPr>
        </p:nvSpPr>
        <p:spPr>
          <a:xfrm>
            <a:off x="1140400" y="1050467"/>
            <a:ext cx="9911200" cy="528400"/>
          </a:xfrm>
          <a:prstGeom prst="rect">
            <a:avLst/>
          </a:prstGeom>
        </p:spPr>
        <p:txBody>
          <a:bodyPr spcFirstLastPara="1" wrap="square" lIns="0" tIns="0" rIns="0" bIns="0" anchor="b" anchorCtr="0">
            <a:noAutofit/>
          </a:bodyPr>
          <a:lstStyle>
            <a:lvl1pPr lvl="0" algn="ctr" rtl="0">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85" name="Google Shape;585;p7"/>
          <p:cNvSpPr txBox="1">
            <a:spLocks noGrp="1"/>
          </p:cNvSpPr>
          <p:nvPr>
            <p:ph type="body" idx="1"/>
          </p:nvPr>
        </p:nvSpPr>
        <p:spPr>
          <a:xfrm>
            <a:off x="992800" y="2649967"/>
            <a:ext cx="3087600" cy="2442000"/>
          </a:xfrm>
          <a:prstGeom prst="rect">
            <a:avLst/>
          </a:prstGeom>
        </p:spPr>
        <p:txBody>
          <a:bodyPr spcFirstLastPara="1" wrap="square" lIns="0" tIns="0" rIns="0" bIns="0" anchor="t" anchorCtr="0">
            <a:noAutofit/>
          </a:bodyPr>
          <a:lstStyle>
            <a:lvl1pPr marL="609585" lvl="0" indent="-457189" rtl="0">
              <a:lnSpc>
                <a:spcPct val="100000"/>
              </a:lnSpc>
              <a:spcBef>
                <a:spcPts val="0"/>
              </a:spcBef>
              <a:spcAft>
                <a:spcPts val="0"/>
              </a:spcAft>
              <a:buSzPts val="1800"/>
              <a:buChar char="●"/>
              <a:defRPr sz="2400"/>
            </a:lvl1pPr>
            <a:lvl2pPr marL="1219170" lvl="1" indent="-457189" rtl="0">
              <a:lnSpc>
                <a:spcPct val="100000"/>
              </a:lnSpc>
              <a:spcBef>
                <a:spcPts val="1067"/>
              </a:spcBef>
              <a:spcAft>
                <a:spcPts val="0"/>
              </a:spcAft>
              <a:buSzPts val="1800"/>
              <a:buChar char="○"/>
              <a:defRPr sz="2400"/>
            </a:lvl2pPr>
            <a:lvl3pPr marL="1828754" lvl="2" indent="-457189" rtl="0">
              <a:lnSpc>
                <a:spcPct val="100000"/>
              </a:lnSpc>
              <a:spcBef>
                <a:spcPts val="1067"/>
              </a:spcBef>
              <a:spcAft>
                <a:spcPts val="0"/>
              </a:spcAft>
              <a:buSzPts val="1800"/>
              <a:buChar char="■"/>
              <a:defRPr sz="2400"/>
            </a:lvl3pPr>
            <a:lvl4pPr marL="2438339" lvl="3" indent="-457189" rtl="0">
              <a:lnSpc>
                <a:spcPct val="100000"/>
              </a:lnSpc>
              <a:spcBef>
                <a:spcPts val="1067"/>
              </a:spcBef>
              <a:spcAft>
                <a:spcPts val="0"/>
              </a:spcAft>
              <a:buSzPts val="1800"/>
              <a:buChar char="●"/>
              <a:defRPr sz="2400"/>
            </a:lvl4pPr>
            <a:lvl5pPr marL="3047924" lvl="4" indent="-457189" rtl="0">
              <a:lnSpc>
                <a:spcPct val="100000"/>
              </a:lnSpc>
              <a:spcBef>
                <a:spcPts val="1067"/>
              </a:spcBef>
              <a:spcAft>
                <a:spcPts val="0"/>
              </a:spcAft>
              <a:buSzPts val="1800"/>
              <a:buChar char="○"/>
              <a:defRPr sz="2400"/>
            </a:lvl5pPr>
            <a:lvl6pPr marL="3657509" lvl="5" indent="-457189" rtl="0">
              <a:lnSpc>
                <a:spcPct val="100000"/>
              </a:lnSpc>
              <a:spcBef>
                <a:spcPts val="1067"/>
              </a:spcBef>
              <a:spcAft>
                <a:spcPts val="0"/>
              </a:spcAft>
              <a:buSzPts val="1800"/>
              <a:buChar char="■"/>
              <a:defRPr sz="2400"/>
            </a:lvl6pPr>
            <a:lvl7pPr marL="4267093" lvl="6" indent="-457189" rtl="0">
              <a:lnSpc>
                <a:spcPct val="100000"/>
              </a:lnSpc>
              <a:spcBef>
                <a:spcPts val="1067"/>
              </a:spcBef>
              <a:spcAft>
                <a:spcPts val="0"/>
              </a:spcAft>
              <a:buSzPts val="1800"/>
              <a:buChar char="●"/>
              <a:defRPr sz="2400"/>
            </a:lvl7pPr>
            <a:lvl8pPr marL="4876678" lvl="7" indent="-457189" rtl="0">
              <a:lnSpc>
                <a:spcPct val="100000"/>
              </a:lnSpc>
              <a:spcBef>
                <a:spcPts val="1067"/>
              </a:spcBef>
              <a:spcAft>
                <a:spcPts val="0"/>
              </a:spcAft>
              <a:buSzPts val="1800"/>
              <a:buChar char="○"/>
              <a:defRPr sz="2400"/>
            </a:lvl8pPr>
            <a:lvl9pPr marL="5486263" lvl="8" indent="-457189" rtl="0">
              <a:lnSpc>
                <a:spcPct val="100000"/>
              </a:lnSpc>
              <a:spcBef>
                <a:spcPts val="1067"/>
              </a:spcBef>
              <a:spcAft>
                <a:spcPts val="1067"/>
              </a:spcAft>
              <a:buSzPts val="1800"/>
              <a:buChar char="■"/>
              <a:defRPr sz="2400"/>
            </a:lvl9pPr>
          </a:lstStyle>
          <a:p>
            <a:endParaRPr/>
          </a:p>
        </p:txBody>
      </p:sp>
      <p:sp>
        <p:nvSpPr>
          <p:cNvPr id="586" name="Google Shape;586;p7"/>
          <p:cNvSpPr txBox="1">
            <a:spLocks noGrp="1"/>
          </p:cNvSpPr>
          <p:nvPr>
            <p:ph type="body" idx="2"/>
          </p:nvPr>
        </p:nvSpPr>
        <p:spPr>
          <a:xfrm>
            <a:off x="4651532" y="2649967"/>
            <a:ext cx="3087600" cy="2442000"/>
          </a:xfrm>
          <a:prstGeom prst="rect">
            <a:avLst/>
          </a:prstGeom>
        </p:spPr>
        <p:txBody>
          <a:bodyPr spcFirstLastPara="1" wrap="square" lIns="0" tIns="0" rIns="0" bIns="0" anchor="t" anchorCtr="0">
            <a:noAutofit/>
          </a:bodyPr>
          <a:lstStyle>
            <a:lvl1pPr marL="609585" lvl="0" indent="-457189" rtl="0">
              <a:lnSpc>
                <a:spcPct val="100000"/>
              </a:lnSpc>
              <a:spcBef>
                <a:spcPts val="0"/>
              </a:spcBef>
              <a:spcAft>
                <a:spcPts val="0"/>
              </a:spcAft>
              <a:buSzPts val="1800"/>
              <a:buChar char="●"/>
              <a:defRPr sz="2400"/>
            </a:lvl1pPr>
            <a:lvl2pPr marL="1219170" lvl="1" indent="-457189" rtl="0">
              <a:lnSpc>
                <a:spcPct val="100000"/>
              </a:lnSpc>
              <a:spcBef>
                <a:spcPts val="1067"/>
              </a:spcBef>
              <a:spcAft>
                <a:spcPts val="0"/>
              </a:spcAft>
              <a:buSzPts val="1800"/>
              <a:buChar char="○"/>
              <a:defRPr sz="2400"/>
            </a:lvl2pPr>
            <a:lvl3pPr marL="1828754" lvl="2" indent="-457189" rtl="0">
              <a:lnSpc>
                <a:spcPct val="100000"/>
              </a:lnSpc>
              <a:spcBef>
                <a:spcPts val="1067"/>
              </a:spcBef>
              <a:spcAft>
                <a:spcPts val="0"/>
              </a:spcAft>
              <a:buSzPts val="1800"/>
              <a:buChar char="■"/>
              <a:defRPr sz="2400"/>
            </a:lvl3pPr>
            <a:lvl4pPr marL="2438339" lvl="3" indent="-457189" rtl="0">
              <a:lnSpc>
                <a:spcPct val="100000"/>
              </a:lnSpc>
              <a:spcBef>
                <a:spcPts val="1067"/>
              </a:spcBef>
              <a:spcAft>
                <a:spcPts val="0"/>
              </a:spcAft>
              <a:buSzPts val="1800"/>
              <a:buChar char="●"/>
              <a:defRPr sz="2400"/>
            </a:lvl4pPr>
            <a:lvl5pPr marL="3047924" lvl="4" indent="-457189" rtl="0">
              <a:lnSpc>
                <a:spcPct val="100000"/>
              </a:lnSpc>
              <a:spcBef>
                <a:spcPts val="1067"/>
              </a:spcBef>
              <a:spcAft>
                <a:spcPts val="0"/>
              </a:spcAft>
              <a:buSzPts val="1800"/>
              <a:buChar char="○"/>
              <a:defRPr sz="2400"/>
            </a:lvl5pPr>
            <a:lvl6pPr marL="3657509" lvl="5" indent="-457189" rtl="0">
              <a:lnSpc>
                <a:spcPct val="100000"/>
              </a:lnSpc>
              <a:spcBef>
                <a:spcPts val="1067"/>
              </a:spcBef>
              <a:spcAft>
                <a:spcPts val="0"/>
              </a:spcAft>
              <a:buSzPts val="1800"/>
              <a:buChar char="■"/>
              <a:defRPr sz="2400"/>
            </a:lvl6pPr>
            <a:lvl7pPr marL="4267093" lvl="6" indent="-457189" rtl="0">
              <a:lnSpc>
                <a:spcPct val="100000"/>
              </a:lnSpc>
              <a:spcBef>
                <a:spcPts val="1067"/>
              </a:spcBef>
              <a:spcAft>
                <a:spcPts val="0"/>
              </a:spcAft>
              <a:buSzPts val="1800"/>
              <a:buChar char="●"/>
              <a:defRPr sz="2400"/>
            </a:lvl7pPr>
            <a:lvl8pPr marL="4876678" lvl="7" indent="-457189" rtl="0">
              <a:lnSpc>
                <a:spcPct val="100000"/>
              </a:lnSpc>
              <a:spcBef>
                <a:spcPts val="1067"/>
              </a:spcBef>
              <a:spcAft>
                <a:spcPts val="0"/>
              </a:spcAft>
              <a:buSzPts val="1800"/>
              <a:buChar char="○"/>
              <a:defRPr sz="2400"/>
            </a:lvl8pPr>
            <a:lvl9pPr marL="5486263" lvl="8" indent="-457189" rtl="0">
              <a:lnSpc>
                <a:spcPct val="100000"/>
              </a:lnSpc>
              <a:spcBef>
                <a:spcPts val="1067"/>
              </a:spcBef>
              <a:spcAft>
                <a:spcPts val="1067"/>
              </a:spcAft>
              <a:buSzPts val="1800"/>
              <a:buChar char="■"/>
              <a:defRPr sz="2400"/>
            </a:lvl9pPr>
          </a:lstStyle>
          <a:p>
            <a:endParaRPr/>
          </a:p>
        </p:txBody>
      </p:sp>
      <p:sp>
        <p:nvSpPr>
          <p:cNvPr id="587" name="Google Shape;587;p7"/>
          <p:cNvSpPr txBox="1">
            <a:spLocks noGrp="1"/>
          </p:cNvSpPr>
          <p:nvPr>
            <p:ph type="body" idx="3"/>
          </p:nvPr>
        </p:nvSpPr>
        <p:spPr>
          <a:xfrm>
            <a:off x="8162729" y="2649967"/>
            <a:ext cx="3087600" cy="2442000"/>
          </a:xfrm>
          <a:prstGeom prst="rect">
            <a:avLst/>
          </a:prstGeom>
        </p:spPr>
        <p:txBody>
          <a:bodyPr spcFirstLastPara="1" wrap="square" lIns="0" tIns="0" rIns="0" bIns="0" anchor="t" anchorCtr="0">
            <a:noAutofit/>
          </a:bodyPr>
          <a:lstStyle>
            <a:lvl1pPr marL="609585" lvl="0" indent="-457189" rtl="0">
              <a:lnSpc>
                <a:spcPct val="100000"/>
              </a:lnSpc>
              <a:spcBef>
                <a:spcPts val="0"/>
              </a:spcBef>
              <a:spcAft>
                <a:spcPts val="0"/>
              </a:spcAft>
              <a:buSzPts val="1800"/>
              <a:buChar char="●"/>
              <a:defRPr sz="2400"/>
            </a:lvl1pPr>
            <a:lvl2pPr marL="1219170" lvl="1" indent="-457189" rtl="0">
              <a:lnSpc>
                <a:spcPct val="100000"/>
              </a:lnSpc>
              <a:spcBef>
                <a:spcPts val="1067"/>
              </a:spcBef>
              <a:spcAft>
                <a:spcPts val="0"/>
              </a:spcAft>
              <a:buSzPts val="1800"/>
              <a:buChar char="○"/>
              <a:defRPr sz="2400"/>
            </a:lvl2pPr>
            <a:lvl3pPr marL="1828754" lvl="2" indent="-457189" rtl="0">
              <a:lnSpc>
                <a:spcPct val="100000"/>
              </a:lnSpc>
              <a:spcBef>
                <a:spcPts val="1067"/>
              </a:spcBef>
              <a:spcAft>
                <a:spcPts val="0"/>
              </a:spcAft>
              <a:buSzPts val="1800"/>
              <a:buChar char="■"/>
              <a:defRPr sz="2400"/>
            </a:lvl3pPr>
            <a:lvl4pPr marL="2438339" lvl="3" indent="-457189" rtl="0">
              <a:lnSpc>
                <a:spcPct val="100000"/>
              </a:lnSpc>
              <a:spcBef>
                <a:spcPts val="1067"/>
              </a:spcBef>
              <a:spcAft>
                <a:spcPts val="0"/>
              </a:spcAft>
              <a:buSzPts val="1800"/>
              <a:buChar char="●"/>
              <a:defRPr sz="2400"/>
            </a:lvl4pPr>
            <a:lvl5pPr marL="3047924" lvl="4" indent="-457189" rtl="0">
              <a:lnSpc>
                <a:spcPct val="100000"/>
              </a:lnSpc>
              <a:spcBef>
                <a:spcPts val="1067"/>
              </a:spcBef>
              <a:spcAft>
                <a:spcPts val="0"/>
              </a:spcAft>
              <a:buSzPts val="1800"/>
              <a:buChar char="○"/>
              <a:defRPr sz="2400"/>
            </a:lvl5pPr>
            <a:lvl6pPr marL="3657509" lvl="5" indent="-457189" rtl="0">
              <a:lnSpc>
                <a:spcPct val="100000"/>
              </a:lnSpc>
              <a:spcBef>
                <a:spcPts val="1067"/>
              </a:spcBef>
              <a:spcAft>
                <a:spcPts val="0"/>
              </a:spcAft>
              <a:buSzPts val="1800"/>
              <a:buChar char="■"/>
              <a:defRPr sz="2400"/>
            </a:lvl6pPr>
            <a:lvl7pPr marL="4267093" lvl="6" indent="-457189" rtl="0">
              <a:lnSpc>
                <a:spcPct val="100000"/>
              </a:lnSpc>
              <a:spcBef>
                <a:spcPts val="1067"/>
              </a:spcBef>
              <a:spcAft>
                <a:spcPts val="0"/>
              </a:spcAft>
              <a:buSzPts val="1800"/>
              <a:buChar char="●"/>
              <a:defRPr sz="2400"/>
            </a:lvl7pPr>
            <a:lvl8pPr marL="4876678" lvl="7" indent="-457189" rtl="0">
              <a:lnSpc>
                <a:spcPct val="100000"/>
              </a:lnSpc>
              <a:spcBef>
                <a:spcPts val="1067"/>
              </a:spcBef>
              <a:spcAft>
                <a:spcPts val="0"/>
              </a:spcAft>
              <a:buSzPts val="1800"/>
              <a:buChar char="○"/>
              <a:defRPr sz="2400"/>
            </a:lvl8pPr>
            <a:lvl9pPr marL="5486263" lvl="8" indent="-457189" rtl="0">
              <a:lnSpc>
                <a:spcPct val="100000"/>
              </a:lnSpc>
              <a:spcBef>
                <a:spcPts val="1067"/>
              </a:spcBef>
              <a:spcAft>
                <a:spcPts val="1067"/>
              </a:spcAft>
              <a:buSzPts val="1800"/>
              <a:buChar char="■"/>
              <a:defRPr sz="2400"/>
            </a:lvl9pPr>
          </a:lstStyle>
          <a:p>
            <a:endParaRPr/>
          </a:p>
        </p:txBody>
      </p:sp>
    </p:spTree>
    <p:extLst>
      <p:ext uri="{BB962C8B-B14F-4D97-AF65-F5344CB8AC3E}">
        <p14:creationId xmlns:p14="http://schemas.microsoft.com/office/powerpoint/2010/main" val="41418306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1"/>
        </a:solidFill>
        <a:effectLst/>
      </p:bgPr>
    </p:bg>
    <p:spTree>
      <p:nvGrpSpPr>
        <p:cNvPr id="1" name="Shape 588"/>
        <p:cNvGrpSpPr/>
        <p:nvPr/>
      </p:nvGrpSpPr>
      <p:grpSpPr>
        <a:xfrm>
          <a:off x="0" y="0"/>
          <a:ext cx="0" cy="0"/>
          <a:chOff x="0" y="0"/>
          <a:chExt cx="0" cy="0"/>
        </a:xfrm>
      </p:grpSpPr>
      <p:sp>
        <p:nvSpPr>
          <p:cNvPr id="589" name="Google Shape;589;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590" name="Google Shape;590;p8"/>
          <p:cNvGrpSpPr/>
          <p:nvPr/>
        </p:nvGrpSpPr>
        <p:grpSpPr>
          <a:xfrm>
            <a:off x="1484933" y="2051839"/>
            <a:ext cx="9222144" cy="3143319"/>
            <a:chOff x="2227400" y="3077757"/>
            <a:chExt cx="13833216" cy="4714978"/>
          </a:xfrm>
        </p:grpSpPr>
        <p:grpSp>
          <p:nvGrpSpPr>
            <p:cNvPr id="591" name="Google Shape;591;p8"/>
            <p:cNvGrpSpPr/>
            <p:nvPr/>
          </p:nvGrpSpPr>
          <p:grpSpPr>
            <a:xfrm>
              <a:off x="2227400" y="3077757"/>
              <a:ext cx="13833216" cy="4714978"/>
              <a:chOff x="2227400" y="3077757"/>
              <a:chExt cx="13833216" cy="4714978"/>
            </a:xfrm>
          </p:grpSpPr>
          <p:sp>
            <p:nvSpPr>
              <p:cNvPr id="592" name="Google Shape;592;p8"/>
              <p:cNvSpPr/>
              <p:nvPr/>
            </p:nvSpPr>
            <p:spPr>
              <a:xfrm>
                <a:off x="10285988" y="3183653"/>
                <a:ext cx="2572" cy="299"/>
              </a:xfrm>
              <a:custGeom>
                <a:avLst/>
                <a:gdLst/>
                <a:ahLst/>
                <a:cxnLst/>
                <a:rect l="l" t="t" r="r" b="b"/>
                <a:pathLst>
                  <a:path w="2572" h="299" extrusionOk="0">
                    <a:moveTo>
                      <a:pt x="0" y="221"/>
                    </a:moveTo>
                    <a:cubicBezTo>
                      <a:pt x="1853" y="360"/>
                      <a:pt x="746" y="332"/>
                      <a:pt x="2573" y="0"/>
                    </a:cubicBezTo>
                    <a:cubicBezTo>
                      <a:pt x="1798" y="138"/>
                      <a:pt x="802" y="83"/>
                      <a:pt x="0" y="221"/>
                    </a:cubicBezTo>
                    <a:close/>
                  </a:path>
                </a:pathLst>
              </a:custGeom>
              <a:solidFill>
                <a:srgbClr val="FFD16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3" name="Google Shape;593;p8"/>
              <p:cNvSpPr/>
              <p:nvPr/>
            </p:nvSpPr>
            <p:spPr>
              <a:xfrm>
                <a:off x="10109337" y="3193945"/>
                <a:ext cx="359" cy="27"/>
              </a:xfrm>
              <a:custGeom>
                <a:avLst/>
                <a:gdLst/>
                <a:ahLst/>
                <a:cxnLst/>
                <a:rect l="l" t="t" r="r" b="b"/>
                <a:pathLst>
                  <a:path w="359" h="27" extrusionOk="0">
                    <a:moveTo>
                      <a:pt x="360" y="0"/>
                    </a:moveTo>
                    <a:cubicBezTo>
                      <a:pt x="221" y="0"/>
                      <a:pt x="111" y="0"/>
                      <a:pt x="0" y="28"/>
                    </a:cubicBezTo>
                    <a:cubicBezTo>
                      <a:pt x="56" y="28"/>
                      <a:pt x="277" y="0"/>
                      <a:pt x="360" y="0"/>
                    </a:cubicBezTo>
                    <a:close/>
                  </a:path>
                </a:pathLst>
              </a:custGeom>
              <a:solidFill>
                <a:srgbClr val="FFD16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4" name="Google Shape;594;p8"/>
              <p:cNvSpPr/>
              <p:nvPr/>
            </p:nvSpPr>
            <p:spPr>
              <a:xfrm>
                <a:off x="10474535" y="3172033"/>
                <a:ext cx="54" cy="27"/>
              </a:xfrm>
              <a:custGeom>
                <a:avLst/>
                <a:gdLst/>
                <a:ahLst/>
                <a:cxnLst/>
                <a:rect l="l" t="t" r="r" b="b"/>
                <a:pathLst>
                  <a:path w="54" h="27" extrusionOk="0">
                    <a:moveTo>
                      <a:pt x="55" y="0"/>
                    </a:moveTo>
                    <a:lnTo>
                      <a:pt x="0" y="28"/>
                    </a:lnTo>
                    <a:lnTo>
                      <a:pt x="55" y="0"/>
                    </a:lnTo>
                    <a:close/>
                  </a:path>
                </a:pathLst>
              </a:custGeom>
              <a:solidFill>
                <a:srgbClr val="FFD16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5" name="Google Shape;595;p8"/>
              <p:cNvSpPr/>
              <p:nvPr/>
            </p:nvSpPr>
            <p:spPr>
              <a:xfrm>
                <a:off x="2227400" y="3077757"/>
                <a:ext cx="13833216" cy="4714978"/>
              </a:xfrm>
              <a:custGeom>
                <a:avLst/>
                <a:gdLst/>
                <a:ahLst/>
                <a:cxnLst/>
                <a:rect l="l" t="t" r="r" b="b"/>
                <a:pathLst>
                  <a:path w="13833216" h="4714978" extrusionOk="0">
                    <a:moveTo>
                      <a:pt x="13680245" y="74660"/>
                    </a:moveTo>
                    <a:cubicBezTo>
                      <a:pt x="11666902" y="-52550"/>
                      <a:pt x="8647828" y="-25299"/>
                      <a:pt x="6628897" y="219273"/>
                    </a:cubicBezTo>
                    <a:cubicBezTo>
                      <a:pt x="6582472" y="222150"/>
                      <a:pt x="205881" y="470678"/>
                      <a:pt x="91812" y="481053"/>
                    </a:cubicBezTo>
                    <a:cubicBezTo>
                      <a:pt x="-113778" y="488163"/>
                      <a:pt x="36921" y="689492"/>
                      <a:pt x="433824" y="1263432"/>
                    </a:cubicBezTo>
                    <a:cubicBezTo>
                      <a:pt x="95547" y="2024481"/>
                      <a:pt x="-123046" y="1728395"/>
                      <a:pt x="500528" y="2326931"/>
                    </a:cubicBezTo>
                    <a:cubicBezTo>
                      <a:pt x="530242" y="2359743"/>
                      <a:pt x="573180" y="2383979"/>
                      <a:pt x="593764" y="2423653"/>
                    </a:cubicBezTo>
                    <a:cubicBezTo>
                      <a:pt x="606131" y="2568653"/>
                      <a:pt x="195340" y="3353162"/>
                      <a:pt x="184162" y="3426811"/>
                    </a:cubicBezTo>
                    <a:cubicBezTo>
                      <a:pt x="208122" y="3568657"/>
                      <a:pt x="419244" y="3527240"/>
                      <a:pt x="766237" y="3727379"/>
                    </a:cubicBezTo>
                    <a:cubicBezTo>
                      <a:pt x="520503" y="4526331"/>
                      <a:pt x="151516" y="4683006"/>
                      <a:pt x="605771" y="4714020"/>
                    </a:cubicBezTo>
                    <a:cubicBezTo>
                      <a:pt x="731073" y="4722569"/>
                      <a:pt x="1882551" y="4671497"/>
                      <a:pt x="1900672" y="4656585"/>
                    </a:cubicBezTo>
                    <a:cubicBezTo>
                      <a:pt x="3030155" y="4569158"/>
                      <a:pt x="2984699" y="4632072"/>
                      <a:pt x="4054921" y="4653071"/>
                    </a:cubicBezTo>
                    <a:cubicBezTo>
                      <a:pt x="5851110" y="4684417"/>
                      <a:pt x="11369902" y="4327852"/>
                      <a:pt x="11371950" y="4327741"/>
                    </a:cubicBezTo>
                    <a:cubicBezTo>
                      <a:pt x="14407486" y="4495455"/>
                      <a:pt x="13931595" y="4664331"/>
                      <a:pt x="13454321" y="3753385"/>
                    </a:cubicBezTo>
                    <a:cubicBezTo>
                      <a:pt x="13584796" y="3608579"/>
                      <a:pt x="13823806" y="3452015"/>
                      <a:pt x="13797136" y="3236548"/>
                    </a:cubicBezTo>
                    <a:cubicBezTo>
                      <a:pt x="13658471" y="2940988"/>
                      <a:pt x="13469952" y="2664711"/>
                      <a:pt x="13359009" y="2356257"/>
                    </a:cubicBezTo>
                    <a:cubicBezTo>
                      <a:pt x="13433654" y="2122642"/>
                      <a:pt x="13771074" y="1746350"/>
                      <a:pt x="13764683" y="1592746"/>
                    </a:cubicBezTo>
                    <a:cubicBezTo>
                      <a:pt x="13669427" y="1305485"/>
                      <a:pt x="13430500" y="1041437"/>
                      <a:pt x="13431690" y="892453"/>
                    </a:cubicBezTo>
                    <a:cubicBezTo>
                      <a:pt x="13666467" y="574455"/>
                      <a:pt x="14048237" y="59886"/>
                      <a:pt x="13680245" y="74660"/>
                    </a:cubicBezTo>
                    <a:close/>
                  </a:path>
                </a:pathLst>
              </a:custGeom>
              <a:solidFill>
                <a:srgbClr val="FFD16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596" name="Google Shape;596;p8"/>
            <p:cNvGrpSpPr/>
            <p:nvPr/>
          </p:nvGrpSpPr>
          <p:grpSpPr>
            <a:xfrm>
              <a:off x="2227400" y="3077757"/>
              <a:ext cx="13833216" cy="4714978"/>
              <a:chOff x="2227400" y="3077757"/>
              <a:chExt cx="13833216" cy="4714978"/>
            </a:xfrm>
          </p:grpSpPr>
          <p:sp>
            <p:nvSpPr>
              <p:cNvPr id="597" name="Google Shape;597;p8"/>
              <p:cNvSpPr/>
              <p:nvPr/>
            </p:nvSpPr>
            <p:spPr>
              <a:xfrm>
                <a:off x="10285988" y="3183653"/>
                <a:ext cx="2572" cy="299"/>
              </a:xfrm>
              <a:custGeom>
                <a:avLst/>
                <a:gdLst/>
                <a:ahLst/>
                <a:cxnLst/>
                <a:rect l="l" t="t" r="r" b="b"/>
                <a:pathLst>
                  <a:path w="2572" h="299" extrusionOk="0">
                    <a:moveTo>
                      <a:pt x="0" y="221"/>
                    </a:moveTo>
                    <a:cubicBezTo>
                      <a:pt x="1853" y="360"/>
                      <a:pt x="746" y="332"/>
                      <a:pt x="2573" y="0"/>
                    </a:cubicBezTo>
                    <a:cubicBezTo>
                      <a:pt x="1798" y="138"/>
                      <a:pt x="802" y="83"/>
                      <a:pt x="0" y="221"/>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8" name="Google Shape;598;p8"/>
              <p:cNvSpPr/>
              <p:nvPr/>
            </p:nvSpPr>
            <p:spPr>
              <a:xfrm>
                <a:off x="10109337" y="3193945"/>
                <a:ext cx="359" cy="27"/>
              </a:xfrm>
              <a:custGeom>
                <a:avLst/>
                <a:gdLst/>
                <a:ahLst/>
                <a:cxnLst/>
                <a:rect l="l" t="t" r="r" b="b"/>
                <a:pathLst>
                  <a:path w="359" h="27" extrusionOk="0">
                    <a:moveTo>
                      <a:pt x="360" y="0"/>
                    </a:moveTo>
                    <a:cubicBezTo>
                      <a:pt x="221" y="0"/>
                      <a:pt x="111" y="0"/>
                      <a:pt x="0" y="28"/>
                    </a:cubicBezTo>
                    <a:cubicBezTo>
                      <a:pt x="56" y="28"/>
                      <a:pt x="277" y="0"/>
                      <a:pt x="360" y="0"/>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9" name="Google Shape;599;p8"/>
              <p:cNvSpPr/>
              <p:nvPr/>
            </p:nvSpPr>
            <p:spPr>
              <a:xfrm>
                <a:off x="10474535" y="3172033"/>
                <a:ext cx="54" cy="27"/>
              </a:xfrm>
              <a:custGeom>
                <a:avLst/>
                <a:gdLst/>
                <a:ahLst/>
                <a:cxnLst/>
                <a:rect l="l" t="t" r="r" b="b"/>
                <a:pathLst>
                  <a:path w="54" h="27" extrusionOk="0">
                    <a:moveTo>
                      <a:pt x="55" y="0"/>
                    </a:moveTo>
                    <a:lnTo>
                      <a:pt x="0" y="28"/>
                    </a:lnTo>
                    <a:lnTo>
                      <a:pt x="55" y="0"/>
                    </a:ln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0" name="Google Shape;600;p8"/>
              <p:cNvSpPr/>
              <p:nvPr/>
            </p:nvSpPr>
            <p:spPr>
              <a:xfrm>
                <a:off x="2227400" y="3077757"/>
                <a:ext cx="13833216" cy="4714978"/>
              </a:xfrm>
              <a:custGeom>
                <a:avLst/>
                <a:gdLst/>
                <a:ahLst/>
                <a:cxnLst/>
                <a:rect l="l" t="t" r="r" b="b"/>
                <a:pathLst>
                  <a:path w="13833216" h="4714978" extrusionOk="0">
                    <a:moveTo>
                      <a:pt x="13680245" y="74660"/>
                    </a:moveTo>
                    <a:cubicBezTo>
                      <a:pt x="11666902" y="-52550"/>
                      <a:pt x="8647828" y="-25299"/>
                      <a:pt x="6628897" y="219273"/>
                    </a:cubicBezTo>
                    <a:cubicBezTo>
                      <a:pt x="6582472" y="222150"/>
                      <a:pt x="205881" y="470678"/>
                      <a:pt x="91812" y="481053"/>
                    </a:cubicBezTo>
                    <a:cubicBezTo>
                      <a:pt x="-113778" y="488163"/>
                      <a:pt x="36921" y="689492"/>
                      <a:pt x="433824" y="1263432"/>
                    </a:cubicBezTo>
                    <a:cubicBezTo>
                      <a:pt x="95547" y="2024481"/>
                      <a:pt x="-123046" y="1728395"/>
                      <a:pt x="500528" y="2326931"/>
                    </a:cubicBezTo>
                    <a:cubicBezTo>
                      <a:pt x="530242" y="2359743"/>
                      <a:pt x="573180" y="2383979"/>
                      <a:pt x="593764" y="2423653"/>
                    </a:cubicBezTo>
                    <a:cubicBezTo>
                      <a:pt x="606131" y="2568653"/>
                      <a:pt x="195340" y="3353162"/>
                      <a:pt x="184162" y="3426811"/>
                    </a:cubicBezTo>
                    <a:cubicBezTo>
                      <a:pt x="208122" y="3568657"/>
                      <a:pt x="419244" y="3527240"/>
                      <a:pt x="766237" y="3727379"/>
                    </a:cubicBezTo>
                    <a:cubicBezTo>
                      <a:pt x="520503" y="4526331"/>
                      <a:pt x="151516" y="4683006"/>
                      <a:pt x="605771" y="4714020"/>
                    </a:cubicBezTo>
                    <a:cubicBezTo>
                      <a:pt x="731073" y="4722569"/>
                      <a:pt x="1882551" y="4671497"/>
                      <a:pt x="1900672" y="4656585"/>
                    </a:cubicBezTo>
                    <a:cubicBezTo>
                      <a:pt x="3030155" y="4569158"/>
                      <a:pt x="2984699" y="4632072"/>
                      <a:pt x="4054921" y="4653071"/>
                    </a:cubicBezTo>
                    <a:cubicBezTo>
                      <a:pt x="5851110" y="4684417"/>
                      <a:pt x="11369902" y="4327852"/>
                      <a:pt x="11371950" y="4327741"/>
                    </a:cubicBezTo>
                    <a:cubicBezTo>
                      <a:pt x="14407486" y="4495455"/>
                      <a:pt x="13931595" y="4664331"/>
                      <a:pt x="13454321" y="3753385"/>
                    </a:cubicBezTo>
                    <a:cubicBezTo>
                      <a:pt x="13584796" y="3608579"/>
                      <a:pt x="13823806" y="3452015"/>
                      <a:pt x="13797136" y="3236548"/>
                    </a:cubicBezTo>
                    <a:cubicBezTo>
                      <a:pt x="13658471" y="2940988"/>
                      <a:pt x="13469952" y="2664711"/>
                      <a:pt x="13359009" y="2356257"/>
                    </a:cubicBezTo>
                    <a:cubicBezTo>
                      <a:pt x="13433654" y="2122642"/>
                      <a:pt x="13771074" y="1746350"/>
                      <a:pt x="13764683" y="1592746"/>
                    </a:cubicBezTo>
                    <a:cubicBezTo>
                      <a:pt x="13669427" y="1305485"/>
                      <a:pt x="13430500" y="1041437"/>
                      <a:pt x="13431690" y="892453"/>
                    </a:cubicBezTo>
                    <a:cubicBezTo>
                      <a:pt x="13666467" y="574455"/>
                      <a:pt x="14048237" y="59886"/>
                      <a:pt x="13680245" y="74660"/>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601" name="Google Shape;601;p8"/>
          <p:cNvGrpSpPr/>
          <p:nvPr/>
        </p:nvGrpSpPr>
        <p:grpSpPr>
          <a:xfrm rot="407290">
            <a:off x="579754" y="4866452"/>
            <a:ext cx="2332141" cy="870363"/>
            <a:chOff x="868577" y="7299477"/>
            <a:chExt cx="3498176" cy="1305562"/>
          </a:xfrm>
        </p:grpSpPr>
        <p:sp>
          <p:nvSpPr>
            <p:cNvPr id="602" name="Google Shape;602;p8"/>
            <p:cNvSpPr/>
            <p:nvPr/>
          </p:nvSpPr>
          <p:spPr>
            <a:xfrm>
              <a:off x="868577" y="7299477"/>
              <a:ext cx="3498176" cy="1305562"/>
            </a:xfrm>
            <a:custGeom>
              <a:avLst/>
              <a:gdLst/>
              <a:ahLst/>
              <a:cxnLst/>
              <a:rect l="l" t="t" r="r" b="b"/>
              <a:pathLst>
                <a:path w="3498176" h="1305562" extrusionOk="0">
                  <a:moveTo>
                    <a:pt x="114166" y="1202887"/>
                  </a:moveTo>
                  <a:cubicBezTo>
                    <a:pt x="181296" y="1266692"/>
                    <a:pt x="264427" y="1291248"/>
                    <a:pt x="337623" y="1291248"/>
                  </a:cubicBezTo>
                  <a:cubicBezTo>
                    <a:pt x="339533" y="1291255"/>
                    <a:pt x="344458" y="1291332"/>
                    <a:pt x="354757" y="1291514"/>
                  </a:cubicBezTo>
                  <a:cubicBezTo>
                    <a:pt x="371884" y="1291816"/>
                    <a:pt x="398540" y="1292286"/>
                    <a:pt x="423552" y="1292286"/>
                  </a:cubicBezTo>
                  <a:lnTo>
                    <a:pt x="499029" y="1292286"/>
                  </a:lnTo>
                  <a:cubicBezTo>
                    <a:pt x="545583" y="1292286"/>
                    <a:pt x="590072" y="1282149"/>
                    <a:pt x="629987" y="1264217"/>
                  </a:cubicBezTo>
                  <a:cubicBezTo>
                    <a:pt x="668830" y="1246762"/>
                    <a:pt x="702147" y="1222501"/>
                    <a:pt x="729293" y="1194453"/>
                  </a:cubicBezTo>
                  <a:cubicBezTo>
                    <a:pt x="756320" y="1215442"/>
                    <a:pt x="785893" y="1233843"/>
                    <a:pt x="817860" y="1249181"/>
                  </a:cubicBezTo>
                  <a:cubicBezTo>
                    <a:pt x="892399" y="1284946"/>
                    <a:pt x="972283" y="1300445"/>
                    <a:pt x="1051902" y="1300445"/>
                  </a:cubicBezTo>
                  <a:cubicBezTo>
                    <a:pt x="1117387" y="1300445"/>
                    <a:pt x="1182761" y="1289881"/>
                    <a:pt x="1244952" y="1266068"/>
                  </a:cubicBezTo>
                  <a:cubicBezTo>
                    <a:pt x="1282298" y="1281434"/>
                    <a:pt x="1323682" y="1290232"/>
                    <a:pt x="1365772" y="1290232"/>
                  </a:cubicBezTo>
                  <a:cubicBezTo>
                    <a:pt x="1365772" y="1290232"/>
                    <a:pt x="1581994" y="1291248"/>
                    <a:pt x="1583338" y="1291248"/>
                  </a:cubicBezTo>
                  <a:cubicBezTo>
                    <a:pt x="1604508" y="1291248"/>
                    <a:pt x="1625085" y="1289180"/>
                    <a:pt x="1644905" y="1285310"/>
                  </a:cubicBezTo>
                  <a:cubicBezTo>
                    <a:pt x="1662858" y="1288528"/>
                    <a:pt x="1681377" y="1290232"/>
                    <a:pt x="1700337" y="1290232"/>
                  </a:cubicBezTo>
                  <a:cubicBezTo>
                    <a:pt x="1700337" y="1290232"/>
                    <a:pt x="1916560" y="1291248"/>
                    <a:pt x="1917903" y="1291248"/>
                  </a:cubicBezTo>
                  <a:cubicBezTo>
                    <a:pt x="1963932" y="1291248"/>
                    <a:pt x="2007169" y="1281483"/>
                    <a:pt x="2045936" y="1264603"/>
                  </a:cubicBezTo>
                  <a:cubicBezTo>
                    <a:pt x="2108407" y="1288752"/>
                    <a:pt x="2175593" y="1300445"/>
                    <a:pt x="2244332" y="1300445"/>
                  </a:cubicBezTo>
                  <a:cubicBezTo>
                    <a:pt x="2333934" y="1300445"/>
                    <a:pt x="2419814" y="1280453"/>
                    <a:pt x="2495620" y="1239304"/>
                  </a:cubicBezTo>
                  <a:cubicBezTo>
                    <a:pt x="2545875" y="1275840"/>
                    <a:pt x="2611444" y="1301483"/>
                    <a:pt x="2685011" y="1301483"/>
                  </a:cubicBezTo>
                  <a:cubicBezTo>
                    <a:pt x="2736399" y="1301483"/>
                    <a:pt x="2783583" y="1288914"/>
                    <a:pt x="2824043" y="1269440"/>
                  </a:cubicBezTo>
                  <a:cubicBezTo>
                    <a:pt x="2867427" y="1292054"/>
                    <a:pt x="2917619" y="1305563"/>
                    <a:pt x="2971631" y="1305563"/>
                  </a:cubicBezTo>
                  <a:cubicBezTo>
                    <a:pt x="3037949" y="1305563"/>
                    <a:pt x="3106499" y="1285086"/>
                    <a:pt x="3164947" y="1241281"/>
                  </a:cubicBezTo>
                  <a:cubicBezTo>
                    <a:pt x="3222373" y="1198239"/>
                    <a:pt x="3262154" y="1138535"/>
                    <a:pt x="3280981" y="1074442"/>
                  </a:cubicBezTo>
                  <a:cubicBezTo>
                    <a:pt x="3280981" y="1074442"/>
                    <a:pt x="3309547" y="979400"/>
                    <a:pt x="3310247" y="977030"/>
                  </a:cubicBezTo>
                  <a:cubicBezTo>
                    <a:pt x="3310247" y="977030"/>
                    <a:pt x="3322904" y="933575"/>
                    <a:pt x="3322876" y="933463"/>
                  </a:cubicBezTo>
                  <a:cubicBezTo>
                    <a:pt x="3329550" y="912202"/>
                    <a:pt x="3334462" y="892244"/>
                    <a:pt x="3337057" y="881876"/>
                  </a:cubicBezTo>
                  <a:cubicBezTo>
                    <a:pt x="3339058" y="873899"/>
                    <a:pt x="3340003" y="870190"/>
                    <a:pt x="3340835" y="867169"/>
                  </a:cubicBezTo>
                  <a:cubicBezTo>
                    <a:pt x="3342724" y="860355"/>
                    <a:pt x="3344361" y="853471"/>
                    <a:pt x="3345747" y="846539"/>
                  </a:cubicBezTo>
                  <a:cubicBezTo>
                    <a:pt x="3347216" y="839171"/>
                    <a:pt x="3349154" y="831537"/>
                    <a:pt x="3353778" y="814089"/>
                  </a:cubicBezTo>
                  <a:cubicBezTo>
                    <a:pt x="3354282" y="812189"/>
                    <a:pt x="3354828" y="810142"/>
                    <a:pt x="3354604" y="810829"/>
                  </a:cubicBezTo>
                  <a:lnTo>
                    <a:pt x="3369324" y="760946"/>
                  </a:lnTo>
                  <a:cubicBezTo>
                    <a:pt x="3379168" y="753522"/>
                    <a:pt x="3388543" y="745566"/>
                    <a:pt x="3397415" y="737133"/>
                  </a:cubicBezTo>
                  <a:cubicBezTo>
                    <a:pt x="3454372" y="682973"/>
                    <a:pt x="3493244" y="606221"/>
                    <a:pt x="3497784" y="519072"/>
                  </a:cubicBezTo>
                  <a:cubicBezTo>
                    <a:pt x="3498043" y="514081"/>
                    <a:pt x="3498176" y="509083"/>
                    <a:pt x="3498176" y="504077"/>
                  </a:cubicBezTo>
                  <a:cubicBezTo>
                    <a:pt x="3498176" y="414945"/>
                    <a:pt x="3461788" y="332942"/>
                    <a:pt x="3403075" y="274113"/>
                  </a:cubicBezTo>
                  <a:cubicBezTo>
                    <a:pt x="3349042" y="219975"/>
                    <a:pt x="3269878" y="179863"/>
                    <a:pt x="3189007" y="180130"/>
                  </a:cubicBezTo>
                  <a:cubicBezTo>
                    <a:pt x="3163638" y="179029"/>
                    <a:pt x="3139655" y="179464"/>
                    <a:pt x="3125578" y="179674"/>
                  </a:cubicBezTo>
                  <a:cubicBezTo>
                    <a:pt x="3117603" y="179793"/>
                    <a:pt x="3112208" y="179863"/>
                    <a:pt x="3107262" y="179863"/>
                  </a:cubicBezTo>
                  <a:cubicBezTo>
                    <a:pt x="3102742" y="179863"/>
                    <a:pt x="3098223" y="179969"/>
                    <a:pt x="3093710" y="180186"/>
                  </a:cubicBezTo>
                  <a:cubicBezTo>
                    <a:pt x="3081327" y="180775"/>
                    <a:pt x="3069964" y="180775"/>
                    <a:pt x="3057581" y="180186"/>
                  </a:cubicBezTo>
                  <a:cubicBezTo>
                    <a:pt x="3053068" y="179969"/>
                    <a:pt x="3048549" y="179863"/>
                    <a:pt x="3044029" y="179863"/>
                  </a:cubicBezTo>
                  <a:cubicBezTo>
                    <a:pt x="3016267" y="179863"/>
                    <a:pt x="2989317" y="183411"/>
                    <a:pt x="2963613" y="190021"/>
                  </a:cubicBezTo>
                  <a:cubicBezTo>
                    <a:pt x="2943309" y="186018"/>
                    <a:pt x="2922432" y="183943"/>
                    <a:pt x="2901233" y="183943"/>
                  </a:cubicBezTo>
                  <a:cubicBezTo>
                    <a:pt x="2888822" y="183943"/>
                    <a:pt x="2874346" y="183312"/>
                    <a:pt x="2851552" y="182233"/>
                  </a:cubicBezTo>
                  <a:cubicBezTo>
                    <a:pt x="2847040" y="182016"/>
                    <a:pt x="2842520" y="181910"/>
                    <a:pt x="2838000" y="181910"/>
                  </a:cubicBezTo>
                  <a:cubicBezTo>
                    <a:pt x="2831256" y="181910"/>
                    <a:pt x="2823511" y="181749"/>
                    <a:pt x="2811631" y="181476"/>
                  </a:cubicBezTo>
                  <a:cubicBezTo>
                    <a:pt x="2800752" y="181230"/>
                    <a:pt x="2785850" y="180873"/>
                    <a:pt x="2770681" y="180873"/>
                  </a:cubicBezTo>
                  <a:cubicBezTo>
                    <a:pt x="2749455" y="180873"/>
                    <a:pt x="2728710" y="182976"/>
                    <a:pt x="2708687" y="186923"/>
                  </a:cubicBezTo>
                  <a:cubicBezTo>
                    <a:pt x="2690573" y="183670"/>
                    <a:pt x="2671746" y="181910"/>
                    <a:pt x="2652366" y="181910"/>
                  </a:cubicBezTo>
                  <a:lnTo>
                    <a:pt x="2528944" y="181910"/>
                  </a:lnTo>
                  <a:cubicBezTo>
                    <a:pt x="2490338" y="181910"/>
                    <a:pt x="2453705" y="188780"/>
                    <a:pt x="2420038" y="200943"/>
                  </a:cubicBezTo>
                  <a:cubicBezTo>
                    <a:pt x="2360450" y="178889"/>
                    <a:pt x="2297945" y="168612"/>
                    <a:pt x="2235153" y="168612"/>
                  </a:cubicBezTo>
                  <a:cubicBezTo>
                    <a:pt x="2187732" y="168612"/>
                    <a:pt x="2140401" y="174466"/>
                    <a:pt x="2094351" y="186972"/>
                  </a:cubicBezTo>
                  <a:cubicBezTo>
                    <a:pt x="2076125" y="147772"/>
                    <a:pt x="2050771" y="114011"/>
                    <a:pt x="2021155" y="86665"/>
                  </a:cubicBezTo>
                  <a:cubicBezTo>
                    <a:pt x="1960462" y="30627"/>
                    <a:pt x="1881683" y="1023"/>
                    <a:pt x="1801638" y="1023"/>
                  </a:cubicBezTo>
                  <a:lnTo>
                    <a:pt x="1776143" y="1023"/>
                  </a:lnTo>
                  <a:cubicBezTo>
                    <a:pt x="1768342" y="1023"/>
                    <a:pt x="1760177" y="1164"/>
                    <a:pt x="1754741" y="1255"/>
                  </a:cubicBezTo>
                  <a:cubicBezTo>
                    <a:pt x="1740021" y="1500"/>
                    <a:pt x="1730863" y="1591"/>
                    <a:pt x="1710867" y="1023"/>
                  </a:cubicBezTo>
                  <a:cubicBezTo>
                    <a:pt x="1667392" y="1023"/>
                    <a:pt x="1626414" y="9730"/>
                    <a:pt x="1589354" y="24914"/>
                  </a:cubicBezTo>
                  <a:cubicBezTo>
                    <a:pt x="1550553" y="9134"/>
                    <a:pt x="1508987" y="1023"/>
                    <a:pt x="1467079" y="1023"/>
                  </a:cubicBezTo>
                  <a:lnTo>
                    <a:pt x="1441584" y="1023"/>
                  </a:lnTo>
                  <a:cubicBezTo>
                    <a:pt x="1433783" y="1023"/>
                    <a:pt x="1425619" y="1164"/>
                    <a:pt x="1420183" y="1255"/>
                  </a:cubicBezTo>
                  <a:cubicBezTo>
                    <a:pt x="1405462" y="1500"/>
                    <a:pt x="1396304" y="1591"/>
                    <a:pt x="1376308" y="1023"/>
                  </a:cubicBezTo>
                  <a:cubicBezTo>
                    <a:pt x="1284887" y="1023"/>
                    <a:pt x="1204527" y="39530"/>
                    <a:pt x="1148360" y="95792"/>
                  </a:cubicBezTo>
                  <a:cubicBezTo>
                    <a:pt x="1126735" y="117453"/>
                    <a:pt x="1107739" y="142710"/>
                    <a:pt x="1092550" y="170813"/>
                  </a:cubicBezTo>
                  <a:cubicBezTo>
                    <a:pt x="1075997" y="169341"/>
                    <a:pt x="1059381" y="168619"/>
                    <a:pt x="1042736" y="168619"/>
                  </a:cubicBezTo>
                  <a:cubicBezTo>
                    <a:pt x="1028569" y="168619"/>
                    <a:pt x="1014408" y="169145"/>
                    <a:pt x="1000290" y="170211"/>
                  </a:cubicBezTo>
                  <a:cubicBezTo>
                    <a:pt x="984058" y="140614"/>
                    <a:pt x="963405" y="113969"/>
                    <a:pt x="939393" y="91215"/>
                  </a:cubicBezTo>
                  <a:cubicBezTo>
                    <a:pt x="881785" y="36620"/>
                    <a:pt x="803475" y="3063"/>
                    <a:pt x="718329" y="3063"/>
                  </a:cubicBezTo>
                  <a:cubicBezTo>
                    <a:pt x="689505" y="3063"/>
                    <a:pt x="662177" y="2636"/>
                    <a:pt x="631246" y="2138"/>
                  </a:cubicBezTo>
                  <a:cubicBezTo>
                    <a:pt x="598433" y="1612"/>
                    <a:pt x="562136" y="1030"/>
                    <a:pt x="521963" y="1038"/>
                  </a:cubicBezTo>
                  <a:cubicBezTo>
                    <a:pt x="521963" y="1038"/>
                    <a:pt x="325106" y="0"/>
                    <a:pt x="323602" y="0"/>
                  </a:cubicBezTo>
                  <a:cubicBezTo>
                    <a:pt x="280477" y="-14"/>
                    <a:pt x="238408" y="8573"/>
                    <a:pt x="199606" y="24682"/>
                  </a:cubicBezTo>
                  <a:cubicBezTo>
                    <a:pt x="159909" y="41163"/>
                    <a:pt x="124360" y="65207"/>
                    <a:pt x="94675" y="94972"/>
                  </a:cubicBezTo>
                  <a:cubicBezTo>
                    <a:pt x="35807" y="153982"/>
                    <a:pt x="0" y="235663"/>
                    <a:pt x="0" y="324228"/>
                  </a:cubicBezTo>
                  <a:cubicBezTo>
                    <a:pt x="0" y="408909"/>
                    <a:pt x="32960" y="488193"/>
                    <a:pt x="89106" y="547007"/>
                  </a:cubicBezTo>
                  <a:cubicBezTo>
                    <a:pt x="89252" y="619294"/>
                    <a:pt x="89413" y="699293"/>
                    <a:pt x="89539" y="761198"/>
                  </a:cubicBezTo>
                  <a:cubicBezTo>
                    <a:pt x="35346" y="825677"/>
                    <a:pt x="10103" y="906944"/>
                    <a:pt x="14671" y="985239"/>
                  </a:cubicBezTo>
                  <a:cubicBezTo>
                    <a:pt x="18477" y="1057569"/>
                    <a:pt x="47092" y="1139137"/>
                    <a:pt x="114166" y="1202887"/>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03" name="Google Shape;603;p8"/>
            <p:cNvGrpSpPr/>
            <p:nvPr/>
          </p:nvGrpSpPr>
          <p:grpSpPr>
            <a:xfrm>
              <a:off x="1155448" y="7586902"/>
              <a:ext cx="2924439" cy="730705"/>
              <a:chOff x="1155448" y="7586902"/>
              <a:chExt cx="2924439" cy="730705"/>
            </a:xfrm>
          </p:grpSpPr>
          <p:sp>
            <p:nvSpPr>
              <p:cNvPr id="604" name="Google Shape;604;p8"/>
              <p:cNvSpPr/>
              <p:nvPr/>
            </p:nvSpPr>
            <p:spPr>
              <a:xfrm>
                <a:off x="1155448" y="7586902"/>
                <a:ext cx="468139" cy="717427"/>
              </a:xfrm>
              <a:custGeom>
                <a:avLst/>
                <a:gdLst/>
                <a:ahLst/>
                <a:cxnLst/>
                <a:rect l="l" t="t" r="r" b="b"/>
                <a:pathLst>
                  <a:path w="468139" h="717427" extrusionOk="0">
                    <a:moveTo>
                      <a:pt x="431437" y="3063"/>
                    </a:moveTo>
                    <a:cubicBezTo>
                      <a:pt x="366161" y="3063"/>
                      <a:pt x="309050" y="1037"/>
                      <a:pt x="233566" y="1037"/>
                    </a:cubicBezTo>
                    <a:lnTo>
                      <a:pt x="36710" y="0"/>
                    </a:lnTo>
                    <a:cubicBezTo>
                      <a:pt x="16315" y="0"/>
                      <a:pt x="0" y="16361"/>
                      <a:pt x="0" y="36803"/>
                    </a:cubicBezTo>
                    <a:cubicBezTo>
                      <a:pt x="0" y="56206"/>
                      <a:pt x="15294" y="71537"/>
                      <a:pt x="34674" y="71537"/>
                    </a:cubicBezTo>
                    <a:lnTo>
                      <a:pt x="88728" y="71537"/>
                    </a:lnTo>
                    <a:lnTo>
                      <a:pt x="89749" y="579449"/>
                    </a:lnTo>
                    <a:cubicBezTo>
                      <a:pt x="89749" y="599891"/>
                      <a:pt x="89749" y="621348"/>
                      <a:pt x="88728" y="644853"/>
                    </a:cubicBezTo>
                    <a:cubicBezTo>
                      <a:pt x="70369" y="644853"/>
                      <a:pt x="56090" y="644853"/>
                      <a:pt x="48960" y="645890"/>
                    </a:cubicBezTo>
                    <a:cubicBezTo>
                      <a:pt x="25502" y="647916"/>
                      <a:pt x="13265" y="665294"/>
                      <a:pt x="14273" y="682672"/>
                    </a:cubicBezTo>
                    <a:cubicBezTo>
                      <a:pt x="15294" y="702097"/>
                      <a:pt x="28559" y="716390"/>
                      <a:pt x="50996" y="716390"/>
                    </a:cubicBezTo>
                    <a:cubicBezTo>
                      <a:pt x="62219" y="716390"/>
                      <a:pt x="101993" y="717428"/>
                      <a:pt x="136674" y="717428"/>
                    </a:cubicBezTo>
                    <a:lnTo>
                      <a:pt x="212150" y="717428"/>
                    </a:lnTo>
                    <a:cubicBezTo>
                      <a:pt x="232545" y="717428"/>
                      <a:pt x="247846" y="699012"/>
                      <a:pt x="246824" y="679609"/>
                    </a:cubicBezTo>
                    <a:cubicBezTo>
                      <a:pt x="246824" y="660184"/>
                      <a:pt x="229480" y="644853"/>
                      <a:pt x="210100" y="644853"/>
                    </a:cubicBezTo>
                    <a:lnTo>
                      <a:pt x="161140" y="644853"/>
                    </a:lnTo>
                    <a:lnTo>
                      <a:pt x="161140" y="444555"/>
                    </a:lnTo>
                    <a:cubicBezTo>
                      <a:pt x="255997" y="444555"/>
                      <a:pt x="296799" y="445572"/>
                      <a:pt x="324337" y="445572"/>
                    </a:cubicBezTo>
                    <a:lnTo>
                      <a:pt x="324337" y="469076"/>
                    </a:lnTo>
                    <a:cubicBezTo>
                      <a:pt x="324337" y="489518"/>
                      <a:pt x="340659" y="504842"/>
                      <a:pt x="360032" y="504842"/>
                    </a:cubicBezTo>
                    <a:cubicBezTo>
                      <a:pt x="379412" y="504842"/>
                      <a:pt x="395728" y="489518"/>
                      <a:pt x="395728" y="469076"/>
                    </a:cubicBezTo>
                    <a:lnTo>
                      <a:pt x="395728" y="350530"/>
                    </a:lnTo>
                    <a:cubicBezTo>
                      <a:pt x="395728" y="331126"/>
                      <a:pt x="379405" y="314764"/>
                      <a:pt x="360032" y="314764"/>
                    </a:cubicBezTo>
                    <a:cubicBezTo>
                      <a:pt x="340652" y="314764"/>
                      <a:pt x="324337" y="331126"/>
                      <a:pt x="324337" y="350530"/>
                    </a:cubicBezTo>
                    <a:lnTo>
                      <a:pt x="324337" y="374034"/>
                    </a:lnTo>
                    <a:lnTo>
                      <a:pt x="161140" y="373018"/>
                    </a:lnTo>
                    <a:lnTo>
                      <a:pt x="160126" y="71530"/>
                    </a:lnTo>
                    <a:cubicBezTo>
                      <a:pt x="261104" y="71530"/>
                      <a:pt x="385534" y="71530"/>
                      <a:pt x="395728" y="72568"/>
                    </a:cubicBezTo>
                    <a:cubicBezTo>
                      <a:pt x="396749" y="93009"/>
                      <a:pt x="396749" y="112413"/>
                      <a:pt x="396749" y="184988"/>
                    </a:cubicBezTo>
                    <a:cubicBezTo>
                      <a:pt x="396749" y="205408"/>
                      <a:pt x="413072" y="220753"/>
                      <a:pt x="432445" y="220753"/>
                    </a:cubicBezTo>
                    <a:cubicBezTo>
                      <a:pt x="452846" y="220753"/>
                      <a:pt x="468140" y="204392"/>
                      <a:pt x="468140" y="183950"/>
                    </a:cubicBezTo>
                    <a:cubicBezTo>
                      <a:pt x="468140" y="50073"/>
                      <a:pt x="467118" y="55190"/>
                      <a:pt x="466104" y="35765"/>
                    </a:cubicBezTo>
                    <a:cubicBezTo>
                      <a:pt x="465104" y="17378"/>
                      <a:pt x="449802" y="3063"/>
                      <a:pt x="431437" y="30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5" name="Google Shape;605;p8"/>
              <p:cNvSpPr/>
              <p:nvPr/>
            </p:nvSpPr>
            <p:spPr>
              <a:xfrm>
                <a:off x="1679762" y="7755528"/>
                <a:ext cx="471225" cy="556961"/>
              </a:xfrm>
              <a:custGeom>
                <a:avLst/>
                <a:gdLst/>
                <a:ahLst/>
                <a:cxnLst/>
                <a:rect l="l" t="t" r="r" b="b"/>
                <a:pathLst>
                  <a:path w="471225" h="556961" extrusionOk="0">
                    <a:moveTo>
                      <a:pt x="231537" y="0"/>
                    </a:moveTo>
                    <a:cubicBezTo>
                      <a:pt x="77520" y="0"/>
                      <a:pt x="0" y="121617"/>
                      <a:pt x="0" y="278999"/>
                    </a:cubicBezTo>
                    <a:cubicBezTo>
                      <a:pt x="0" y="437398"/>
                      <a:pt x="78534" y="556961"/>
                      <a:pt x="240717" y="556961"/>
                    </a:cubicBezTo>
                    <a:cubicBezTo>
                      <a:pt x="407992" y="556961"/>
                      <a:pt x="471225" y="428201"/>
                      <a:pt x="471225" y="286143"/>
                    </a:cubicBezTo>
                    <a:cubicBezTo>
                      <a:pt x="471225" y="120601"/>
                      <a:pt x="384534" y="0"/>
                      <a:pt x="231537" y="0"/>
                    </a:cubicBezTo>
                    <a:close/>
                    <a:moveTo>
                      <a:pt x="240717" y="485424"/>
                    </a:moveTo>
                    <a:cubicBezTo>
                      <a:pt x="118315" y="485424"/>
                      <a:pt x="69355" y="394483"/>
                      <a:pt x="69355" y="277983"/>
                    </a:cubicBezTo>
                    <a:cubicBezTo>
                      <a:pt x="69355" y="169643"/>
                      <a:pt x="112193" y="71537"/>
                      <a:pt x="232552" y="71537"/>
                    </a:cubicBezTo>
                    <a:cubicBezTo>
                      <a:pt x="344752" y="71537"/>
                      <a:pt x="400849" y="156373"/>
                      <a:pt x="400849" y="287180"/>
                    </a:cubicBezTo>
                    <a:cubicBezTo>
                      <a:pt x="400849" y="408790"/>
                      <a:pt x="352910" y="485424"/>
                      <a:pt x="240717" y="48542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6" name="Google Shape;606;p8"/>
              <p:cNvSpPr/>
              <p:nvPr/>
            </p:nvSpPr>
            <p:spPr>
              <a:xfrm>
                <a:off x="2200010" y="7587932"/>
                <a:ext cx="287612" cy="715345"/>
              </a:xfrm>
              <a:custGeom>
                <a:avLst/>
                <a:gdLst/>
                <a:ahLst/>
                <a:cxnLst/>
                <a:rect l="l" t="t" r="r" b="b"/>
                <a:pathLst>
                  <a:path w="287612" h="715345" extrusionOk="0">
                    <a:moveTo>
                      <a:pt x="251911" y="643822"/>
                    </a:moveTo>
                    <a:lnTo>
                      <a:pt x="177455" y="643822"/>
                    </a:lnTo>
                    <a:cubicBezTo>
                      <a:pt x="178477" y="602961"/>
                      <a:pt x="178477" y="563095"/>
                      <a:pt x="179491" y="524259"/>
                    </a:cubicBezTo>
                    <a:cubicBezTo>
                      <a:pt x="180513" y="474180"/>
                      <a:pt x="181541" y="422074"/>
                      <a:pt x="181541" y="369940"/>
                    </a:cubicBezTo>
                    <a:cubicBezTo>
                      <a:pt x="181541" y="264685"/>
                      <a:pt x="177455" y="193154"/>
                      <a:pt x="174398" y="122634"/>
                    </a:cubicBezTo>
                    <a:lnTo>
                      <a:pt x="171341" y="33718"/>
                    </a:lnTo>
                    <a:cubicBezTo>
                      <a:pt x="171341" y="14314"/>
                      <a:pt x="155018" y="0"/>
                      <a:pt x="135645" y="0"/>
                    </a:cubicBezTo>
                    <a:lnTo>
                      <a:pt x="110151" y="0"/>
                    </a:lnTo>
                    <a:cubicBezTo>
                      <a:pt x="93828" y="0"/>
                      <a:pt x="70369" y="1016"/>
                      <a:pt x="44875" y="0"/>
                    </a:cubicBezTo>
                    <a:cubicBezTo>
                      <a:pt x="25495" y="0"/>
                      <a:pt x="9179" y="16340"/>
                      <a:pt x="9179" y="35765"/>
                    </a:cubicBezTo>
                    <a:cubicBezTo>
                      <a:pt x="9179" y="56206"/>
                      <a:pt x="25502" y="71530"/>
                      <a:pt x="44875" y="71530"/>
                    </a:cubicBezTo>
                    <a:lnTo>
                      <a:pt x="100971" y="71530"/>
                    </a:lnTo>
                    <a:lnTo>
                      <a:pt x="103007" y="124673"/>
                    </a:lnTo>
                    <a:cubicBezTo>
                      <a:pt x="106065" y="196211"/>
                      <a:pt x="110151" y="265694"/>
                      <a:pt x="110151" y="369933"/>
                    </a:cubicBezTo>
                    <a:cubicBezTo>
                      <a:pt x="110151" y="422060"/>
                      <a:pt x="109129" y="473156"/>
                      <a:pt x="108101" y="523236"/>
                    </a:cubicBezTo>
                    <a:cubicBezTo>
                      <a:pt x="107086" y="562071"/>
                      <a:pt x="107086" y="602954"/>
                      <a:pt x="106065" y="642799"/>
                    </a:cubicBezTo>
                    <a:lnTo>
                      <a:pt x="35695" y="642799"/>
                    </a:lnTo>
                    <a:cubicBezTo>
                      <a:pt x="16308" y="642799"/>
                      <a:pt x="0" y="659139"/>
                      <a:pt x="0" y="678564"/>
                    </a:cubicBezTo>
                    <a:cubicBezTo>
                      <a:pt x="0" y="697968"/>
                      <a:pt x="16308" y="714329"/>
                      <a:pt x="35695" y="714329"/>
                    </a:cubicBezTo>
                    <a:lnTo>
                      <a:pt x="251918" y="715346"/>
                    </a:lnTo>
                    <a:cubicBezTo>
                      <a:pt x="271298" y="715346"/>
                      <a:pt x="287613" y="699005"/>
                      <a:pt x="287613" y="679581"/>
                    </a:cubicBezTo>
                    <a:cubicBezTo>
                      <a:pt x="287606" y="660184"/>
                      <a:pt x="271284" y="643822"/>
                      <a:pt x="251911" y="6438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7" name="Google Shape;607;p8"/>
              <p:cNvSpPr/>
              <p:nvPr/>
            </p:nvSpPr>
            <p:spPr>
              <a:xfrm>
                <a:off x="2534555" y="7587932"/>
                <a:ext cx="287626" cy="715345"/>
              </a:xfrm>
              <a:custGeom>
                <a:avLst/>
                <a:gdLst/>
                <a:ahLst/>
                <a:cxnLst/>
                <a:rect l="l" t="t" r="r" b="b"/>
                <a:pathLst>
                  <a:path w="287626" h="715345" extrusionOk="0">
                    <a:moveTo>
                      <a:pt x="251925" y="643822"/>
                    </a:moveTo>
                    <a:lnTo>
                      <a:pt x="177469" y="643822"/>
                    </a:lnTo>
                    <a:cubicBezTo>
                      <a:pt x="178484" y="602961"/>
                      <a:pt x="178484" y="563095"/>
                      <a:pt x="179519" y="524259"/>
                    </a:cubicBezTo>
                    <a:cubicBezTo>
                      <a:pt x="180534" y="474180"/>
                      <a:pt x="181541" y="422074"/>
                      <a:pt x="181541" y="369940"/>
                    </a:cubicBezTo>
                    <a:cubicBezTo>
                      <a:pt x="181541" y="264685"/>
                      <a:pt x="177469" y="193154"/>
                      <a:pt x="174412" y="122634"/>
                    </a:cubicBezTo>
                    <a:lnTo>
                      <a:pt x="171355" y="33718"/>
                    </a:lnTo>
                    <a:cubicBezTo>
                      <a:pt x="171355" y="14314"/>
                      <a:pt x="155032" y="0"/>
                      <a:pt x="135659" y="0"/>
                    </a:cubicBezTo>
                    <a:lnTo>
                      <a:pt x="110165" y="0"/>
                    </a:lnTo>
                    <a:cubicBezTo>
                      <a:pt x="93842" y="0"/>
                      <a:pt x="70383" y="1016"/>
                      <a:pt x="44889" y="0"/>
                    </a:cubicBezTo>
                    <a:cubicBezTo>
                      <a:pt x="25509" y="0"/>
                      <a:pt x="9193" y="16340"/>
                      <a:pt x="9193" y="35765"/>
                    </a:cubicBezTo>
                    <a:cubicBezTo>
                      <a:pt x="9193" y="56206"/>
                      <a:pt x="25516" y="71530"/>
                      <a:pt x="44889" y="71530"/>
                    </a:cubicBezTo>
                    <a:lnTo>
                      <a:pt x="100985" y="71530"/>
                    </a:lnTo>
                    <a:lnTo>
                      <a:pt x="103021" y="124673"/>
                    </a:lnTo>
                    <a:cubicBezTo>
                      <a:pt x="106079" y="196211"/>
                      <a:pt x="110165" y="265694"/>
                      <a:pt x="110165" y="369933"/>
                    </a:cubicBezTo>
                    <a:cubicBezTo>
                      <a:pt x="110165" y="422060"/>
                      <a:pt x="109143" y="473156"/>
                      <a:pt x="108115" y="523236"/>
                    </a:cubicBezTo>
                    <a:cubicBezTo>
                      <a:pt x="107100" y="562071"/>
                      <a:pt x="107100" y="602954"/>
                      <a:pt x="106079" y="642799"/>
                    </a:cubicBezTo>
                    <a:lnTo>
                      <a:pt x="35709" y="642799"/>
                    </a:lnTo>
                    <a:cubicBezTo>
                      <a:pt x="16329" y="642799"/>
                      <a:pt x="0" y="659139"/>
                      <a:pt x="0" y="678564"/>
                    </a:cubicBezTo>
                    <a:cubicBezTo>
                      <a:pt x="0" y="697968"/>
                      <a:pt x="16329" y="714329"/>
                      <a:pt x="35709" y="714329"/>
                    </a:cubicBezTo>
                    <a:lnTo>
                      <a:pt x="251932" y="715346"/>
                    </a:lnTo>
                    <a:cubicBezTo>
                      <a:pt x="271319" y="715346"/>
                      <a:pt x="287627" y="699005"/>
                      <a:pt x="287627" y="679581"/>
                    </a:cubicBezTo>
                    <a:cubicBezTo>
                      <a:pt x="287627" y="660184"/>
                      <a:pt x="271311" y="643822"/>
                      <a:pt x="251925" y="6438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8" name="Google Shape;608;p8"/>
              <p:cNvSpPr/>
              <p:nvPr/>
            </p:nvSpPr>
            <p:spPr>
              <a:xfrm>
                <a:off x="2872199" y="7755528"/>
                <a:ext cx="471225" cy="556961"/>
              </a:xfrm>
              <a:custGeom>
                <a:avLst/>
                <a:gdLst/>
                <a:ahLst/>
                <a:cxnLst/>
                <a:rect l="l" t="t" r="r" b="b"/>
                <a:pathLst>
                  <a:path w="471225" h="556961" extrusionOk="0">
                    <a:moveTo>
                      <a:pt x="231530" y="0"/>
                    </a:moveTo>
                    <a:cubicBezTo>
                      <a:pt x="77512" y="0"/>
                      <a:pt x="0" y="121617"/>
                      <a:pt x="0" y="278999"/>
                    </a:cubicBezTo>
                    <a:cubicBezTo>
                      <a:pt x="0" y="437398"/>
                      <a:pt x="78527" y="556961"/>
                      <a:pt x="240709" y="556961"/>
                    </a:cubicBezTo>
                    <a:cubicBezTo>
                      <a:pt x="407978" y="556961"/>
                      <a:pt x="471225" y="428201"/>
                      <a:pt x="471225" y="286143"/>
                    </a:cubicBezTo>
                    <a:cubicBezTo>
                      <a:pt x="471225" y="120601"/>
                      <a:pt x="384512" y="0"/>
                      <a:pt x="231530" y="0"/>
                    </a:cubicBezTo>
                    <a:close/>
                    <a:moveTo>
                      <a:pt x="240709" y="485424"/>
                    </a:moveTo>
                    <a:cubicBezTo>
                      <a:pt x="118322" y="485424"/>
                      <a:pt x="69348" y="394483"/>
                      <a:pt x="69348" y="277983"/>
                    </a:cubicBezTo>
                    <a:cubicBezTo>
                      <a:pt x="69348" y="169643"/>
                      <a:pt x="112200" y="71537"/>
                      <a:pt x="232545" y="71537"/>
                    </a:cubicBezTo>
                    <a:cubicBezTo>
                      <a:pt x="344745" y="71537"/>
                      <a:pt x="400842" y="156373"/>
                      <a:pt x="400842" y="287180"/>
                    </a:cubicBezTo>
                    <a:cubicBezTo>
                      <a:pt x="400842" y="408790"/>
                      <a:pt x="352910" y="485424"/>
                      <a:pt x="240709" y="48542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9" name="Google Shape;609;p8"/>
              <p:cNvSpPr/>
              <p:nvPr/>
            </p:nvSpPr>
            <p:spPr>
              <a:xfrm>
                <a:off x="3361831" y="7766321"/>
                <a:ext cx="718056" cy="551286"/>
              </a:xfrm>
              <a:custGeom>
                <a:avLst/>
                <a:gdLst/>
                <a:ahLst/>
                <a:cxnLst/>
                <a:rect l="l" t="t" r="r" b="b"/>
                <a:pathLst>
                  <a:path w="718056" h="551286" extrusionOk="0">
                    <a:moveTo>
                      <a:pt x="683383" y="452"/>
                    </a:moveTo>
                    <a:cubicBezTo>
                      <a:pt x="659924" y="-565"/>
                      <a:pt x="636458" y="452"/>
                      <a:pt x="614014" y="452"/>
                    </a:cubicBezTo>
                    <a:cubicBezTo>
                      <a:pt x="592598" y="1468"/>
                      <a:pt x="572197" y="1468"/>
                      <a:pt x="550781" y="452"/>
                    </a:cubicBezTo>
                    <a:cubicBezTo>
                      <a:pt x="531394" y="452"/>
                      <a:pt x="515086" y="15776"/>
                      <a:pt x="514071" y="35208"/>
                    </a:cubicBezTo>
                    <a:cubicBezTo>
                      <a:pt x="514071" y="55628"/>
                      <a:pt x="529365" y="71989"/>
                      <a:pt x="548738" y="71989"/>
                    </a:cubicBezTo>
                    <a:cubicBezTo>
                      <a:pt x="555888" y="73006"/>
                      <a:pt x="563024" y="73006"/>
                      <a:pt x="569139" y="73006"/>
                    </a:cubicBezTo>
                    <a:cubicBezTo>
                      <a:pt x="545680" y="159888"/>
                      <a:pt x="484491" y="376526"/>
                      <a:pt x="474283" y="404131"/>
                    </a:cubicBezTo>
                    <a:cubicBezTo>
                      <a:pt x="463061" y="373456"/>
                      <a:pt x="393713" y="170102"/>
                      <a:pt x="371261" y="75053"/>
                    </a:cubicBezTo>
                    <a:cubicBezTo>
                      <a:pt x="383519" y="76069"/>
                      <a:pt x="395756" y="76069"/>
                      <a:pt x="407992" y="76069"/>
                    </a:cubicBezTo>
                    <a:cubicBezTo>
                      <a:pt x="427358" y="76069"/>
                      <a:pt x="443688" y="59729"/>
                      <a:pt x="443688" y="40304"/>
                    </a:cubicBezTo>
                    <a:cubicBezTo>
                      <a:pt x="443688" y="19863"/>
                      <a:pt x="427358" y="4539"/>
                      <a:pt x="407992" y="4539"/>
                    </a:cubicBezTo>
                    <a:cubicBezTo>
                      <a:pt x="387591" y="4539"/>
                      <a:pt x="366175" y="3522"/>
                      <a:pt x="344759" y="2513"/>
                    </a:cubicBezTo>
                    <a:cubicBezTo>
                      <a:pt x="323323" y="2513"/>
                      <a:pt x="299864" y="1475"/>
                      <a:pt x="277434" y="1475"/>
                    </a:cubicBezTo>
                    <a:cubicBezTo>
                      <a:pt x="258046" y="1475"/>
                      <a:pt x="241738" y="17837"/>
                      <a:pt x="241738" y="37240"/>
                    </a:cubicBezTo>
                    <a:cubicBezTo>
                      <a:pt x="241738" y="56665"/>
                      <a:pt x="258046" y="73006"/>
                      <a:pt x="277434" y="73006"/>
                    </a:cubicBezTo>
                    <a:lnTo>
                      <a:pt x="290684" y="73006"/>
                    </a:lnTo>
                    <a:cubicBezTo>
                      <a:pt x="273340" y="140463"/>
                      <a:pt x="220322" y="321350"/>
                      <a:pt x="197871" y="386754"/>
                    </a:cubicBezTo>
                    <a:cubicBezTo>
                      <a:pt x="171348" y="270254"/>
                      <a:pt x="144832" y="138409"/>
                      <a:pt x="132595" y="74043"/>
                    </a:cubicBezTo>
                    <a:lnTo>
                      <a:pt x="159118" y="74043"/>
                    </a:lnTo>
                    <a:cubicBezTo>
                      <a:pt x="177476" y="74043"/>
                      <a:pt x="194813" y="58698"/>
                      <a:pt x="194813" y="38278"/>
                    </a:cubicBezTo>
                    <a:cubicBezTo>
                      <a:pt x="194813" y="19863"/>
                      <a:pt x="178484" y="2513"/>
                      <a:pt x="159118" y="2513"/>
                    </a:cubicBezTo>
                    <a:lnTo>
                      <a:pt x="35696" y="2513"/>
                    </a:lnTo>
                    <a:cubicBezTo>
                      <a:pt x="16330" y="2513"/>
                      <a:pt x="0" y="18853"/>
                      <a:pt x="0" y="38278"/>
                    </a:cubicBezTo>
                    <a:cubicBezTo>
                      <a:pt x="0" y="58698"/>
                      <a:pt x="16330" y="74043"/>
                      <a:pt x="35696" y="74043"/>
                    </a:cubicBezTo>
                    <a:lnTo>
                      <a:pt x="60190" y="74043"/>
                    </a:lnTo>
                    <a:cubicBezTo>
                      <a:pt x="66311" y="102644"/>
                      <a:pt x="71391" y="130250"/>
                      <a:pt x="76498" y="157841"/>
                    </a:cubicBezTo>
                    <a:cubicBezTo>
                      <a:pt x="85677" y="198724"/>
                      <a:pt x="93842" y="241639"/>
                      <a:pt x="104029" y="283538"/>
                    </a:cubicBezTo>
                    <a:lnTo>
                      <a:pt x="115251" y="334634"/>
                    </a:lnTo>
                    <a:cubicBezTo>
                      <a:pt x="120358" y="359176"/>
                      <a:pt x="148924" y="486920"/>
                      <a:pt x="157068" y="519601"/>
                    </a:cubicBezTo>
                    <a:cubicBezTo>
                      <a:pt x="161161" y="536979"/>
                      <a:pt x="178484" y="547206"/>
                      <a:pt x="191756" y="547206"/>
                    </a:cubicBezTo>
                    <a:cubicBezTo>
                      <a:pt x="203993" y="547206"/>
                      <a:pt x="221337" y="538009"/>
                      <a:pt x="226444" y="521648"/>
                    </a:cubicBezTo>
                    <a:cubicBezTo>
                      <a:pt x="238681" y="481803"/>
                      <a:pt x="233573" y="493047"/>
                      <a:pt x="253975" y="434786"/>
                    </a:cubicBezTo>
                    <a:lnTo>
                      <a:pt x="275390" y="370399"/>
                    </a:lnTo>
                    <a:cubicBezTo>
                      <a:pt x="284570" y="342815"/>
                      <a:pt x="294777" y="313176"/>
                      <a:pt x="329444" y="192576"/>
                    </a:cubicBezTo>
                    <a:cubicBezTo>
                      <a:pt x="339659" y="225299"/>
                      <a:pt x="365140" y="301932"/>
                      <a:pt x="372297" y="325437"/>
                    </a:cubicBezTo>
                    <a:cubicBezTo>
                      <a:pt x="385548" y="374500"/>
                      <a:pt x="404935" y="424580"/>
                      <a:pt x="424301" y="472605"/>
                    </a:cubicBezTo>
                    <a:lnTo>
                      <a:pt x="445738" y="527781"/>
                    </a:lnTo>
                    <a:cubicBezTo>
                      <a:pt x="450824" y="540042"/>
                      <a:pt x="462046" y="551286"/>
                      <a:pt x="478376" y="551286"/>
                    </a:cubicBezTo>
                    <a:cubicBezTo>
                      <a:pt x="493670" y="551286"/>
                      <a:pt x="507935" y="542089"/>
                      <a:pt x="513043" y="524711"/>
                    </a:cubicBezTo>
                    <a:lnTo>
                      <a:pt x="541609" y="429669"/>
                    </a:lnTo>
                    <a:lnTo>
                      <a:pt x="555895" y="380627"/>
                    </a:lnTo>
                    <a:cubicBezTo>
                      <a:pt x="562017" y="361202"/>
                      <a:pt x="566089" y="341791"/>
                      <a:pt x="571189" y="323383"/>
                    </a:cubicBezTo>
                    <a:cubicBezTo>
                      <a:pt x="575261" y="302963"/>
                      <a:pt x="580368" y="284547"/>
                      <a:pt x="585476" y="265144"/>
                    </a:cubicBezTo>
                    <a:lnTo>
                      <a:pt x="628308" y="120022"/>
                    </a:lnTo>
                    <a:lnTo>
                      <a:pt x="633415" y="106745"/>
                    </a:lnTo>
                    <a:lnTo>
                      <a:pt x="644637" y="71989"/>
                    </a:lnTo>
                    <a:cubicBezTo>
                      <a:pt x="656874" y="70973"/>
                      <a:pt x="669110" y="70973"/>
                      <a:pt x="681347" y="71989"/>
                    </a:cubicBezTo>
                    <a:cubicBezTo>
                      <a:pt x="700713" y="71989"/>
                      <a:pt x="717042" y="56665"/>
                      <a:pt x="718057" y="37233"/>
                    </a:cubicBezTo>
                    <a:cubicBezTo>
                      <a:pt x="718043" y="17830"/>
                      <a:pt x="702749" y="452"/>
                      <a:pt x="683383" y="45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grpSp>
        <p:nvGrpSpPr>
          <p:cNvPr id="610" name="Google Shape;610;p8"/>
          <p:cNvGrpSpPr/>
          <p:nvPr/>
        </p:nvGrpSpPr>
        <p:grpSpPr>
          <a:xfrm rot="-591477">
            <a:off x="7864448" y="283619"/>
            <a:ext cx="1750960" cy="1472239"/>
            <a:chOff x="11796724" y="424232"/>
            <a:chExt cx="2626534" cy="2208361"/>
          </a:xfrm>
        </p:grpSpPr>
        <p:sp>
          <p:nvSpPr>
            <p:cNvPr id="611" name="Google Shape;611;p8"/>
            <p:cNvSpPr/>
            <p:nvPr/>
          </p:nvSpPr>
          <p:spPr>
            <a:xfrm>
              <a:off x="13294444" y="2147629"/>
              <a:ext cx="238545" cy="466772"/>
            </a:xfrm>
            <a:custGeom>
              <a:avLst/>
              <a:gdLst/>
              <a:ahLst/>
              <a:cxnLst/>
              <a:rect l="l" t="t" r="r" b="b"/>
              <a:pathLst>
                <a:path w="238545" h="466772" extrusionOk="0">
                  <a:moveTo>
                    <a:pt x="230235" y="318828"/>
                  </a:moveTo>
                  <a:cubicBezTo>
                    <a:pt x="206396" y="329718"/>
                    <a:pt x="181675" y="336458"/>
                    <a:pt x="156330" y="339651"/>
                  </a:cubicBezTo>
                  <a:cubicBezTo>
                    <a:pt x="175214" y="349443"/>
                    <a:pt x="194120" y="358951"/>
                    <a:pt x="212989" y="369032"/>
                  </a:cubicBezTo>
                  <a:cubicBezTo>
                    <a:pt x="223416" y="374437"/>
                    <a:pt x="219461" y="393437"/>
                    <a:pt x="207710" y="394367"/>
                  </a:cubicBezTo>
                  <a:cubicBezTo>
                    <a:pt x="169804" y="397556"/>
                    <a:pt x="132738" y="392912"/>
                    <a:pt x="97075" y="380777"/>
                  </a:cubicBezTo>
                  <a:cubicBezTo>
                    <a:pt x="103626" y="404022"/>
                    <a:pt x="110176" y="427267"/>
                    <a:pt x="116732" y="450506"/>
                  </a:cubicBezTo>
                  <a:cubicBezTo>
                    <a:pt x="120714" y="464516"/>
                    <a:pt x="101483" y="472222"/>
                    <a:pt x="92831" y="462268"/>
                  </a:cubicBezTo>
                  <a:cubicBezTo>
                    <a:pt x="67632" y="434211"/>
                    <a:pt x="41908" y="405246"/>
                    <a:pt x="25025" y="371054"/>
                  </a:cubicBezTo>
                  <a:cubicBezTo>
                    <a:pt x="7600" y="336242"/>
                    <a:pt x="4060" y="299187"/>
                    <a:pt x="3550" y="260593"/>
                  </a:cubicBezTo>
                  <a:cubicBezTo>
                    <a:pt x="1964" y="178982"/>
                    <a:pt x="-1929" y="96919"/>
                    <a:pt x="1155" y="15344"/>
                  </a:cubicBezTo>
                  <a:cubicBezTo>
                    <a:pt x="8525" y="14399"/>
                    <a:pt x="15622" y="13143"/>
                    <a:pt x="23034" y="11620"/>
                  </a:cubicBezTo>
                  <a:cubicBezTo>
                    <a:pt x="32810" y="9676"/>
                    <a:pt x="42874" y="7754"/>
                    <a:pt x="52650" y="5810"/>
                  </a:cubicBezTo>
                  <a:cubicBezTo>
                    <a:pt x="61244" y="4076"/>
                    <a:pt x="69565" y="2028"/>
                    <a:pt x="78180" y="0"/>
                  </a:cubicBezTo>
                  <a:cubicBezTo>
                    <a:pt x="77676" y="11357"/>
                    <a:pt x="76883" y="22693"/>
                    <a:pt x="76673" y="34071"/>
                  </a:cubicBezTo>
                  <a:cubicBezTo>
                    <a:pt x="75470" y="63782"/>
                    <a:pt x="74550" y="93515"/>
                    <a:pt x="73930" y="123268"/>
                  </a:cubicBezTo>
                  <a:cubicBezTo>
                    <a:pt x="73226" y="154182"/>
                    <a:pt x="72811" y="185117"/>
                    <a:pt x="72706" y="215779"/>
                  </a:cubicBezTo>
                  <a:cubicBezTo>
                    <a:pt x="72911" y="229526"/>
                    <a:pt x="72827" y="243247"/>
                    <a:pt x="73032" y="256989"/>
                  </a:cubicBezTo>
                  <a:cubicBezTo>
                    <a:pt x="73106" y="264296"/>
                    <a:pt x="73757" y="271645"/>
                    <a:pt x="73542" y="278931"/>
                  </a:cubicBezTo>
                  <a:cubicBezTo>
                    <a:pt x="98100" y="278606"/>
                    <a:pt x="123167" y="283575"/>
                    <a:pt x="147604" y="284993"/>
                  </a:cubicBezTo>
                  <a:cubicBezTo>
                    <a:pt x="173187" y="286785"/>
                    <a:pt x="199058" y="288597"/>
                    <a:pt x="224656" y="290099"/>
                  </a:cubicBezTo>
                  <a:cubicBezTo>
                    <a:pt x="239480" y="291139"/>
                    <a:pt x="244119" y="312498"/>
                    <a:pt x="230235" y="31882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2" name="Google Shape;612;p8"/>
            <p:cNvSpPr/>
            <p:nvPr/>
          </p:nvSpPr>
          <p:spPr>
            <a:xfrm>
              <a:off x="12988965" y="2181312"/>
              <a:ext cx="185821" cy="451281"/>
            </a:xfrm>
            <a:custGeom>
              <a:avLst/>
              <a:gdLst/>
              <a:ahLst/>
              <a:cxnLst/>
              <a:rect l="l" t="t" r="r" b="b"/>
              <a:pathLst>
                <a:path w="185821" h="451281" extrusionOk="0">
                  <a:moveTo>
                    <a:pt x="179277" y="369431"/>
                  </a:moveTo>
                  <a:cubicBezTo>
                    <a:pt x="170683" y="371164"/>
                    <a:pt x="160592" y="369289"/>
                    <a:pt x="151893" y="368391"/>
                  </a:cubicBezTo>
                  <a:cubicBezTo>
                    <a:pt x="142611" y="367450"/>
                    <a:pt x="133623" y="366526"/>
                    <a:pt x="124320" y="365874"/>
                  </a:cubicBezTo>
                  <a:cubicBezTo>
                    <a:pt x="119981" y="365275"/>
                    <a:pt x="115621" y="364971"/>
                    <a:pt x="111261" y="364666"/>
                  </a:cubicBezTo>
                  <a:cubicBezTo>
                    <a:pt x="115358" y="368753"/>
                    <a:pt x="119745" y="372856"/>
                    <a:pt x="123821" y="377231"/>
                  </a:cubicBezTo>
                  <a:cubicBezTo>
                    <a:pt x="130351" y="384113"/>
                    <a:pt x="137169" y="391021"/>
                    <a:pt x="143699" y="397902"/>
                  </a:cubicBezTo>
                  <a:cubicBezTo>
                    <a:pt x="150748" y="405698"/>
                    <a:pt x="160120" y="413656"/>
                    <a:pt x="161695" y="424577"/>
                  </a:cubicBezTo>
                  <a:cubicBezTo>
                    <a:pt x="163250" y="435787"/>
                    <a:pt x="153979" y="443026"/>
                    <a:pt x="143368" y="440237"/>
                  </a:cubicBezTo>
                  <a:cubicBezTo>
                    <a:pt x="141913" y="440137"/>
                    <a:pt x="140520" y="439160"/>
                    <a:pt x="139107" y="438477"/>
                  </a:cubicBezTo>
                  <a:cubicBezTo>
                    <a:pt x="135661" y="437652"/>
                    <a:pt x="132273" y="435955"/>
                    <a:pt x="129158" y="434563"/>
                  </a:cubicBezTo>
                  <a:cubicBezTo>
                    <a:pt x="124357" y="432184"/>
                    <a:pt x="119561" y="429804"/>
                    <a:pt x="114759" y="427419"/>
                  </a:cubicBezTo>
                  <a:cubicBezTo>
                    <a:pt x="106591" y="423049"/>
                    <a:pt x="98139" y="418662"/>
                    <a:pt x="90307" y="413730"/>
                  </a:cubicBezTo>
                  <a:cubicBezTo>
                    <a:pt x="82201" y="408487"/>
                    <a:pt x="73828" y="402935"/>
                    <a:pt x="66363" y="396862"/>
                  </a:cubicBezTo>
                  <a:cubicBezTo>
                    <a:pt x="63059" y="393999"/>
                    <a:pt x="59461" y="391121"/>
                    <a:pt x="55889" y="387948"/>
                  </a:cubicBezTo>
                  <a:cubicBezTo>
                    <a:pt x="55868" y="388237"/>
                    <a:pt x="55847" y="388531"/>
                    <a:pt x="55537" y="388799"/>
                  </a:cubicBezTo>
                  <a:cubicBezTo>
                    <a:pt x="53052" y="395050"/>
                    <a:pt x="50278" y="401285"/>
                    <a:pt x="47799" y="407536"/>
                  </a:cubicBezTo>
                  <a:cubicBezTo>
                    <a:pt x="45046" y="413477"/>
                    <a:pt x="42567" y="419729"/>
                    <a:pt x="40061" y="426274"/>
                  </a:cubicBezTo>
                  <a:cubicBezTo>
                    <a:pt x="38984" y="429121"/>
                    <a:pt x="37907" y="431963"/>
                    <a:pt x="36521" y="435083"/>
                  </a:cubicBezTo>
                  <a:cubicBezTo>
                    <a:pt x="34036" y="441334"/>
                    <a:pt x="31367" y="446115"/>
                    <a:pt x="25269" y="449776"/>
                  </a:cubicBezTo>
                  <a:cubicBezTo>
                    <a:pt x="18587" y="453401"/>
                    <a:pt x="7125" y="450259"/>
                    <a:pt x="4146" y="442747"/>
                  </a:cubicBezTo>
                  <a:cubicBezTo>
                    <a:pt x="2954" y="438865"/>
                    <a:pt x="1998" y="435876"/>
                    <a:pt x="2555" y="432121"/>
                  </a:cubicBezTo>
                  <a:cubicBezTo>
                    <a:pt x="2597" y="431537"/>
                    <a:pt x="2927" y="430981"/>
                    <a:pt x="2969" y="430397"/>
                  </a:cubicBezTo>
                  <a:cubicBezTo>
                    <a:pt x="-1338" y="408482"/>
                    <a:pt x="38" y="384623"/>
                    <a:pt x="984" y="362780"/>
                  </a:cubicBezTo>
                  <a:cubicBezTo>
                    <a:pt x="1641" y="340917"/>
                    <a:pt x="2854" y="319385"/>
                    <a:pt x="4073" y="297858"/>
                  </a:cubicBezTo>
                  <a:cubicBezTo>
                    <a:pt x="5018" y="276016"/>
                    <a:pt x="6526" y="254505"/>
                    <a:pt x="8033" y="232993"/>
                  </a:cubicBezTo>
                  <a:cubicBezTo>
                    <a:pt x="8884" y="216693"/>
                    <a:pt x="8002" y="195896"/>
                    <a:pt x="13544" y="179339"/>
                  </a:cubicBezTo>
                  <a:cubicBezTo>
                    <a:pt x="13859" y="166506"/>
                    <a:pt x="13570" y="153925"/>
                    <a:pt x="13885" y="141097"/>
                  </a:cubicBezTo>
                  <a:cubicBezTo>
                    <a:pt x="14489" y="111638"/>
                    <a:pt x="15981" y="81942"/>
                    <a:pt x="17767" y="52273"/>
                  </a:cubicBezTo>
                  <a:cubicBezTo>
                    <a:pt x="18907" y="35994"/>
                    <a:pt x="19028" y="17598"/>
                    <a:pt x="22285" y="299"/>
                  </a:cubicBezTo>
                  <a:cubicBezTo>
                    <a:pt x="31898" y="678"/>
                    <a:pt x="41238" y="751"/>
                    <a:pt x="50872" y="840"/>
                  </a:cubicBezTo>
                  <a:cubicBezTo>
                    <a:pt x="52616" y="961"/>
                    <a:pt x="54381" y="793"/>
                    <a:pt x="56125" y="914"/>
                  </a:cubicBezTo>
                  <a:cubicBezTo>
                    <a:pt x="66048" y="1024"/>
                    <a:pt x="75992" y="846"/>
                    <a:pt x="86230" y="683"/>
                  </a:cubicBezTo>
                  <a:cubicBezTo>
                    <a:pt x="95281" y="735"/>
                    <a:pt x="104647" y="515"/>
                    <a:pt x="114029" y="0"/>
                  </a:cubicBezTo>
                  <a:cubicBezTo>
                    <a:pt x="113262" y="15139"/>
                    <a:pt x="111602" y="30499"/>
                    <a:pt x="110893" y="44766"/>
                  </a:cubicBezTo>
                  <a:cubicBezTo>
                    <a:pt x="109380" y="74751"/>
                    <a:pt x="107011" y="104378"/>
                    <a:pt x="104621" y="134299"/>
                  </a:cubicBezTo>
                  <a:cubicBezTo>
                    <a:pt x="99720" y="191794"/>
                    <a:pt x="93653" y="249210"/>
                    <a:pt x="86734" y="306268"/>
                  </a:cubicBezTo>
                  <a:cubicBezTo>
                    <a:pt x="86734" y="306268"/>
                    <a:pt x="87023" y="306289"/>
                    <a:pt x="87008" y="306578"/>
                  </a:cubicBezTo>
                  <a:cubicBezTo>
                    <a:pt x="97808" y="310838"/>
                    <a:pt x="108587" y="315393"/>
                    <a:pt x="119372" y="319947"/>
                  </a:cubicBezTo>
                  <a:cubicBezTo>
                    <a:pt x="140641" y="329030"/>
                    <a:pt x="162168" y="338716"/>
                    <a:pt x="182051" y="350919"/>
                  </a:cubicBezTo>
                  <a:cubicBezTo>
                    <a:pt x="184583" y="352264"/>
                    <a:pt x="184982" y="354922"/>
                    <a:pt x="185093" y="357559"/>
                  </a:cubicBezTo>
                  <a:cubicBezTo>
                    <a:pt x="187094" y="362092"/>
                    <a:pt x="184919" y="368070"/>
                    <a:pt x="179277" y="36943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3" name="Google Shape;613;p8"/>
            <p:cNvSpPr/>
            <p:nvPr/>
          </p:nvSpPr>
          <p:spPr>
            <a:xfrm>
              <a:off x="11796724" y="424232"/>
              <a:ext cx="2270291" cy="1835871"/>
            </a:xfrm>
            <a:custGeom>
              <a:avLst/>
              <a:gdLst/>
              <a:ahLst/>
              <a:cxnLst/>
              <a:rect l="l" t="t" r="r" b="b"/>
              <a:pathLst>
                <a:path w="2270291" h="1835871" extrusionOk="0">
                  <a:moveTo>
                    <a:pt x="2254513" y="1026265"/>
                  </a:moveTo>
                  <a:cubicBezTo>
                    <a:pt x="2228868" y="1188054"/>
                    <a:pt x="2165348" y="1331704"/>
                    <a:pt x="2065130" y="1461396"/>
                  </a:cubicBezTo>
                  <a:cubicBezTo>
                    <a:pt x="1970071" y="1584144"/>
                    <a:pt x="1861123" y="1696569"/>
                    <a:pt x="1714422" y="1755818"/>
                  </a:cubicBezTo>
                  <a:cubicBezTo>
                    <a:pt x="1667817" y="1774756"/>
                    <a:pt x="1619462" y="1789480"/>
                    <a:pt x="1570441" y="1801236"/>
                  </a:cubicBezTo>
                  <a:cubicBezTo>
                    <a:pt x="1561826" y="1803259"/>
                    <a:pt x="1553505" y="1805307"/>
                    <a:pt x="1544911" y="1807041"/>
                  </a:cubicBezTo>
                  <a:cubicBezTo>
                    <a:pt x="1535135" y="1808984"/>
                    <a:pt x="1525070" y="1810907"/>
                    <a:pt x="1515295" y="1812851"/>
                  </a:cubicBezTo>
                  <a:cubicBezTo>
                    <a:pt x="1507882" y="1814379"/>
                    <a:pt x="1500786" y="1815635"/>
                    <a:pt x="1493416" y="1816575"/>
                  </a:cubicBezTo>
                  <a:cubicBezTo>
                    <a:pt x="1429570" y="1827291"/>
                    <a:pt x="1364905" y="1832986"/>
                    <a:pt x="1300797" y="1834924"/>
                  </a:cubicBezTo>
                  <a:cubicBezTo>
                    <a:pt x="1291415" y="1835434"/>
                    <a:pt x="1282054" y="1835654"/>
                    <a:pt x="1272998" y="1835607"/>
                  </a:cubicBezTo>
                  <a:cubicBezTo>
                    <a:pt x="1262760" y="1835764"/>
                    <a:pt x="1252816" y="1835948"/>
                    <a:pt x="1242893" y="1835838"/>
                  </a:cubicBezTo>
                  <a:cubicBezTo>
                    <a:pt x="1241149" y="1835717"/>
                    <a:pt x="1239384" y="1835885"/>
                    <a:pt x="1237640" y="1835764"/>
                  </a:cubicBezTo>
                  <a:cubicBezTo>
                    <a:pt x="1228006" y="1835675"/>
                    <a:pt x="1218660" y="1835602"/>
                    <a:pt x="1209053" y="1835223"/>
                  </a:cubicBezTo>
                  <a:cubicBezTo>
                    <a:pt x="1049208" y="1831914"/>
                    <a:pt x="890445" y="1804730"/>
                    <a:pt x="735391" y="1766414"/>
                  </a:cubicBezTo>
                  <a:cubicBezTo>
                    <a:pt x="702638" y="1758571"/>
                    <a:pt x="670217" y="1750166"/>
                    <a:pt x="637842" y="1741178"/>
                  </a:cubicBezTo>
                  <a:cubicBezTo>
                    <a:pt x="560748" y="1720003"/>
                    <a:pt x="484416" y="1696254"/>
                    <a:pt x="408888" y="1669348"/>
                  </a:cubicBezTo>
                  <a:cubicBezTo>
                    <a:pt x="340220" y="1644675"/>
                    <a:pt x="269247" y="1623636"/>
                    <a:pt x="205543" y="1586460"/>
                  </a:cubicBezTo>
                  <a:cubicBezTo>
                    <a:pt x="180549" y="1572151"/>
                    <a:pt x="156858" y="1555882"/>
                    <a:pt x="134433" y="1538248"/>
                  </a:cubicBezTo>
                  <a:cubicBezTo>
                    <a:pt x="114229" y="1522226"/>
                    <a:pt x="93989" y="1506788"/>
                    <a:pt x="89172" y="1479577"/>
                  </a:cubicBezTo>
                  <a:cubicBezTo>
                    <a:pt x="83862" y="1451163"/>
                    <a:pt x="98812" y="1425334"/>
                    <a:pt x="119130" y="1406307"/>
                  </a:cubicBezTo>
                  <a:cubicBezTo>
                    <a:pt x="162899" y="1365265"/>
                    <a:pt x="225967" y="1361504"/>
                    <a:pt x="282752" y="1364020"/>
                  </a:cubicBezTo>
                  <a:cubicBezTo>
                    <a:pt x="296436" y="1364687"/>
                    <a:pt x="310136" y="1365060"/>
                    <a:pt x="323820" y="1365728"/>
                  </a:cubicBezTo>
                  <a:cubicBezTo>
                    <a:pt x="308697" y="1360580"/>
                    <a:pt x="293826" y="1356036"/>
                    <a:pt x="278933" y="1351775"/>
                  </a:cubicBezTo>
                  <a:cubicBezTo>
                    <a:pt x="228215" y="1337708"/>
                    <a:pt x="175695" y="1328478"/>
                    <a:pt x="125723" y="1312125"/>
                  </a:cubicBezTo>
                  <a:cubicBezTo>
                    <a:pt x="81461" y="1297632"/>
                    <a:pt x="34404" y="1273011"/>
                    <a:pt x="11711" y="1229947"/>
                  </a:cubicBezTo>
                  <a:cubicBezTo>
                    <a:pt x="-7379" y="1193848"/>
                    <a:pt x="-3491" y="1150889"/>
                    <a:pt x="26031" y="1121408"/>
                  </a:cubicBezTo>
                  <a:cubicBezTo>
                    <a:pt x="85080" y="1062448"/>
                    <a:pt x="179504" y="1078113"/>
                    <a:pt x="256865" y="1099603"/>
                  </a:cubicBezTo>
                  <a:cubicBezTo>
                    <a:pt x="250598" y="1084847"/>
                    <a:pt x="247625" y="1068868"/>
                    <a:pt x="253666" y="1053518"/>
                  </a:cubicBezTo>
                  <a:cubicBezTo>
                    <a:pt x="275992" y="997536"/>
                    <a:pt x="350769" y="1039288"/>
                    <a:pt x="386127" y="1055787"/>
                  </a:cubicBezTo>
                  <a:cubicBezTo>
                    <a:pt x="433929" y="1078123"/>
                    <a:pt x="479662" y="1104987"/>
                    <a:pt x="521850" y="1136569"/>
                  </a:cubicBezTo>
                  <a:cubicBezTo>
                    <a:pt x="542967" y="1152070"/>
                    <a:pt x="563396" y="1168980"/>
                    <a:pt x="582916" y="1186415"/>
                  </a:cubicBezTo>
                  <a:cubicBezTo>
                    <a:pt x="585658" y="1188942"/>
                    <a:pt x="588385" y="1191762"/>
                    <a:pt x="591421" y="1194315"/>
                  </a:cubicBezTo>
                  <a:cubicBezTo>
                    <a:pt x="604034" y="1156052"/>
                    <a:pt x="620050" y="1119202"/>
                    <a:pt x="636697" y="1085898"/>
                  </a:cubicBezTo>
                  <a:cubicBezTo>
                    <a:pt x="679199" y="1000363"/>
                    <a:pt x="736626" y="922885"/>
                    <a:pt x="807458" y="858326"/>
                  </a:cubicBezTo>
                  <a:cubicBezTo>
                    <a:pt x="925131" y="750596"/>
                    <a:pt x="1096249" y="663847"/>
                    <a:pt x="1261504" y="660816"/>
                  </a:cubicBezTo>
                  <a:cubicBezTo>
                    <a:pt x="1274936" y="523292"/>
                    <a:pt x="1304952" y="386644"/>
                    <a:pt x="1374749" y="265924"/>
                  </a:cubicBezTo>
                  <a:cubicBezTo>
                    <a:pt x="1449185" y="137351"/>
                    <a:pt x="1576997" y="35006"/>
                    <a:pt x="1725027" y="6818"/>
                  </a:cubicBezTo>
                  <a:cubicBezTo>
                    <a:pt x="1860918" y="-19011"/>
                    <a:pt x="1992738" y="29947"/>
                    <a:pt x="2086510" y="129991"/>
                  </a:cubicBezTo>
                  <a:cubicBezTo>
                    <a:pt x="2191718" y="241939"/>
                    <a:pt x="2234179" y="394766"/>
                    <a:pt x="2252365" y="543847"/>
                  </a:cubicBezTo>
                  <a:cubicBezTo>
                    <a:pt x="2271627" y="702636"/>
                    <a:pt x="2279623" y="867949"/>
                    <a:pt x="2254513" y="1026265"/>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4" name="Google Shape;614;p8"/>
            <p:cNvSpPr/>
            <p:nvPr/>
          </p:nvSpPr>
          <p:spPr>
            <a:xfrm>
              <a:off x="12380679" y="1284474"/>
              <a:ext cx="919619" cy="707170"/>
            </a:xfrm>
            <a:custGeom>
              <a:avLst/>
              <a:gdLst/>
              <a:ahLst/>
              <a:cxnLst/>
              <a:rect l="l" t="t" r="r" b="b"/>
              <a:pathLst>
                <a:path w="919619" h="707170" extrusionOk="0">
                  <a:moveTo>
                    <a:pt x="918491" y="77999"/>
                  </a:moveTo>
                  <a:cubicBezTo>
                    <a:pt x="917803" y="64278"/>
                    <a:pt x="897668" y="61961"/>
                    <a:pt x="896575" y="76465"/>
                  </a:cubicBezTo>
                  <a:cubicBezTo>
                    <a:pt x="887445" y="197905"/>
                    <a:pt x="874712" y="322344"/>
                    <a:pt x="820742" y="433330"/>
                  </a:cubicBezTo>
                  <a:cubicBezTo>
                    <a:pt x="766405" y="545063"/>
                    <a:pt x="663765" y="640616"/>
                    <a:pt x="540182" y="667816"/>
                  </a:cubicBezTo>
                  <a:cubicBezTo>
                    <a:pt x="481248" y="680785"/>
                    <a:pt x="426391" y="672386"/>
                    <a:pt x="374359" y="648999"/>
                  </a:cubicBezTo>
                  <a:cubicBezTo>
                    <a:pt x="468962" y="627872"/>
                    <a:pt x="553021" y="569374"/>
                    <a:pt x="618306" y="498904"/>
                  </a:cubicBezTo>
                  <a:cubicBezTo>
                    <a:pt x="663797" y="449799"/>
                    <a:pt x="703846" y="393927"/>
                    <a:pt x="735522" y="334909"/>
                  </a:cubicBezTo>
                  <a:cubicBezTo>
                    <a:pt x="741794" y="323232"/>
                    <a:pt x="726371" y="312011"/>
                    <a:pt x="718218" y="323101"/>
                  </a:cubicBezTo>
                  <a:cubicBezTo>
                    <a:pt x="654347" y="409996"/>
                    <a:pt x="592450" y="497969"/>
                    <a:pt x="500984" y="558426"/>
                  </a:cubicBezTo>
                  <a:cubicBezTo>
                    <a:pt x="418443" y="612985"/>
                    <a:pt x="315226" y="642449"/>
                    <a:pt x="217908" y="613914"/>
                  </a:cubicBezTo>
                  <a:cubicBezTo>
                    <a:pt x="181326" y="603188"/>
                    <a:pt x="149261" y="584303"/>
                    <a:pt x="119377" y="561857"/>
                  </a:cubicBezTo>
                  <a:cubicBezTo>
                    <a:pt x="137337" y="561153"/>
                    <a:pt x="155019" y="559078"/>
                    <a:pt x="170699" y="556892"/>
                  </a:cubicBezTo>
                  <a:cubicBezTo>
                    <a:pt x="280955" y="541533"/>
                    <a:pt x="382854" y="485057"/>
                    <a:pt x="462632" y="408667"/>
                  </a:cubicBezTo>
                  <a:cubicBezTo>
                    <a:pt x="507902" y="365319"/>
                    <a:pt x="546407" y="315956"/>
                    <a:pt x="579948" y="263116"/>
                  </a:cubicBezTo>
                  <a:cubicBezTo>
                    <a:pt x="587980" y="250456"/>
                    <a:pt x="569673" y="238022"/>
                    <a:pt x="560764" y="250026"/>
                  </a:cubicBezTo>
                  <a:cubicBezTo>
                    <a:pt x="489196" y="346466"/>
                    <a:pt x="401581" y="435222"/>
                    <a:pt x="291141" y="485934"/>
                  </a:cubicBezTo>
                  <a:cubicBezTo>
                    <a:pt x="236656" y="510949"/>
                    <a:pt x="177061" y="526609"/>
                    <a:pt x="116903" y="527423"/>
                  </a:cubicBezTo>
                  <a:cubicBezTo>
                    <a:pt x="89907" y="527785"/>
                    <a:pt x="50457" y="528763"/>
                    <a:pt x="34630" y="501730"/>
                  </a:cubicBezTo>
                  <a:cubicBezTo>
                    <a:pt x="26251" y="487421"/>
                    <a:pt x="32644" y="472350"/>
                    <a:pt x="38543" y="458477"/>
                  </a:cubicBezTo>
                  <a:cubicBezTo>
                    <a:pt x="44337" y="444840"/>
                    <a:pt x="51213" y="431229"/>
                    <a:pt x="58773" y="418322"/>
                  </a:cubicBezTo>
                  <a:cubicBezTo>
                    <a:pt x="107699" y="395083"/>
                    <a:pt x="156111" y="362236"/>
                    <a:pt x="193229" y="324960"/>
                  </a:cubicBezTo>
                  <a:cubicBezTo>
                    <a:pt x="201886" y="316266"/>
                    <a:pt x="192200" y="297960"/>
                    <a:pt x="180407" y="305692"/>
                  </a:cubicBezTo>
                  <a:cubicBezTo>
                    <a:pt x="153753" y="323169"/>
                    <a:pt x="127708" y="341591"/>
                    <a:pt x="100608" y="358380"/>
                  </a:cubicBezTo>
                  <a:cubicBezTo>
                    <a:pt x="87874" y="366265"/>
                    <a:pt x="74989" y="373871"/>
                    <a:pt x="61835" y="381036"/>
                  </a:cubicBezTo>
                  <a:cubicBezTo>
                    <a:pt x="55594" y="384435"/>
                    <a:pt x="43954" y="392619"/>
                    <a:pt x="33878" y="397347"/>
                  </a:cubicBezTo>
                  <a:cubicBezTo>
                    <a:pt x="34913" y="392567"/>
                    <a:pt x="35985" y="387303"/>
                    <a:pt x="36289" y="385659"/>
                  </a:cubicBezTo>
                  <a:cubicBezTo>
                    <a:pt x="38086" y="376051"/>
                    <a:pt x="40114" y="366496"/>
                    <a:pt x="42351" y="356983"/>
                  </a:cubicBezTo>
                  <a:cubicBezTo>
                    <a:pt x="46528" y="339201"/>
                    <a:pt x="51387" y="321577"/>
                    <a:pt x="56887" y="304163"/>
                  </a:cubicBezTo>
                  <a:cubicBezTo>
                    <a:pt x="68186" y="268380"/>
                    <a:pt x="82154" y="233368"/>
                    <a:pt x="98622" y="199649"/>
                  </a:cubicBezTo>
                  <a:cubicBezTo>
                    <a:pt x="131485" y="132363"/>
                    <a:pt x="175164" y="71517"/>
                    <a:pt x="221633" y="13061"/>
                  </a:cubicBezTo>
                  <a:cubicBezTo>
                    <a:pt x="227679" y="5454"/>
                    <a:pt x="216238" y="-4196"/>
                    <a:pt x="209151" y="1956"/>
                  </a:cubicBezTo>
                  <a:cubicBezTo>
                    <a:pt x="118967" y="80179"/>
                    <a:pt x="57664" y="191922"/>
                    <a:pt x="23924" y="305440"/>
                  </a:cubicBezTo>
                  <a:cubicBezTo>
                    <a:pt x="15435" y="334006"/>
                    <a:pt x="8706" y="363108"/>
                    <a:pt x="3621" y="392472"/>
                  </a:cubicBezTo>
                  <a:cubicBezTo>
                    <a:pt x="1782" y="403094"/>
                    <a:pt x="-991" y="414377"/>
                    <a:pt x="5785" y="423791"/>
                  </a:cubicBezTo>
                  <a:cubicBezTo>
                    <a:pt x="10402" y="430210"/>
                    <a:pt x="16858" y="432096"/>
                    <a:pt x="23603" y="431765"/>
                  </a:cubicBezTo>
                  <a:cubicBezTo>
                    <a:pt x="1189" y="463751"/>
                    <a:pt x="-13704" y="501394"/>
                    <a:pt x="18944" y="533532"/>
                  </a:cubicBezTo>
                  <a:cubicBezTo>
                    <a:pt x="35354" y="549685"/>
                    <a:pt x="57275" y="557176"/>
                    <a:pt x="80641" y="560260"/>
                  </a:cubicBezTo>
                  <a:cubicBezTo>
                    <a:pt x="131905" y="637732"/>
                    <a:pt x="243259" y="664307"/>
                    <a:pt x="330917" y="656002"/>
                  </a:cubicBezTo>
                  <a:cubicBezTo>
                    <a:pt x="332482" y="655855"/>
                    <a:pt x="333985" y="655450"/>
                    <a:pt x="335550" y="655282"/>
                  </a:cubicBezTo>
                  <a:cubicBezTo>
                    <a:pt x="377785" y="695899"/>
                    <a:pt x="442612" y="710176"/>
                    <a:pt x="499513" y="706657"/>
                  </a:cubicBezTo>
                  <a:cubicBezTo>
                    <a:pt x="568034" y="702418"/>
                    <a:pt x="632883" y="674976"/>
                    <a:pt x="689269" y="636823"/>
                  </a:cubicBezTo>
                  <a:cubicBezTo>
                    <a:pt x="802215" y="560402"/>
                    <a:pt x="869349" y="437733"/>
                    <a:pt x="899196" y="306995"/>
                  </a:cubicBezTo>
                  <a:cubicBezTo>
                    <a:pt x="916342" y="231860"/>
                    <a:pt x="922367" y="154951"/>
                    <a:pt x="918491" y="7799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5" name="Google Shape;615;p8"/>
            <p:cNvSpPr/>
            <p:nvPr/>
          </p:nvSpPr>
          <p:spPr>
            <a:xfrm>
              <a:off x="11898504" y="1497633"/>
              <a:ext cx="374403" cy="130060"/>
            </a:xfrm>
            <a:custGeom>
              <a:avLst/>
              <a:gdLst/>
              <a:ahLst/>
              <a:cxnLst/>
              <a:rect l="l" t="t" r="r" b="b"/>
              <a:pathLst>
                <a:path w="374403" h="130060" extrusionOk="0">
                  <a:moveTo>
                    <a:pt x="370381" y="111218"/>
                  </a:moveTo>
                  <a:cubicBezTo>
                    <a:pt x="344347" y="92239"/>
                    <a:pt x="314026" y="77830"/>
                    <a:pt x="285145" y="63662"/>
                  </a:cubicBezTo>
                  <a:cubicBezTo>
                    <a:pt x="255786" y="49258"/>
                    <a:pt x="225681" y="36415"/>
                    <a:pt x="194593" y="26203"/>
                  </a:cubicBezTo>
                  <a:cubicBezTo>
                    <a:pt x="135654" y="6840"/>
                    <a:pt x="68089" y="-7417"/>
                    <a:pt x="6182" y="4166"/>
                  </a:cubicBezTo>
                  <a:cubicBezTo>
                    <a:pt x="-2512" y="5795"/>
                    <a:pt x="-1913" y="19694"/>
                    <a:pt x="7201" y="19925"/>
                  </a:cubicBezTo>
                  <a:cubicBezTo>
                    <a:pt x="71730" y="21575"/>
                    <a:pt x="132239" y="27752"/>
                    <a:pt x="193616" y="49337"/>
                  </a:cubicBezTo>
                  <a:cubicBezTo>
                    <a:pt x="222324" y="59428"/>
                    <a:pt x="250344" y="71510"/>
                    <a:pt x="277649" y="84921"/>
                  </a:cubicBezTo>
                  <a:cubicBezTo>
                    <a:pt x="305937" y="98816"/>
                    <a:pt x="332675" y="116035"/>
                    <a:pt x="361298" y="129147"/>
                  </a:cubicBezTo>
                  <a:cubicBezTo>
                    <a:pt x="372072" y="134079"/>
                    <a:pt x="379316" y="117737"/>
                    <a:pt x="370381" y="11121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6" name="Google Shape;616;p8"/>
            <p:cNvSpPr/>
            <p:nvPr/>
          </p:nvSpPr>
          <p:spPr>
            <a:xfrm>
              <a:off x="11819676" y="1678044"/>
              <a:ext cx="451215" cy="153036"/>
            </a:xfrm>
            <a:custGeom>
              <a:avLst/>
              <a:gdLst/>
              <a:ahLst/>
              <a:cxnLst/>
              <a:rect l="l" t="t" r="r" b="b"/>
              <a:pathLst>
                <a:path w="451215" h="153036" extrusionOk="0">
                  <a:moveTo>
                    <a:pt x="444151" y="132266"/>
                  </a:moveTo>
                  <a:cubicBezTo>
                    <a:pt x="405609" y="121539"/>
                    <a:pt x="365922" y="116265"/>
                    <a:pt x="326677" y="108764"/>
                  </a:cubicBezTo>
                  <a:cubicBezTo>
                    <a:pt x="285908" y="100968"/>
                    <a:pt x="245276" y="92458"/>
                    <a:pt x="204953" y="82603"/>
                  </a:cubicBezTo>
                  <a:cubicBezTo>
                    <a:pt x="137215" y="66046"/>
                    <a:pt x="68453" y="44430"/>
                    <a:pt x="12340" y="1486"/>
                  </a:cubicBezTo>
                  <a:cubicBezTo>
                    <a:pt x="5280" y="-3914"/>
                    <a:pt x="-4160" y="6660"/>
                    <a:pt x="1986" y="13127"/>
                  </a:cubicBezTo>
                  <a:cubicBezTo>
                    <a:pt x="52211" y="66041"/>
                    <a:pt x="120295" y="90609"/>
                    <a:pt x="189609" y="108259"/>
                  </a:cubicBezTo>
                  <a:cubicBezTo>
                    <a:pt x="228566" y="118182"/>
                    <a:pt x="267869" y="126839"/>
                    <a:pt x="307298" y="134677"/>
                  </a:cubicBezTo>
                  <a:cubicBezTo>
                    <a:pt x="350951" y="143360"/>
                    <a:pt x="395218" y="152558"/>
                    <a:pt x="439848" y="153036"/>
                  </a:cubicBezTo>
                  <a:cubicBezTo>
                    <a:pt x="451253" y="153157"/>
                    <a:pt x="456406" y="135680"/>
                    <a:pt x="444151" y="1322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7" name="Google Shape;617;p8"/>
            <p:cNvSpPr/>
            <p:nvPr/>
          </p:nvSpPr>
          <p:spPr>
            <a:xfrm>
              <a:off x="11872931" y="1849743"/>
              <a:ext cx="681792" cy="354927"/>
            </a:xfrm>
            <a:custGeom>
              <a:avLst/>
              <a:gdLst/>
              <a:ahLst/>
              <a:cxnLst/>
              <a:rect l="l" t="t" r="r" b="b"/>
              <a:pathLst>
                <a:path w="681792" h="354927" extrusionOk="0">
                  <a:moveTo>
                    <a:pt x="675936" y="337073"/>
                  </a:moveTo>
                  <a:cubicBezTo>
                    <a:pt x="642784" y="325364"/>
                    <a:pt x="607972" y="317627"/>
                    <a:pt x="574221" y="307746"/>
                  </a:cubicBezTo>
                  <a:cubicBezTo>
                    <a:pt x="543617" y="298789"/>
                    <a:pt x="513076" y="289596"/>
                    <a:pt x="482477" y="280619"/>
                  </a:cubicBezTo>
                  <a:cubicBezTo>
                    <a:pt x="422849" y="263126"/>
                    <a:pt x="363327" y="245051"/>
                    <a:pt x="305024" y="223487"/>
                  </a:cubicBezTo>
                  <a:cubicBezTo>
                    <a:pt x="246368" y="201792"/>
                    <a:pt x="188033" y="176745"/>
                    <a:pt x="133895" y="145274"/>
                  </a:cubicBezTo>
                  <a:cubicBezTo>
                    <a:pt x="85315" y="117034"/>
                    <a:pt x="9015" y="77442"/>
                    <a:pt x="24784" y="10245"/>
                  </a:cubicBezTo>
                  <a:cubicBezTo>
                    <a:pt x="26749" y="1877"/>
                    <a:pt x="16679" y="-3980"/>
                    <a:pt x="11090" y="3305"/>
                  </a:cubicBezTo>
                  <a:cubicBezTo>
                    <a:pt x="-17928" y="41112"/>
                    <a:pt x="15833" y="88331"/>
                    <a:pt x="45560" y="112984"/>
                  </a:cubicBezTo>
                  <a:cubicBezTo>
                    <a:pt x="85257" y="145910"/>
                    <a:pt x="131925" y="172795"/>
                    <a:pt x="177827" y="196024"/>
                  </a:cubicBezTo>
                  <a:cubicBezTo>
                    <a:pt x="273689" y="244546"/>
                    <a:pt x="377605" y="275749"/>
                    <a:pt x="480381" y="305828"/>
                  </a:cubicBezTo>
                  <a:cubicBezTo>
                    <a:pt x="542719" y="324072"/>
                    <a:pt x="607562" y="347002"/>
                    <a:pt x="672243" y="354855"/>
                  </a:cubicBezTo>
                  <a:cubicBezTo>
                    <a:pt x="682633" y="356121"/>
                    <a:pt x="685549" y="340472"/>
                    <a:pt x="675936" y="337073"/>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8" name="Google Shape;618;p8"/>
            <p:cNvSpPr/>
            <p:nvPr/>
          </p:nvSpPr>
          <p:spPr>
            <a:xfrm>
              <a:off x="12014151" y="1895558"/>
              <a:ext cx="295447" cy="89270"/>
            </a:xfrm>
            <a:custGeom>
              <a:avLst/>
              <a:gdLst/>
              <a:ahLst/>
              <a:cxnLst/>
              <a:rect l="l" t="t" r="r" b="b"/>
              <a:pathLst>
                <a:path w="295447" h="89270" extrusionOk="0">
                  <a:moveTo>
                    <a:pt x="289456" y="72075"/>
                  </a:moveTo>
                  <a:cubicBezTo>
                    <a:pt x="243750" y="57687"/>
                    <a:pt x="196935" y="46766"/>
                    <a:pt x="150545" y="34800"/>
                  </a:cubicBezTo>
                  <a:cubicBezTo>
                    <a:pt x="104014" y="22791"/>
                    <a:pt x="57503" y="11009"/>
                    <a:pt x="10677" y="240"/>
                  </a:cubicBezTo>
                  <a:cubicBezTo>
                    <a:pt x="839" y="-2024"/>
                    <a:pt x="-4751" y="12421"/>
                    <a:pt x="5340" y="15379"/>
                  </a:cubicBezTo>
                  <a:cubicBezTo>
                    <a:pt x="51347" y="28864"/>
                    <a:pt x="97573" y="41308"/>
                    <a:pt x="143926" y="53569"/>
                  </a:cubicBezTo>
                  <a:cubicBezTo>
                    <a:pt x="190289" y="65834"/>
                    <a:pt x="236516" y="79204"/>
                    <a:pt x="283468" y="89042"/>
                  </a:cubicBezTo>
                  <a:cubicBezTo>
                    <a:pt x="294421" y="91338"/>
                    <a:pt x="300829" y="75658"/>
                    <a:pt x="289456" y="72075"/>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9" name="Google Shape;619;p8"/>
            <p:cNvSpPr/>
            <p:nvPr/>
          </p:nvSpPr>
          <p:spPr>
            <a:xfrm>
              <a:off x="11977551" y="1616679"/>
              <a:ext cx="256698" cy="75248"/>
            </a:xfrm>
            <a:custGeom>
              <a:avLst/>
              <a:gdLst/>
              <a:ahLst/>
              <a:cxnLst/>
              <a:rect l="l" t="t" r="r" b="b"/>
              <a:pathLst>
                <a:path w="256698" h="75248" extrusionOk="0">
                  <a:moveTo>
                    <a:pt x="250860" y="57372"/>
                  </a:moveTo>
                  <a:cubicBezTo>
                    <a:pt x="212187" y="43746"/>
                    <a:pt x="171344" y="35803"/>
                    <a:pt x="131469" y="26516"/>
                  </a:cubicBezTo>
                  <a:cubicBezTo>
                    <a:pt x="91246" y="17145"/>
                    <a:pt x="50729" y="9323"/>
                    <a:pt x="10470" y="224"/>
                  </a:cubicBezTo>
                  <a:cubicBezTo>
                    <a:pt x="799" y="-1961"/>
                    <a:pt x="-4648" y="12464"/>
                    <a:pt x="5243" y="15043"/>
                  </a:cubicBezTo>
                  <a:cubicBezTo>
                    <a:pt x="45765" y="25607"/>
                    <a:pt x="85930" y="37421"/>
                    <a:pt x="126541" y="47728"/>
                  </a:cubicBezTo>
                  <a:cubicBezTo>
                    <a:pt x="166359" y="57829"/>
                    <a:pt x="206419" y="69460"/>
                    <a:pt x="247167" y="75154"/>
                  </a:cubicBezTo>
                  <a:cubicBezTo>
                    <a:pt x="257563" y="76614"/>
                    <a:pt x="260425" y="60745"/>
                    <a:pt x="250860" y="5737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0" name="Google Shape;620;p8"/>
            <p:cNvSpPr/>
            <p:nvPr/>
          </p:nvSpPr>
          <p:spPr>
            <a:xfrm>
              <a:off x="13649409" y="1468746"/>
              <a:ext cx="293598" cy="112055"/>
            </a:xfrm>
            <a:custGeom>
              <a:avLst/>
              <a:gdLst/>
              <a:ahLst/>
              <a:cxnLst/>
              <a:rect l="l" t="t" r="r" b="b"/>
              <a:pathLst>
                <a:path w="293598" h="112055" extrusionOk="0">
                  <a:moveTo>
                    <a:pt x="293299" y="8148"/>
                  </a:moveTo>
                  <a:cubicBezTo>
                    <a:pt x="292427" y="-225"/>
                    <a:pt x="278812" y="-3256"/>
                    <a:pt x="274793" y="4398"/>
                  </a:cubicBezTo>
                  <a:cubicBezTo>
                    <a:pt x="263599" y="25715"/>
                    <a:pt x="256996" y="46149"/>
                    <a:pt x="238132" y="62560"/>
                  </a:cubicBezTo>
                  <a:cubicBezTo>
                    <a:pt x="229291" y="70250"/>
                    <a:pt x="219037" y="76496"/>
                    <a:pt x="207948" y="80394"/>
                  </a:cubicBezTo>
                  <a:cubicBezTo>
                    <a:pt x="201587" y="82626"/>
                    <a:pt x="192893" y="85421"/>
                    <a:pt x="186195" y="83335"/>
                  </a:cubicBezTo>
                  <a:cubicBezTo>
                    <a:pt x="180553" y="81576"/>
                    <a:pt x="175542" y="76254"/>
                    <a:pt x="170820" y="72961"/>
                  </a:cubicBezTo>
                  <a:cubicBezTo>
                    <a:pt x="148620" y="57485"/>
                    <a:pt x="122218" y="64577"/>
                    <a:pt x="97970" y="70539"/>
                  </a:cubicBezTo>
                  <a:cubicBezTo>
                    <a:pt x="68343" y="77825"/>
                    <a:pt x="39178" y="74515"/>
                    <a:pt x="11484" y="61808"/>
                  </a:cubicBezTo>
                  <a:cubicBezTo>
                    <a:pt x="2717" y="57785"/>
                    <a:pt x="-4800" y="72393"/>
                    <a:pt x="3783" y="77016"/>
                  </a:cubicBezTo>
                  <a:cubicBezTo>
                    <a:pt x="31929" y="92176"/>
                    <a:pt x="63489" y="97040"/>
                    <a:pt x="94924" y="90579"/>
                  </a:cubicBezTo>
                  <a:cubicBezTo>
                    <a:pt x="110782" y="87322"/>
                    <a:pt x="131579" y="77084"/>
                    <a:pt x="146813" y="86240"/>
                  </a:cubicBezTo>
                  <a:cubicBezTo>
                    <a:pt x="160093" y="94220"/>
                    <a:pt x="166586" y="107442"/>
                    <a:pt x="182907" y="110945"/>
                  </a:cubicBezTo>
                  <a:cubicBezTo>
                    <a:pt x="209839" y="116724"/>
                    <a:pt x="240506" y="98937"/>
                    <a:pt x="259375" y="81076"/>
                  </a:cubicBezTo>
                  <a:cubicBezTo>
                    <a:pt x="278386" y="63085"/>
                    <a:pt x="296131" y="35323"/>
                    <a:pt x="293299" y="814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1" name="Google Shape;621;p8"/>
            <p:cNvSpPr/>
            <p:nvPr/>
          </p:nvSpPr>
          <p:spPr>
            <a:xfrm>
              <a:off x="13643386" y="1686746"/>
              <a:ext cx="201344" cy="50032"/>
            </a:xfrm>
            <a:custGeom>
              <a:avLst/>
              <a:gdLst/>
              <a:ahLst/>
              <a:cxnLst/>
              <a:rect l="l" t="t" r="r" b="b"/>
              <a:pathLst>
                <a:path w="201344" h="50032" extrusionOk="0">
                  <a:moveTo>
                    <a:pt x="188389" y="2066"/>
                  </a:moveTo>
                  <a:cubicBezTo>
                    <a:pt x="176796" y="11842"/>
                    <a:pt x="162392" y="22653"/>
                    <a:pt x="147163" y="25511"/>
                  </a:cubicBezTo>
                  <a:cubicBezTo>
                    <a:pt x="139189" y="27008"/>
                    <a:pt x="132691" y="24807"/>
                    <a:pt x="124980" y="23331"/>
                  </a:cubicBezTo>
                  <a:cubicBezTo>
                    <a:pt x="117384" y="21876"/>
                    <a:pt x="111469" y="23987"/>
                    <a:pt x="104162" y="25884"/>
                  </a:cubicBezTo>
                  <a:cubicBezTo>
                    <a:pt x="74404" y="33606"/>
                    <a:pt x="41152" y="25878"/>
                    <a:pt x="14887" y="10918"/>
                  </a:cubicBezTo>
                  <a:cubicBezTo>
                    <a:pt x="4380" y="4934"/>
                    <a:pt x="-6020" y="19548"/>
                    <a:pt x="4170" y="26619"/>
                  </a:cubicBezTo>
                  <a:cubicBezTo>
                    <a:pt x="33824" y="47200"/>
                    <a:pt x="69944" y="52522"/>
                    <a:pt x="105029" y="45551"/>
                  </a:cubicBezTo>
                  <a:cubicBezTo>
                    <a:pt x="109205" y="44721"/>
                    <a:pt x="113056" y="43156"/>
                    <a:pt x="117253" y="44353"/>
                  </a:cubicBezTo>
                  <a:cubicBezTo>
                    <a:pt x="121471" y="45556"/>
                    <a:pt x="124990" y="48246"/>
                    <a:pt x="129477" y="49155"/>
                  </a:cubicBezTo>
                  <a:cubicBezTo>
                    <a:pt x="137766" y="50830"/>
                    <a:pt x="146596" y="49990"/>
                    <a:pt x="154675" y="47621"/>
                  </a:cubicBezTo>
                  <a:cubicBezTo>
                    <a:pt x="173933" y="41974"/>
                    <a:pt x="185726" y="28179"/>
                    <a:pt x="198927" y="14175"/>
                  </a:cubicBezTo>
                  <a:cubicBezTo>
                    <a:pt x="205872" y="6799"/>
                    <a:pt x="196448" y="-4731"/>
                    <a:pt x="188389" y="206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2" name="Google Shape;622;p8"/>
            <p:cNvSpPr/>
            <p:nvPr/>
          </p:nvSpPr>
          <p:spPr>
            <a:xfrm>
              <a:off x="13667627" y="730029"/>
              <a:ext cx="108428" cy="184312"/>
            </a:xfrm>
            <a:custGeom>
              <a:avLst/>
              <a:gdLst/>
              <a:ahLst/>
              <a:cxnLst/>
              <a:rect l="l" t="t" r="r" b="b"/>
              <a:pathLst>
                <a:path w="108428" h="184312" extrusionOk="0">
                  <a:moveTo>
                    <a:pt x="87597" y="166189"/>
                  </a:moveTo>
                  <a:cubicBezTo>
                    <a:pt x="82176" y="173806"/>
                    <a:pt x="75262" y="180099"/>
                    <a:pt x="66453" y="182867"/>
                  </a:cubicBezTo>
                  <a:cubicBezTo>
                    <a:pt x="48446" y="188525"/>
                    <a:pt x="28658" y="176826"/>
                    <a:pt x="18834" y="160710"/>
                  </a:cubicBezTo>
                  <a:cubicBezTo>
                    <a:pt x="-1721" y="126996"/>
                    <a:pt x="-5067" y="76624"/>
                    <a:pt x="6920" y="39370"/>
                  </a:cubicBezTo>
                  <a:cubicBezTo>
                    <a:pt x="23525" y="-12215"/>
                    <a:pt x="77290" y="-13150"/>
                    <a:pt x="97745" y="36817"/>
                  </a:cubicBezTo>
                  <a:cubicBezTo>
                    <a:pt x="112638" y="73199"/>
                    <a:pt x="111923" y="115665"/>
                    <a:pt x="95828" y="151527"/>
                  </a:cubicBezTo>
                  <a:cubicBezTo>
                    <a:pt x="93559" y="156581"/>
                    <a:pt x="90843" y="161624"/>
                    <a:pt x="87597" y="16618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3" name="Google Shape;623;p8"/>
            <p:cNvSpPr/>
            <p:nvPr/>
          </p:nvSpPr>
          <p:spPr>
            <a:xfrm>
              <a:off x="13890388" y="730111"/>
              <a:ext cx="280081" cy="373202"/>
            </a:xfrm>
            <a:custGeom>
              <a:avLst/>
              <a:gdLst/>
              <a:ahLst/>
              <a:cxnLst/>
              <a:rect l="l" t="t" r="r" b="b"/>
              <a:pathLst>
                <a:path w="280081" h="373202" extrusionOk="0">
                  <a:moveTo>
                    <a:pt x="271075" y="272707"/>
                  </a:moveTo>
                  <a:cubicBezTo>
                    <a:pt x="252363" y="314626"/>
                    <a:pt x="218828" y="355516"/>
                    <a:pt x="173484" y="368985"/>
                  </a:cubicBezTo>
                  <a:cubicBezTo>
                    <a:pt x="125749" y="383168"/>
                    <a:pt x="77721" y="359944"/>
                    <a:pt x="46360" y="323861"/>
                  </a:cubicBezTo>
                  <a:cubicBezTo>
                    <a:pt x="-4962" y="264181"/>
                    <a:pt x="-13661" y="171554"/>
                    <a:pt x="20205" y="100901"/>
                  </a:cubicBezTo>
                  <a:cubicBezTo>
                    <a:pt x="34157" y="56013"/>
                    <a:pt x="71953" y="16889"/>
                    <a:pt x="116341" y="4518"/>
                  </a:cubicBezTo>
                  <a:cubicBezTo>
                    <a:pt x="180696" y="-13468"/>
                    <a:pt x="253435" y="24049"/>
                    <a:pt x="278660" y="85115"/>
                  </a:cubicBezTo>
                  <a:cubicBezTo>
                    <a:pt x="281428" y="91445"/>
                    <a:pt x="280110" y="97775"/>
                    <a:pt x="275093" y="102682"/>
                  </a:cubicBezTo>
                  <a:cubicBezTo>
                    <a:pt x="244930" y="132992"/>
                    <a:pt x="210707" y="158637"/>
                    <a:pt x="173326" y="179392"/>
                  </a:cubicBezTo>
                  <a:cubicBezTo>
                    <a:pt x="197364" y="190717"/>
                    <a:pt x="221108" y="202017"/>
                    <a:pt x="245146" y="213342"/>
                  </a:cubicBezTo>
                  <a:cubicBezTo>
                    <a:pt x="256177" y="218495"/>
                    <a:pt x="268101" y="223423"/>
                    <a:pt x="273680" y="235494"/>
                  </a:cubicBezTo>
                  <a:cubicBezTo>
                    <a:pt x="279553" y="247592"/>
                    <a:pt x="276270" y="261092"/>
                    <a:pt x="271075" y="27270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4" name="Google Shape;624;p8"/>
            <p:cNvSpPr/>
            <p:nvPr/>
          </p:nvSpPr>
          <p:spPr>
            <a:xfrm>
              <a:off x="14267200" y="662112"/>
              <a:ext cx="124391" cy="121564"/>
            </a:xfrm>
            <a:custGeom>
              <a:avLst/>
              <a:gdLst/>
              <a:ahLst/>
              <a:cxnLst/>
              <a:rect l="l" t="t" r="r" b="b"/>
              <a:pathLst>
                <a:path w="124391" h="121564" extrusionOk="0">
                  <a:moveTo>
                    <a:pt x="111717" y="1101"/>
                  </a:moveTo>
                  <a:cubicBezTo>
                    <a:pt x="108691" y="2714"/>
                    <a:pt x="105734" y="3707"/>
                    <a:pt x="102887" y="5771"/>
                  </a:cubicBezTo>
                  <a:cubicBezTo>
                    <a:pt x="100297" y="7647"/>
                    <a:pt x="97770" y="9616"/>
                    <a:pt x="95222" y="11550"/>
                  </a:cubicBezTo>
                  <a:cubicBezTo>
                    <a:pt x="90421" y="15200"/>
                    <a:pt x="85804" y="19088"/>
                    <a:pt x="81244" y="23038"/>
                  </a:cubicBezTo>
                  <a:cubicBezTo>
                    <a:pt x="71594" y="31406"/>
                    <a:pt x="62128" y="39958"/>
                    <a:pt x="52699" y="48578"/>
                  </a:cubicBezTo>
                  <a:cubicBezTo>
                    <a:pt x="43543" y="56946"/>
                    <a:pt x="34172" y="65152"/>
                    <a:pt x="25325" y="73845"/>
                  </a:cubicBezTo>
                  <a:cubicBezTo>
                    <a:pt x="15959" y="83049"/>
                    <a:pt x="4529" y="93019"/>
                    <a:pt x="510" y="105936"/>
                  </a:cubicBezTo>
                  <a:cubicBezTo>
                    <a:pt x="-1948" y="113837"/>
                    <a:pt x="4807" y="123634"/>
                    <a:pt x="13763" y="121181"/>
                  </a:cubicBezTo>
                  <a:cubicBezTo>
                    <a:pt x="26670" y="117645"/>
                    <a:pt x="36362" y="108016"/>
                    <a:pt x="45875" y="99113"/>
                  </a:cubicBezTo>
                  <a:cubicBezTo>
                    <a:pt x="55210" y="90371"/>
                    <a:pt x="63988" y="80990"/>
                    <a:pt x="72939" y="71865"/>
                  </a:cubicBezTo>
                  <a:cubicBezTo>
                    <a:pt x="81669" y="62961"/>
                    <a:pt x="90348" y="54036"/>
                    <a:pt x="98847" y="44912"/>
                  </a:cubicBezTo>
                  <a:cubicBezTo>
                    <a:pt x="103244" y="40189"/>
                    <a:pt x="107620" y="35419"/>
                    <a:pt x="111796" y="30497"/>
                  </a:cubicBezTo>
                  <a:cubicBezTo>
                    <a:pt x="113823" y="28102"/>
                    <a:pt x="115772" y="25628"/>
                    <a:pt x="117747" y="23190"/>
                  </a:cubicBezTo>
                  <a:cubicBezTo>
                    <a:pt x="120132" y="20249"/>
                    <a:pt x="121309" y="17391"/>
                    <a:pt x="123137" y="14239"/>
                  </a:cubicBezTo>
                  <a:cubicBezTo>
                    <a:pt x="127376" y="6906"/>
                    <a:pt x="120190" y="-3406"/>
                    <a:pt x="111717" y="110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5" name="Google Shape;625;p8"/>
            <p:cNvSpPr/>
            <p:nvPr/>
          </p:nvSpPr>
          <p:spPr>
            <a:xfrm>
              <a:off x="14292494" y="892475"/>
              <a:ext cx="130764" cy="26116"/>
            </a:xfrm>
            <a:custGeom>
              <a:avLst/>
              <a:gdLst/>
              <a:ahLst/>
              <a:cxnLst/>
              <a:rect l="l" t="t" r="r" b="b"/>
              <a:pathLst>
                <a:path w="130764" h="26116" extrusionOk="0">
                  <a:moveTo>
                    <a:pt x="123311" y="4957"/>
                  </a:moveTo>
                  <a:cubicBezTo>
                    <a:pt x="113755" y="4778"/>
                    <a:pt x="104347" y="3391"/>
                    <a:pt x="94818" y="2750"/>
                  </a:cubicBezTo>
                  <a:cubicBezTo>
                    <a:pt x="84948" y="2088"/>
                    <a:pt x="75067" y="1521"/>
                    <a:pt x="65181" y="1164"/>
                  </a:cubicBezTo>
                  <a:cubicBezTo>
                    <a:pt x="55657" y="817"/>
                    <a:pt x="46133" y="407"/>
                    <a:pt x="36609" y="124"/>
                  </a:cubicBezTo>
                  <a:cubicBezTo>
                    <a:pt x="25856" y="-191"/>
                    <a:pt x="15876" y="-181"/>
                    <a:pt x="5727" y="3628"/>
                  </a:cubicBezTo>
                  <a:cubicBezTo>
                    <a:pt x="-3161" y="6958"/>
                    <a:pt x="-866" y="19938"/>
                    <a:pt x="6888" y="22896"/>
                  </a:cubicBezTo>
                  <a:cubicBezTo>
                    <a:pt x="16322" y="26494"/>
                    <a:pt x="25946" y="26252"/>
                    <a:pt x="35905" y="25974"/>
                  </a:cubicBezTo>
                  <a:cubicBezTo>
                    <a:pt x="45477" y="25706"/>
                    <a:pt x="55048" y="25359"/>
                    <a:pt x="64613" y="25055"/>
                  </a:cubicBezTo>
                  <a:cubicBezTo>
                    <a:pt x="74200" y="24750"/>
                    <a:pt x="83782" y="24172"/>
                    <a:pt x="93358" y="23626"/>
                  </a:cubicBezTo>
                  <a:cubicBezTo>
                    <a:pt x="102976" y="23074"/>
                    <a:pt x="112516" y="21682"/>
                    <a:pt x="122150" y="21535"/>
                  </a:cubicBezTo>
                  <a:cubicBezTo>
                    <a:pt x="132698" y="21378"/>
                    <a:pt x="134111" y="5161"/>
                    <a:pt x="123311" y="495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6" name="Google Shape;626;p8"/>
            <p:cNvSpPr/>
            <p:nvPr/>
          </p:nvSpPr>
          <p:spPr>
            <a:xfrm>
              <a:off x="14265381" y="1035983"/>
              <a:ext cx="130871" cy="159448"/>
            </a:xfrm>
            <a:custGeom>
              <a:avLst/>
              <a:gdLst/>
              <a:ahLst/>
              <a:cxnLst/>
              <a:rect l="l" t="t" r="r" b="b"/>
              <a:pathLst>
                <a:path w="130871" h="159448" extrusionOk="0">
                  <a:moveTo>
                    <a:pt x="129725" y="146809"/>
                  </a:moveTo>
                  <a:cubicBezTo>
                    <a:pt x="125707" y="140143"/>
                    <a:pt x="122029" y="133650"/>
                    <a:pt x="117212" y="127373"/>
                  </a:cubicBezTo>
                  <a:cubicBezTo>
                    <a:pt x="112521" y="121258"/>
                    <a:pt x="107841" y="115144"/>
                    <a:pt x="103092" y="109071"/>
                  </a:cubicBezTo>
                  <a:cubicBezTo>
                    <a:pt x="93353" y="96621"/>
                    <a:pt x="83603" y="84166"/>
                    <a:pt x="74153" y="71496"/>
                  </a:cubicBezTo>
                  <a:cubicBezTo>
                    <a:pt x="64950" y="59152"/>
                    <a:pt x="55710" y="46844"/>
                    <a:pt x="46843" y="34252"/>
                  </a:cubicBezTo>
                  <a:cubicBezTo>
                    <a:pt x="42420" y="27964"/>
                    <a:pt x="38154" y="21555"/>
                    <a:pt x="33568" y="15383"/>
                  </a:cubicBezTo>
                  <a:cubicBezTo>
                    <a:pt x="28488" y="8554"/>
                    <a:pt x="22285" y="170"/>
                    <a:pt x="12960" y="2"/>
                  </a:cubicBezTo>
                  <a:cubicBezTo>
                    <a:pt x="7597" y="-92"/>
                    <a:pt x="3137" y="2786"/>
                    <a:pt x="1141" y="7761"/>
                  </a:cubicBezTo>
                  <a:cubicBezTo>
                    <a:pt x="-2357" y="16460"/>
                    <a:pt x="2885" y="25495"/>
                    <a:pt x="7476" y="32744"/>
                  </a:cubicBezTo>
                  <a:cubicBezTo>
                    <a:pt x="11884" y="39710"/>
                    <a:pt x="16659" y="46402"/>
                    <a:pt x="21502" y="53068"/>
                  </a:cubicBezTo>
                  <a:cubicBezTo>
                    <a:pt x="30773" y="65818"/>
                    <a:pt x="40224" y="78488"/>
                    <a:pt x="50252" y="90659"/>
                  </a:cubicBezTo>
                  <a:cubicBezTo>
                    <a:pt x="60033" y="102531"/>
                    <a:pt x="70014" y="114224"/>
                    <a:pt x="80541" y="125445"/>
                  </a:cubicBezTo>
                  <a:cubicBezTo>
                    <a:pt x="86099" y="131376"/>
                    <a:pt x="91788" y="137128"/>
                    <a:pt x="97655" y="142754"/>
                  </a:cubicBezTo>
                  <a:cubicBezTo>
                    <a:pt x="100434" y="145417"/>
                    <a:pt x="103260" y="148017"/>
                    <a:pt x="106176" y="150533"/>
                  </a:cubicBezTo>
                  <a:cubicBezTo>
                    <a:pt x="109643" y="153522"/>
                    <a:pt x="113146" y="155408"/>
                    <a:pt x="116834" y="158003"/>
                  </a:cubicBezTo>
                  <a:cubicBezTo>
                    <a:pt x="123737" y="162857"/>
                    <a:pt x="134395" y="154557"/>
                    <a:pt x="129725" y="14680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627" name="Google Shape;627;p8"/>
          <p:cNvGrpSpPr/>
          <p:nvPr/>
        </p:nvGrpSpPr>
        <p:grpSpPr>
          <a:xfrm rot="808327">
            <a:off x="1249809" y="123305"/>
            <a:ext cx="2426879" cy="1123368"/>
            <a:chOff x="1874484" y="184916"/>
            <a:chExt cx="3639881" cy="1684850"/>
          </a:xfrm>
        </p:grpSpPr>
        <p:sp>
          <p:nvSpPr>
            <p:cNvPr id="628" name="Google Shape;628;p8"/>
            <p:cNvSpPr/>
            <p:nvPr/>
          </p:nvSpPr>
          <p:spPr>
            <a:xfrm>
              <a:off x="4322649" y="184916"/>
              <a:ext cx="1103643" cy="682762"/>
            </a:xfrm>
            <a:custGeom>
              <a:avLst/>
              <a:gdLst/>
              <a:ahLst/>
              <a:cxnLst/>
              <a:rect l="l" t="t" r="r" b="b"/>
              <a:pathLst>
                <a:path w="1103643" h="682762" extrusionOk="0">
                  <a:moveTo>
                    <a:pt x="1099302" y="621272"/>
                  </a:moveTo>
                  <a:cubicBezTo>
                    <a:pt x="1099608" y="628561"/>
                    <a:pt x="1098997" y="636148"/>
                    <a:pt x="1096871" y="643436"/>
                  </a:cubicBezTo>
                  <a:cubicBezTo>
                    <a:pt x="1084408" y="686556"/>
                    <a:pt x="1037308" y="690804"/>
                    <a:pt x="1002358" y="672590"/>
                  </a:cubicBezTo>
                  <a:cubicBezTo>
                    <a:pt x="979267" y="660443"/>
                    <a:pt x="959510" y="641312"/>
                    <a:pt x="939454" y="624916"/>
                  </a:cubicBezTo>
                  <a:cubicBezTo>
                    <a:pt x="916057" y="605480"/>
                    <a:pt x="892653" y="586350"/>
                    <a:pt x="869256" y="566921"/>
                  </a:cubicBezTo>
                  <a:cubicBezTo>
                    <a:pt x="824893" y="529874"/>
                    <a:pt x="779614" y="493439"/>
                    <a:pt x="734632" y="456698"/>
                  </a:cubicBezTo>
                  <a:cubicBezTo>
                    <a:pt x="652582" y="389588"/>
                    <a:pt x="570234" y="322790"/>
                    <a:pt x="487879" y="255986"/>
                  </a:cubicBezTo>
                  <a:cubicBezTo>
                    <a:pt x="447462" y="223195"/>
                    <a:pt x="408261" y="187966"/>
                    <a:pt x="366024" y="157605"/>
                  </a:cubicBezTo>
                  <a:cubicBezTo>
                    <a:pt x="320744" y="125417"/>
                    <a:pt x="275165" y="143333"/>
                    <a:pt x="230490" y="167323"/>
                  </a:cubicBezTo>
                  <a:cubicBezTo>
                    <a:pt x="187641" y="190098"/>
                    <a:pt x="145703" y="218030"/>
                    <a:pt x="100729" y="236557"/>
                  </a:cubicBezTo>
                  <a:cubicBezTo>
                    <a:pt x="66995" y="250829"/>
                    <a:pt x="21722" y="248399"/>
                    <a:pt x="4396" y="210443"/>
                  </a:cubicBezTo>
                  <a:cubicBezTo>
                    <a:pt x="-14138" y="170058"/>
                    <a:pt x="30225" y="139085"/>
                    <a:pt x="57575" y="117830"/>
                  </a:cubicBezTo>
                  <a:cubicBezTo>
                    <a:pt x="92823" y="90196"/>
                    <a:pt x="131114" y="65603"/>
                    <a:pt x="171531" y="46167"/>
                  </a:cubicBezTo>
                  <a:cubicBezTo>
                    <a:pt x="211337" y="26731"/>
                    <a:pt x="255401" y="7906"/>
                    <a:pt x="299465" y="1228"/>
                  </a:cubicBezTo>
                  <a:cubicBezTo>
                    <a:pt x="348086" y="-6061"/>
                    <a:pt x="382126" y="20359"/>
                    <a:pt x="419806" y="47076"/>
                  </a:cubicBezTo>
                  <a:cubicBezTo>
                    <a:pt x="498813" y="103559"/>
                    <a:pt x="577827" y="160340"/>
                    <a:pt x="654708" y="219848"/>
                  </a:cubicBezTo>
                  <a:cubicBezTo>
                    <a:pt x="795105" y="327948"/>
                    <a:pt x="930639" y="443030"/>
                    <a:pt x="1058572" y="565706"/>
                  </a:cubicBezTo>
                  <a:cubicBezTo>
                    <a:pt x="1075891" y="571169"/>
                    <a:pt x="1088354" y="584226"/>
                    <a:pt x="1094432" y="600018"/>
                  </a:cubicBezTo>
                  <a:cubicBezTo>
                    <a:pt x="1096558" y="601836"/>
                    <a:pt x="1098385" y="603662"/>
                    <a:pt x="1100511" y="605480"/>
                  </a:cubicBezTo>
                  <a:cubicBezTo>
                    <a:pt x="1105687" y="610950"/>
                    <a:pt x="1103859" y="617628"/>
                    <a:pt x="1099302" y="621272"/>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9" name="Google Shape;629;p8"/>
            <p:cNvSpPr/>
            <p:nvPr/>
          </p:nvSpPr>
          <p:spPr>
            <a:xfrm>
              <a:off x="1874484" y="231472"/>
              <a:ext cx="776058" cy="715308"/>
            </a:xfrm>
            <a:custGeom>
              <a:avLst/>
              <a:gdLst/>
              <a:ahLst/>
              <a:cxnLst/>
              <a:rect l="l" t="t" r="r" b="b"/>
              <a:pathLst>
                <a:path w="776058" h="715308" extrusionOk="0">
                  <a:moveTo>
                    <a:pt x="773218" y="587016"/>
                  </a:moveTo>
                  <a:cubicBezTo>
                    <a:pt x="780207" y="633170"/>
                    <a:pt x="758331" y="683579"/>
                    <a:pt x="717914" y="711816"/>
                  </a:cubicBezTo>
                  <a:cubicBezTo>
                    <a:pt x="709106" y="717890"/>
                    <a:pt x="692690" y="715766"/>
                    <a:pt x="685701" y="707568"/>
                  </a:cubicBezTo>
                  <a:cubicBezTo>
                    <a:pt x="567792" y="568489"/>
                    <a:pt x="448361" y="430632"/>
                    <a:pt x="329541" y="292171"/>
                  </a:cubicBezTo>
                  <a:cubicBezTo>
                    <a:pt x="304317" y="262413"/>
                    <a:pt x="279704" y="231746"/>
                    <a:pt x="252966" y="203508"/>
                  </a:cubicBezTo>
                  <a:cubicBezTo>
                    <a:pt x="231694" y="180733"/>
                    <a:pt x="198870" y="148546"/>
                    <a:pt x="166359" y="169502"/>
                  </a:cubicBezTo>
                  <a:cubicBezTo>
                    <a:pt x="144483" y="183774"/>
                    <a:pt x="132625" y="209888"/>
                    <a:pt x="110138" y="224159"/>
                  </a:cubicBezTo>
                  <a:cubicBezTo>
                    <a:pt x="92513" y="235398"/>
                    <a:pt x="71242" y="240860"/>
                    <a:pt x="50575" y="239042"/>
                  </a:cubicBezTo>
                  <a:cubicBezTo>
                    <a:pt x="-3819" y="234183"/>
                    <a:pt x="-11725" y="176187"/>
                    <a:pt x="14409" y="137017"/>
                  </a:cubicBezTo>
                  <a:cubicBezTo>
                    <a:pt x="48144" y="87211"/>
                    <a:pt x="98898" y="36802"/>
                    <a:pt x="154806" y="13118"/>
                  </a:cubicBezTo>
                  <a:cubicBezTo>
                    <a:pt x="295203" y="-45787"/>
                    <a:pt x="384241" y="107550"/>
                    <a:pt x="462338" y="198038"/>
                  </a:cubicBezTo>
                  <a:cubicBezTo>
                    <a:pt x="558670" y="309476"/>
                    <a:pt x="658046" y="419401"/>
                    <a:pt x="749814" y="534789"/>
                  </a:cubicBezTo>
                  <a:cubicBezTo>
                    <a:pt x="751030" y="536309"/>
                    <a:pt x="752245" y="537822"/>
                    <a:pt x="753461" y="539037"/>
                  </a:cubicBezTo>
                  <a:cubicBezTo>
                    <a:pt x="759234" y="546631"/>
                    <a:pt x="765312" y="553614"/>
                    <a:pt x="771085" y="561208"/>
                  </a:cubicBezTo>
                  <a:cubicBezTo>
                    <a:pt x="777469" y="569704"/>
                    <a:pt x="777171" y="579422"/>
                    <a:pt x="773218" y="587016"/>
                  </a:cubicBez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0" name="Google Shape;630;p8"/>
            <p:cNvSpPr/>
            <p:nvPr/>
          </p:nvSpPr>
          <p:spPr>
            <a:xfrm>
              <a:off x="2541912" y="738052"/>
              <a:ext cx="1294785" cy="1093342"/>
            </a:xfrm>
            <a:custGeom>
              <a:avLst/>
              <a:gdLst/>
              <a:ahLst/>
              <a:cxnLst/>
              <a:rect l="l" t="t" r="r" b="b"/>
              <a:pathLst>
                <a:path w="1294785" h="1093342" extrusionOk="0">
                  <a:moveTo>
                    <a:pt x="1294357" y="478019"/>
                  </a:moveTo>
                  <a:lnTo>
                    <a:pt x="1294357" y="474309"/>
                  </a:lnTo>
                  <a:cubicBezTo>
                    <a:pt x="1293570" y="410233"/>
                    <a:pt x="1288081" y="341348"/>
                    <a:pt x="1277096" y="257631"/>
                  </a:cubicBezTo>
                  <a:cubicBezTo>
                    <a:pt x="1271505" y="214191"/>
                    <a:pt x="1264546" y="160130"/>
                    <a:pt x="1236454" y="113962"/>
                  </a:cubicBezTo>
                  <a:cubicBezTo>
                    <a:pt x="1206600" y="64855"/>
                    <a:pt x="1146789" y="30871"/>
                    <a:pt x="1072405" y="20731"/>
                  </a:cubicBezTo>
                  <a:cubicBezTo>
                    <a:pt x="987931" y="9107"/>
                    <a:pt x="902111" y="5223"/>
                    <a:pt x="821386" y="2226"/>
                  </a:cubicBezTo>
                  <a:cubicBezTo>
                    <a:pt x="779841" y="742"/>
                    <a:pt x="737757" y="0"/>
                    <a:pt x="696313" y="0"/>
                  </a:cubicBezTo>
                  <a:cubicBezTo>
                    <a:pt x="574713" y="0"/>
                    <a:pt x="452479" y="6408"/>
                    <a:pt x="332968" y="19094"/>
                  </a:cubicBezTo>
                  <a:cubicBezTo>
                    <a:pt x="239722" y="29060"/>
                    <a:pt x="66166" y="47652"/>
                    <a:pt x="21571" y="207542"/>
                  </a:cubicBezTo>
                  <a:cubicBezTo>
                    <a:pt x="-12630" y="330633"/>
                    <a:pt x="933" y="465290"/>
                    <a:pt x="14094" y="555880"/>
                  </a:cubicBezTo>
                  <a:cubicBezTo>
                    <a:pt x="33000" y="685998"/>
                    <a:pt x="71204" y="796577"/>
                    <a:pt x="127665" y="884585"/>
                  </a:cubicBezTo>
                  <a:cubicBezTo>
                    <a:pt x="248327" y="1073004"/>
                    <a:pt x="527285" y="1093342"/>
                    <a:pt x="641628" y="1093342"/>
                  </a:cubicBezTo>
                  <a:cubicBezTo>
                    <a:pt x="667726" y="1093342"/>
                    <a:pt x="693758" y="1092331"/>
                    <a:pt x="718997" y="1090404"/>
                  </a:cubicBezTo>
                  <a:cubicBezTo>
                    <a:pt x="926556" y="1074452"/>
                    <a:pt x="1066669" y="1019620"/>
                    <a:pt x="1159886" y="917944"/>
                  </a:cubicBezTo>
                  <a:cubicBezTo>
                    <a:pt x="1200528" y="873936"/>
                    <a:pt x="1231984" y="820982"/>
                    <a:pt x="1253102" y="761378"/>
                  </a:cubicBezTo>
                  <a:cubicBezTo>
                    <a:pt x="1254944" y="756606"/>
                    <a:pt x="1256764" y="751442"/>
                    <a:pt x="1257762" y="747798"/>
                  </a:cubicBezTo>
                  <a:cubicBezTo>
                    <a:pt x="1281144" y="679713"/>
                    <a:pt x="1293228" y="601285"/>
                    <a:pt x="1294648" y="508410"/>
                  </a:cubicBezTo>
                  <a:cubicBezTo>
                    <a:pt x="1294968" y="498066"/>
                    <a:pt x="1294670" y="487388"/>
                    <a:pt x="1294357" y="478019"/>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1" name="Google Shape;631;p8"/>
            <p:cNvSpPr/>
            <p:nvPr/>
          </p:nvSpPr>
          <p:spPr>
            <a:xfrm>
              <a:off x="4193223" y="738052"/>
              <a:ext cx="1294785" cy="1093342"/>
            </a:xfrm>
            <a:custGeom>
              <a:avLst/>
              <a:gdLst/>
              <a:ahLst/>
              <a:cxnLst/>
              <a:rect l="l" t="t" r="r" b="b"/>
              <a:pathLst>
                <a:path w="1294785" h="1093342" extrusionOk="0">
                  <a:moveTo>
                    <a:pt x="429" y="478019"/>
                  </a:moveTo>
                  <a:lnTo>
                    <a:pt x="429" y="474309"/>
                  </a:lnTo>
                  <a:cubicBezTo>
                    <a:pt x="1215" y="410233"/>
                    <a:pt x="6704" y="341348"/>
                    <a:pt x="17689" y="257631"/>
                  </a:cubicBezTo>
                  <a:cubicBezTo>
                    <a:pt x="23280" y="214191"/>
                    <a:pt x="30239" y="160130"/>
                    <a:pt x="58332" y="113962"/>
                  </a:cubicBezTo>
                  <a:cubicBezTo>
                    <a:pt x="88186" y="64855"/>
                    <a:pt x="147996" y="30871"/>
                    <a:pt x="222380" y="20731"/>
                  </a:cubicBezTo>
                  <a:cubicBezTo>
                    <a:pt x="306854" y="9107"/>
                    <a:pt x="392674" y="5223"/>
                    <a:pt x="473399" y="2226"/>
                  </a:cubicBezTo>
                  <a:cubicBezTo>
                    <a:pt x="514945" y="742"/>
                    <a:pt x="557029" y="0"/>
                    <a:pt x="598472" y="0"/>
                  </a:cubicBezTo>
                  <a:cubicBezTo>
                    <a:pt x="720073" y="0"/>
                    <a:pt x="842306" y="6408"/>
                    <a:pt x="961817" y="19094"/>
                  </a:cubicBezTo>
                  <a:cubicBezTo>
                    <a:pt x="1055063" y="29060"/>
                    <a:pt x="1228619" y="47652"/>
                    <a:pt x="1273215" y="207542"/>
                  </a:cubicBezTo>
                  <a:cubicBezTo>
                    <a:pt x="1307415" y="330633"/>
                    <a:pt x="1293853" y="465290"/>
                    <a:pt x="1280691" y="555880"/>
                  </a:cubicBezTo>
                  <a:cubicBezTo>
                    <a:pt x="1261786" y="685998"/>
                    <a:pt x="1223582" y="796577"/>
                    <a:pt x="1167120" y="884585"/>
                  </a:cubicBezTo>
                  <a:cubicBezTo>
                    <a:pt x="1046459" y="1073004"/>
                    <a:pt x="767500" y="1093342"/>
                    <a:pt x="653157" y="1093342"/>
                  </a:cubicBezTo>
                  <a:cubicBezTo>
                    <a:pt x="627060" y="1093342"/>
                    <a:pt x="601027" y="1092331"/>
                    <a:pt x="575788" y="1090404"/>
                  </a:cubicBezTo>
                  <a:cubicBezTo>
                    <a:pt x="368229" y="1074452"/>
                    <a:pt x="228116" y="1019620"/>
                    <a:pt x="134900" y="917944"/>
                  </a:cubicBezTo>
                  <a:cubicBezTo>
                    <a:pt x="94257" y="873936"/>
                    <a:pt x="62801" y="820982"/>
                    <a:pt x="41683" y="761378"/>
                  </a:cubicBezTo>
                  <a:cubicBezTo>
                    <a:pt x="39841" y="756606"/>
                    <a:pt x="38021" y="751442"/>
                    <a:pt x="37024" y="747798"/>
                  </a:cubicBezTo>
                  <a:cubicBezTo>
                    <a:pt x="13642" y="679713"/>
                    <a:pt x="1557" y="601285"/>
                    <a:pt x="138" y="508410"/>
                  </a:cubicBezTo>
                  <a:cubicBezTo>
                    <a:pt x="-183" y="498066"/>
                    <a:pt x="116" y="487388"/>
                    <a:pt x="429" y="478019"/>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2" name="Google Shape;632;p8"/>
            <p:cNvSpPr/>
            <p:nvPr/>
          </p:nvSpPr>
          <p:spPr>
            <a:xfrm>
              <a:off x="2515575" y="673910"/>
              <a:ext cx="2998790" cy="1195856"/>
            </a:xfrm>
            <a:custGeom>
              <a:avLst/>
              <a:gdLst/>
              <a:ahLst/>
              <a:cxnLst/>
              <a:rect l="l" t="t" r="r" b="b"/>
              <a:pathLst>
                <a:path w="2998790" h="1195856" extrusionOk="0">
                  <a:moveTo>
                    <a:pt x="1499382" y="310826"/>
                  </a:moveTo>
                  <a:cubicBezTo>
                    <a:pt x="1460938" y="310979"/>
                    <a:pt x="1422501" y="320850"/>
                    <a:pt x="1391809" y="339973"/>
                  </a:cubicBezTo>
                  <a:cubicBezTo>
                    <a:pt x="1383299" y="345436"/>
                    <a:pt x="1373879" y="351510"/>
                    <a:pt x="1365675" y="358799"/>
                  </a:cubicBezTo>
                  <a:cubicBezTo>
                    <a:pt x="1364154" y="332379"/>
                    <a:pt x="1362028" y="305967"/>
                    <a:pt x="1359596" y="279548"/>
                  </a:cubicBezTo>
                  <a:cubicBezTo>
                    <a:pt x="1352302" y="203033"/>
                    <a:pt x="1336199" y="133799"/>
                    <a:pt x="1268738" y="90373"/>
                  </a:cubicBezTo>
                  <a:cubicBezTo>
                    <a:pt x="1209787" y="52723"/>
                    <a:pt x="1138373" y="37840"/>
                    <a:pt x="1069995" y="27213"/>
                  </a:cubicBezTo>
                  <a:cubicBezTo>
                    <a:pt x="827493" y="-10438"/>
                    <a:pt x="578920" y="-8925"/>
                    <a:pt x="337022" y="31162"/>
                  </a:cubicBezTo>
                  <a:cubicBezTo>
                    <a:pt x="235222" y="48169"/>
                    <a:pt x="116097" y="53632"/>
                    <a:pt x="54409" y="146856"/>
                  </a:cubicBezTo>
                  <a:cubicBezTo>
                    <a:pt x="6392" y="219428"/>
                    <a:pt x="4266" y="313561"/>
                    <a:pt x="1230" y="397671"/>
                  </a:cubicBezTo>
                  <a:cubicBezTo>
                    <a:pt x="-6064" y="593524"/>
                    <a:pt x="16729" y="808202"/>
                    <a:pt x="133423" y="972478"/>
                  </a:cubicBezTo>
                  <a:cubicBezTo>
                    <a:pt x="235528" y="1115798"/>
                    <a:pt x="407227" y="1168942"/>
                    <a:pt x="573751" y="1188371"/>
                  </a:cubicBezTo>
                  <a:cubicBezTo>
                    <a:pt x="764894" y="1210542"/>
                    <a:pt x="949661" y="1185337"/>
                    <a:pt x="1118318" y="1087560"/>
                  </a:cubicBezTo>
                  <a:cubicBezTo>
                    <a:pt x="1207967" y="1035638"/>
                    <a:pt x="1271170" y="978552"/>
                    <a:pt x="1311893" y="881989"/>
                  </a:cubicBezTo>
                  <a:cubicBezTo>
                    <a:pt x="1350490" y="790591"/>
                    <a:pt x="1362334" y="689475"/>
                    <a:pt x="1366898" y="591094"/>
                  </a:cubicBezTo>
                  <a:cubicBezTo>
                    <a:pt x="1368419" y="558601"/>
                    <a:pt x="1369024" y="526115"/>
                    <a:pt x="1369635" y="493324"/>
                  </a:cubicBezTo>
                  <a:cubicBezTo>
                    <a:pt x="1376624" y="490284"/>
                    <a:pt x="1381792" y="484210"/>
                    <a:pt x="1387259" y="479358"/>
                  </a:cubicBezTo>
                  <a:cubicBezTo>
                    <a:pt x="1392727" y="474804"/>
                    <a:pt x="1398201" y="470556"/>
                    <a:pt x="1403974" y="466905"/>
                  </a:cubicBezTo>
                  <a:cubicBezTo>
                    <a:pt x="1432539" y="448080"/>
                    <a:pt x="1465968" y="438973"/>
                    <a:pt x="1499396" y="439271"/>
                  </a:cubicBezTo>
                  <a:cubicBezTo>
                    <a:pt x="1532825" y="438965"/>
                    <a:pt x="1566253" y="448072"/>
                    <a:pt x="1594819" y="466905"/>
                  </a:cubicBezTo>
                  <a:cubicBezTo>
                    <a:pt x="1600592" y="470549"/>
                    <a:pt x="1606059" y="474797"/>
                    <a:pt x="1611533" y="479358"/>
                  </a:cubicBezTo>
                  <a:cubicBezTo>
                    <a:pt x="1617000" y="484217"/>
                    <a:pt x="1622169" y="490291"/>
                    <a:pt x="1629157" y="493324"/>
                  </a:cubicBezTo>
                  <a:cubicBezTo>
                    <a:pt x="1629761" y="526115"/>
                    <a:pt x="1630373" y="558608"/>
                    <a:pt x="1631894" y="591094"/>
                  </a:cubicBezTo>
                  <a:cubicBezTo>
                    <a:pt x="1636451" y="689475"/>
                    <a:pt x="1648303" y="790591"/>
                    <a:pt x="1686900" y="881989"/>
                  </a:cubicBezTo>
                  <a:cubicBezTo>
                    <a:pt x="1727623" y="978552"/>
                    <a:pt x="1790825" y="1035638"/>
                    <a:pt x="1880475" y="1087560"/>
                  </a:cubicBezTo>
                  <a:cubicBezTo>
                    <a:pt x="2049131" y="1185337"/>
                    <a:pt x="2233891" y="1210542"/>
                    <a:pt x="2425041" y="1188371"/>
                  </a:cubicBezTo>
                  <a:cubicBezTo>
                    <a:pt x="2591572" y="1168942"/>
                    <a:pt x="2763264" y="1115798"/>
                    <a:pt x="2865370" y="972478"/>
                  </a:cubicBezTo>
                  <a:cubicBezTo>
                    <a:pt x="2982064" y="808209"/>
                    <a:pt x="3004849" y="593524"/>
                    <a:pt x="2997562" y="397671"/>
                  </a:cubicBezTo>
                  <a:cubicBezTo>
                    <a:pt x="2994527" y="313561"/>
                    <a:pt x="2992394" y="219428"/>
                    <a:pt x="2944384" y="146856"/>
                  </a:cubicBezTo>
                  <a:cubicBezTo>
                    <a:pt x="2882696" y="53639"/>
                    <a:pt x="2763570" y="48169"/>
                    <a:pt x="2661771" y="31162"/>
                  </a:cubicBezTo>
                  <a:cubicBezTo>
                    <a:pt x="2419880" y="-8917"/>
                    <a:pt x="2171300" y="-10438"/>
                    <a:pt x="1928798" y="27213"/>
                  </a:cubicBezTo>
                  <a:cubicBezTo>
                    <a:pt x="1860426" y="37840"/>
                    <a:pt x="1789012" y="52723"/>
                    <a:pt x="1730054" y="90373"/>
                  </a:cubicBezTo>
                  <a:cubicBezTo>
                    <a:pt x="1662593" y="133791"/>
                    <a:pt x="1646483" y="203026"/>
                    <a:pt x="1639196" y="279548"/>
                  </a:cubicBezTo>
                  <a:cubicBezTo>
                    <a:pt x="1636764" y="305967"/>
                    <a:pt x="1634639" y="332379"/>
                    <a:pt x="1633117" y="358799"/>
                  </a:cubicBezTo>
                  <a:cubicBezTo>
                    <a:pt x="1624913" y="351510"/>
                    <a:pt x="1615493" y="345436"/>
                    <a:pt x="1606983" y="339973"/>
                  </a:cubicBezTo>
                  <a:cubicBezTo>
                    <a:pt x="1576270" y="320843"/>
                    <a:pt x="1537826" y="310979"/>
                    <a:pt x="1499382" y="310826"/>
                  </a:cubicBezTo>
                  <a:close/>
                  <a:moveTo>
                    <a:pt x="1255365" y="802128"/>
                  </a:moveTo>
                  <a:cubicBezTo>
                    <a:pt x="1254150" y="806376"/>
                    <a:pt x="1252628" y="810631"/>
                    <a:pt x="1251114" y="814574"/>
                  </a:cubicBezTo>
                  <a:cubicBezTo>
                    <a:pt x="1231969" y="868627"/>
                    <a:pt x="1203709" y="918425"/>
                    <a:pt x="1163896" y="961538"/>
                  </a:cubicBezTo>
                  <a:cubicBezTo>
                    <a:pt x="1057838" y="1077231"/>
                    <a:pt x="893440" y="1112757"/>
                    <a:pt x="743012" y="1124294"/>
                  </a:cubicBezTo>
                  <a:cubicBezTo>
                    <a:pt x="557641" y="1138565"/>
                    <a:pt x="288706" y="1102734"/>
                    <a:pt x="179605" y="932391"/>
                  </a:cubicBezTo>
                  <a:cubicBezTo>
                    <a:pt x="118827" y="837654"/>
                    <a:pt x="86614" y="726522"/>
                    <a:pt x="70511" y="615688"/>
                  </a:cubicBezTo>
                  <a:cubicBezTo>
                    <a:pt x="54707" y="506985"/>
                    <a:pt x="47420" y="387043"/>
                    <a:pt x="77201" y="279854"/>
                  </a:cubicBezTo>
                  <a:cubicBezTo>
                    <a:pt x="113367" y="150194"/>
                    <a:pt x="243426" y="126205"/>
                    <a:pt x="362552" y="113453"/>
                  </a:cubicBezTo>
                  <a:cubicBezTo>
                    <a:pt x="523004" y="96447"/>
                    <a:pt x="684970" y="90984"/>
                    <a:pt x="846638" y="96752"/>
                  </a:cubicBezTo>
                  <a:cubicBezTo>
                    <a:pt x="928994" y="99785"/>
                    <a:pt x="1012863" y="103735"/>
                    <a:pt x="1094608" y="114974"/>
                  </a:cubicBezTo>
                  <a:cubicBezTo>
                    <a:pt x="1148092" y="122262"/>
                    <a:pt x="1207654" y="145946"/>
                    <a:pt x="1236824" y="193918"/>
                  </a:cubicBezTo>
                  <a:cubicBezTo>
                    <a:pt x="1260833" y="233394"/>
                    <a:pt x="1267515" y="280763"/>
                    <a:pt x="1273288" y="325702"/>
                  </a:cubicBezTo>
                  <a:cubicBezTo>
                    <a:pt x="1282104" y="392812"/>
                    <a:pt x="1289398" y="465377"/>
                    <a:pt x="1290308" y="538859"/>
                  </a:cubicBezTo>
                  <a:lnTo>
                    <a:pt x="1290308" y="542198"/>
                  </a:lnTo>
                  <a:cubicBezTo>
                    <a:pt x="1290614" y="551916"/>
                    <a:pt x="1290920" y="561933"/>
                    <a:pt x="1290614" y="571651"/>
                  </a:cubicBezTo>
                  <a:cubicBezTo>
                    <a:pt x="1289398" y="650610"/>
                    <a:pt x="1280284" y="729555"/>
                    <a:pt x="1255365" y="802128"/>
                  </a:cubicBezTo>
                  <a:close/>
                  <a:moveTo>
                    <a:pt x="1708157" y="571658"/>
                  </a:moveTo>
                  <a:cubicBezTo>
                    <a:pt x="1707851" y="561940"/>
                    <a:pt x="1708157" y="551924"/>
                    <a:pt x="1708462" y="542205"/>
                  </a:cubicBezTo>
                  <a:lnTo>
                    <a:pt x="1708462" y="538867"/>
                  </a:lnTo>
                  <a:cubicBezTo>
                    <a:pt x="1709372" y="465385"/>
                    <a:pt x="1716667" y="392812"/>
                    <a:pt x="1725482" y="325709"/>
                  </a:cubicBezTo>
                  <a:cubicBezTo>
                    <a:pt x="1731255" y="280770"/>
                    <a:pt x="1737938" y="233402"/>
                    <a:pt x="1761947" y="193926"/>
                  </a:cubicBezTo>
                  <a:cubicBezTo>
                    <a:pt x="1791116" y="145954"/>
                    <a:pt x="1850679" y="122262"/>
                    <a:pt x="1904163" y="114981"/>
                  </a:cubicBezTo>
                  <a:cubicBezTo>
                    <a:pt x="1985907" y="103742"/>
                    <a:pt x="2069784" y="99800"/>
                    <a:pt x="2152132" y="96759"/>
                  </a:cubicBezTo>
                  <a:cubicBezTo>
                    <a:pt x="2313800" y="90991"/>
                    <a:pt x="2475774" y="96454"/>
                    <a:pt x="2636219" y="113461"/>
                  </a:cubicBezTo>
                  <a:cubicBezTo>
                    <a:pt x="2755344" y="126212"/>
                    <a:pt x="2885404" y="150202"/>
                    <a:pt x="2921569" y="279861"/>
                  </a:cubicBezTo>
                  <a:cubicBezTo>
                    <a:pt x="2951351" y="387051"/>
                    <a:pt x="2944056" y="506992"/>
                    <a:pt x="2928252" y="615695"/>
                  </a:cubicBezTo>
                  <a:cubicBezTo>
                    <a:pt x="2912142" y="726529"/>
                    <a:pt x="2879937" y="837661"/>
                    <a:pt x="2819158" y="932398"/>
                  </a:cubicBezTo>
                  <a:cubicBezTo>
                    <a:pt x="2710064" y="1102741"/>
                    <a:pt x="2441122" y="1138573"/>
                    <a:pt x="2255752" y="1124301"/>
                  </a:cubicBezTo>
                  <a:cubicBezTo>
                    <a:pt x="2105331" y="1112765"/>
                    <a:pt x="1940926" y="1077238"/>
                    <a:pt x="1834867" y="961545"/>
                  </a:cubicBezTo>
                  <a:cubicBezTo>
                    <a:pt x="1795062" y="918425"/>
                    <a:pt x="1766795" y="868627"/>
                    <a:pt x="1747649" y="814581"/>
                  </a:cubicBezTo>
                  <a:cubicBezTo>
                    <a:pt x="1746128" y="810631"/>
                    <a:pt x="1744613" y="806383"/>
                    <a:pt x="1743390" y="802135"/>
                  </a:cubicBezTo>
                  <a:cubicBezTo>
                    <a:pt x="1718487" y="729555"/>
                    <a:pt x="1709365" y="650610"/>
                    <a:pt x="1708157" y="57165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3" name="Google Shape;633;p8"/>
            <p:cNvSpPr/>
            <p:nvPr/>
          </p:nvSpPr>
          <p:spPr>
            <a:xfrm>
              <a:off x="3569388" y="860254"/>
              <a:ext cx="164518" cy="642804"/>
            </a:xfrm>
            <a:custGeom>
              <a:avLst/>
              <a:gdLst/>
              <a:ahLst/>
              <a:cxnLst/>
              <a:rect l="l" t="t" r="r" b="b"/>
              <a:pathLst>
                <a:path w="164518" h="642804" extrusionOk="0">
                  <a:moveTo>
                    <a:pt x="162868" y="368728"/>
                  </a:moveTo>
                  <a:cubicBezTo>
                    <a:pt x="158602" y="436711"/>
                    <a:pt x="146132" y="504869"/>
                    <a:pt x="126004" y="567353"/>
                  </a:cubicBezTo>
                  <a:cubicBezTo>
                    <a:pt x="120857" y="583319"/>
                    <a:pt x="114982" y="599307"/>
                    <a:pt x="105293" y="613012"/>
                  </a:cubicBezTo>
                  <a:cubicBezTo>
                    <a:pt x="95604" y="626709"/>
                    <a:pt x="81605" y="638056"/>
                    <a:pt x="65145" y="641373"/>
                  </a:cubicBezTo>
                  <a:cubicBezTo>
                    <a:pt x="-1777" y="654859"/>
                    <a:pt x="12207" y="569542"/>
                    <a:pt x="23323" y="533201"/>
                  </a:cubicBezTo>
                  <a:cubicBezTo>
                    <a:pt x="63442" y="402021"/>
                    <a:pt x="64781" y="260244"/>
                    <a:pt x="27101" y="128344"/>
                  </a:cubicBezTo>
                  <a:cubicBezTo>
                    <a:pt x="18577" y="98506"/>
                    <a:pt x="-15143" y="43282"/>
                    <a:pt x="7949" y="14688"/>
                  </a:cubicBezTo>
                  <a:cubicBezTo>
                    <a:pt x="17681" y="2642"/>
                    <a:pt x="31709" y="-3519"/>
                    <a:pt x="46946" y="2096"/>
                  </a:cubicBezTo>
                  <a:cubicBezTo>
                    <a:pt x="58805" y="6468"/>
                    <a:pt x="67977" y="15946"/>
                    <a:pt x="76152" y="25577"/>
                  </a:cubicBezTo>
                  <a:cubicBezTo>
                    <a:pt x="127147" y="85638"/>
                    <a:pt x="153055" y="161855"/>
                    <a:pt x="160779" y="239491"/>
                  </a:cubicBezTo>
                  <a:cubicBezTo>
                    <a:pt x="164957" y="281477"/>
                    <a:pt x="165605" y="325070"/>
                    <a:pt x="162868" y="36872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4" name="Google Shape;634;p8"/>
            <p:cNvSpPr/>
            <p:nvPr/>
          </p:nvSpPr>
          <p:spPr>
            <a:xfrm>
              <a:off x="3477224" y="1567670"/>
              <a:ext cx="97393" cy="98298"/>
            </a:xfrm>
            <a:custGeom>
              <a:avLst/>
              <a:gdLst/>
              <a:ahLst/>
              <a:cxnLst/>
              <a:rect l="l" t="t" r="r" b="b"/>
              <a:pathLst>
                <a:path w="97393" h="98298" extrusionOk="0">
                  <a:moveTo>
                    <a:pt x="95796" y="21718"/>
                  </a:moveTo>
                  <a:cubicBezTo>
                    <a:pt x="90795" y="5700"/>
                    <a:pt x="74532" y="-4949"/>
                    <a:pt x="54607" y="2340"/>
                  </a:cubicBezTo>
                  <a:cubicBezTo>
                    <a:pt x="32426" y="10458"/>
                    <a:pt x="7566" y="34782"/>
                    <a:pt x="1676" y="58081"/>
                  </a:cubicBezTo>
                  <a:cubicBezTo>
                    <a:pt x="-689" y="67449"/>
                    <a:pt x="-1090" y="77989"/>
                    <a:pt x="4064" y="86158"/>
                  </a:cubicBezTo>
                  <a:cubicBezTo>
                    <a:pt x="11985" y="98713"/>
                    <a:pt x="29237" y="100873"/>
                    <a:pt x="42086" y="95644"/>
                  </a:cubicBezTo>
                  <a:cubicBezTo>
                    <a:pt x="50742" y="92123"/>
                    <a:pt x="58087" y="86093"/>
                    <a:pt x="65294" y="80143"/>
                  </a:cubicBezTo>
                  <a:cubicBezTo>
                    <a:pt x="75500" y="71719"/>
                    <a:pt x="85946" y="63012"/>
                    <a:pt x="92316" y="51425"/>
                  </a:cubicBezTo>
                  <a:cubicBezTo>
                    <a:pt x="97878" y="41307"/>
                    <a:pt x="98599" y="30672"/>
                    <a:pt x="95796" y="2171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5" name="Google Shape;635;p8"/>
            <p:cNvSpPr/>
            <p:nvPr/>
          </p:nvSpPr>
          <p:spPr>
            <a:xfrm>
              <a:off x="5198727" y="860254"/>
              <a:ext cx="164518" cy="642804"/>
            </a:xfrm>
            <a:custGeom>
              <a:avLst/>
              <a:gdLst/>
              <a:ahLst/>
              <a:cxnLst/>
              <a:rect l="l" t="t" r="r" b="b"/>
              <a:pathLst>
                <a:path w="164518" h="642804" extrusionOk="0">
                  <a:moveTo>
                    <a:pt x="162868" y="368728"/>
                  </a:moveTo>
                  <a:cubicBezTo>
                    <a:pt x="158602" y="436711"/>
                    <a:pt x="146132" y="504869"/>
                    <a:pt x="126004" y="567353"/>
                  </a:cubicBezTo>
                  <a:cubicBezTo>
                    <a:pt x="120857" y="583319"/>
                    <a:pt x="114982" y="599307"/>
                    <a:pt x="105293" y="613012"/>
                  </a:cubicBezTo>
                  <a:cubicBezTo>
                    <a:pt x="95604" y="626709"/>
                    <a:pt x="81605" y="638056"/>
                    <a:pt x="65145" y="641373"/>
                  </a:cubicBezTo>
                  <a:cubicBezTo>
                    <a:pt x="-1777" y="654859"/>
                    <a:pt x="12207" y="569542"/>
                    <a:pt x="23323" y="533201"/>
                  </a:cubicBezTo>
                  <a:cubicBezTo>
                    <a:pt x="63442" y="402021"/>
                    <a:pt x="64781" y="260244"/>
                    <a:pt x="27101" y="128344"/>
                  </a:cubicBezTo>
                  <a:cubicBezTo>
                    <a:pt x="18577" y="98506"/>
                    <a:pt x="-15143" y="43282"/>
                    <a:pt x="7948" y="14688"/>
                  </a:cubicBezTo>
                  <a:cubicBezTo>
                    <a:pt x="17681" y="2642"/>
                    <a:pt x="31710" y="-3519"/>
                    <a:pt x="46946" y="2096"/>
                  </a:cubicBezTo>
                  <a:cubicBezTo>
                    <a:pt x="58805" y="6468"/>
                    <a:pt x="67977" y="15946"/>
                    <a:pt x="76152" y="25577"/>
                  </a:cubicBezTo>
                  <a:cubicBezTo>
                    <a:pt x="127147" y="85638"/>
                    <a:pt x="153055" y="161855"/>
                    <a:pt x="160779" y="239491"/>
                  </a:cubicBezTo>
                  <a:cubicBezTo>
                    <a:pt x="164957" y="281477"/>
                    <a:pt x="165605" y="325070"/>
                    <a:pt x="162868" y="36872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6" name="Google Shape;636;p8"/>
            <p:cNvSpPr/>
            <p:nvPr/>
          </p:nvSpPr>
          <p:spPr>
            <a:xfrm>
              <a:off x="5106570" y="1567670"/>
              <a:ext cx="97388" cy="98298"/>
            </a:xfrm>
            <a:custGeom>
              <a:avLst/>
              <a:gdLst/>
              <a:ahLst/>
              <a:cxnLst/>
              <a:rect l="l" t="t" r="r" b="b"/>
              <a:pathLst>
                <a:path w="97388" h="98298" extrusionOk="0">
                  <a:moveTo>
                    <a:pt x="95796" y="21718"/>
                  </a:moveTo>
                  <a:cubicBezTo>
                    <a:pt x="90795" y="5700"/>
                    <a:pt x="74532" y="-4949"/>
                    <a:pt x="54607" y="2340"/>
                  </a:cubicBezTo>
                  <a:cubicBezTo>
                    <a:pt x="32426" y="10458"/>
                    <a:pt x="7566" y="34782"/>
                    <a:pt x="1676" y="58081"/>
                  </a:cubicBezTo>
                  <a:cubicBezTo>
                    <a:pt x="-689" y="67449"/>
                    <a:pt x="-1090" y="77989"/>
                    <a:pt x="4064" y="86158"/>
                  </a:cubicBezTo>
                  <a:cubicBezTo>
                    <a:pt x="11985" y="98713"/>
                    <a:pt x="29237" y="100873"/>
                    <a:pt x="42086" y="95644"/>
                  </a:cubicBezTo>
                  <a:cubicBezTo>
                    <a:pt x="50742" y="92123"/>
                    <a:pt x="58087" y="86093"/>
                    <a:pt x="65294" y="80143"/>
                  </a:cubicBezTo>
                  <a:cubicBezTo>
                    <a:pt x="75500" y="71719"/>
                    <a:pt x="85946" y="63012"/>
                    <a:pt x="92316" y="51425"/>
                  </a:cubicBezTo>
                  <a:cubicBezTo>
                    <a:pt x="97871" y="41307"/>
                    <a:pt x="98591" y="30672"/>
                    <a:pt x="95796" y="21718"/>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7" name="Google Shape;637;p8"/>
            <p:cNvSpPr/>
            <p:nvPr/>
          </p:nvSpPr>
          <p:spPr>
            <a:xfrm>
              <a:off x="1983986" y="386768"/>
              <a:ext cx="521891" cy="487914"/>
            </a:xfrm>
            <a:custGeom>
              <a:avLst/>
              <a:gdLst/>
              <a:ahLst/>
              <a:cxnLst/>
              <a:rect l="l" t="t" r="r" b="b"/>
              <a:pathLst>
                <a:path w="521891" h="487914" extrusionOk="0">
                  <a:moveTo>
                    <a:pt x="520625" y="475707"/>
                  </a:moveTo>
                  <a:cubicBezTo>
                    <a:pt x="444683" y="367011"/>
                    <a:pt x="358739" y="264542"/>
                    <a:pt x="271688" y="164626"/>
                  </a:cubicBezTo>
                  <a:cubicBezTo>
                    <a:pt x="229407" y="116094"/>
                    <a:pt x="188044" y="63903"/>
                    <a:pt x="137763" y="23307"/>
                  </a:cubicBezTo>
                  <a:cubicBezTo>
                    <a:pt x="119425" y="8504"/>
                    <a:pt x="97193" y="-7252"/>
                    <a:pt x="72930" y="3601"/>
                  </a:cubicBezTo>
                  <a:cubicBezTo>
                    <a:pt x="61748" y="8598"/>
                    <a:pt x="52583" y="17793"/>
                    <a:pt x="43607" y="25852"/>
                  </a:cubicBezTo>
                  <a:cubicBezTo>
                    <a:pt x="29652" y="38378"/>
                    <a:pt x="14503" y="50577"/>
                    <a:pt x="2273" y="64783"/>
                  </a:cubicBezTo>
                  <a:cubicBezTo>
                    <a:pt x="-4148" y="72239"/>
                    <a:pt x="4137" y="85274"/>
                    <a:pt x="13418" y="79222"/>
                  </a:cubicBezTo>
                  <a:cubicBezTo>
                    <a:pt x="25772" y="71162"/>
                    <a:pt x="36648" y="61037"/>
                    <a:pt x="47924" y="51566"/>
                  </a:cubicBezTo>
                  <a:cubicBezTo>
                    <a:pt x="58916" y="42335"/>
                    <a:pt x="75034" y="23110"/>
                    <a:pt x="90263" y="22375"/>
                  </a:cubicBezTo>
                  <a:cubicBezTo>
                    <a:pt x="106264" y="21604"/>
                    <a:pt x="121988" y="37324"/>
                    <a:pt x="133257" y="46947"/>
                  </a:cubicBezTo>
                  <a:cubicBezTo>
                    <a:pt x="143601" y="55778"/>
                    <a:pt x="153502" y="65110"/>
                    <a:pt x="163206" y="74625"/>
                  </a:cubicBezTo>
                  <a:cubicBezTo>
                    <a:pt x="205137" y="115774"/>
                    <a:pt x="243348" y="160996"/>
                    <a:pt x="281632" y="205499"/>
                  </a:cubicBezTo>
                  <a:cubicBezTo>
                    <a:pt x="359976" y="296577"/>
                    <a:pt x="433116" y="391561"/>
                    <a:pt x="508039" y="485410"/>
                  </a:cubicBezTo>
                  <a:cubicBezTo>
                    <a:pt x="513673" y="492459"/>
                    <a:pt x="525830" y="483155"/>
                    <a:pt x="520625" y="47570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8" name="Google Shape;638;p8"/>
            <p:cNvSpPr/>
            <p:nvPr/>
          </p:nvSpPr>
          <p:spPr>
            <a:xfrm>
              <a:off x="4522832" y="310564"/>
              <a:ext cx="532871" cy="321835"/>
            </a:xfrm>
            <a:custGeom>
              <a:avLst/>
              <a:gdLst/>
              <a:ahLst/>
              <a:cxnLst/>
              <a:rect l="l" t="t" r="r" b="b"/>
              <a:pathLst>
                <a:path w="532871" h="321835" extrusionOk="0">
                  <a:moveTo>
                    <a:pt x="528516" y="301124"/>
                  </a:moveTo>
                  <a:cubicBezTo>
                    <a:pt x="437119" y="229017"/>
                    <a:pt x="345715" y="156909"/>
                    <a:pt x="254318" y="84802"/>
                  </a:cubicBezTo>
                  <a:cubicBezTo>
                    <a:pt x="232464" y="67563"/>
                    <a:pt x="210654" y="50251"/>
                    <a:pt x="188750" y="33077"/>
                  </a:cubicBezTo>
                  <a:cubicBezTo>
                    <a:pt x="170798" y="19001"/>
                    <a:pt x="152751" y="5697"/>
                    <a:pt x="129791" y="1529"/>
                  </a:cubicBezTo>
                  <a:cubicBezTo>
                    <a:pt x="108432" y="-2348"/>
                    <a:pt x="87343" y="1617"/>
                    <a:pt x="66916" y="8156"/>
                  </a:cubicBezTo>
                  <a:cubicBezTo>
                    <a:pt x="45506" y="15008"/>
                    <a:pt x="19270" y="24501"/>
                    <a:pt x="2709" y="39892"/>
                  </a:cubicBezTo>
                  <a:cubicBezTo>
                    <a:pt x="-4090" y="46206"/>
                    <a:pt x="3066" y="56877"/>
                    <a:pt x="11430" y="54862"/>
                  </a:cubicBezTo>
                  <a:cubicBezTo>
                    <a:pt x="32709" y="49741"/>
                    <a:pt x="51621" y="35964"/>
                    <a:pt x="72827" y="29571"/>
                  </a:cubicBezTo>
                  <a:cubicBezTo>
                    <a:pt x="97003" y="22275"/>
                    <a:pt x="123749" y="21627"/>
                    <a:pt x="146461" y="33840"/>
                  </a:cubicBezTo>
                  <a:cubicBezTo>
                    <a:pt x="167252" y="45021"/>
                    <a:pt x="185299" y="62180"/>
                    <a:pt x="203746" y="76728"/>
                  </a:cubicBezTo>
                  <a:cubicBezTo>
                    <a:pt x="224609" y="93189"/>
                    <a:pt x="245473" y="109643"/>
                    <a:pt x="266337" y="126104"/>
                  </a:cubicBezTo>
                  <a:cubicBezTo>
                    <a:pt x="347804" y="190370"/>
                    <a:pt x="429264" y="254643"/>
                    <a:pt x="510731" y="318909"/>
                  </a:cubicBezTo>
                  <a:cubicBezTo>
                    <a:pt x="523304" y="328831"/>
                    <a:pt x="541226" y="311155"/>
                    <a:pt x="528516" y="30112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639" name="Google Shape;639;p8"/>
          <p:cNvGrpSpPr/>
          <p:nvPr/>
        </p:nvGrpSpPr>
        <p:grpSpPr>
          <a:xfrm rot="-564914">
            <a:off x="8142319" y="5364923"/>
            <a:ext cx="2621772" cy="1614653"/>
            <a:chOff x="12212748" y="8046414"/>
            <a:chExt cx="3932374" cy="2421804"/>
          </a:xfrm>
        </p:grpSpPr>
        <p:sp>
          <p:nvSpPr>
            <p:cNvPr id="640" name="Google Shape;640;p8"/>
            <p:cNvSpPr/>
            <p:nvPr/>
          </p:nvSpPr>
          <p:spPr>
            <a:xfrm>
              <a:off x="12709013" y="8046414"/>
              <a:ext cx="2939850" cy="1992159"/>
            </a:xfrm>
            <a:custGeom>
              <a:avLst/>
              <a:gdLst/>
              <a:ahLst/>
              <a:cxnLst/>
              <a:rect l="l" t="t" r="r" b="b"/>
              <a:pathLst>
                <a:path w="2939850" h="1992159" extrusionOk="0">
                  <a:moveTo>
                    <a:pt x="117295" y="0"/>
                  </a:moveTo>
                  <a:cubicBezTo>
                    <a:pt x="51467" y="0"/>
                    <a:pt x="-1471" y="54196"/>
                    <a:pt x="31" y="120048"/>
                  </a:cubicBezTo>
                  <a:lnTo>
                    <a:pt x="47" y="120866"/>
                  </a:lnTo>
                  <a:cubicBezTo>
                    <a:pt x="47" y="126548"/>
                    <a:pt x="259" y="132221"/>
                    <a:pt x="259" y="137691"/>
                  </a:cubicBezTo>
                  <a:cubicBezTo>
                    <a:pt x="1203" y="258997"/>
                    <a:pt x="2147" y="380304"/>
                    <a:pt x="3098" y="501611"/>
                  </a:cubicBezTo>
                  <a:cubicBezTo>
                    <a:pt x="4671" y="703012"/>
                    <a:pt x="11553" y="904342"/>
                    <a:pt x="12654" y="1105752"/>
                  </a:cubicBezTo>
                  <a:cubicBezTo>
                    <a:pt x="13197" y="1206165"/>
                    <a:pt x="8447" y="1306547"/>
                    <a:pt x="8659" y="1406890"/>
                  </a:cubicBezTo>
                  <a:cubicBezTo>
                    <a:pt x="8848" y="1496176"/>
                    <a:pt x="6968" y="1585462"/>
                    <a:pt x="7251" y="1674748"/>
                  </a:cubicBezTo>
                  <a:lnTo>
                    <a:pt x="7165" y="1674748"/>
                  </a:lnTo>
                  <a:lnTo>
                    <a:pt x="7165" y="1992160"/>
                  </a:lnTo>
                  <a:lnTo>
                    <a:pt x="2932678" y="1992160"/>
                  </a:lnTo>
                  <a:lnTo>
                    <a:pt x="2932678" y="1674748"/>
                  </a:lnTo>
                  <a:lnTo>
                    <a:pt x="2932591" y="1674748"/>
                  </a:lnTo>
                  <a:cubicBezTo>
                    <a:pt x="2932875" y="1585462"/>
                    <a:pt x="2930995" y="1496176"/>
                    <a:pt x="2931184" y="1406890"/>
                  </a:cubicBezTo>
                  <a:cubicBezTo>
                    <a:pt x="2931396" y="1306547"/>
                    <a:pt x="2926638" y="1206165"/>
                    <a:pt x="2927188" y="1105752"/>
                  </a:cubicBezTo>
                  <a:cubicBezTo>
                    <a:pt x="2928281" y="904342"/>
                    <a:pt x="2935163" y="703012"/>
                    <a:pt x="2936744" y="501611"/>
                  </a:cubicBezTo>
                  <a:cubicBezTo>
                    <a:pt x="2937696" y="380304"/>
                    <a:pt x="2938639" y="258997"/>
                    <a:pt x="2939583" y="137691"/>
                  </a:cubicBezTo>
                  <a:cubicBezTo>
                    <a:pt x="2939583" y="132221"/>
                    <a:pt x="2939796" y="126548"/>
                    <a:pt x="2939796" y="120866"/>
                  </a:cubicBezTo>
                  <a:lnTo>
                    <a:pt x="2939819" y="119859"/>
                  </a:lnTo>
                  <a:cubicBezTo>
                    <a:pt x="2941321" y="54110"/>
                    <a:pt x="2888462" y="0"/>
                    <a:pt x="2822744" y="0"/>
                  </a:cubicBezTo>
                  <a:lnTo>
                    <a:pt x="117295" y="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1" name="Google Shape;641;p8"/>
            <p:cNvSpPr/>
            <p:nvPr/>
          </p:nvSpPr>
          <p:spPr>
            <a:xfrm>
              <a:off x="12791192" y="8134086"/>
              <a:ext cx="2779276" cy="1756581"/>
            </a:xfrm>
            <a:custGeom>
              <a:avLst/>
              <a:gdLst/>
              <a:ahLst/>
              <a:cxnLst/>
              <a:rect l="l" t="t" r="r" b="b"/>
              <a:pathLst>
                <a:path w="2779276" h="1756581" extrusionOk="0">
                  <a:moveTo>
                    <a:pt x="2779276" y="70659"/>
                  </a:moveTo>
                  <a:lnTo>
                    <a:pt x="2779276" y="1686135"/>
                  </a:lnTo>
                  <a:cubicBezTo>
                    <a:pt x="2779276" y="1725041"/>
                    <a:pt x="2747754" y="1756582"/>
                    <a:pt x="2708871" y="1756582"/>
                  </a:cubicBezTo>
                  <a:lnTo>
                    <a:pt x="70618" y="1756582"/>
                  </a:lnTo>
                  <a:cubicBezTo>
                    <a:pt x="60315" y="1756582"/>
                    <a:pt x="50444" y="1754268"/>
                    <a:pt x="41612" y="1750270"/>
                  </a:cubicBezTo>
                  <a:cubicBezTo>
                    <a:pt x="17019" y="1739332"/>
                    <a:pt x="0" y="1714732"/>
                    <a:pt x="0" y="1686135"/>
                  </a:cubicBezTo>
                  <a:lnTo>
                    <a:pt x="0" y="70659"/>
                  </a:lnTo>
                  <a:cubicBezTo>
                    <a:pt x="0" y="31753"/>
                    <a:pt x="31522" y="0"/>
                    <a:pt x="70618" y="0"/>
                  </a:cubicBezTo>
                  <a:lnTo>
                    <a:pt x="2708659" y="0"/>
                  </a:lnTo>
                  <a:cubicBezTo>
                    <a:pt x="2747495" y="0"/>
                    <a:pt x="2779276" y="31800"/>
                    <a:pt x="2779276" y="70659"/>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42" name="Google Shape;642;p8"/>
            <p:cNvGrpSpPr/>
            <p:nvPr/>
          </p:nvGrpSpPr>
          <p:grpSpPr>
            <a:xfrm>
              <a:off x="12212748" y="9986785"/>
              <a:ext cx="3932374" cy="345411"/>
              <a:chOff x="12212748" y="9986785"/>
              <a:chExt cx="3932374" cy="345411"/>
            </a:xfrm>
          </p:grpSpPr>
          <p:sp>
            <p:nvSpPr>
              <p:cNvPr id="643" name="Google Shape;643;p8"/>
              <p:cNvSpPr/>
              <p:nvPr/>
            </p:nvSpPr>
            <p:spPr>
              <a:xfrm>
                <a:off x="12212748" y="9986785"/>
                <a:ext cx="3932374" cy="345411"/>
              </a:xfrm>
              <a:custGeom>
                <a:avLst/>
                <a:gdLst/>
                <a:ahLst/>
                <a:cxnLst/>
                <a:rect l="l" t="t" r="r" b="b"/>
                <a:pathLst>
                  <a:path w="3932374" h="345411" extrusionOk="0">
                    <a:moveTo>
                      <a:pt x="503430" y="0"/>
                    </a:moveTo>
                    <a:lnTo>
                      <a:pt x="0" y="345411"/>
                    </a:lnTo>
                    <a:lnTo>
                      <a:pt x="3932374" y="345411"/>
                    </a:lnTo>
                    <a:lnTo>
                      <a:pt x="3428944" y="0"/>
                    </a:lnTo>
                    <a:close/>
                  </a:path>
                </a:pathLst>
              </a:custGeom>
              <a:solidFill>
                <a:srgbClr val="1D355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4" name="Google Shape;644;p8"/>
              <p:cNvSpPr/>
              <p:nvPr/>
            </p:nvSpPr>
            <p:spPr>
              <a:xfrm>
                <a:off x="12525889" y="10063755"/>
                <a:ext cx="3306075" cy="191477"/>
              </a:xfrm>
              <a:custGeom>
                <a:avLst/>
                <a:gdLst/>
                <a:ahLst/>
                <a:cxnLst/>
                <a:rect l="l" t="t" r="r" b="b"/>
                <a:pathLst>
                  <a:path w="3306075" h="191477" extrusionOk="0">
                    <a:moveTo>
                      <a:pt x="116486" y="66992"/>
                    </a:moveTo>
                    <a:lnTo>
                      <a:pt x="12742" y="138171"/>
                    </a:lnTo>
                    <a:cubicBezTo>
                      <a:pt x="-10923" y="154405"/>
                      <a:pt x="560" y="191478"/>
                      <a:pt x="29250" y="191478"/>
                    </a:cubicBezTo>
                    <a:lnTo>
                      <a:pt x="3276825" y="191478"/>
                    </a:lnTo>
                    <a:cubicBezTo>
                      <a:pt x="3305516" y="191478"/>
                      <a:pt x="3316998" y="154405"/>
                      <a:pt x="3293333" y="138171"/>
                    </a:cubicBezTo>
                    <a:lnTo>
                      <a:pt x="3189589" y="66992"/>
                    </a:lnTo>
                    <a:cubicBezTo>
                      <a:pt x="3125987" y="23356"/>
                      <a:pt x="3050674" y="0"/>
                      <a:pt x="2973553" y="0"/>
                    </a:cubicBezTo>
                    <a:lnTo>
                      <a:pt x="332523" y="0"/>
                    </a:lnTo>
                    <a:cubicBezTo>
                      <a:pt x="255401" y="-8"/>
                      <a:pt x="180088" y="23349"/>
                      <a:pt x="116486" y="6699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645" name="Google Shape;645;p8"/>
            <p:cNvSpPr/>
            <p:nvPr/>
          </p:nvSpPr>
          <p:spPr>
            <a:xfrm>
              <a:off x="12212748" y="10332196"/>
              <a:ext cx="3932374" cy="136022"/>
            </a:xfrm>
            <a:custGeom>
              <a:avLst/>
              <a:gdLst/>
              <a:ahLst/>
              <a:cxnLst/>
              <a:rect l="l" t="t" r="r" b="b"/>
              <a:pathLst>
                <a:path w="3932374" h="136022" extrusionOk="0">
                  <a:moveTo>
                    <a:pt x="3796432" y="136022"/>
                  </a:moveTo>
                  <a:lnTo>
                    <a:pt x="135942" y="136022"/>
                  </a:lnTo>
                  <a:cubicBezTo>
                    <a:pt x="60865" y="136022"/>
                    <a:pt x="0" y="75121"/>
                    <a:pt x="0" y="0"/>
                  </a:cubicBezTo>
                  <a:lnTo>
                    <a:pt x="0" y="0"/>
                  </a:lnTo>
                  <a:lnTo>
                    <a:pt x="3932374" y="0"/>
                  </a:lnTo>
                  <a:lnTo>
                    <a:pt x="3932374" y="0"/>
                  </a:lnTo>
                  <a:cubicBezTo>
                    <a:pt x="3932374" y="75121"/>
                    <a:pt x="3871509" y="136022"/>
                    <a:pt x="3796432" y="13602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6" name="Google Shape;646;p8"/>
            <p:cNvSpPr/>
            <p:nvPr/>
          </p:nvSpPr>
          <p:spPr>
            <a:xfrm>
              <a:off x="12791192" y="8134086"/>
              <a:ext cx="1421789" cy="1422636"/>
            </a:xfrm>
            <a:custGeom>
              <a:avLst/>
              <a:gdLst/>
              <a:ahLst/>
              <a:cxnLst/>
              <a:rect l="l" t="t" r="r" b="b"/>
              <a:pathLst>
                <a:path w="1421789" h="1422636" extrusionOk="0">
                  <a:moveTo>
                    <a:pt x="1421789" y="0"/>
                  </a:moveTo>
                  <a:lnTo>
                    <a:pt x="0" y="1422636"/>
                  </a:lnTo>
                  <a:lnTo>
                    <a:pt x="0" y="855056"/>
                  </a:lnTo>
                  <a:lnTo>
                    <a:pt x="854544" y="0"/>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7" name="Google Shape;647;p8"/>
            <p:cNvSpPr/>
            <p:nvPr/>
          </p:nvSpPr>
          <p:spPr>
            <a:xfrm>
              <a:off x="14285494" y="8604723"/>
              <a:ext cx="1284974" cy="1285944"/>
            </a:xfrm>
            <a:custGeom>
              <a:avLst/>
              <a:gdLst/>
              <a:ahLst/>
              <a:cxnLst/>
              <a:rect l="l" t="t" r="r" b="b"/>
              <a:pathLst>
                <a:path w="1284974" h="1285944" extrusionOk="0">
                  <a:moveTo>
                    <a:pt x="1284974" y="0"/>
                  </a:moveTo>
                  <a:lnTo>
                    <a:pt x="1284974" y="567580"/>
                  </a:lnTo>
                  <a:lnTo>
                    <a:pt x="567033" y="1285945"/>
                  </a:lnTo>
                  <a:lnTo>
                    <a:pt x="0" y="1285945"/>
                  </a:ln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8" name="Google Shape;648;p8"/>
            <p:cNvSpPr/>
            <p:nvPr/>
          </p:nvSpPr>
          <p:spPr>
            <a:xfrm>
              <a:off x="12832804" y="8134086"/>
              <a:ext cx="2496176" cy="1756581"/>
            </a:xfrm>
            <a:custGeom>
              <a:avLst/>
              <a:gdLst/>
              <a:ahLst/>
              <a:cxnLst/>
              <a:rect l="l" t="t" r="r" b="b"/>
              <a:pathLst>
                <a:path w="2496176" h="1756581" extrusionOk="0">
                  <a:moveTo>
                    <a:pt x="2496177" y="0"/>
                  </a:moveTo>
                  <a:lnTo>
                    <a:pt x="740639" y="1756582"/>
                  </a:lnTo>
                  <a:lnTo>
                    <a:pt x="29005" y="1756582"/>
                  </a:lnTo>
                  <a:cubicBezTo>
                    <a:pt x="18702" y="1756582"/>
                    <a:pt x="8832" y="1754268"/>
                    <a:pt x="0" y="1750270"/>
                  </a:cubicBezTo>
                  <a:lnTo>
                    <a:pt x="1749238" y="0"/>
                  </a:lnTo>
                  <a:lnTo>
                    <a:pt x="2496177"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649" name="Google Shape;649;p8"/>
          <p:cNvSpPr txBox="1">
            <a:spLocks noGrp="1"/>
          </p:cNvSpPr>
          <p:nvPr>
            <p:ph type="title"/>
          </p:nvPr>
        </p:nvSpPr>
        <p:spPr>
          <a:xfrm>
            <a:off x="2157800" y="2563067"/>
            <a:ext cx="7876400" cy="2262000"/>
          </a:xfrm>
          <a:prstGeom prst="rect">
            <a:avLst/>
          </a:prstGeom>
        </p:spPr>
        <p:txBody>
          <a:bodyPr spcFirstLastPara="1" wrap="square" lIns="0" tIns="0" rIns="0" bIns="0" anchor="ctr" anchorCtr="0">
            <a:noAutofit/>
          </a:bodyPr>
          <a:lstStyle>
            <a:lvl1pPr lvl="0" algn="ctr" rtl="0">
              <a:spcBef>
                <a:spcPts val="0"/>
              </a:spcBef>
              <a:spcAft>
                <a:spcPts val="0"/>
              </a:spcAft>
              <a:buSzPts val="4000"/>
              <a:buFont typeface="Dosis"/>
              <a:buNone/>
              <a:defRPr sz="5333" b="1">
                <a:latin typeface="Dosis"/>
                <a:ea typeface="Dosis"/>
                <a:cs typeface="Dosis"/>
                <a:sym typeface="Dosis"/>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37786682"/>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650"/>
        <p:cNvGrpSpPr/>
        <p:nvPr/>
      </p:nvGrpSpPr>
      <p:grpSpPr>
        <a:xfrm>
          <a:off x="0" y="0"/>
          <a:ext cx="0" cy="0"/>
          <a:chOff x="0" y="0"/>
          <a:chExt cx="0" cy="0"/>
        </a:xfrm>
      </p:grpSpPr>
      <p:sp>
        <p:nvSpPr>
          <p:cNvPr id="651" name="Google Shape;651;p9"/>
          <p:cNvSpPr txBox="1">
            <a:spLocks noGrp="1"/>
          </p:cNvSpPr>
          <p:nvPr>
            <p:ph type="body" idx="1"/>
          </p:nvPr>
        </p:nvSpPr>
        <p:spPr>
          <a:xfrm>
            <a:off x="1140400" y="5875067"/>
            <a:ext cx="9911200" cy="692800"/>
          </a:xfrm>
          <a:prstGeom prst="rect">
            <a:avLst/>
          </a:prstGeom>
        </p:spPr>
        <p:txBody>
          <a:bodyPr spcFirstLastPara="1" wrap="square" lIns="0" tIns="0" rIns="0" bIns="0" anchor="t" anchorCtr="0">
            <a:noAutofit/>
          </a:bodyPr>
          <a:lstStyle>
            <a:lvl1pPr marL="609585" lvl="0" indent="-304792" algn="ctr" rtl="0">
              <a:spcBef>
                <a:spcPts val="0"/>
              </a:spcBef>
              <a:spcAft>
                <a:spcPts val="1067"/>
              </a:spcAft>
              <a:buSzPts val="1800"/>
              <a:buNone/>
              <a:defRPr sz="2400"/>
            </a:lvl1pPr>
          </a:lstStyle>
          <a:p>
            <a:endParaRPr/>
          </a:p>
        </p:txBody>
      </p:sp>
      <p:sp>
        <p:nvSpPr>
          <p:cNvPr id="652" name="Google Shape;652;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40055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3"/>
        <p:cNvGrpSpPr/>
        <p:nvPr/>
      </p:nvGrpSpPr>
      <p:grpSpPr>
        <a:xfrm>
          <a:off x="0" y="0"/>
          <a:ext cx="0" cy="0"/>
          <a:chOff x="0" y="0"/>
          <a:chExt cx="0" cy="0"/>
        </a:xfrm>
      </p:grpSpPr>
      <p:sp>
        <p:nvSpPr>
          <p:cNvPr id="654" name="Google Shape;654;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872131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8"/>
        <p:cNvGrpSpPr/>
        <p:nvPr/>
      </p:nvGrpSpPr>
      <p:grpSpPr>
        <a:xfrm>
          <a:off x="0" y="0"/>
          <a:ext cx="0" cy="0"/>
          <a:chOff x="0" y="0"/>
          <a:chExt cx="0" cy="0"/>
        </a:xfrm>
      </p:grpSpPr>
      <p:sp>
        <p:nvSpPr>
          <p:cNvPr id="49" name="Google Shape;49;p3"/>
          <p:cNvSpPr txBox="1">
            <a:spLocks noGrp="1"/>
          </p:cNvSpPr>
          <p:nvPr>
            <p:ph type="ctrTitle"/>
          </p:nvPr>
        </p:nvSpPr>
        <p:spPr>
          <a:xfrm>
            <a:off x="1140400" y="2816967"/>
            <a:ext cx="9911200" cy="7268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4000"/>
              <a:buNone/>
              <a:defRPr sz="5333">
                <a:solidFill>
                  <a:schemeClr val="accent1"/>
                </a:solidFill>
              </a:defRPr>
            </a:lvl1pPr>
            <a:lvl2pPr lvl="1" algn="ctr" rtl="0">
              <a:spcBef>
                <a:spcPts val="0"/>
              </a:spcBef>
              <a:spcAft>
                <a:spcPts val="0"/>
              </a:spcAft>
              <a:buClr>
                <a:schemeClr val="accent1"/>
              </a:buClr>
              <a:buSzPts val="4800"/>
              <a:buNone/>
              <a:defRPr sz="6400">
                <a:solidFill>
                  <a:schemeClr val="accent1"/>
                </a:solidFill>
              </a:defRPr>
            </a:lvl2pPr>
            <a:lvl3pPr lvl="2" algn="ctr" rtl="0">
              <a:spcBef>
                <a:spcPts val="0"/>
              </a:spcBef>
              <a:spcAft>
                <a:spcPts val="0"/>
              </a:spcAft>
              <a:buClr>
                <a:schemeClr val="accent1"/>
              </a:buClr>
              <a:buSzPts val="4800"/>
              <a:buNone/>
              <a:defRPr sz="6400">
                <a:solidFill>
                  <a:schemeClr val="accent1"/>
                </a:solidFill>
              </a:defRPr>
            </a:lvl3pPr>
            <a:lvl4pPr lvl="3" algn="ctr" rtl="0">
              <a:spcBef>
                <a:spcPts val="0"/>
              </a:spcBef>
              <a:spcAft>
                <a:spcPts val="0"/>
              </a:spcAft>
              <a:buClr>
                <a:schemeClr val="accent1"/>
              </a:buClr>
              <a:buSzPts val="4800"/>
              <a:buNone/>
              <a:defRPr sz="6400">
                <a:solidFill>
                  <a:schemeClr val="accent1"/>
                </a:solidFill>
              </a:defRPr>
            </a:lvl4pPr>
            <a:lvl5pPr lvl="4" algn="ctr" rtl="0">
              <a:spcBef>
                <a:spcPts val="0"/>
              </a:spcBef>
              <a:spcAft>
                <a:spcPts val="0"/>
              </a:spcAft>
              <a:buClr>
                <a:schemeClr val="accent1"/>
              </a:buClr>
              <a:buSzPts val="4800"/>
              <a:buNone/>
              <a:defRPr sz="6400">
                <a:solidFill>
                  <a:schemeClr val="accent1"/>
                </a:solidFill>
              </a:defRPr>
            </a:lvl5pPr>
            <a:lvl6pPr lvl="5" algn="ctr" rtl="0">
              <a:spcBef>
                <a:spcPts val="0"/>
              </a:spcBef>
              <a:spcAft>
                <a:spcPts val="0"/>
              </a:spcAft>
              <a:buClr>
                <a:schemeClr val="accent1"/>
              </a:buClr>
              <a:buSzPts val="4800"/>
              <a:buNone/>
              <a:defRPr sz="6400">
                <a:solidFill>
                  <a:schemeClr val="accent1"/>
                </a:solidFill>
              </a:defRPr>
            </a:lvl6pPr>
            <a:lvl7pPr lvl="6" algn="ctr" rtl="0">
              <a:spcBef>
                <a:spcPts val="0"/>
              </a:spcBef>
              <a:spcAft>
                <a:spcPts val="0"/>
              </a:spcAft>
              <a:buClr>
                <a:schemeClr val="accent1"/>
              </a:buClr>
              <a:buSzPts val="4800"/>
              <a:buNone/>
              <a:defRPr sz="6400">
                <a:solidFill>
                  <a:schemeClr val="accent1"/>
                </a:solidFill>
              </a:defRPr>
            </a:lvl7pPr>
            <a:lvl8pPr lvl="7" algn="ctr" rtl="0">
              <a:spcBef>
                <a:spcPts val="0"/>
              </a:spcBef>
              <a:spcAft>
                <a:spcPts val="0"/>
              </a:spcAft>
              <a:buClr>
                <a:schemeClr val="accent1"/>
              </a:buClr>
              <a:buSzPts val="4800"/>
              <a:buNone/>
              <a:defRPr sz="6400">
                <a:solidFill>
                  <a:schemeClr val="accent1"/>
                </a:solidFill>
              </a:defRPr>
            </a:lvl8pPr>
            <a:lvl9pPr lvl="8" algn="ctr" rtl="0">
              <a:spcBef>
                <a:spcPts val="0"/>
              </a:spcBef>
              <a:spcAft>
                <a:spcPts val="0"/>
              </a:spcAft>
              <a:buClr>
                <a:schemeClr val="accent1"/>
              </a:buClr>
              <a:buSzPts val="4800"/>
              <a:buNone/>
              <a:defRPr sz="6400">
                <a:solidFill>
                  <a:schemeClr val="accent1"/>
                </a:solidFill>
              </a:defRPr>
            </a:lvl9pPr>
          </a:lstStyle>
          <a:p>
            <a:endParaRPr/>
          </a:p>
        </p:txBody>
      </p:sp>
      <p:sp>
        <p:nvSpPr>
          <p:cNvPr id="50" name="Google Shape;50;p3"/>
          <p:cNvSpPr txBox="1">
            <a:spLocks noGrp="1"/>
          </p:cNvSpPr>
          <p:nvPr>
            <p:ph type="subTitle" idx="1"/>
          </p:nvPr>
        </p:nvSpPr>
        <p:spPr>
          <a:xfrm>
            <a:off x="1140400" y="3673017"/>
            <a:ext cx="9911200" cy="368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700"/>
              <a:buNone/>
              <a:defRPr>
                <a:solidFill>
                  <a:schemeClr val="accent1"/>
                </a:solidFill>
              </a:defRPr>
            </a:lvl1pPr>
            <a:lvl2pPr lvl="1" algn="ctr" rtl="0">
              <a:spcBef>
                <a:spcPts val="1067"/>
              </a:spcBef>
              <a:spcAft>
                <a:spcPts val="0"/>
              </a:spcAft>
              <a:buClr>
                <a:schemeClr val="dk2"/>
              </a:buClr>
              <a:buSzPts val="3000"/>
              <a:buNone/>
              <a:defRPr sz="4000">
                <a:solidFill>
                  <a:schemeClr val="dk2"/>
                </a:solidFill>
              </a:defRPr>
            </a:lvl2pPr>
            <a:lvl3pPr lvl="2" algn="ctr" rtl="0">
              <a:spcBef>
                <a:spcPts val="1067"/>
              </a:spcBef>
              <a:spcAft>
                <a:spcPts val="0"/>
              </a:spcAft>
              <a:buClr>
                <a:schemeClr val="dk2"/>
              </a:buClr>
              <a:buSzPts val="3000"/>
              <a:buNone/>
              <a:defRPr sz="4000">
                <a:solidFill>
                  <a:schemeClr val="dk2"/>
                </a:solidFill>
              </a:defRPr>
            </a:lvl3pPr>
            <a:lvl4pPr lvl="3" algn="ctr" rtl="0">
              <a:spcBef>
                <a:spcPts val="1067"/>
              </a:spcBef>
              <a:spcAft>
                <a:spcPts val="0"/>
              </a:spcAft>
              <a:buClr>
                <a:schemeClr val="dk2"/>
              </a:buClr>
              <a:buSzPts val="3000"/>
              <a:buNone/>
              <a:defRPr sz="4000">
                <a:solidFill>
                  <a:schemeClr val="dk2"/>
                </a:solidFill>
              </a:defRPr>
            </a:lvl4pPr>
            <a:lvl5pPr lvl="4" algn="ctr" rtl="0">
              <a:spcBef>
                <a:spcPts val="1067"/>
              </a:spcBef>
              <a:spcAft>
                <a:spcPts val="0"/>
              </a:spcAft>
              <a:buClr>
                <a:schemeClr val="dk2"/>
              </a:buClr>
              <a:buSzPts val="3000"/>
              <a:buNone/>
              <a:defRPr sz="4000">
                <a:solidFill>
                  <a:schemeClr val="dk2"/>
                </a:solidFill>
              </a:defRPr>
            </a:lvl5pPr>
            <a:lvl6pPr lvl="5" algn="ctr" rtl="0">
              <a:spcBef>
                <a:spcPts val="1067"/>
              </a:spcBef>
              <a:spcAft>
                <a:spcPts val="0"/>
              </a:spcAft>
              <a:buClr>
                <a:schemeClr val="dk2"/>
              </a:buClr>
              <a:buSzPts val="3000"/>
              <a:buNone/>
              <a:defRPr sz="4000">
                <a:solidFill>
                  <a:schemeClr val="dk2"/>
                </a:solidFill>
              </a:defRPr>
            </a:lvl6pPr>
            <a:lvl7pPr lvl="6" algn="ctr" rtl="0">
              <a:spcBef>
                <a:spcPts val="1067"/>
              </a:spcBef>
              <a:spcAft>
                <a:spcPts val="0"/>
              </a:spcAft>
              <a:buClr>
                <a:schemeClr val="dk2"/>
              </a:buClr>
              <a:buSzPts val="3000"/>
              <a:buNone/>
              <a:defRPr sz="4000">
                <a:solidFill>
                  <a:schemeClr val="dk2"/>
                </a:solidFill>
              </a:defRPr>
            </a:lvl7pPr>
            <a:lvl8pPr lvl="7" algn="ctr" rtl="0">
              <a:spcBef>
                <a:spcPts val="1067"/>
              </a:spcBef>
              <a:spcAft>
                <a:spcPts val="0"/>
              </a:spcAft>
              <a:buClr>
                <a:schemeClr val="dk2"/>
              </a:buClr>
              <a:buSzPts val="3000"/>
              <a:buNone/>
              <a:defRPr sz="4000">
                <a:solidFill>
                  <a:schemeClr val="dk2"/>
                </a:solidFill>
              </a:defRPr>
            </a:lvl8pPr>
            <a:lvl9pPr lvl="8" algn="ctr" rtl="0">
              <a:spcBef>
                <a:spcPts val="1067"/>
              </a:spcBef>
              <a:spcAft>
                <a:spcPts val="1067"/>
              </a:spcAft>
              <a:buClr>
                <a:schemeClr val="dk2"/>
              </a:buClr>
              <a:buSzPts val="3000"/>
              <a:buNone/>
              <a:defRPr sz="4000">
                <a:solidFill>
                  <a:schemeClr val="dk2"/>
                </a:solidFill>
              </a:defRPr>
            </a:lvl9pPr>
          </a:lstStyle>
          <a:p>
            <a:endParaRPr/>
          </a:p>
        </p:txBody>
      </p:sp>
      <p:sp>
        <p:nvSpPr>
          <p:cNvPr id="51" name="Google Shape;51;p3"/>
          <p:cNvSpPr/>
          <p:nvPr/>
        </p:nvSpPr>
        <p:spPr>
          <a:xfrm rot="-550833">
            <a:off x="-779381" y="4409369"/>
            <a:ext cx="3269873" cy="2592433"/>
          </a:xfrm>
          <a:custGeom>
            <a:avLst/>
            <a:gdLst/>
            <a:ahLst/>
            <a:cxnLst/>
            <a:rect l="l" t="t" r="r" b="b"/>
            <a:pathLst>
              <a:path w="4890891" h="3874486" extrusionOk="0">
                <a:moveTo>
                  <a:pt x="4889114" y="965858"/>
                </a:moveTo>
                <a:cubicBezTo>
                  <a:pt x="4882462" y="810279"/>
                  <a:pt x="4891364" y="642364"/>
                  <a:pt x="4799706" y="511556"/>
                </a:cubicBezTo>
                <a:cubicBezTo>
                  <a:pt x="4769186" y="463972"/>
                  <a:pt x="4730450" y="409925"/>
                  <a:pt x="4665497" y="407967"/>
                </a:cubicBezTo>
                <a:cubicBezTo>
                  <a:pt x="4624021" y="403267"/>
                  <a:pt x="4582252" y="408457"/>
                  <a:pt x="4540483" y="413744"/>
                </a:cubicBezTo>
                <a:cubicBezTo>
                  <a:pt x="4506735" y="417954"/>
                  <a:pt x="4472889" y="422164"/>
                  <a:pt x="4439239" y="421185"/>
                </a:cubicBezTo>
                <a:cubicBezTo>
                  <a:pt x="4281064" y="409044"/>
                  <a:pt x="4153898" y="310449"/>
                  <a:pt x="4025558" y="234764"/>
                </a:cubicBezTo>
                <a:cubicBezTo>
                  <a:pt x="3966768" y="198342"/>
                  <a:pt x="3898880" y="165542"/>
                  <a:pt x="3827178" y="156534"/>
                </a:cubicBezTo>
                <a:cubicBezTo>
                  <a:pt x="3825320" y="153303"/>
                  <a:pt x="3822483" y="150562"/>
                  <a:pt x="3818472" y="148897"/>
                </a:cubicBezTo>
                <a:cubicBezTo>
                  <a:pt x="3780127" y="139792"/>
                  <a:pt x="3741586" y="151345"/>
                  <a:pt x="3704414" y="167011"/>
                </a:cubicBezTo>
                <a:cubicBezTo>
                  <a:pt x="3649537" y="183753"/>
                  <a:pt x="3599258" y="214497"/>
                  <a:pt x="3566390" y="261690"/>
                </a:cubicBezTo>
                <a:cubicBezTo>
                  <a:pt x="3565803" y="262277"/>
                  <a:pt x="3565118" y="262864"/>
                  <a:pt x="3564531" y="263452"/>
                </a:cubicBezTo>
                <a:cubicBezTo>
                  <a:pt x="3549663" y="276768"/>
                  <a:pt x="3545065" y="296252"/>
                  <a:pt x="3529903" y="308980"/>
                </a:cubicBezTo>
                <a:cubicBezTo>
                  <a:pt x="3529707" y="308882"/>
                  <a:pt x="3529512" y="308980"/>
                  <a:pt x="3529316" y="308882"/>
                </a:cubicBezTo>
                <a:cubicBezTo>
                  <a:pt x="3528045" y="304085"/>
                  <a:pt x="3525012" y="299483"/>
                  <a:pt x="3519827" y="295958"/>
                </a:cubicBezTo>
                <a:cubicBezTo>
                  <a:pt x="3471505" y="264529"/>
                  <a:pt x="3416921" y="243087"/>
                  <a:pt x="3361848" y="223896"/>
                </a:cubicBezTo>
                <a:cubicBezTo>
                  <a:pt x="3291809" y="200398"/>
                  <a:pt x="3224117" y="171710"/>
                  <a:pt x="3154078" y="148114"/>
                </a:cubicBezTo>
                <a:cubicBezTo>
                  <a:pt x="3060073" y="117958"/>
                  <a:pt x="2965872" y="87997"/>
                  <a:pt x="2869128" y="65282"/>
                </a:cubicBezTo>
                <a:cubicBezTo>
                  <a:pt x="2741179" y="33363"/>
                  <a:pt x="2600905" y="21614"/>
                  <a:pt x="2467674" y="6047"/>
                </a:cubicBezTo>
                <a:cubicBezTo>
                  <a:pt x="2342367" y="-7661"/>
                  <a:pt x="2214613" y="5949"/>
                  <a:pt x="2088034" y="7907"/>
                </a:cubicBezTo>
                <a:cubicBezTo>
                  <a:pt x="1829398" y="3501"/>
                  <a:pt x="1599912" y="80262"/>
                  <a:pt x="1382555" y="228498"/>
                </a:cubicBezTo>
                <a:cubicBezTo>
                  <a:pt x="1334819" y="259046"/>
                  <a:pt x="1290506" y="294196"/>
                  <a:pt x="1246194" y="329247"/>
                </a:cubicBezTo>
                <a:cubicBezTo>
                  <a:pt x="1248444" y="314659"/>
                  <a:pt x="1249813" y="299972"/>
                  <a:pt x="1250498" y="285678"/>
                </a:cubicBezTo>
                <a:cubicBezTo>
                  <a:pt x="1252552" y="264725"/>
                  <a:pt x="1251672" y="242793"/>
                  <a:pt x="1238466" y="225952"/>
                </a:cubicBezTo>
                <a:cubicBezTo>
                  <a:pt x="1195327" y="173277"/>
                  <a:pt x="1083519" y="186299"/>
                  <a:pt x="1022186" y="212049"/>
                </a:cubicBezTo>
                <a:cubicBezTo>
                  <a:pt x="933267" y="249842"/>
                  <a:pt x="862935" y="318477"/>
                  <a:pt x="780179" y="366747"/>
                </a:cubicBezTo>
                <a:cubicBezTo>
                  <a:pt x="732540" y="393770"/>
                  <a:pt x="681967" y="414821"/>
                  <a:pt x="633546" y="440277"/>
                </a:cubicBezTo>
                <a:cubicBezTo>
                  <a:pt x="595396" y="460349"/>
                  <a:pt x="557247" y="481791"/>
                  <a:pt x="516162" y="495303"/>
                </a:cubicBezTo>
                <a:cubicBezTo>
                  <a:pt x="411397" y="524578"/>
                  <a:pt x="321011" y="555224"/>
                  <a:pt x="218398" y="589296"/>
                </a:cubicBezTo>
                <a:cubicBezTo>
                  <a:pt x="174085" y="602220"/>
                  <a:pt x="124393" y="613578"/>
                  <a:pt x="84384" y="639328"/>
                </a:cubicBezTo>
                <a:cubicBezTo>
                  <a:pt x="71765" y="647455"/>
                  <a:pt x="54158" y="653721"/>
                  <a:pt x="50049" y="669289"/>
                </a:cubicBezTo>
                <a:cubicBezTo>
                  <a:pt x="48582" y="674772"/>
                  <a:pt x="49364" y="680255"/>
                  <a:pt x="51810" y="685052"/>
                </a:cubicBezTo>
                <a:cubicBezTo>
                  <a:pt x="-80932" y="841317"/>
                  <a:pt x="75287" y="1243433"/>
                  <a:pt x="143761" y="1396270"/>
                </a:cubicBezTo>
                <a:cubicBezTo>
                  <a:pt x="199421" y="1529624"/>
                  <a:pt x="252635" y="1660725"/>
                  <a:pt x="305947" y="1796135"/>
                </a:cubicBezTo>
                <a:cubicBezTo>
                  <a:pt x="370312" y="1963757"/>
                  <a:pt x="449351" y="2128539"/>
                  <a:pt x="468622" y="2310848"/>
                </a:cubicBezTo>
                <a:cubicBezTo>
                  <a:pt x="483197" y="2411009"/>
                  <a:pt x="494642" y="2511563"/>
                  <a:pt x="496403" y="2613487"/>
                </a:cubicBezTo>
                <a:cubicBezTo>
                  <a:pt x="491120" y="2782578"/>
                  <a:pt x="539346" y="2952060"/>
                  <a:pt x="748485" y="2937471"/>
                </a:cubicBezTo>
                <a:cubicBezTo>
                  <a:pt x="754746" y="2937569"/>
                  <a:pt x="761006" y="2937374"/>
                  <a:pt x="767071" y="2936786"/>
                </a:cubicBezTo>
                <a:cubicBezTo>
                  <a:pt x="957722" y="2919554"/>
                  <a:pt x="1069140" y="2581960"/>
                  <a:pt x="1112278" y="2432452"/>
                </a:cubicBezTo>
                <a:cubicBezTo>
                  <a:pt x="1152287" y="2289112"/>
                  <a:pt x="1168623" y="2142247"/>
                  <a:pt x="1191415" y="1996752"/>
                </a:cubicBezTo>
                <a:cubicBezTo>
                  <a:pt x="1196012" y="1947699"/>
                  <a:pt x="1201881" y="1898646"/>
                  <a:pt x="1207261" y="1849496"/>
                </a:cubicBezTo>
                <a:cubicBezTo>
                  <a:pt x="1207555" y="1851160"/>
                  <a:pt x="1207751" y="1852923"/>
                  <a:pt x="1208044" y="1854587"/>
                </a:cubicBezTo>
                <a:cubicBezTo>
                  <a:pt x="1249813" y="2094075"/>
                  <a:pt x="1289137" y="2334248"/>
                  <a:pt x="1345873" y="2570211"/>
                </a:cubicBezTo>
                <a:cubicBezTo>
                  <a:pt x="1395174" y="2792956"/>
                  <a:pt x="1477147" y="3005323"/>
                  <a:pt x="1558631" y="3216808"/>
                </a:cubicBezTo>
                <a:cubicBezTo>
                  <a:pt x="1596879" y="3323139"/>
                  <a:pt x="1635714" y="3430546"/>
                  <a:pt x="1704286" y="3521505"/>
                </a:cubicBezTo>
                <a:cubicBezTo>
                  <a:pt x="1832430" y="3714779"/>
                  <a:pt x="2062992" y="3806912"/>
                  <a:pt x="2291696" y="3853909"/>
                </a:cubicBezTo>
                <a:cubicBezTo>
                  <a:pt x="2431089" y="3874078"/>
                  <a:pt x="2574689" y="3878288"/>
                  <a:pt x="2717018" y="3871435"/>
                </a:cubicBezTo>
                <a:cubicBezTo>
                  <a:pt x="2732375" y="3871141"/>
                  <a:pt x="2747342" y="3870358"/>
                  <a:pt x="2761917" y="3868987"/>
                </a:cubicBezTo>
                <a:cubicBezTo>
                  <a:pt x="2866487" y="3859588"/>
                  <a:pt x="2953547" y="3823655"/>
                  <a:pt x="3040118" y="3752866"/>
                </a:cubicBezTo>
                <a:cubicBezTo>
                  <a:pt x="3110059" y="3697938"/>
                  <a:pt x="3154567" y="3620981"/>
                  <a:pt x="3208759" y="3552934"/>
                </a:cubicBezTo>
                <a:cubicBezTo>
                  <a:pt x="3263441" y="3482732"/>
                  <a:pt x="3321155" y="3413901"/>
                  <a:pt x="3363707" y="3336259"/>
                </a:cubicBezTo>
                <a:cubicBezTo>
                  <a:pt x="3396770" y="3271149"/>
                  <a:pt x="3425822" y="3204472"/>
                  <a:pt x="3461820" y="3139851"/>
                </a:cubicBezTo>
                <a:cubicBezTo>
                  <a:pt x="3486275" y="3093834"/>
                  <a:pt x="3509948" y="3047522"/>
                  <a:pt x="3532153" y="3000721"/>
                </a:cubicBezTo>
                <a:cubicBezTo>
                  <a:pt x="3539587" y="2995630"/>
                  <a:pt x="3543500" y="2985937"/>
                  <a:pt x="3544772" y="2973600"/>
                </a:cubicBezTo>
                <a:cubicBezTo>
                  <a:pt x="3584682" y="2886852"/>
                  <a:pt x="3618919" y="2798146"/>
                  <a:pt x="3642396" y="2706306"/>
                </a:cubicBezTo>
                <a:cubicBezTo>
                  <a:pt x="3700795" y="2545244"/>
                  <a:pt x="3751172" y="2381832"/>
                  <a:pt x="3797832" y="2217539"/>
                </a:cubicBezTo>
                <a:cubicBezTo>
                  <a:pt x="3836569" y="2086144"/>
                  <a:pt x="3858383" y="1952007"/>
                  <a:pt x="3904946" y="1822179"/>
                </a:cubicBezTo>
                <a:cubicBezTo>
                  <a:pt x="3923727" y="1760887"/>
                  <a:pt x="3941824" y="1699693"/>
                  <a:pt x="3958160" y="1637912"/>
                </a:cubicBezTo>
                <a:cubicBezTo>
                  <a:pt x="3959822" y="1631254"/>
                  <a:pt x="3961877" y="1624694"/>
                  <a:pt x="3964029" y="1618134"/>
                </a:cubicBezTo>
                <a:cubicBezTo>
                  <a:pt x="3970681" y="1715065"/>
                  <a:pt x="3977821" y="1811996"/>
                  <a:pt x="3991810" y="1907850"/>
                </a:cubicBezTo>
                <a:cubicBezTo>
                  <a:pt x="4012156" y="2034350"/>
                  <a:pt x="4042872" y="2159185"/>
                  <a:pt x="4085130" y="2279321"/>
                </a:cubicBezTo>
                <a:cubicBezTo>
                  <a:pt x="4158789" y="2482582"/>
                  <a:pt x="4267369" y="2646091"/>
                  <a:pt x="4516517" y="2646189"/>
                </a:cubicBezTo>
                <a:cubicBezTo>
                  <a:pt x="4523560" y="2646483"/>
                  <a:pt x="4530212" y="2646287"/>
                  <a:pt x="4536570" y="2645700"/>
                </a:cubicBezTo>
                <a:cubicBezTo>
                  <a:pt x="4630967" y="2637182"/>
                  <a:pt x="4658748" y="2537999"/>
                  <a:pt x="4659823" y="2457125"/>
                </a:cubicBezTo>
                <a:cubicBezTo>
                  <a:pt x="4659823" y="2452817"/>
                  <a:pt x="4659726" y="2448509"/>
                  <a:pt x="4659530" y="2444299"/>
                </a:cubicBezTo>
                <a:cubicBezTo>
                  <a:pt x="4663443" y="2438620"/>
                  <a:pt x="4665106" y="2431668"/>
                  <a:pt x="4662465" y="2424815"/>
                </a:cubicBezTo>
                <a:cubicBezTo>
                  <a:pt x="4659921" y="2417961"/>
                  <a:pt x="4657378" y="2411107"/>
                  <a:pt x="4654932" y="2404156"/>
                </a:cubicBezTo>
                <a:cubicBezTo>
                  <a:pt x="4647889" y="2363817"/>
                  <a:pt x="4635368" y="2324555"/>
                  <a:pt x="4631651" y="2283531"/>
                </a:cubicBezTo>
                <a:cubicBezTo>
                  <a:pt x="4628815" y="2252004"/>
                  <a:pt x="4626760" y="2220575"/>
                  <a:pt x="4625391" y="2188950"/>
                </a:cubicBezTo>
                <a:cubicBezTo>
                  <a:pt x="4625195" y="2185033"/>
                  <a:pt x="4623924" y="2181508"/>
                  <a:pt x="4622065" y="2178375"/>
                </a:cubicBezTo>
                <a:cubicBezTo>
                  <a:pt x="4622652" y="2175536"/>
                  <a:pt x="4623141" y="2172697"/>
                  <a:pt x="4623826" y="2169759"/>
                </a:cubicBezTo>
                <a:cubicBezTo>
                  <a:pt x="4638890" y="2162220"/>
                  <a:pt x="4644759" y="2138820"/>
                  <a:pt x="4651215" y="2123448"/>
                </a:cubicBezTo>
                <a:cubicBezTo>
                  <a:pt x="4673127" y="2071947"/>
                  <a:pt x="4697876" y="2021524"/>
                  <a:pt x="4717733" y="1969337"/>
                </a:cubicBezTo>
                <a:cubicBezTo>
                  <a:pt x="4790511" y="1775378"/>
                  <a:pt x="4820933" y="1572704"/>
                  <a:pt x="4852823" y="1371891"/>
                </a:cubicBezTo>
                <a:cubicBezTo>
                  <a:pt x="4873952" y="1236873"/>
                  <a:pt x="4897624" y="1101072"/>
                  <a:pt x="4889114" y="965858"/>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52" name="Google Shape;52;p3"/>
          <p:cNvGrpSpPr/>
          <p:nvPr/>
        </p:nvGrpSpPr>
        <p:grpSpPr>
          <a:xfrm rot="-558697">
            <a:off x="-784508" y="4406941"/>
            <a:ext cx="3260519" cy="2582931"/>
            <a:chOff x="-1175699" y="6610268"/>
            <a:chExt cx="4890891" cy="3874486"/>
          </a:xfrm>
        </p:grpSpPr>
        <p:grpSp>
          <p:nvGrpSpPr>
            <p:cNvPr id="53" name="Google Shape;53;p3"/>
            <p:cNvGrpSpPr/>
            <p:nvPr/>
          </p:nvGrpSpPr>
          <p:grpSpPr>
            <a:xfrm>
              <a:off x="-1175699" y="6610268"/>
              <a:ext cx="4890891" cy="3874486"/>
              <a:chOff x="-1175699" y="6610268"/>
              <a:chExt cx="4890891" cy="3874486"/>
            </a:xfrm>
          </p:grpSpPr>
          <p:sp>
            <p:nvSpPr>
              <p:cNvPr id="54" name="Google Shape;54;p3"/>
              <p:cNvSpPr/>
              <p:nvPr/>
            </p:nvSpPr>
            <p:spPr>
              <a:xfrm>
                <a:off x="-1175699" y="6610268"/>
                <a:ext cx="4890891" cy="3874486"/>
              </a:xfrm>
              <a:custGeom>
                <a:avLst/>
                <a:gdLst/>
                <a:ahLst/>
                <a:cxnLst/>
                <a:rect l="l" t="t" r="r" b="b"/>
                <a:pathLst>
                  <a:path w="4890891" h="3874486" extrusionOk="0">
                    <a:moveTo>
                      <a:pt x="4889114" y="965858"/>
                    </a:moveTo>
                    <a:cubicBezTo>
                      <a:pt x="4882462" y="810279"/>
                      <a:pt x="4891364" y="642364"/>
                      <a:pt x="4799706" y="511556"/>
                    </a:cubicBezTo>
                    <a:cubicBezTo>
                      <a:pt x="4769186" y="463972"/>
                      <a:pt x="4730450" y="409925"/>
                      <a:pt x="4665497" y="407967"/>
                    </a:cubicBezTo>
                    <a:cubicBezTo>
                      <a:pt x="4624021" y="403267"/>
                      <a:pt x="4582252" y="408457"/>
                      <a:pt x="4540483" y="413744"/>
                    </a:cubicBezTo>
                    <a:cubicBezTo>
                      <a:pt x="4506735" y="417954"/>
                      <a:pt x="4472889" y="422164"/>
                      <a:pt x="4439239" y="421185"/>
                    </a:cubicBezTo>
                    <a:cubicBezTo>
                      <a:pt x="4281064" y="409044"/>
                      <a:pt x="4153898" y="310449"/>
                      <a:pt x="4025558" y="234764"/>
                    </a:cubicBezTo>
                    <a:cubicBezTo>
                      <a:pt x="3966768" y="198342"/>
                      <a:pt x="3898880" y="165542"/>
                      <a:pt x="3827178" y="156534"/>
                    </a:cubicBezTo>
                    <a:cubicBezTo>
                      <a:pt x="3825320" y="153303"/>
                      <a:pt x="3822483" y="150562"/>
                      <a:pt x="3818472" y="148897"/>
                    </a:cubicBezTo>
                    <a:cubicBezTo>
                      <a:pt x="3780127" y="139792"/>
                      <a:pt x="3741586" y="151345"/>
                      <a:pt x="3704414" y="167011"/>
                    </a:cubicBezTo>
                    <a:cubicBezTo>
                      <a:pt x="3649537" y="183753"/>
                      <a:pt x="3599258" y="214497"/>
                      <a:pt x="3566390" y="261690"/>
                    </a:cubicBezTo>
                    <a:cubicBezTo>
                      <a:pt x="3565803" y="262277"/>
                      <a:pt x="3565118" y="262864"/>
                      <a:pt x="3564531" y="263452"/>
                    </a:cubicBezTo>
                    <a:cubicBezTo>
                      <a:pt x="3549663" y="276768"/>
                      <a:pt x="3545065" y="296252"/>
                      <a:pt x="3529903" y="308980"/>
                    </a:cubicBezTo>
                    <a:cubicBezTo>
                      <a:pt x="3529707" y="308882"/>
                      <a:pt x="3529512" y="308980"/>
                      <a:pt x="3529316" y="308882"/>
                    </a:cubicBezTo>
                    <a:cubicBezTo>
                      <a:pt x="3528045" y="304085"/>
                      <a:pt x="3525012" y="299483"/>
                      <a:pt x="3519827" y="295958"/>
                    </a:cubicBezTo>
                    <a:cubicBezTo>
                      <a:pt x="3471505" y="264529"/>
                      <a:pt x="3416921" y="243087"/>
                      <a:pt x="3361848" y="223896"/>
                    </a:cubicBezTo>
                    <a:cubicBezTo>
                      <a:pt x="3291809" y="200398"/>
                      <a:pt x="3224117" y="171710"/>
                      <a:pt x="3154078" y="148114"/>
                    </a:cubicBezTo>
                    <a:cubicBezTo>
                      <a:pt x="3060073" y="117958"/>
                      <a:pt x="2965872" y="87997"/>
                      <a:pt x="2869128" y="65282"/>
                    </a:cubicBezTo>
                    <a:cubicBezTo>
                      <a:pt x="2741179" y="33363"/>
                      <a:pt x="2600905" y="21614"/>
                      <a:pt x="2467674" y="6047"/>
                    </a:cubicBezTo>
                    <a:cubicBezTo>
                      <a:pt x="2342367" y="-7661"/>
                      <a:pt x="2214613" y="5949"/>
                      <a:pt x="2088034" y="7907"/>
                    </a:cubicBezTo>
                    <a:cubicBezTo>
                      <a:pt x="1829398" y="3501"/>
                      <a:pt x="1599912" y="80262"/>
                      <a:pt x="1382555" y="228498"/>
                    </a:cubicBezTo>
                    <a:cubicBezTo>
                      <a:pt x="1334819" y="259046"/>
                      <a:pt x="1290506" y="294196"/>
                      <a:pt x="1246194" y="329247"/>
                    </a:cubicBezTo>
                    <a:cubicBezTo>
                      <a:pt x="1248444" y="314659"/>
                      <a:pt x="1249813" y="299972"/>
                      <a:pt x="1250498" y="285678"/>
                    </a:cubicBezTo>
                    <a:cubicBezTo>
                      <a:pt x="1252552" y="264725"/>
                      <a:pt x="1251672" y="242793"/>
                      <a:pt x="1238466" y="225952"/>
                    </a:cubicBezTo>
                    <a:cubicBezTo>
                      <a:pt x="1195327" y="173277"/>
                      <a:pt x="1083519" y="186299"/>
                      <a:pt x="1022186" y="212049"/>
                    </a:cubicBezTo>
                    <a:cubicBezTo>
                      <a:pt x="933267" y="249842"/>
                      <a:pt x="862935" y="318477"/>
                      <a:pt x="780179" y="366747"/>
                    </a:cubicBezTo>
                    <a:cubicBezTo>
                      <a:pt x="732540" y="393770"/>
                      <a:pt x="681967" y="414821"/>
                      <a:pt x="633546" y="440277"/>
                    </a:cubicBezTo>
                    <a:cubicBezTo>
                      <a:pt x="595396" y="460349"/>
                      <a:pt x="557247" y="481791"/>
                      <a:pt x="516162" y="495303"/>
                    </a:cubicBezTo>
                    <a:cubicBezTo>
                      <a:pt x="411397" y="524578"/>
                      <a:pt x="321011" y="555224"/>
                      <a:pt x="218398" y="589296"/>
                    </a:cubicBezTo>
                    <a:cubicBezTo>
                      <a:pt x="174085" y="602220"/>
                      <a:pt x="124393" y="613578"/>
                      <a:pt x="84384" y="639328"/>
                    </a:cubicBezTo>
                    <a:cubicBezTo>
                      <a:pt x="71765" y="647455"/>
                      <a:pt x="54158" y="653721"/>
                      <a:pt x="50049" y="669289"/>
                    </a:cubicBezTo>
                    <a:cubicBezTo>
                      <a:pt x="48582" y="674772"/>
                      <a:pt x="49364" y="680255"/>
                      <a:pt x="51810" y="685052"/>
                    </a:cubicBezTo>
                    <a:cubicBezTo>
                      <a:pt x="-80932" y="841317"/>
                      <a:pt x="75287" y="1243433"/>
                      <a:pt x="143761" y="1396270"/>
                    </a:cubicBezTo>
                    <a:cubicBezTo>
                      <a:pt x="199421" y="1529624"/>
                      <a:pt x="252635" y="1660725"/>
                      <a:pt x="305947" y="1796135"/>
                    </a:cubicBezTo>
                    <a:cubicBezTo>
                      <a:pt x="370312" y="1963757"/>
                      <a:pt x="449351" y="2128539"/>
                      <a:pt x="468622" y="2310848"/>
                    </a:cubicBezTo>
                    <a:cubicBezTo>
                      <a:pt x="483197" y="2411009"/>
                      <a:pt x="494642" y="2511563"/>
                      <a:pt x="496403" y="2613487"/>
                    </a:cubicBezTo>
                    <a:cubicBezTo>
                      <a:pt x="491120" y="2782578"/>
                      <a:pt x="539346" y="2952060"/>
                      <a:pt x="748485" y="2937471"/>
                    </a:cubicBezTo>
                    <a:cubicBezTo>
                      <a:pt x="754746" y="2937569"/>
                      <a:pt x="761006" y="2937374"/>
                      <a:pt x="767071" y="2936786"/>
                    </a:cubicBezTo>
                    <a:cubicBezTo>
                      <a:pt x="957722" y="2919554"/>
                      <a:pt x="1069140" y="2581960"/>
                      <a:pt x="1112278" y="2432452"/>
                    </a:cubicBezTo>
                    <a:cubicBezTo>
                      <a:pt x="1152287" y="2289112"/>
                      <a:pt x="1168623" y="2142247"/>
                      <a:pt x="1191415" y="1996752"/>
                    </a:cubicBezTo>
                    <a:cubicBezTo>
                      <a:pt x="1196012" y="1947699"/>
                      <a:pt x="1201881" y="1898646"/>
                      <a:pt x="1207261" y="1849496"/>
                    </a:cubicBezTo>
                    <a:cubicBezTo>
                      <a:pt x="1207555" y="1851160"/>
                      <a:pt x="1207751" y="1852923"/>
                      <a:pt x="1208044" y="1854587"/>
                    </a:cubicBezTo>
                    <a:cubicBezTo>
                      <a:pt x="1249813" y="2094075"/>
                      <a:pt x="1289137" y="2334248"/>
                      <a:pt x="1345873" y="2570211"/>
                    </a:cubicBezTo>
                    <a:cubicBezTo>
                      <a:pt x="1395174" y="2792956"/>
                      <a:pt x="1477147" y="3005323"/>
                      <a:pt x="1558631" y="3216808"/>
                    </a:cubicBezTo>
                    <a:cubicBezTo>
                      <a:pt x="1596879" y="3323139"/>
                      <a:pt x="1635714" y="3430546"/>
                      <a:pt x="1704286" y="3521505"/>
                    </a:cubicBezTo>
                    <a:cubicBezTo>
                      <a:pt x="1832430" y="3714779"/>
                      <a:pt x="2062992" y="3806912"/>
                      <a:pt x="2291696" y="3853909"/>
                    </a:cubicBezTo>
                    <a:cubicBezTo>
                      <a:pt x="2431089" y="3874078"/>
                      <a:pt x="2574689" y="3878288"/>
                      <a:pt x="2717018" y="3871435"/>
                    </a:cubicBezTo>
                    <a:cubicBezTo>
                      <a:pt x="2732375" y="3871141"/>
                      <a:pt x="2747342" y="3870358"/>
                      <a:pt x="2761917" y="3868987"/>
                    </a:cubicBezTo>
                    <a:cubicBezTo>
                      <a:pt x="2866487" y="3859588"/>
                      <a:pt x="2953547" y="3823655"/>
                      <a:pt x="3040118" y="3752866"/>
                    </a:cubicBezTo>
                    <a:cubicBezTo>
                      <a:pt x="3110059" y="3697938"/>
                      <a:pt x="3154567" y="3620981"/>
                      <a:pt x="3208759" y="3552934"/>
                    </a:cubicBezTo>
                    <a:cubicBezTo>
                      <a:pt x="3263441" y="3482732"/>
                      <a:pt x="3321155" y="3413901"/>
                      <a:pt x="3363707" y="3336259"/>
                    </a:cubicBezTo>
                    <a:cubicBezTo>
                      <a:pt x="3396770" y="3271149"/>
                      <a:pt x="3425822" y="3204472"/>
                      <a:pt x="3461820" y="3139851"/>
                    </a:cubicBezTo>
                    <a:cubicBezTo>
                      <a:pt x="3486275" y="3093834"/>
                      <a:pt x="3509948" y="3047522"/>
                      <a:pt x="3532153" y="3000721"/>
                    </a:cubicBezTo>
                    <a:cubicBezTo>
                      <a:pt x="3539587" y="2995630"/>
                      <a:pt x="3543500" y="2985937"/>
                      <a:pt x="3544772" y="2973600"/>
                    </a:cubicBezTo>
                    <a:cubicBezTo>
                      <a:pt x="3584682" y="2886852"/>
                      <a:pt x="3618919" y="2798146"/>
                      <a:pt x="3642396" y="2706306"/>
                    </a:cubicBezTo>
                    <a:cubicBezTo>
                      <a:pt x="3700795" y="2545244"/>
                      <a:pt x="3751172" y="2381832"/>
                      <a:pt x="3797832" y="2217539"/>
                    </a:cubicBezTo>
                    <a:cubicBezTo>
                      <a:pt x="3836569" y="2086144"/>
                      <a:pt x="3858383" y="1952007"/>
                      <a:pt x="3904946" y="1822179"/>
                    </a:cubicBezTo>
                    <a:cubicBezTo>
                      <a:pt x="3923727" y="1760887"/>
                      <a:pt x="3941824" y="1699693"/>
                      <a:pt x="3958160" y="1637912"/>
                    </a:cubicBezTo>
                    <a:cubicBezTo>
                      <a:pt x="3959822" y="1631254"/>
                      <a:pt x="3961877" y="1624694"/>
                      <a:pt x="3964029" y="1618134"/>
                    </a:cubicBezTo>
                    <a:cubicBezTo>
                      <a:pt x="3970681" y="1715065"/>
                      <a:pt x="3977821" y="1811996"/>
                      <a:pt x="3991810" y="1907850"/>
                    </a:cubicBezTo>
                    <a:cubicBezTo>
                      <a:pt x="4012156" y="2034350"/>
                      <a:pt x="4042872" y="2159185"/>
                      <a:pt x="4085130" y="2279321"/>
                    </a:cubicBezTo>
                    <a:cubicBezTo>
                      <a:pt x="4158789" y="2482582"/>
                      <a:pt x="4267369" y="2646091"/>
                      <a:pt x="4516517" y="2646189"/>
                    </a:cubicBezTo>
                    <a:cubicBezTo>
                      <a:pt x="4523560" y="2646483"/>
                      <a:pt x="4530212" y="2646287"/>
                      <a:pt x="4536570" y="2645700"/>
                    </a:cubicBezTo>
                    <a:cubicBezTo>
                      <a:pt x="4630967" y="2637182"/>
                      <a:pt x="4658748" y="2537999"/>
                      <a:pt x="4659823" y="2457125"/>
                    </a:cubicBezTo>
                    <a:cubicBezTo>
                      <a:pt x="4659823" y="2452817"/>
                      <a:pt x="4659726" y="2448509"/>
                      <a:pt x="4659530" y="2444299"/>
                    </a:cubicBezTo>
                    <a:cubicBezTo>
                      <a:pt x="4663443" y="2438620"/>
                      <a:pt x="4665106" y="2431668"/>
                      <a:pt x="4662465" y="2424815"/>
                    </a:cubicBezTo>
                    <a:cubicBezTo>
                      <a:pt x="4659921" y="2417961"/>
                      <a:pt x="4657378" y="2411107"/>
                      <a:pt x="4654932" y="2404156"/>
                    </a:cubicBezTo>
                    <a:cubicBezTo>
                      <a:pt x="4647889" y="2363817"/>
                      <a:pt x="4635368" y="2324555"/>
                      <a:pt x="4631651" y="2283531"/>
                    </a:cubicBezTo>
                    <a:cubicBezTo>
                      <a:pt x="4628815" y="2252004"/>
                      <a:pt x="4626760" y="2220575"/>
                      <a:pt x="4625391" y="2188950"/>
                    </a:cubicBezTo>
                    <a:cubicBezTo>
                      <a:pt x="4625195" y="2185033"/>
                      <a:pt x="4623924" y="2181508"/>
                      <a:pt x="4622065" y="2178375"/>
                    </a:cubicBezTo>
                    <a:cubicBezTo>
                      <a:pt x="4622652" y="2175536"/>
                      <a:pt x="4623141" y="2172697"/>
                      <a:pt x="4623826" y="2169759"/>
                    </a:cubicBezTo>
                    <a:cubicBezTo>
                      <a:pt x="4638890" y="2162220"/>
                      <a:pt x="4644759" y="2138820"/>
                      <a:pt x="4651215" y="2123448"/>
                    </a:cubicBezTo>
                    <a:cubicBezTo>
                      <a:pt x="4673127" y="2071947"/>
                      <a:pt x="4697876" y="2021524"/>
                      <a:pt x="4717733" y="1969337"/>
                    </a:cubicBezTo>
                    <a:cubicBezTo>
                      <a:pt x="4790511" y="1775378"/>
                      <a:pt x="4820933" y="1572704"/>
                      <a:pt x="4852823" y="1371891"/>
                    </a:cubicBezTo>
                    <a:cubicBezTo>
                      <a:pt x="4873952" y="1236873"/>
                      <a:pt x="4897624" y="1101072"/>
                      <a:pt x="4889114" y="965858"/>
                    </a:cubicBezTo>
                    <a:close/>
                    <a:moveTo>
                      <a:pt x="1324548" y="2248577"/>
                    </a:moveTo>
                    <a:cubicBezTo>
                      <a:pt x="1300093" y="2122762"/>
                      <a:pt x="1278181" y="1996361"/>
                      <a:pt x="1251378" y="1871036"/>
                    </a:cubicBezTo>
                    <a:cubicBezTo>
                      <a:pt x="1231717" y="1781252"/>
                      <a:pt x="1228978" y="1688630"/>
                      <a:pt x="1222130" y="1596496"/>
                    </a:cubicBezTo>
                    <a:cubicBezTo>
                      <a:pt x="1226923" y="1594930"/>
                      <a:pt x="1221837" y="1587489"/>
                      <a:pt x="1221152" y="1585237"/>
                    </a:cubicBezTo>
                    <a:cubicBezTo>
                      <a:pt x="1221250" y="1582006"/>
                      <a:pt x="1219587" y="1578089"/>
                      <a:pt x="1215674" y="1578089"/>
                    </a:cubicBezTo>
                    <a:cubicBezTo>
                      <a:pt x="1215576" y="1493593"/>
                      <a:pt x="1199142" y="1408020"/>
                      <a:pt x="1203447" y="1322740"/>
                    </a:cubicBezTo>
                    <a:cubicBezTo>
                      <a:pt x="1203642" y="1311774"/>
                      <a:pt x="1205207" y="1300123"/>
                      <a:pt x="1204816" y="1289059"/>
                    </a:cubicBezTo>
                    <a:cubicBezTo>
                      <a:pt x="1204523" y="1286513"/>
                      <a:pt x="1203544" y="1284066"/>
                      <a:pt x="1201392" y="1283087"/>
                    </a:cubicBezTo>
                    <a:cubicBezTo>
                      <a:pt x="1201392" y="1280835"/>
                      <a:pt x="1201294" y="1278485"/>
                      <a:pt x="1201294" y="1276233"/>
                    </a:cubicBezTo>
                    <a:cubicBezTo>
                      <a:pt x="1194447" y="1093435"/>
                      <a:pt x="1218902" y="907014"/>
                      <a:pt x="1291680" y="732147"/>
                    </a:cubicBezTo>
                    <a:cubicBezTo>
                      <a:pt x="1301951" y="704830"/>
                      <a:pt x="1262726" y="690242"/>
                      <a:pt x="1248444" y="715502"/>
                    </a:cubicBezTo>
                    <a:cubicBezTo>
                      <a:pt x="1151602" y="921603"/>
                      <a:pt x="1146320" y="1148754"/>
                      <a:pt x="1159917" y="1364743"/>
                    </a:cubicBezTo>
                    <a:cubicBezTo>
                      <a:pt x="1165590" y="1447575"/>
                      <a:pt x="1165297" y="1531288"/>
                      <a:pt x="1173220" y="1613729"/>
                    </a:cubicBezTo>
                    <a:cubicBezTo>
                      <a:pt x="1172046" y="1616764"/>
                      <a:pt x="1171459" y="1619995"/>
                      <a:pt x="1171362" y="1623324"/>
                    </a:cubicBezTo>
                    <a:cubicBezTo>
                      <a:pt x="1170579" y="1672279"/>
                      <a:pt x="1169405" y="1721331"/>
                      <a:pt x="1163732" y="1770286"/>
                    </a:cubicBezTo>
                    <a:cubicBezTo>
                      <a:pt x="1150819" y="1902857"/>
                      <a:pt x="1136342" y="2035133"/>
                      <a:pt x="1114430" y="2167116"/>
                    </a:cubicBezTo>
                    <a:cubicBezTo>
                      <a:pt x="1093105" y="2305756"/>
                      <a:pt x="1065520" y="2445278"/>
                      <a:pt x="1010545" y="2577848"/>
                    </a:cubicBezTo>
                    <a:cubicBezTo>
                      <a:pt x="971906" y="2673898"/>
                      <a:pt x="907247" y="2824777"/>
                      <a:pt x="808742" y="2875886"/>
                    </a:cubicBezTo>
                    <a:cubicBezTo>
                      <a:pt x="727258" y="2904574"/>
                      <a:pt x="622591" y="2888712"/>
                      <a:pt x="583365" y="2812049"/>
                    </a:cubicBezTo>
                    <a:cubicBezTo>
                      <a:pt x="545997" y="2751638"/>
                      <a:pt x="549617" y="2678304"/>
                      <a:pt x="547367" y="2608592"/>
                    </a:cubicBezTo>
                    <a:cubicBezTo>
                      <a:pt x="545606" y="2509507"/>
                      <a:pt x="534944" y="2411499"/>
                      <a:pt x="520858" y="2314176"/>
                    </a:cubicBezTo>
                    <a:cubicBezTo>
                      <a:pt x="501098" y="2116007"/>
                      <a:pt x="416581" y="1939769"/>
                      <a:pt x="345564" y="1758341"/>
                    </a:cubicBezTo>
                    <a:cubicBezTo>
                      <a:pt x="298023" y="1636933"/>
                      <a:pt x="247548" y="1515133"/>
                      <a:pt x="196388" y="1394900"/>
                    </a:cubicBezTo>
                    <a:cubicBezTo>
                      <a:pt x="152956" y="1299437"/>
                      <a:pt x="113143" y="1202507"/>
                      <a:pt x="83504" y="1101366"/>
                    </a:cubicBezTo>
                    <a:cubicBezTo>
                      <a:pt x="53375" y="983580"/>
                      <a:pt x="6617" y="839554"/>
                      <a:pt x="56897" y="717852"/>
                    </a:cubicBezTo>
                    <a:cubicBezTo>
                      <a:pt x="60320" y="711880"/>
                      <a:pt x="64135" y="704536"/>
                      <a:pt x="68733" y="697389"/>
                    </a:cubicBezTo>
                    <a:cubicBezTo>
                      <a:pt x="70787" y="697781"/>
                      <a:pt x="72841" y="697879"/>
                      <a:pt x="74896" y="697683"/>
                    </a:cubicBezTo>
                    <a:cubicBezTo>
                      <a:pt x="79395" y="697291"/>
                      <a:pt x="83797" y="695627"/>
                      <a:pt x="87906" y="693179"/>
                    </a:cubicBezTo>
                    <a:cubicBezTo>
                      <a:pt x="95633" y="688577"/>
                      <a:pt x="103459" y="683975"/>
                      <a:pt x="111285" y="679471"/>
                    </a:cubicBezTo>
                    <a:cubicBezTo>
                      <a:pt x="110698" y="682703"/>
                      <a:pt x="109133" y="686325"/>
                      <a:pt x="109133" y="689458"/>
                    </a:cubicBezTo>
                    <a:cubicBezTo>
                      <a:pt x="109230" y="693473"/>
                      <a:pt x="115687" y="692885"/>
                      <a:pt x="115491" y="688871"/>
                    </a:cubicBezTo>
                    <a:cubicBezTo>
                      <a:pt x="116176" y="685052"/>
                      <a:pt x="118132" y="680059"/>
                      <a:pt x="117839" y="675849"/>
                    </a:cubicBezTo>
                    <a:cubicBezTo>
                      <a:pt x="125273" y="671737"/>
                      <a:pt x="132805" y="667722"/>
                      <a:pt x="140533" y="664100"/>
                    </a:cubicBezTo>
                    <a:cubicBezTo>
                      <a:pt x="173400" y="651469"/>
                      <a:pt x="204996" y="643930"/>
                      <a:pt x="239136" y="633650"/>
                    </a:cubicBezTo>
                    <a:cubicBezTo>
                      <a:pt x="300469" y="615340"/>
                      <a:pt x="359846" y="590373"/>
                      <a:pt x="421570" y="573239"/>
                    </a:cubicBezTo>
                    <a:cubicBezTo>
                      <a:pt x="476056" y="557965"/>
                      <a:pt x="531520" y="544551"/>
                      <a:pt x="583267" y="520368"/>
                    </a:cubicBezTo>
                    <a:cubicBezTo>
                      <a:pt x="640687" y="492170"/>
                      <a:pt x="696738" y="461034"/>
                      <a:pt x="754941" y="434403"/>
                    </a:cubicBezTo>
                    <a:cubicBezTo>
                      <a:pt x="813535" y="406890"/>
                      <a:pt x="866065" y="368901"/>
                      <a:pt x="918105" y="331010"/>
                    </a:cubicBezTo>
                    <a:cubicBezTo>
                      <a:pt x="979536" y="286265"/>
                      <a:pt x="1047619" y="237506"/>
                      <a:pt x="1125777" y="237897"/>
                    </a:cubicBezTo>
                    <a:cubicBezTo>
                      <a:pt x="1156004" y="238485"/>
                      <a:pt x="1205305" y="235548"/>
                      <a:pt x="1208338" y="273439"/>
                    </a:cubicBezTo>
                    <a:cubicBezTo>
                      <a:pt x="1211272" y="300854"/>
                      <a:pt x="1210490" y="328758"/>
                      <a:pt x="1211370" y="356466"/>
                    </a:cubicBezTo>
                    <a:cubicBezTo>
                      <a:pt x="1210294" y="357348"/>
                      <a:pt x="1209218" y="358131"/>
                      <a:pt x="1208142" y="359012"/>
                    </a:cubicBezTo>
                    <a:cubicBezTo>
                      <a:pt x="1208142" y="359600"/>
                      <a:pt x="1208142" y="360285"/>
                      <a:pt x="1208240" y="360872"/>
                    </a:cubicBezTo>
                    <a:cubicBezTo>
                      <a:pt x="1208533" y="362047"/>
                      <a:pt x="1208729" y="363222"/>
                      <a:pt x="1208827" y="364495"/>
                    </a:cubicBezTo>
                    <a:cubicBezTo>
                      <a:pt x="1209120" y="367824"/>
                      <a:pt x="1208924" y="371153"/>
                      <a:pt x="1208924" y="374482"/>
                    </a:cubicBezTo>
                    <a:cubicBezTo>
                      <a:pt x="1208924" y="375363"/>
                      <a:pt x="1208729" y="376146"/>
                      <a:pt x="1208533" y="376930"/>
                    </a:cubicBezTo>
                    <a:cubicBezTo>
                      <a:pt x="1208533" y="378300"/>
                      <a:pt x="1208533" y="379671"/>
                      <a:pt x="1208533" y="381042"/>
                    </a:cubicBezTo>
                    <a:cubicBezTo>
                      <a:pt x="1208533" y="382021"/>
                      <a:pt x="1208533" y="382902"/>
                      <a:pt x="1208435" y="383881"/>
                    </a:cubicBezTo>
                    <a:cubicBezTo>
                      <a:pt x="1210490" y="382902"/>
                      <a:pt x="1212446" y="381825"/>
                      <a:pt x="1214500" y="380748"/>
                    </a:cubicBezTo>
                    <a:cubicBezTo>
                      <a:pt x="1214891" y="381727"/>
                      <a:pt x="1215283" y="382804"/>
                      <a:pt x="1215772" y="383783"/>
                    </a:cubicBezTo>
                    <a:cubicBezTo>
                      <a:pt x="1217728" y="381336"/>
                      <a:pt x="1220174" y="379279"/>
                      <a:pt x="1222913" y="377615"/>
                    </a:cubicBezTo>
                    <a:cubicBezTo>
                      <a:pt x="1227412" y="374971"/>
                      <a:pt x="1232206" y="372915"/>
                      <a:pt x="1237195" y="371153"/>
                    </a:cubicBezTo>
                    <a:cubicBezTo>
                      <a:pt x="1237488" y="369978"/>
                      <a:pt x="1237781" y="368705"/>
                      <a:pt x="1238075" y="367530"/>
                    </a:cubicBezTo>
                    <a:cubicBezTo>
                      <a:pt x="1271627" y="346480"/>
                      <a:pt x="1302440" y="319163"/>
                      <a:pt x="1335797" y="298602"/>
                    </a:cubicBezTo>
                    <a:cubicBezTo>
                      <a:pt x="1407402" y="249940"/>
                      <a:pt x="1482136" y="205391"/>
                      <a:pt x="1559610" y="166913"/>
                    </a:cubicBezTo>
                    <a:cubicBezTo>
                      <a:pt x="1756130" y="69003"/>
                      <a:pt x="1928978" y="50987"/>
                      <a:pt x="2141150" y="52064"/>
                    </a:cubicBezTo>
                    <a:cubicBezTo>
                      <a:pt x="2220287" y="48442"/>
                      <a:pt x="2299424" y="46092"/>
                      <a:pt x="2377875" y="48540"/>
                    </a:cubicBezTo>
                    <a:cubicBezTo>
                      <a:pt x="2389320" y="71940"/>
                      <a:pt x="2407026" y="92207"/>
                      <a:pt x="2418275" y="115706"/>
                    </a:cubicBezTo>
                    <a:cubicBezTo>
                      <a:pt x="2434513" y="148897"/>
                      <a:pt x="2444589" y="184830"/>
                      <a:pt x="2455740" y="220078"/>
                    </a:cubicBezTo>
                    <a:cubicBezTo>
                      <a:pt x="2499270" y="343738"/>
                      <a:pt x="2511400" y="475623"/>
                      <a:pt x="2514725" y="607703"/>
                    </a:cubicBezTo>
                    <a:cubicBezTo>
                      <a:pt x="2520986" y="793047"/>
                      <a:pt x="2500444" y="979468"/>
                      <a:pt x="2468457" y="1164420"/>
                    </a:cubicBezTo>
                    <a:cubicBezTo>
                      <a:pt x="2439795" y="1311774"/>
                      <a:pt x="2407808" y="1460303"/>
                      <a:pt x="2353714" y="1602763"/>
                    </a:cubicBezTo>
                    <a:cubicBezTo>
                      <a:pt x="2265578" y="1816990"/>
                      <a:pt x="2144672" y="2018586"/>
                      <a:pt x="2001072" y="2205496"/>
                    </a:cubicBezTo>
                    <a:cubicBezTo>
                      <a:pt x="1952357" y="2274621"/>
                      <a:pt x="1902567" y="2342766"/>
                      <a:pt x="1849744" y="2409149"/>
                    </a:cubicBezTo>
                    <a:cubicBezTo>
                      <a:pt x="1813159" y="2459671"/>
                      <a:pt x="1784009" y="2514990"/>
                      <a:pt x="1742827" y="2562672"/>
                    </a:cubicBezTo>
                    <a:cubicBezTo>
                      <a:pt x="1694308" y="2621418"/>
                      <a:pt x="1639431" y="2684374"/>
                      <a:pt x="1602748" y="2751932"/>
                    </a:cubicBezTo>
                    <a:cubicBezTo>
                      <a:pt x="1562936" y="2816553"/>
                      <a:pt x="1528698" y="2885481"/>
                      <a:pt x="1514906" y="2958326"/>
                    </a:cubicBezTo>
                    <a:cubicBezTo>
                      <a:pt x="1491038" y="2892629"/>
                      <a:pt x="1468441" y="2826344"/>
                      <a:pt x="1447606" y="2759471"/>
                    </a:cubicBezTo>
                    <a:cubicBezTo>
                      <a:pt x="1396348" y="2592437"/>
                      <a:pt x="1361426" y="2420115"/>
                      <a:pt x="1324548" y="2248577"/>
                    </a:cubicBezTo>
                    <a:close/>
                    <a:moveTo>
                      <a:pt x="3338763" y="3275457"/>
                    </a:moveTo>
                    <a:cubicBezTo>
                      <a:pt x="3297580" y="3366317"/>
                      <a:pt x="3231551" y="3444351"/>
                      <a:pt x="3169631" y="3523463"/>
                    </a:cubicBezTo>
                    <a:cubicBezTo>
                      <a:pt x="3135394" y="3567424"/>
                      <a:pt x="3103798" y="3613148"/>
                      <a:pt x="3068974" y="3656718"/>
                    </a:cubicBezTo>
                    <a:cubicBezTo>
                      <a:pt x="3002555" y="3732696"/>
                      <a:pt x="2910408" y="3794967"/>
                      <a:pt x="2810142" y="3813472"/>
                    </a:cubicBezTo>
                    <a:cubicBezTo>
                      <a:pt x="2683172" y="3829235"/>
                      <a:pt x="2555223" y="3827767"/>
                      <a:pt x="2428742" y="3818270"/>
                    </a:cubicBezTo>
                    <a:cubicBezTo>
                      <a:pt x="2334834" y="3815724"/>
                      <a:pt x="2244253" y="3795554"/>
                      <a:pt x="2157193" y="3766377"/>
                    </a:cubicBezTo>
                    <a:cubicBezTo>
                      <a:pt x="2103979" y="3749928"/>
                      <a:pt x="2050373" y="3733577"/>
                      <a:pt x="2001268" y="3708121"/>
                    </a:cubicBezTo>
                    <a:cubicBezTo>
                      <a:pt x="1863341" y="3640367"/>
                      <a:pt x="1755739" y="3529631"/>
                      <a:pt x="1686776" y="3396571"/>
                    </a:cubicBezTo>
                    <a:cubicBezTo>
                      <a:pt x="1648528" y="3321083"/>
                      <a:pt x="1622508" y="3239915"/>
                      <a:pt x="1592184" y="3161000"/>
                    </a:cubicBezTo>
                    <a:cubicBezTo>
                      <a:pt x="1575946" y="3120074"/>
                      <a:pt x="1560001" y="3078951"/>
                      <a:pt x="1544448" y="3037731"/>
                    </a:cubicBezTo>
                    <a:cubicBezTo>
                      <a:pt x="1548752" y="3019520"/>
                      <a:pt x="1553936" y="3001309"/>
                      <a:pt x="1558631" y="2983195"/>
                    </a:cubicBezTo>
                    <a:cubicBezTo>
                      <a:pt x="1568511" y="2921414"/>
                      <a:pt x="1596586" y="2863647"/>
                      <a:pt x="1627203" y="2807937"/>
                    </a:cubicBezTo>
                    <a:cubicBezTo>
                      <a:pt x="1672005" y="2722265"/>
                      <a:pt x="1735686" y="2647756"/>
                      <a:pt x="1797802" y="2572757"/>
                    </a:cubicBezTo>
                    <a:cubicBezTo>
                      <a:pt x="1827637" y="2535355"/>
                      <a:pt x="1851211" y="2494331"/>
                      <a:pt x="1877819" y="2454873"/>
                    </a:cubicBezTo>
                    <a:cubicBezTo>
                      <a:pt x="1903545" y="2416786"/>
                      <a:pt x="1934359" y="2382126"/>
                      <a:pt x="1961748" y="2345018"/>
                    </a:cubicBezTo>
                    <a:cubicBezTo>
                      <a:pt x="2034135" y="2240254"/>
                      <a:pt x="2116304" y="2141267"/>
                      <a:pt x="2181746" y="2032294"/>
                    </a:cubicBezTo>
                    <a:cubicBezTo>
                      <a:pt x="2270566" y="1905892"/>
                      <a:pt x="2336400" y="1767055"/>
                      <a:pt x="2397439" y="1627730"/>
                    </a:cubicBezTo>
                    <a:cubicBezTo>
                      <a:pt x="2455447" y="1480277"/>
                      <a:pt x="2488314" y="1325971"/>
                      <a:pt x="2518052" y="1172742"/>
                    </a:cubicBezTo>
                    <a:cubicBezTo>
                      <a:pt x="2550137" y="988084"/>
                      <a:pt x="2569896" y="802055"/>
                      <a:pt x="2563636" y="616907"/>
                    </a:cubicBezTo>
                    <a:cubicBezTo>
                      <a:pt x="2557864" y="493834"/>
                      <a:pt x="2550919" y="368509"/>
                      <a:pt x="2508563" y="253367"/>
                    </a:cubicBezTo>
                    <a:cubicBezTo>
                      <a:pt x="2489684" y="203237"/>
                      <a:pt x="2474424" y="150660"/>
                      <a:pt x="2446545" y="104740"/>
                    </a:cubicBezTo>
                    <a:cubicBezTo>
                      <a:pt x="2432654" y="85158"/>
                      <a:pt x="2416710" y="66261"/>
                      <a:pt x="2399102" y="49225"/>
                    </a:cubicBezTo>
                    <a:cubicBezTo>
                      <a:pt x="2453588" y="51575"/>
                      <a:pt x="2507780" y="56470"/>
                      <a:pt x="2561581" y="65086"/>
                    </a:cubicBezTo>
                    <a:cubicBezTo>
                      <a:pt x="2670260" y="75171"/>
                      <a:pt x="2777177" y="93480"/>
                      <a:pt x="2881844" y="119231"/>
                    </a:cubicBezTo>
                    <a:cubicBezTo>
                      <a:pt x="2853379" y="212441"/>
                      <a:pt x="2844966" y="309078"/>
                      <a:pt x="2829902" y="404051"/>
                    </a:cubicBezTo>
                    <a:cubicBezTo>
                      <a:pt x="2821979" y="465734"/>
                      <a:pt x="2820805" y="527613"/>
                      <a:pt x="2810142" y="589198"/>
                    </a:cubicBezTo>
                    <a:cubicBezTo>
                      <a:pt x="2792046" y="673988"/>
                      <a:pt x="2781775" y="759366"/>
                      <a:pt x="2778742" y="845037"/>
                    </a:cubicBezTo>
                    <a:cubicBezTo>
                      <a:pt x="2772188" y="938541"/>
                      <a:pt x="2776492" y="1031458"/>
                      <a:pt x="2774340" y="1124864"/>
                    </a:cubicBezTo>
                    <a:cubicBezTo>
                      <a:pt x="2773655" y="1281030"/>
                      <a:pt x="2775807" y="1438665"/>
                      <a:pt x="2807110" y="1590524"/>
                    </a:cubicBezTo>
                    <a:cubicBezTo>
                      <a:pt x="2838021" y="1709191"/>
                      <a:pt x="2882823" y="1824529"/>
                      <a:pt x="2940634" y="1932132"/>
                    </a:cubicBezTo>
                    <a:cubicBezTo>
                      <a:pt x="3005000" y="2032685"/>
                      <a:pt x="3067801" y="2134805"/>
                      <a:pt x="3138427" y="2231345"/>
                    </a:cubicBezTo>
                    <a:cubicBezTo>
                      <a:pt x="3171686" y="2279125"/>
                      <a:pt x="3201716" y="2328863"/>
                      <a:pt x="3232432" y="2378308"/>
                    </a:cubicBezTo>
                    <a:cubicBezTo>
                      <a:pt x="3263930" y="2426969"/>
                      <a:pt x="3300319" y="2472399"/>
                      <a:pt x="3329176" y="2522725"/>
                    </a:cubicBezTo>
                    <a:cubicBezTo>
                      <a:pt x="3400976" y="2662540"/>
                      <a:pt x="3476884" y="2807643"/>
                      <a:pt x="3493123" y="2967628"/>
                    </a:cubicBezTo>
                    <a:cubicBezTo>
                      <a:pt x="3443528" y="3070825"/>
                      <a:pt x="3386303" y="3171476"/>
                      <a:pt x="3338763" y="3275457"/>
                    </a:cubicBezTo>
                    <a:close/>
                    <a:moveTo>
                      <a:pt x="4814184" y="1290626"/>
                    </a:moveTo>
                    <a:cubicBezTo>
                      <a:pt x="4782197" y="1489872"/>
                      <a:pt x="4757252" y="1691469"/>
                      <a:pt x="4693474" y="1886212"/>
                    </a:cubicBezTo>
                    <a:cubicBezTo>
                      <a:pt x="4674986" y="1947308"/>
                      <a:pt x="4647205" y="2012516"/>
                      <a:pt x="4619620" y="2071849"/>
                    </a:cubicBezTo>
                    <a:cubicBezTo>
                      <a:pt x="4609153" y="2094271"/>
                      <a:pt x="4600153" y="2117377"/>
                      <a:pt x="4590763" y="2140190"/>
                    </a:cubicBezTo>
                    <a:cubicBezTo>
                      <a:pt x="4588904" y="2144401"/>
                      <a:pt x="4588610" y="2148807"/>
                      <a:pt x="4589393" y="2152919"/>
                    </a:cubicBezTo>
                    <a:cubicBezTo>
                      <a:pt x="4586752" y="2159968"/>
                      <a:pt x="4584306" y="2167116"/>
                      <a:pt x="4582350" y="2174361"/>
                    </a:cubicBezTo>
                    <a:cubicBezTo>
                      <a:pt x="4581861" y="2176123"/>
                      <a:pt x="4581372" y="2177984"/>
                      <a:pt x="4580980" y="2179746"/>
                    </a:cubicBezTo>
                    <a:cubicBezTo>
                      <a:pt x="4578437" y="2183760"/>
                      <a:pt x="4576970" y="2188460"/>
                      <a:pt x="4576872" y="2193356"/>
                    </a:cubicBezTo>
                    <a:cubicBezTo>
                      <a:pt x="4576872" y="2194726"/>
                      <a:pt x="4576872" y="2196195"/>
                      <a:pt x="4576872" y="2197566"/>
                    </a:cubicBezTo>
                    <a:cubicBezTo>
                      <a:pt x="4565134" y="2260816"/>
                      <a:pt x="4580100" y="2323967"/>
                      <a:pt x="4597512" y="2383595"/>
                    </a:cubicBezTo>
                    <a:cubicBezTo>
                      <a:pt x="4598197" y="2385161"/>
                      <a:pt x="4598686" y="2386924"/>
                      <a:pt x="4599273" y="2388588"/>
                    </a:cubicBezTo>
                    <a:cubicBezTo>
                      <a:pt x="4605044" y="2413653"/>
                      <a:pt x="4609838" y="2438914"/>
                      <a:pt x="4608761" y="2465154"/>
                    </a:cubicBezTo>
                    <a:cubicBezTo>
                      <a:pt x="4601131" y="2606634"/>
                      <a:pt x="4547624" y="2611725"/>
                      <a:pt x="4422121" y="2585191"/>
                    </a:cubicBezTo>
                    <a:cubicBezTo>
                      <a:pt x="4314029" y="2562672"/>
                      <a:pt x="4235480" y="2479351"/>
                      <a:pt x="4188526" y="2387022"/>
                    </a:cubicBezTo>
                    <a:cubicBezTo>
                      <a:pt x="4123671" y="2259836"/>
                      <a:pt x="4088652" y="2123839"/>
                      <a:pt x="4057447" y="1983534"/>
                    </a:cubicBezTo>
                    <a:cubicBezTo>
                      <a:pt x="4020960" y="1809157"/>
                      <a:pt x="4019101" y="1628513"/>
                      <a:pt x="4001787" y="1450806"/>
                    </a:cubicBezTo>
                    <a:cubicBezTo>
                      <a:pt x="3989266" y="1325775"/>
                      <a:pt x="3992788" y="1198198"/>
                      <a:pt x="3965398" y="1075713"/>
                    </a:cubicBezTo>
                    <a:cubicBezTo>
                      <a:pt x="3943193" y="952836"/>
                      <a:pt x="3908369" y="829763"/>
                      <a:pt x="3822483" y="736553"/>
                    </a:cubicBezTo>
                    <a:cubicBezTo>
                      <a:pt x="3817592" y="728426"/>
                      <a:pt x="3810158" y="719810"/>
                      <a:pt x="3799104" y="725000"/>
                    </a:cubicBezTo>
                    <a:cubicBezTo>
                      <a:pt x="3793137" y="728035"/>
                      <a:pt x="3790202" y="734105"/>
                      <a:pt x="3790985" y="740176"/>
                    </a:cubicBezTo>
                    <a:cubicBezTo>
                      <a:pt x="3810549" y="779046"/>
                      <a:pt x="3841460" y="812139"/>
                      <a:pt x="3858676" y="852674"/>
                    </a:cubicBezTo>
                    <a:cubicBezTo>
                      <a:pt x="3929792" y="1025485"/>
                      <a:pt x="3938400" y="1217780"/>
                      <a:pt x="3947693" y="1405474"/>
                    </a:cubicBezTo>
                    <a:cubicBezTo>
                      <a:pt x="3950921" y="1437882"/>
                      <a:pt x="3953562" y="1470486"/>
                      <a:pt x="3956008" y="1502992"/>
                    </a:cubicBezTo>
                    <a:cubicBezTo>
                      <a:pt x="3954540" y="1504853"/>
                      <a:pt x="3953171" y="1506909"/>
                      <a:pt x="3952193" y="1509161"/>
                    </a:cubicBezTo>
                    <a:cubicBezTo>
                      <a:pt x="3947986" y="1522085"/>
                      <a:pt x="3943584" y="1535009"/>
                      <a:pt x="3937617" y="1547345"/>
                    </a:cubicBezTo>
                    <a:cubicBezTo>
                      <a:pt x="3911891" y="1605896"/>
                      <a:pt x="3899468" y="1667677"/>
                      <a:pt x="3881175" y="1727989"/>
                    </a:cubicBezTo>
                    <a:cubicBezTo>
                      <a:pt x="3858481" y="1807003"/>
                      <a:pt x="3829135" y="1884939"/>
                      <a:pt x="3810060" y="1964834"/>
                    </a:cubicBezTo>
                    <a:cubicBezTo>
                      <a:pt x="3753715" y="2205301"/>
                      <a:pt x="3683970" y="2443222"/>
                      <a:pt x="3599258" y="2677520"/>
                    </a:cubicBezTo>
                    <a:cubicBezTo>
                      <a:pt x="3578324" y="2745862"/>
                      <a:pt x="3558662" y="2814496"/>
                      <a:pt x="3532055" y="2881173"/>
                    </a:cubicBezTo>
                    <a:cubicBezTo>
                      <a:pt x="3525697" y="2856696"/>
                      <a:pt x="3518849" y="2834960"/>
                      <a:pt x="3516013" y="2823308"/>
                    </a:cubicBezTo>
                    <a:cubicBezTo>
                      <a:pt x="3484025" y="2709635"/>
                      <a:pt x="3430322" y="2603598"/>
                      <a:pt x="3375836" y="2499618"/>
                    </a:cubicBezTo>
                    <a:cubicBezTo>
                      <a:pt x="3330839" y="2423934"/>
                      <a:pt x="3275570" y="2355005"/>
                      <a:pt x="3231747" y="2278439"/>
                    </a:cubicBezTo>
                    <a:cubicBezTo>
                      <a:pt x="3166795" y="2179257"/>
                      <a:pt x="3096755" y="2083696"/>
                      <a:pt x="3034835" y="1982653"/>
                    </a:cubicBezTo>
                    <a:cubicBezTo>
                      <a:pt x="2997664" y="1928901"/>
                      <a:pt x="2963916" y="1872700"/>
                      <a:pt x="2939461" y="1811898"/>
                    </a:cubicBezTo>
                    <a:cubicBezTo>
                      <a:pt x="2909528" y="1740032"/>
                      <a:pt x="2879790" y="1667285"/>
                      <a:pt x="2860129" y="1591307"/>
                    </a:cubicBezTo>
                    <a:cubicBezTo>
                      <a:pt x="2828141" y="1452373"/>
                      <a:pt x="2826381" y="1307270"/>
                      <a:pt x="2824033" y="1163734"/>
                    </a:cubicBezTo>
                    <a:cubicBezTo>
                      <a:pt x="2824717" y="964389"/>
                      <a:pt x="2819142" y="764457"/>
                      <a:pt x="2859541" y="565211"/>
                    </a:cubicBezTo>
                    <a:cubicBezTo>
                      <a:pt x="2867856" y="472490"/>
                      <a:pt x="2872650" y="379867"/>
                      <a:pt x="2884877" y="287342"/>
                    </a:cubicBezTo>
                    <a:cubicBezTo>
                      <a:pt x="2888496" y="232904"/>
                      <a:pt x="2900333" y="177683"/>
                      <a:pt x="2898669" y="123441"/>
                    </a:cubicBezTo>
                    <a:cubicBezTo>
                      <a:pt x="2947188" y="135777"/>
                      <a:pt x="2995218" y="149583"/>
                      <a:pt x="3042563" y="165150"/>
                    </a:cubicBezTo>
                    <a:cubicBezTo>
                      <a:pt x="3135296" y="191292"/>
                      <a:pt x="3223824" y="227519"/>
                      <a:pt x="3313818" y="260123"/>
                    </a:cubicBezTo>
                    <a:cubicBezTo>
                      <a:pt x="3374956" y="281076"/>
                      <a:pt x="3435800" y="303203"/>
                      <a:pt x="3490090" y="337080"/>
                    </a:cubicBezTo>
                    <a:cubicBezTo>
                      <a:pt x="3495568" y="340311"/>
                      <a:pt x="3501046" y="341388"/>
                      <a:pt x="3506035" y="340899"/>
                    </a:cubicBezTo>
                    <a:cubicBezTo>
                      <a:pt x="3506524" y="340899"/>
                      <a:pt x="3507013" y="340703"/>
                      <a:pt x="3507502" y="340605"/>
                    </a:cubicBezTo>
                    <a:cubicBezTo>
                      <a:pt x="3510535" y="344326"/>
                      <a:pt x="3514056" y="347557"/>
                      <a:pt x="3519143" y="349025"/>
                    </a:cubicBezTo>
                    <a:cubicBezTo>
                      <a:pt x="3521979" y="349417"/>
                      <a:pt x="3524718" y="349515"/>
                      <a:pt x="3527360" y="349221"/>
                    </a:cubicBezTo>
                    <a:cubicBezTo>
                      <a:pt x="3556314" y="346578"/>
                      <a:pt x="3571476" y="308197"/>
                      <a:pt x="3594073" y="292531"/>
                    </a:cubicBezTo>
                    <a:cubicBezTo>
                      <a:pt x="3616180" y="273635"/>
                      <a:pt x="3636820" y="252682"/>
                      <a:pt x="3660982" y="236233"/>
                    </a:cubicBezTo>
                    <a:cubicBezTo>
                      <a:pt x="3698252" y="218707"/>
                      <a:pt x="3737673" y="201279"/>
                      <a:pt x="3778073" y="193153"/>
                    </a:cubicBezTo>
                    <a:cubicBezTo>
                      <a:pt x="3881371" y="198244"/>
                      <a:pt x="3967061" y="252780"/>
                      <a:pt x="4048252" y="305945"/>
                    </a:cubicBezTo>
                    <a:cubicBezTo>
                      <a:pt x="4149887" y="370859"/>
                      <a:pt x="4256413" y="437242"/>
                      <a:pt x="4378786" y="463286"/>
                    </a:cubicBezTo>
                    <a:cubicBezTo>
                      <a:pt x="4447261" y="478364"/>
                      <a:pt x="4518963" y="463972"/>
                      <a:pt x="4589002" y="456922"/>
                    </a:cubicBezTo>
                    <a:cubicBezTo>
                      <a:pt x="4625195" y="455453"/>
                      <a:pt x="4667258" y="449579"/>
                      <a:pt x="4697778" y="469357"/>
                    </a:cubicBezTo>
                    <a:cubicBezTo>
                      <a:pt x="4751187" y="516549"/>
                      <a:pt x="4785620" y="582345"/>
                      <a:pt x="4808412" y="648924"/>
                    </a:cubicBezTo>
                    <a:cubicBezTo>
                      <a:pt x="4835606" y="746148"/>
                      <a:pt x="4832378" y="849835"/>
                      <a:pt x="4837269" y="951074"/>
                    </a:cubicBezTo>
                    <a:cubicBezTo>
                      <a:pt x="4844997" y="1064258"/>
                      <a:pt x="4832574" y="1177735"/>
                      <a:pt x="4814184" y="1290626"/>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 name="Google Shape;55;p3"/>
              <p:cNvSpPr/>
              <p:nvPr/>
            </p:nvSpPr>
            <p:spPr>
              <a:xfrm>
                <a:off x="1166073" y="8715992"/>
                <a:ext cx="417621" cy="69128"/>
              </a:xfrm>
              <a:custGeom>
                <a:avLst/>
                <a:gdLst/>
                <a:ahLst/>
                <a:cxnLst/>
                <a:rect l="l" t="t" r="r" b="b"/>
                <a:pathLst>
                  <a:path w="417621" h="69128" extrusionOk="0">
                    <a:moveTo>
                      <a:pt x="6659" y="69126"/>
                    </a:moveTo>
                    <a:cubicBezTo>
                      <a:pt x="18886" y="69224"/>
                      <a:pt x="31016" y="65210"/>
                      <a:pt x="43048" y="62958"/>
                    </a:cubicBezTo>
                    <a:cubicBezTo>
                      <a:pt x="156324" y="42886"/>
                      <a:pt x="278794" y="23598"/>
                      <a:pt x="384831" y="67462"/>
                    </a:cubicBezTo>
                    <a:cubicBezTo>
                      <a:pt x="387864" y="68343"/>
                      <a:pt x="390896" y="68637"/>
                      <a:pt x="394027" y="68343"/>
                    </a:cubicBezTo>
                    <a:cubicBezTo>
                      <a:pt x="403418" y="67462"/>
                      <a:pt x="412417" y="61489"/>
                      <a:pt x="416036" y="52286"/>
                    </a:cubicBezTo>
                    <a:cubicBezTo>
                      <a:pt x="420732" y="40439"/>
                      <a:pt x="414667" y="26633"/>
                      <a:pt x="402243" y="23011"/>
                    </a:cubicBezTo>
                    <a:cubicBezTo>
                      <a:pt x="371235" y="14003"/>
                      <a:pt x="339639" y="6856"/>
                      <a:pt x="307162" y="2841"/>
                    </a:cubicBezTo>
                    <a:cubicBezTo>
                      <a:pt x="262948" y="-4012"/>
                      <a:pt x="217559" y="2841"/>
                      <a:pt x="172757" y="9597"/>
                    </a:cubicBezTo>
                    <a:cubicBezTo>
                      <a:pt x="119837" y="17822"/>
                      <a:pt x="65351" y="25067"/>
                      <a:pt x="16147" y="48859"/>
                    </a:cubicBezTo>
                    <a:cubicBezTo>
                      <a:pt x="7050" y="52580"/>
                      <a:pt x="-9188" y="64916"/>
                      <a:pt x="6659" y="69126"/>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 name="Google Shape;56;p3"/>
              <p:cNvSpPr/>
              <p:nvPr/>
            </p:nvSpPr>
            <p:spPr>
              <a:xfrm>
                <a:off x="1893613" y="8239929"/>
                <a:ext cx="431498" cy="389471"/>
              </a:xfrm>
              <a:custGeom>
                <a:avLst/>
                <a:gdLst/>
                <a:ahLst/>
                <a:cxnLst/>
                <a:rect l="l" t="t" r="r" b="b"/>
                <a:pathLst>
                  <a:path w="431498" h="389471" extrusionOk="0">
                    <a:moveTo>
                      <a:pt x="145610" y="33022"/>
                    </a:moveTo>
                    <a:cubicBezTo>
                      <a:pt x="82124" y="77376"/>
                      <a:pt x="16585" y="131716"/>
                      <a:pt x="5238" y="209750"/>
                    </a:cubicBezTo>
                    <a:cubicBezTo>
                      <a:pt x="-30662" y="349272"/>
                      <a:pt x="125556" y="399499"/>
                      <a:pt x="242940" y="387848"/>
                    </a:cubicBezTo>
                    <a:cubicBezTo>
                      <a:pt x="250962" y="388044"/>
                      <a:pt x="258690" y="387848"/>
                      <a:pt x="266222" y="387163"/>
                    </a:cubicBezTo>
                    <a:cubicBezTo>
                      <a:pt x="383508" y="376589"/>
                      <a:pt x="447091" y="259978"/>
                      <a:pt x="428212" y="153158"/>
                    </a:cubicBezTo>
                    <a:cubicBezTo>
                      <a:pt x="419506" y="23133"/>
                      <a:pt x="258787" y="-44914"/>
                      <a:pt x="145610" y="33022"/>
                    </a:cubicBezTo>
                    <a:close/>
                    <a:moveTo>
                      <a:pt x="342717" y="145227"/>
                    </a:moveTo>
                    <a:cubicBezTo>
                      <a:pt x="339391" y="149633"/>
                      <a:pt x="335478" y="153745"/>
                      <a:pt x="330979" y="157172"/>
                    </a:cubicBezTo>
                    <a:cubicBezTo>
                      <a:pt x="330098" y="157858"/>
                      <a:pt x="329120" y="158543"/>
                      <a:pt x="328142" y="159228"/>
                    </a:cubicBezTo>
                    <a:cubicBezTo>
                      <a:pt x="327555" y="159620"/>
                      <a:pt x="326968" y="160012"/>
                      <a:pt x="326283" y="160403"/>
                    </a:cubicBezTo>
                    <a:cubicBezTo>
                      <a:pt x="324914" y="161187"/>
                      <a:pt x="323544" y="161970"/>
                      <a:pt x="322077" y="162655"/>
                    </a:cubicBezTo>
                    <a:cubicBezTo>
                      <a:pt x="321197" y="163047"/>
                      <a:pt x="320219" y="163438"/>
                      <a:pt x="319338" y="163732"/>
                    </a:cubicBezTo>
                    <a:cubicBezTo>
                      <a:pt x="317284" y="164516"/>
                      <a:pt x="315230" y="165201"/>
                      <a:pt x="313078" y="165593"/>
                    </a:cubicBezTo>
                    <a:cubicBezTo>
                      <a:pt x="311023" y="165984"/>
                      <a:pt x="308969" y="166278"/>
                      <a:pt x="306915" y="166474"/>
                    </a:cubicBezTo>
                    <a:cubicBezTo>
                      <a:pt x="306817" y="166474"/>
                      <a:pt x="306719" y="166474"/>
                      <a:pt x="306621" y="166474"/>
                    </a:cubicBezTo>
                    <a:cubicBezTo>
                      <a:pt x="304372" y="166670"/>
                      <a:pt x="302122" y="166670"/>
                      <a:pt x="299872" y="166572"/>
                    </a:cubicBezTo>
                    <a:cubicBezTo>
                      <a:pt x="299285" y="166572"/>
                      <a:pt x="298600" y="166474"/>
                      <a:pt x="298013" y="166376"/>
                    </a:cubicBezTo>
                    <a:cubicBezTo>
                      <a:pt x="296252" y="166278"/>
                      <a:pt x="294590" y="165984"/>
                      <a:pt x="292829" y="165690"/>
                    </a:cubicBezTo>
                    <a:cubicBezTo>
                      <a:pt x="292144" y="165593"/>
                      <a:pt x="291557" y="165397"/>
                      <a:pt x="290872" y="165299"/>
                    </a:cubicBezTo>
                    <a:cubicBezTo>
                      <a:pt x="289307" y="164907"/>
                      <a:pt x="287742" y="164418"/>
                      <a:pt x="286177" y="163830"/>
                    </a:cubicBezTo>
                    <a:cubicBezTo>
                      <a:pt x="285395" y="163536"/>
                      <a:pt x="284710" y="163341"/>
                      <a:pt x="283927" y="162949"/>
                    </a:cubicBezTo>
                    <a:cubicBezTo>
                      <a:pt x="281873" y="162068"/>
                      <a:pt x="279917" y="161089"/>
                      <a:pt x="277960" y="159914"/>
                    </a:cubicBezTo>
                    <a:cubicBezTo>
                      <a:pt x="275417" y="158347"/>
                      <a:pt x="273167" y="156389"/>
                      <a:pt x="271113" y="154333"/>
                    </a:cubicBezTo>
                    <a:lnTo>
                      <a:pt x="271113" y="154333"/>
                    </a:lnTo>
                    <a:cubicBezTo>
                      <a:pt x="269450" y="152668"/>
                      <a:pt x="268080" y="150906"/>
                      <a:pt x="266711" y="148948"/>
                    </a:cubicBezTo>
                    <a:cubicBezTo>
                      <a:pt x="266613" y="148752"/>
                      <a:pt x="266515" y="148556"/>
                      <a:pt x="266320" y="148458"/>
                    </a:cubicBezTo>
                    <a:cubicBezTo>
                      <a:pt x="263776" y="144640"/>
                      <a:pt x="261918" y="140430"/>
                      <a:pt x="260842" y="136024"/>
                    </a:cubicBezTo>
                    <a:cubicBezTo>
                      <a:pt x="260744" y="135828"/>
                      <a:pt x="260744" y="135534"/>
                      <a:pt x="260646" y="135338"/>
                    </a:cubicBezTo>
                    <a:cubicBezTo>
                      <a:pt x="260157" y="133086"/>
                      <a:pt x="259765" y="130834"/>
                      <a:pt x="259668" y="128583"/>
                    </a:cubicBezTo>
                    <a:cubicBezTo>
                      <a:pt x="259570" y="127310"/>
                      <a:pt x="259765" y="126037"/>
                      <a:pt x="259863" y="124764"/>
                    </a:cubicBezTo>
                    <a:cubicBezTo>
                      <a:pt x="259961" y="123491"/>
                      <a:pt x="259863" y="122120"/>
                      <a:pt x="260059" y="120848"/>
                    </a:cubicBezTo>
                    <a:cubicBezTo>
                      <a:pt x="260353" y="118498"/>
                      <a:pt x="260940" y="116050"/>
                      <a:pt x="261624" y="113700"/>
                    </a:cubicBezTo>
                    <a:cubicBezTo>
                      <a:pt x="262113" y="110763"/>
                      <a:pt x="262798" y="107728"/>
                      <a:pt x="263776" y="104693"/>
                    </a:cubicBezTo>
                    <a:cubicBezTo>
                      <a:pt x="268080" y="91377"/>
                      <a:pt x="280014" y="80313"/>
                      <a:pt x="293611" y="75515"/>
                    </a:cubicBezTo>
                    <a:cubicBezTo>
                      <a:pt x="297426" y="74145"/>
                      <a:pt x="301339" y="73361"/>
                      <a:pt x="305154" y="72970"/>
                    </a:cubicBezTo>
                    <a:cubicBezTo>
                      <a:pt x="317088" y="71893"/>
                      <a:pt x="328924" y="75320"/>
                      <a:pt x="337728" y="82761"/>
                    </a:cubicBezTo>
                    <a:cubicBezTo>
                      <a:pt x="346630" y="90202"/>
                      <a:pt x="351912" y="101168"/>
                      <a:pt x="352499" y="112819"/>
                    </a:cubicBezTo>
                    <a:cubicBezTo>
                      <a:pt x="353282" y="123589"/>
                      <a:pt x="349565" y="136122"/>
                      <a:pt x="342717" y="145227"/>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 name="Google Shape;57;p3"/>
              <p:cNvSpPr/>
              <p:nvPr/>
            </p:nvSpPr>
            <p:spPr>
              <a:xfrm>
                <a:off x="532388" y="8239310"/>
                <a:ext cx="420838" cy="425500"/>
              </a:xfrm>
              <a:custGeom>
                <a:avLst/>
                <a:gdLst/>
                <a:ahLst/>
                <a:cxnLst/>
                <a:rect l="l" t="t" r="r" b="b"/>
                <a:pathLst>
                  <a:path w="420838" h="425500" extrusionOk="0">
                    <a:moveTo>
                      <a:pt x="56553" y="380145"/>
                    </a:moveTo>
                    <a:cubicBezTo>
                      <a:pt x="95779" y="419602"/>
                      <a:pt x="154080" y="428904"/>
                      <a:pt x="210620" y="424498"/>
                    </a:cubicBezTo>
                    <a:cubicBezTo>
                      <a:pt x="214631" y="424400"/>
                      <a:pt x="218739" y="424106"/>
                      <a:pt x="222750" y="423715"/>
                    </a:cubicBezTo>
                    <a:cubicBezTo>
                      <a:pt x="300615" y="416665"/>
                      <a:pt x="384935" y="367416"/>
                      <a:pt x="409390" y="292026"/>
                    </a:cubicBezTo>
                    <a:cubicBezTo>
                      <a:pt x="430422" y="202634"/>
                      <a:pt x="429444" y="85436"/>
                      <a:pt x="345710" y="32662"/>
                    </a:cubicBezTo>
                    <a:cubicBezTo>
                      <a:pt x="323113" y="22284"/>
                      <a:pt x="270681" y="-11887"/>
                      <a:pt x="243683" y="4268"/>
                    </a:cubicBezTo>
                    <a:cubicBezTo>
                      <a:pt x="228325" y="2604"/>
                      <a:pt x="212381" y="8185"/>
                      <a:pt x="198197" y="15234"/>
                    </a:cubicBezTo>
                    <a:cubicBezTo>
                      <a:pt x="192719" y="18367"/>
                      <a:pt x="183817" y="21696"/>
                      <a:pt x="178339" y="26396"/>
                    </a:cubicBezTo>
                    <a:cubicBezTo>
                      <a:pt x="96366" y="49111"/>
                      <a:pt x="31120" y="124795"/>
                      <a:pt x="7154" y="202928"/>
                    </a:cubicBezTo>
                    <a:cubicBezTo>
                      <a:pt x="-9671" y="267744"/>
                      <a:pt x="1774" y="339708"/>
                      <a:pt x="56553" y="380145"/>
                    </a:cubicBezTo>
                    <a:close/>
                    <a:moveTo>
                      <a:pt x="292495" y="73980"/>
                    </a:moveTo>
                    <a:cubicBezTo>
                      <a:pt x="316266" y="77211"/>
                      <a:pt x="331037" y="98849"/>
                      <a:pt x="327124" y="121662"/>
                    </a:cubicBezTo>
                    <a:cubicBezTo>
                      <a:pt x="325167" y="132628"/>
                      <a:pt x="318613" y="142125"/>
                      <a:pt x="309516" y="148979"/>
                    </a:cubicBezTo>
                    <a:cubicBezTo>
                      <a:pt x="303451" y="153483"/>
                      <a:pt x="295136" y="156910"/>
                      <a:pt x="287213" y="157595"/>
                    </a:cubicBezTo>
                    <a:cubicBezTo>
                      <a:pt x="284768" y="157791"/>
                      <a:pt x="282322" y="157791"/>
                      <a:pt x="280072" y="157497"/>
                    </a:cubicBezTo>
                    <a:cubicBezTo>
                      <a:pt x="275279" y="157889"/>
                      <a:pt x="270486" y="157497"/>
                      <a:pt x="265595" y="156225"/>
                    </a:cubicBezTo>
                    <a:cubicBezTo>
                      <a:pt x="246324" y="150937"/>
                      <a:pt x="233901" y="131649"/>
                      <a:pt x="238401" y="111969"/>
                    </a:cubicBezTo>
                    <a:cubicBezTo>
                      <a:pt x="242998" y="91604"/>
                      <a:pt x="261486" y="75743"/>
                      <a:pt x="282322" y="73784"/>
                    </a:cubicBezTo>
                    <a:cubicBezTo>
                      <a:pt x="285550" y="73491"/>
                      <a:pt x="289072" y="73491"/>
                      <a:pt x="292495" y="73980"/>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p3"/>
              <p:cNvSpPr/>
              <p:nvPr/>
            </p:nvSpPr>
            <p:spPr>
              <a:xfrm>
                <a:off x="2056242" y="7896258"/>
                <a:ext cx="307689" cy="119864"/>
              </a:xfrm>
              <a:custGeom>
                <a:avLst/>
                <a:gdLst/>
                <a:ahLst/>
                <a:cxnLst/>
                <a:rect l="l" t="t" r="r" b="b"/>
                <a:pathLst>
                  <a:path w="307689" h="119864" extrusionOk="0">
                    <a:moveTo>
                      <a:pt x="279180" y="61717"/>
                    </a:moveTo>
                    <a:cubicBezTo>
                      <a:pt x="256681" y="44583"/>
                      <a:pt x="231443" y="30680"/>
                      <a:pt x="204543" y="20399"/>
                    </a:cubicBezTo>
                    <a:cubicBezTo>
                      <a:pt x="147611" y="-5253"/>
                      <a:pt x="80996" y="-8680"/>
                      <a:pt x="21424" y="21476"/>
                    </a:cubicBezTo>
                    <a:cubicBezTo>
                      <a:pt x="7142" y="26567"/>
                      <a:pt x="-13107" y="45366"/>
                      <a:pt x="11642" y="48989"/>
                    </a:cubicBezTo>
                    <a:cubicBezTo>
                      <a:pt x="44509" y="44876"/>
                      <a:pt x="77475" y="33715"/>
                      <a:pt x="110635" y="36456"/>
                    </a:cubicBezTo>
                    <a:cubicBezTo>
                      <a:pt x="170012" y="45953"/>
                      <a:pt x="225966" y="73564"/>
                      <a:pt x="267148" y="114490"/>
                    </a:cubicBezTo>
                    <a:cubicBezTo>
                      <a:pt x="271745" y="118701"/>
                      <a:pt x="277615" y="120267"/>
                      <a:pt x="283484" y="119778"/>
                    </a:cubicBezTo>
                    <a:cubicBezTo>
                      <a:pt x="296103" y="118603"/>
                      <a:pt x="308526" y="107930"/>
                      <a:pt x="307645" y="94517"/>
                    </a:cubicBezTo>
                    <a:cubicBezTo>
                      <a:pt x="306569" y="78753"/>
                      <a:pt x="289940" y="71116"/>
                      <a:pt x="279180" y="61717"/>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 name="Google Shape;59;p3"/>
              <p:cNvSpPr/>
              <p:nvPr/>
            </p:nvSpPr>
            <p:spPr>
              <a:xfrm>
                <a:off x="533293" y="7823502"/>
                <a:ext cx="387261" cy="135647"/>
              </a:xfrm>
              <a:custGeom>
                <a:avLst/>
                <a:gdLst/>
                <a:ahLst/>
                <a:cxnLst/>
                <a:rect l="l" t="t" r="r" b="b"/>
                <a:pathLst>
                  <a:path w="387261" h="135647" extrusionOk="0">
                    <a:moveTo>
                      <a:pt x="21411" y="135648"/>
                    </a:moveTo>
                    <a:cubicBezTo>
                      <a:pt x="22389" y="135648"/>
                      <a:pt x="23465" y="135648"/>
                      <a:pt x="24443" y="135550"/>
                    </a:cubicBezTo>
                    <a:cubicBezTo>
                      <a:pt x="37942" y="134375"/>
                      <a:pt x="47627" y="121647"/>
                      <a:pt x="58680" y="114499"/>
                    </a:cubicBezTo>
                    <a:cubicBezTo>
                      <a:pt x="87146" y="93449"/>
                      <a:pt x="116590" y="72496"/>
                      <a:pt x="149555" y="59082"/>
                    </a:cubicBezTo>
                    <a:cubicBezTo>
                      <a:pt x="197976" y="39402"/>
                      <a:pt x="250506" y="41361"/>
                      <a:pt x="300981" y="38619"/>
                    </a:cubicBezTo>
                    <a:cubicBezTo>
                      <a:pt x="321034" y="38619"/>
                      <a:pt x="341968" y="39011"/>
                      <a:pt x="359379" y="48508"/>
                    </a:cubicBezTo>
                    <a:cubicBezTo>
                      <a:pt x="388432" y="68873"/>
                      <a:pt x="396942" y="35878"/>
                      <a:pt x="374542" y="20800"/>
                    </a:cubicBezTo>
                    <a:cubicBezTo>
                      <a:pt x="352043" y="3665"/>
                      <a:pt x="321425" y="1413"/>
                      <a:pt x="292960" y="336"/>
                    </a:cubicBezTo>
                    <a:cubicBezTo>
                      <a:pt x="246789" y="-55"/>
                      <a:pt x="199346" y="-2111"/>
                      <a:pt x="153957" y="11694"/>
                    </a:cubicBezTo>
                    <a:cubicBezTo>
                      <a:pt x="100939" y="27164"/>
                      <a:pt x="55061" y="60453"/>
                      <a:pt x="11238" y="93155"/>
                    </a:cubicBezTo>
                    <a:cubicBezTo>
                      <a:pt x="-8131" y="105492"/>
                      <a:pt x="-990" y="135354"/>
                      <a:pt x="21411" y="135648"/>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 name="Google Shape;60;p3"/>
              <p:cNvSpPr/>
              <p:nvPr/>
            </p:nvSpPr>
            <p:spPr>
              <a:xfrm>
                <a:off x="958212" y="9208113"/>
                <a:ext cx="756459" cy="1010159"/>
              </a:xfrm>
              <a:custGeom>
                <a:avLst/>
                <a:gdLst/>
                <a:ahLst/>
                <a:cxnLst/>
                <a:rect l="l" t="t" r="r" b="b"/>
                <a:pathLst>
                  <a:path w="756459" h="1010159" extrusionOk="0">
                    <a:moveTo>
                      <a:pt x="719565" y="536425"/>
                    </a:moveTo>
                    <a:cubicBezTo>
                      <a:pt x="690708" y="567952"/>
                      <a:pt x="650993" y="594192"/>
                      <a:pt x="607268" y="591255"/>
                    </a:cubicBezTo>
                    <a:cubicBezTo>
                      <a:pt x="524903" y="594094"/>
                      <a:pt x="441462" y="541517"/>
                      <a:pt x="434615" y="458587"/>
                    </a:cubicBezTo>
                    <a:cubicBezTo>
                      <a:pt x="431778" y="443705"/>
                      <a:pt x="435789" y="425787"/>
                      <a:pt x="425811" y="413646"/>
                    </a:cubicBezTo>
                    <a:cubicBezTo>
                      <a:pt x="424539" y="412178"/>
                      <a:pt x="423072" y="411003"/>
                      <a:pt x="421507" y="410122"/>
                    </a:cubicBezTo>
                    <a:cubicBezTo>
                      <a:pt x="436180" y="405030"/>
                      <a:pt x="450266" y="397883"/>
                      <a:pt x="463178" y="388875"/>
                    </a:cubicBezTo>
                    <a:cubicBezTo>
                      <a:pt x="486949" y="371741"/>
                      <a:pt x="510034" y="352844"/>
                      <a:pt x="539283" y="346088"/>
                    </a:cubicBezTo>
                    <a:cubicBezTo>
                      <a:pt x="588975" y="333556"/>
                      <a:pt x="643657" y="327192"/>
                      <a:pt x="682687" y="289790"/>
                    </a:cubicBezTo>
                    <a:cubicBezTo>
                      <a:pt x="761628" y="217630"/>
                      <a:pt x="709587" y="104055"/>
                      <a:pt x="635929" y="57939"/>
                    </a:cubicBezTo>
                    <a:cubicBezTo>
                      <a:pt x="513752" y="-16472"/>
                      <a:pt x="236236" y="-27438"/>
                      <a:pt x="115721" y="73899"/>
                    </a:cubicBezTo>
                    <a:cubicBezTo>
                      <a:pt x="64561" y="119721"/>
                      <a:pt x="37074" y="194915"/>
                      <a:pt x="68181" y="254053"/>
                    </a:cubicBezTo>
                    <a:cubicBezTo>
                      <a:pt x="92831" y="293021"/>
                      <a:pt x="137926" y="314170"/>
                      <a:pt x="178620" y="335024"/>
                    </a:cubicBezTo>
                    <a:cubicBezTo>
                      <a:pt x="206890" y="348928"/>
                      <a:pt x="235257" y="362831"/>
                      <a:pt x="258539" y="383784"/>
                    </a:cubicBezTo>
                    <a:cubicBezTo>
                      <a:pt x="285439" y="404737"/>
                      <a:pt x="319285" y="415311"/>
                      <a:pt x="354598" y="417759"/>
                    </a:cubicBezTo>
                    <a:cubicBezTo>
                      <a:pt x="364478" y="418933"/>
                      <a:pt x="374455" y="419031"/>
                      <a:pt x="384335" y="418150"/>
                    </a:cubicBezTo>
                    <a:cubicBezTo>
                      <a:pt x="386781" y="417954"/>
                      <a:pt x="389324" y="417563"/>
                      <a:pt x="391770" y="417171"/>
                    </a:cubicBezTo>
                    <a:cubicBezTo>
                      <a:pt x="390889" y="418444"/>
                      <a:pt x="390107" y="419815"/>
                      <a:pt x="389520" y="421283"/>
                    </a:cubicBezTo>
                    <a:cubicBezTo>
                      <a:pt x="385411" y="438320"/>
                      <a:pt x="379738" y="455062"/>
                      <a:pt x="371717" y="471120"/>
                    </a:cubicBezTo>
                    <a:cubicBezTo>
                      <a:pt x="352544" y="516452"/>
                      <a:pt x="321144" y="554832"/>
                      <a:pt x="272918" y="573631"/>
                    </a:cubicBezTo>
                    <a:cubicBezTo>
                      <a:pt x="263527" y="577841"/>
                      <a:pt x="253843" y="579995"/>
                      <a:pt x="244061" y="580975"/>
                    </a:cubicBezTo>
                    <a:cubicBezTo>
                      <a:pt x="243572" y="580877"/>
                      <a:pt x="243083" y="580779"/>
                      <a:pt x="242594" y="580779"/>
                    </a:cubicBezTo>
                    <a:cubicBezTo>
                      <a:pt x="239953" y="580779"/>
                      <a:pt x="237214" y="580877"/>
                      <a:pt x="234671" y="581562"/>
                    </a:cubicBezTo>
                    <a:cubicBezTo>
                      <a:pt x="217356" y="581953"/>
                      <a:pt x="199847" y="579212"/>
                      <a:pt x="183022" y="577156"/>
                    </a:cubicBezTo>
                    <a:cubicBezTo>
                      <a:pt x="127655" y="567365"/>
                      <a:pt x="71018" y="549252"/>
                      <a:pt x="28759" y="512829"/>
                    </a:cubicBezTo>
                    <a:cubicBezTo>
                      <a:pt x="22303" y="507150"/>
                      <a:pt x="2935" y="486589"/>
                      <a:pt x="0" y="506073"/>
                    </a:cubicBezTo>
                    <a:cubicBezTo>
                      <a:pt x="4011" y="523305"/>
                      <a:pt x="18097" y="536523"/>
                      <a:pt x="30716" y="548175"/>
                    </a:cubicBezTo>
                    <a:cubicBezTo>
                      <a:pt x="66420" y="577939"/>
                      <a:pt x="110928" y="596346"/>
                      <a:pt x="157588" y="607312"/>
                    </a:cubicBezTo>
                    <a:cubicBezTo>
                      <a:pt x="154849" y="609956"/>
                      <a:pt x="154262" y="614264"/>
                      <a:pt x="153871" y="617887"/>
                    </a:cubicBezTo>
                    <a:cubicBezTo>
                      <a:pt x="151621" y="640504"/>
                      <a:pt x="151915" y="663219"/>
                      <a:pt x="152502" y="685738"/>
                    </a:cubicBezTo>
                    <a:cubicBezTo>
                      <a:pt x="157393" y="747911"/>
                      <a:pt x="148198" y="813119"/>
                      <a:pt x="166979" y="872746"/>
                    </a:cubicBezTo>
                    <a:cubicBezTo>
                      <a:pt x="189282" y="963705"/>
                      <a:pt x="281135" y="1015499"/>
                      <a:pt x="376901" y="1009722"/>
                    </a:cubicBezTo>
                    <a:cubicBezTo>
                      <a:pt x="386585" y="1009918"/>
                      <a:pt x="395780" y="1009624"/>
                      <a:pt x="404682" y="1008841"/>
                    </a:cubicBezTo>
                    <a:cubicBezTo>
                      <a:pt x="565303" y="994351"/>
                      <a:pt x="590638" y="818210"/>
                      <a:pt x="613626" y="689165"/>
                    </a:cubicBezTo>
                    <a:cubicBezTo>
                      <a:pt x="616169" y="669877"/>
                      <a:pt x="623114" y="650980"/>
                      <a:pt x="624875" y="631790"/>
                    </a:cubicBezTo>
                    <a:cubicBezTo>
                      <a:pt x="625658" y="631692"/>
                      <a:pt x="626440" y="631692"/>
                      <a:pt x="627223" y="631692"/>
                    </a:cubicBezTo>
                    <a:cubicBezTo>
                      <a:pt x="646004" y="630027"/>
                      <a:pt x="664492" y="625719"/>
                      <a:pt x="681415" y="616222"/>
                    </a:cubicBezTo>
                    <a:cubicBezTo>
                      <a:pt x="703229" y="603592"/>
                      <a:pt x="778648" y="560609"/>
                      <a:pt x="750085" y="533684"/>
                    </a:cubicBezTo>
                    <a:cubicBezTo>
                      <a:pt x="741379" y="526536"/>
                      <a:pt x="727488" y="527614"/>
                      <a:pt x="719565" y="536425"/>
                    </a:cubicBezTo>
                    <a:close/>
                    <a:moveTo>
                      <a:pt x="266364" y="334731"/>
                    </a:moveTo>
                    <a:cubicBezTo>
                      <a:pt x="237018" y="314464"/>
                      <a:pt x="203075" y="300756"/>
                      <a:pt x="171577" y="283818"/>
                    </a:cubicBezTo>
                    <a:cubicBezTo>
                      <a:pt x="148002" y="269523"/>
                      <a:pt x="121591" y="256207"/>
                      <a:pt x="106037" y="233394"/>
                    </a:cubicBezTo>
                    <a:cubicBezTo>
                      <a:pt x="82365" y="186495"/>
                      <a:pt x="109461" y="128141"/>
                      <a:pt x="151426" y="94949"/>
                    </a:cubicBezTo>
                    <a:cubicBezTo>
                      <a:pt x="192314" y="67339"/>
                      <a:pt x="238290" y="51575"/>
                      <a:pt x="285635" y="42959"/>
                    </a:cubicBezTo>
                    <a:cubicBezTo>
                      <a:pt x="286515" y="43840"/>
                      <a:pt x="287689" y="44526"/>
                      <a:pt x="289059" y="44428"/>
                    </a:cubicBezTo>
                    <a:cubicBezTo>
                      <a:pt x="329654" y="40707"/>
                      <a:pt x="369956" y="38749"/>
                      <a:pt x="410160" y="40511"/>
                    </a:cubicBezTo>
                    <a:cubicBezTo>
                      <a:pt x="420431" y="45994"/>
                      <a:pt x="435789" y="42470"/>
                      <a:pt x="447430" y="45407"/>
                    </a:cubicBezTo>
                    <a:cubicBezTo>
                      <a:pt x="490275" y="50009"/>
                      <a:pt x="532337" y="58722"/>
                      <a:pt x="571954" y="73997"/>
                    </a:cubicBezTo>
                    <a:cubicBezTo>
                      <a:pt x="641700" y="97593"/>
                      <a:pt x="719858" y="190118"/>
                      <a:pt x="655297" y="259634"/>
                    </a:cubicBezTo>
                    <a:cubicBezTo>
                      <a:pt x="615778" y="297427"/>
                      <a:pt x="557575" y="294000"/>
                      <a:pt x="509545" y="312995"/>
                    </a:cubicBezTo>
                    <a:cubicBezTo>
                      <a:pt x="466994" y="327094"/>
                      <a:pt x="437843" y="368216"/>
                      <a:pt x="392846" y="375951"/>
                    </a:cubicBezTo>
                    <a:cubicBezTo>
                      <a:pt x="344816" y="382217"/>
                      <a:pt x="298938" y="366160"/>
                      <a:pt x="266364" y="334731"/>
                    </a:cubicBezTo>
                    <a:close/>
                    <a:moveTo>
                      <a:pt x="362522" y="600948"/>
                    </a:moveTo>
                    <a:cubicBezTo>
                      <a:pt x="362522" y="601242"/>
                      <a:pt x="362424" y="601438"/>
                      <a:pt x="362326" y="601731"/>
                    </a:cubicBezTo>
                    <a:cubicBezTo>
                      <a:pt x="362228" y="601731"/>
                      <a:pt x="362130" y="601731"/>
                      <a:pt x="362032" y="601731"/>
                    </a:cubicBezTo>
                    <a:cubicBezTo>
                      <a:pt x="362228" y="601438"/>
                      <a:pt x="362424" y="601144"/>
                      <a:pt x="362522" y="600948"/>
                    </a:cubicBezTo>
                    <a:close/>
                    <a:moveTo>
                      <a:pt x="312144" y="597130"/>
                    </a:moveTo>
                    <a:cubicBezTo>
                      <a:pt x="312144" y="597227"/>
                      <a:pt x="312046" y="597423"/>
                      <a:pt x="312046" y="597521"/>
                    </a:cubicBezTo>
                    <a:cubicBezTo>
                      <a:pt x="312046" y="598403"/>
                      <a:pt x="312242" y="599088"/>
                      <a:pt x="312340" y="599871"/>
                    </a:cubicBezTo>
                    <a:cubicBezTo>
                      <a:pt x="311068" y="599577"/>
                      <a:pt x="309797" y="599284"/>
                      <a:pt x="308623" y="598892"/>
                    </a:cubicBezTo>
                    <a:cubicBezTo>
                      <a:pt x="309797" y="598403"/>
                      <a:pt x="310970" y="597815"/>
                      <a:pt x="312144" y="597130"/>
                    </a:cubicBezTo>
                    <a:close/>
                    <a:moveTo>
                      <a:pt x="412899" y="967425"/>
                    </a:moveTo>
                    <a:cubicBezTo>
                      <a:pt x="309797" y="979272"/>
                      <a:pt x="226356" y="949801"/>
                      <a:pt x="199358" y="848758"/>
                    </a:cubicBezTo>
                    <a:cubicBezTo>
                      <a:pt x="190358" y="821343"/>
                      <a:pt x="190847" y="791872"/>
                      <a:pt x="188793" y="763087"/>
                    </a:cubicBezTo>
                    <a:cubicBezTo>
                      <a:pt x="186152" y="717461"/>
                      <a:pt x="180772" y="672324"/>
                      <a:pt x="173826" y="627482"/>
                    </a:cubicBezTo>
                    <a:cubicBezTo>
                      <a:pt x="175098" y="629146"/>
                      <a:pt x="178913" y="628363"/>
                      <a:pt x="178815" y="625622"/>
                    </a:cubicBezTo>
                    <a:cubicBezTo>
                      <a:pt x="179207" y="621705"/>
                      <a:pt x="175489" y="620139"/>
                      <a:pt x="172457" y="618670"/>
                    </a:cubicBezTo>
                    <a:cubicBezTo>
                      <a:pt x="172066" y="616222"/>
                      <a:pt x="171577" y="612991"/>
                      <a:pt x="170403" y="610250"/>
                    </a:cubicBezTo>
                    <a:cubicBezTo>
                      <a:pt x="186837" y="613578"/>
                      <a:pt x="203368" y="616026"/>
                      <a:pt x="219900" y="617691"/>
                    </a:cubicBezTo>
                    <a:cubicBezTo>
                      <a:pt x="233790" y="619159"/>
                      <a:pt x="247583" y="618376"/>
                      <a:pt x="261082" y="615831"/>
                    </a:cubicBezTo>
                    <a:cubicBezTo>
                      <a:pt x="291211" y="635216"/>
                      <a:pt x="327600" y="645203"/>
                      <a:pt x="364673" y="648239"/>
                    </a:cubicBezTo>
                    <a:cubicBezTo>
                      <a:pt x="366532" y="648434"/>
                      <a:pt x="368489" y="648434"/>
                      <a:pt x="370445" y="648630"/>
                    </a:cubicBezTo>
                    <a:cubicBezTo>
                      <a:pt x="354402" y="674283"/>
                      <a:pt x="348142" y="743799"/>
                      <a:pt x="342273" y="760933"/>
                    </a:cubicBezTo>
                    <a:cubicBezTo>
                      <a:pt x="338067" y="778165"/>
                      <a:pt x="325545" y="813021"/>
                      <a:pt x="355087" y="815763"/>
                    </a:cubicBezTo>
                    <a:cubicBezTo>
                      <a:pt x="381205" y="816937"/>
                      <a:pt x="382672" y="787956"/>
                      <a:pt x="382672" y="769745"/>
                    </a:cubicBezTo>
                    <a:cubicBezTo>
                      <a:pt x="381205" y="749478"/>
                      <a:pt x="399106" y="676437"/>
                      <a:pt x="391770" y="649218"/>
                    </a:cubicBezTo>
                    <a:cubicBezTo>
                      <a:pt x="394900" y="649120"/>
                      <a:pt x="398030" y="649218"/>
                      <a:pt x="401063" y="648924"/>
                    </a:cubicBezTo>
                    <a:cubicBezTo>
                      <a:pt x="415149" y="647651"/>
                      <a:pt x="429137" y="644518"/>
                      <a:pt x="442539" y="638937"/>
                    </a:cubicBezTo>
                    <a:cubicBezTo>
                      <a:pt x="462103" y="630223"/>
                      <a:pt x="480395" y="624153"/>
                      <a:pt x="501426" y="620334"/>
                    </a:cubicBezTo>
                    <a:cubicBezTo>
                      <a:pt x="504752" y="619159"/>
                      <a:pt x="507393" y="617397"/>
                      <a:pt x="509643" y="615341"/>
                    </a:cubicBezTo>
                    <a:cubicBezTo>
                      <a:pt x="532533" y="624642"/>
                      <a:pt x="557281" y="630517"/>
                      <a:pt x="582519" y="632181"/>
                    </a:cubicBezTo>
                    <a:cubicBezTo>
                      <a:pt x="582323" y="633062"/>
                      <a:pt x="582030" y="634042"/>
                      <a:pt x="581834" y="635021"/>
                    </a:cubicBezTo>
                    <a:cubicBezTo>
                      <a:pt x="551999" y="740568"/>
                      <a:pt x="556499" y="942458"/>
                      <a:pt x="412899" y="967425"/>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61" name="Google Shape;61;p3"/>
            <p:cNvSpPr/>
            <p:nvPr/>
          </p:nvSpPr>
          <p:spPr>
            <a:xfrm>
              <a:off x="1055504" y="9247761"/>
              <a:ext cx="582063" cy="337520"/>
            </a:xfrm>
            <a:custGeom>
              <a:avLst/>
              <a:gdLst/>
              <a:ahLst/>
              <a:cxnLst/>
              <a:rect l="l" t="t" r="r" b="b"/>
              <a:pathLst>
                <a:path w="582063" h="337520" extrusionOk="0">
                  <a:moveTo>
                    <a:pt x="474662" y="34251"/>
                  </a:moveTo>
                  <a:cubicBezTo>
                    <a:pt x="544310" y="57848"/>
                    <a:pt x="622566" y="150372"/>
                    <a:pt x="558005" y="219888"/>
                  </a:cubicBezTo>
                  <a:cubicBezTo>
                    <a:pt x="518486" y="257682"/>
                    <a:pt x="460283" y="254255"/>
                    <a:pt x="412253" y="273151"/>
                  </a:cubicBezTo>
                  <a:cubicBezTo>
                    <a:pt x="369701" y="287251"/>
                    <a:pt x="340551" y="328373"/>
                    <a:pt x="295554" y="336108"/>
                  </a:cubicBezTo>
                  <a:cubicBezTo>
                    <a:pt x="247622" y="342570"/>
                    <a:pt x="201744" y="326513"/>
                    <a:pt x="169170" y="295083"/>
                  </a:cubicBezTo>
                  <a:cubicBezTo>
                    <a:pt x="139824" y="274816"/>
                    <a:pt x="105880" y="261108"/>
                    <a:pt x="74382" y="244170"/>
                  </a:cubicBezTo>
                  <a:cubicBezTo>
                    <a:pt x="50808" y="229875"/>
                    <a:pt x="24396" y="216560"/>
                    <a:pt x="8843" y="193747"/>
                  </a:cubicBezTo>
                  <a:cubicBezTo>
                    <a:pt x="-14927" y="146848"/>
                    <a:pt x="12267" y="88493"/>
                    <a:pt x="54231" y="55302"/>
                  </a:cubicBezTo>
                  <a:cubicBezTo>
                    <a:pt x="95120" y="27789"/>
                    <a:pt x="141096" y="11928"/>
                    <a:pt x="188441" y="3312"/>
                  </a:cubicBezTo>
                  <a:cubicBezTo>
                    <a:pt x="189321" y="4291"/>
                    <a:pt x="190495" y="4780"/>
                    <a:pt x="191864" y="4780"/>
                  </a:cubicBezTo>
                  <a:cubicBezTo>
                    <a:pt x="232166" y="1060"/>
                    <a:pt x="272175" y="-1094"/>
                    <a:pt x="312183" y="570"/>
                  </a:cubicBezTo>
                  <a:cubicBezTo>
                    <a:pt x="322454" y="6640"/>
                    <a:pt x="338301" y="2724"/>
                    <a:pt x="350235" y="5759"/>
                  </a:cubicBezTo>
                  <a:cubicBezTo>
                    <a:pt x="392982" y="10361"/>
                    <a:pt x="435045" y="19075"/>
                    <a:pt x="474662" y="34251"/>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 name="Google Shape;62;p3"/>
            <p:cNvSpPr/>
            <p:nvPr/>
          </p:nvSpPr>
          <p:spPr>
            <a:xfrm>
              <a:off x="1128615" y="9818461"/>
              <a:ext cx="412018" cy="359635"/>
            </a:xfrm>
            <a:custGeom>
              <a:avLst/>
              <a:gdLst/>
              <a:ahLst/>
              <a:cxnLst/>
              <a:rect l="l" t="t" r="r" b="b"/>
              <a:pathLst>
                <a:path w="412018" h="359635" extrusionOk="0">
                  <a:moveTo>
                    <a:pt x="412018" y="21736"/>
                  </a:moveTo>
                  <a:cubicBezTo>
                    <a:pt x="411823" y="22617"/>
                    <a:pt x="411627" y="23596"/>
                    <a:pt x="411432" y="24575"/>
                  </a:cubicBezTo>
                  <a:cubicBezTo>
                    <a:pt x="381596" y="130220"/>
                    <a:pt x="386096" y="332208"/>
                    <a:pt x="242496" y="357175"/>
                  </a:cubicBezTo>
                  <a:cubicBezTo>
                    <a:pt x="139394" y="369022"/>
                    <a:pt x="55953" y="339454"/>
                    <a:pt x="28955" y="238509"/>
                  </a:cubicBezTo>
                  <a:cubicBezTo>
                    <a:pt x="19955" y="211094"/>
                    <a:pt x="20444" y="181623"/>
                    <a:pt x="18390" y="152739"/>
                  </a:cubicBezTo>
                  <a:cubicBezTo>
                    <a:pt x="15749" y="107211"/>
                    <a:pt x="10369" y="61977"/>
                    <a:pt x="3424" y="17134"/>
                  </a:cubicBezTo>
                  <a:cubicBezTo>
                    <a:pt x="4695" y="18799"/>
                    <a:pt x="8510" y="18113"/>
                    <a:pt x="8412" y="15274"/>
                  </a:cubicBezTo>
                  <a:cubicBezTo>
                    <a:pt x="8804" y="11357"/>
                    <a:pt x="4989" y="9791"/>
                    <a:pt x="2054" y="8322"/>
                  </a:cubicBezTo>
                  <a:cubicBezTo>
                    <a:pt x="1663" y="5874"/>
                    <a:pt x="1174" y="2741"/>
                    <a:pt x="0" y="0"/>
                  </a:cubicBezTo>
                  <a:cubicBezTo>
                    <a:pt x="16336" y="3329"/>
                    <a:pt x="32965" y="5777"/>
                    <a:pt x="49497" y="7441"/>
                  </a:cubicBezTo>
                  <a:cubicBezTo>
                    <a:pt x="63289" y="8812"/>
                    <a:pt x="77082" y="8126"/>
                    <a:pt x="90581" y="5581"/>
                  </a:cubicBezTo>
                  <a:cubicBezTo>
                    <a:pt x="120710" y="25065"/>
                    <a:pt x="157197" y="35052"/>
                    <a:pt x="194369" y="37989"/>
                  </a:cubicBezTo>
                  <a:cubicBezTo>
                    <a:pt x="196227" y="38185"/>
                    <a:pt x="198086" y="38381"/>
                    <a:pt x="200042" y="38576"/>
                  </a:cubicBezTo>
                  <a:cubicBezTo>
                    <a:pt x="184097" y="64425"/>
                    <a:pt x="177837" y="133549"/>
                    <a:pt x="171968" y="150683"/>
                  </a:cubicBezTo>
                  <a:cubicBezTo>
                    <a:pt x="167761" y="167916"/>
                    <a:pt x="155241" y="202673"/>
                    <a:pt x="184782" y="205513"/>
                  </a:cubicBezTo>
                  <a:cubicBezTo>
                    <a:pt x="210900" y="206688"/>
                    <a:pt x="212367" y="177707"/>
                    <a:pt x="212465" y="159397"/>
                  </a:cubicBezTo>
                  <a:cubicBezTo>
                    <a:pt x="210998" y="139228"/>
                    <a:pt x="228801" y="66579"/>
                    <a:pt x="221758" y="39164"/>
                  </a:cubicBezTo>
                  <a:cubicBezTo>
                    <a:pt x="224790" y="39066"/>
                    <a:pt x="227823" y="38870"/>
                    <a:pt x="230856" y="38576"/>
                  </a:cubicBezTo>
                  <a:cubicBezTo>
                    <a:pt x="244941" y="37304"/>
                    <a:pt x="258930" y="34170"/>
                    <a:pt x="272331" y="28590"/>
                  </a:cubicBezTo>
                  <a:cubicBezTo>
                    <a:pt x="291895" y="19876"/>
                    <a:pt x="310188" y="13805"/>
                    <a:pt x="331219" y="9987"/>
                  </a:cubicBezTo>
                  <a:cubicBezTo>
                    <a:pt x="334545" y="8812"/>
                    <a:pt x="337284" y="7147"/>
                    <a:pt x="339436" y="5091"/>
                  </a:cubicBezTo>
                  <a:cubicBezTo>
                    <a:pt x="362130" y="14393"/>
                    <a:pt x="386781" y="20071"/>
                    <a:pt x="412018" y="21736"/>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3" name="Google Shape;63;p3"/>
            <p:cNvGrpSpPr/>
            <p:nvPr/>
          </p:nvGrpSpPr>
          <p:grpSpPr>
            <a:xfrm>
              <a:off x="-1140908" y="6657760"/>
              <a:ext cx="4804860" cy="2911128"/>
              <a:chOff x="-1140908" y="6657760"/>
              <a:chExt cx="4804860" cy="2911128"/>
            </a:xfrm>
          </p:grpSpPr>
          <p:sp>
            <p:nvSpPr>
              <p:cNvPr id="64" name="Google Shape;64;p3"/>
              <p:cNvSpPr/>
              <p:nvPr/>
            </p:nvSpPr>
            <p:spPr>
              <a:xfrm>
                <a:off x="1648235" y="6733905"/>
                <a:ext cx="2015717" cy="2757830"/>
              </a:xfrm>
              <a:custGeom>
                <a:avLst/>
                <a:gdLst/>
                <a:ahLst/>
                <a:cxnLst/>
                <a:rect l="l" t="t" r="r" b="b"/>
                <a:pathLst>
                  <a:path w="2015717" h="2757830" extrusionOk="0">
                    <a:moveTo>
                      <a:pt x="2013432" y="827927"/>
                    </a:moveTo>
                    <a:cubicBezTo>
                      <a:pt x="2008541" y="726786"/>
                      <a:pt x="2011769" y="623099"/>
                      <a:pt x="1984575" y="525777"/>
                    </a:cubicBezTo>
                    <a:cubicBezTo>
                      <a:pt x="1961685" y="459198"/>
                      <a:pt x="1927252" y="393402"/>
                      <a:pt x="1873941" y="346210"/>
                    </a:cubicBezTo>
                    <a:cubicBezTo>
                      <a:pt x="1843421" y="326334"/>
                      <a:pt x="1801358" y="332306"/>
                      <a:pt x="1765165" y="333775"/>
                    </a:cubicBezTo>
                    <a:cubicBezTo>
                      <a:pt x="1695125" y="340727"/>
                      <a:pt x="1623423" y="355217"/>
                      <a:pt x="1554949" y="340139"/>
                    </a:cubicBezTo>
                    <a:cubicBezTo>
                      <a:pt x="1432576" y="313997"/>
                      <a:pt x="1325952" y="247614"/>
                      <a:pt x="1224415" y="182798"/>
                    </a:cubicBezTo>
                    <a:cubicBezTo>
                      <a:pt x="1143224" y="129535"/>
                      <a:pt x="1057338" y="74901"/>
                      <a:pt x="953844" y="70006"/>
                    </a:cubicBezTo>
                    <a:cubicBezTo>
                      <a:pt x="913445" y="78132"/>
                      <a:pt x="874219" y="95658"/>
                      <a:pt x="837047" y="113086"/>
                    </a:cubicBezTo>
                    <a:cubicBezTo>
                      <a:pt x="812885" y="129437"/>
                      <a:pt x="792245" y="150390"/>
                      <a:pt x="770138" y="169384"/>
                    </a:cubicBezTo>
                    <a:cubicBezTo>
                      <a:pt x="747541" y="185050"/>
                      <a:pt x="732379" y="223431"/>
                      <a:pt x="703425" y="226074"/>
                    </a:cubicBezTo>
                    <a:cubicBezTo>
                      <a:pt x="700783" y="226270"/>
                      <a:pt x="698044" y="226172"/>
                      <a:pt x="695208" y="225878"/>
                    </a:cubicBezTo>
                    <a:cubicBezTo>
                      <a:pt x="690023" y="224410"/>
                      <a:pt x="686502" y="221179"/>
                      <a:pt x="683469" y="217458"/>
                    </a:cubicBezTo>
                    <a:cubicBezTo>
                      <a:pt x="682980" y="217556"/>
                      <a:pt x="682589" y="217654"/>
                      <a:pt x="682100" y="217654"/>
                    </a:cubicBezTo>
                    <a:cubicBezTo>
                      <a:pt x="677111" y="218143"/>
                      <a:pt x="671633" y="216969"/>
                      <a:pt x="666155" y="213835"/>
                    </a:cubicBezTo>
                    <a:cubicBezTo>
                      <a:pt x="611963" y="179959"/>
                      <a:pt x="551119" y="157831"/>
                      <a:pt x="489883" y="136878"/>
                    </a:cubicBezTo>
                    <a:cubicBezTo>
                      <a:pt x="399889" y="104274"/>
                      <a:pt x="311361" y="68145"/>
                      <a:pt x="218628" y="41905"/>
                    </a:cubicBezTo>
                    <a:cubicBezTo>
                      <a:pt x="171283" y="26338"/>
                      <a:pt x="123351" y="12337"/>
                      <a:pt x="74832" y="0"/>
                    </a:cubicBezTo>
                    <a:cubicBezTo>
                      <a:pt x="76495" y="54242"/>
                      <a:pt x="64463" y="109561"/>
                      <a:pt x="60844" y="163999"/>
                    </a:cubicBezTo>
                    <a:cubicBezTo>
                      <a:pt x="48519" y="256524"/>
                      <a:pt x="43726" y="349147"/>
                      <a:pt x="35509" y="441868"/>
                    </a:cubicBezTo>
                    <a:cubicBezTo>
                      <a:pt x="-4891" y="641017"/>
                      <a:pt x="685" y="840949"/>
                      <a:pt x="0" y="1040391"/>
                    </a:cubicBezTo>
                    <a:cubicBezTo>
                      <a:pt x="2348" y="1184025"/>
                      <a:pt x="4108" y="1329030"/>
                      <a:pt x="36096" y="1467964"/>
                    </a:cubicBezTo>
                    <a:cubicBezTo>
                      <a:pt x="55758" y="1543943"/>
                      <a:pt x="85495" y="1616690"/>
                      <a:pt x="115428" y="1688555"/>
                    </a:cubicBezTo>
                    <a:cubicBezTo>
                      <a:pt x="139883" y="1749358"/>
                      <a:pt x="173631" y="1805558"/>
                      <a:pt x="210802" y="1859310"/>
                    </a:cubicBezTo>
                    <a:cubicBezTo>
                      <a:pt x="272820" y="1960354"/>
                      <a:pt x="342859" y="2056012"/>
                      <a:pt x="407714" y="2155097"/>
                    </a:cubicBezTo>
                    <a:cubicBezTo>
                      <a:pt x="451440" y="2231662"/>
                      <a:pt x="506806" y="2300493"/>
                      <a:pt x="551803" y="2376275"/>
                    </a:cubicBezTo>
                    <a:cubicBezTo>
                      <a:pt x="606289" y="2480256"/>
                      <a:pt x="659993" y="2586194"/>
                      <a:pt x="691980" y="2699966"/>
                    </a:cubicBezTo>
                    <a:cubicBezTo>
                      <a:pt x="694816" y="2711617"/>
                      <a:pt x="701566" y="2733353"/>
                      <a:pt x="708022" y="2757830"/>
                    </a:cubicBezTo>
                    <a:cubicBezTo>
                      <a:pt x="734629" y="2691154"/>
                      <a:pt x="754291" y="2622421"/>
                      <a:pt x="775225" y="2554080"/>
                    </a:cubicBezTo>
                    <a:cubicBezTo>
                      <a:pt x="859937" y="2319781"/>
                      <a:pt x="929585" y="2081762"/>
                      <a:pt x="986027" y="1841393"/>
                    </a:cubicBezTo>
                    <a:cubicBezTo>
                      <a:pt x="1005102" y="1761596"/>
                      <a:pt x="1034448" y="1683660"/>
                      <a:pt x="1057142" y="1604549"/>
                    </a:cubicBezTo>
                    <a:cubicBezTo>
                      <a:pt x="1075435" y="1544236"/>
                      <a:pt x="1087956" y="1482455"/>
                      <a:pt x="1113585" y="1423905"/>
                    </a:cubicBezTo>
                    <a:cubicBezTo>
                      <a:pt x="1119552" y="1411470"/>
                      <a:pt x="1123953" y="1398644"/>
                      <a:pt x="1128160" y="1385720"/>
                    </a:cubicBezTo>
                    <a:cubicBezTo>
                      <a:pt x="1129236" y="1383370"/>
                      <a:pt x="1130507" y="1381216"/>
                      <a:pt x="1132073" y="1379258"/>
                    </a:cubicBezTo>
                    <a:cubicBezTo>
                      <a:pt x="1129529" y="1346752"/>
                      <a:pt x="1126888" y="1314344"/>
                      <a:pt x="1123660" y="1281935"/>
                    </a:cubicBezTo>
                    <a:cubicBezTo>
                      <a:pt x="1114367" y="1094242"/>
                      <a:pt x="1105759" y="901947"/>
                      <a:pt x="1034644" y="729136"/>
                    </a:cubicBezTo>
                    <a:cubicBezTo>
                      <a:pt x="1017427" y="688601"/>
                      <a:pt x="986516" y="655507"/>
                      <a:pt x="966952" y="616637"/>
                    </a:cubicBezTo>
                    <a:cubicBezTo>
                      <a:pt x="966169" y="610567"/>
                      <a:pt x="969104" y="604496"/>
                      <a:pt x="975071" y="601461"/>
                    </a:cubicBezTo>
                    <a:cubicBezTo>
                      <a:pt x="986125" y="596272"/>
                      <a:pt x="993559" y="604888"/>
                      <a:pt x="998450" y="613014"/>
                    </a:cubicBezTo>
                    <a:cubicBezTo>
                      <a:pt x="1084434" y="706127"/>
                      <a:pt x="1119160" y="829298"/>
                      <a:pt x="1141365" y="952175"/>
                    </a:cubicBezTo>
                    <a:cubicBezTo>
                      <a:pt x="1168853" y="1074758"/>
                      <a:pt x="1165331" y="1202237"/>
                      <a:pt x="1177754" y="1327268"/>
                    </a:cubicBezTo>
                    <a:cubicBezTo>
                      <a:pt x="1195069" y="1504974"/>
                      <a:pt x="1197025" y="1685716"/>
                      <a:pt x="1233414" y="1859996"/>
                    </a:cubicBezTo>
                    <a:cubicBezTo>
                      <a:pt x="1264619" y="2000301"/>
                      <a:pt x="1299638" y="2136298"/>
                      <a:pt x="1364493" y="2263483"/>
                    </a:cubicBezTo>
                    <a:cubicBezTo>
                      <a:pt x="1411447" y="2355812"/>
                      <a:pt x="1489997" y="2439133"/>
                      <a:pt x="1598088" y="2461653"/>
                    </a:cubicBezTo>
                    <a:cubicBezTo>
                      <a:pt x="1723591" y="2488088"/>
                      <a:pt x="1777098" y="2483095"/>
                      <a:pt x="1784729" y="2341615"/>
                    </a:cubicBezTo>
                    <a:cubicBezTo>
                      <a:pt x="1785902" y="2315179"/>
                      <a:pt x="1781011" y="2289723"/>
                      <a:pt x="1775142" y="2264364"/>
                    </a:cubicBezTo>
                    <a:lnTo>
                      <a:pt x="1775142" y="2264364"/>
                    </a:lnTo>
                    <a:cubicBezTo>
                      <a:pt x="1774555" y="2262895"/>
                      <a:pt x="1774066" y="2261427"/>
                      <a:pt x="1773479" y="2260154"/>
                    </a:cubicBezTo>
                    <a:cubicBezTo>
                      <a:pt x="1755969" y="2200429"/>
                      <a:pt x="1740905" y="2137179"/>
                      <a:pt x="1752839" y="2073733"/>
                    </a:cubicBezTo>
                    <a:cubicBezTo>
                      <a:pt x="1752839" y="2072461"/>
                      <a:pt x="1752839" y="2071188"/>
                      <a:pt x="1752839" y="2069915"/>
                    </a:cubicBezTo>
                    <a:cubicBezTo>
                      <a:pt x="1752839" y="2065117"/>
                      <a:pt x="1754209" y="2060515"/>
                      <a:pt x="1756752" y="2056501"/>
                    </a:cubicBezTo>
                    <a:lnTo>
                      <a:pt x="1756752" y="2056501"/>
                    </a:lnTo>
                    <a:cubicBezTo>
                      <a:pt x="1757241" y="2054641"/>
                      <a:pt x="1757828" y="2052781"/>
                      <a:pt x="1758317" y="2050920"/>
                    </a:cubicBezTo>
                    <a:cubicBezTo>
                      <a:pt x="1760274" y="2043675"/>
                      <a:pt x="1762621" y="2036625"/>
                      <a:pt x="1765360" y="2029674"/>
                    </a:cubicBezTo>
                    <a:cubicBezTo>
                      <a:pt x="1764480" y="2025464"/>
                      <a:pt x="1764969" y="2020960"/>
                      <a:pt x="1766827" y="2016750"/>
                    </a:cubicBezTo>
                    <a:cubicBezTo>
                      <a:pt x="1776316" y="1993937"/>
                      <a:pt x="1785316" y="1970928"/>
                      <a:pt x="1795684" y="1948409"/>
                    </a:cubicBezTo>
                    <a:cubicBezTo>
                      <a:pt x="1823367" y="1889173"/>
                      <a:pt x="1851051" y="1823867"/>
                      <a:pt x="1869539" y="1762771"/>
                    </a:cubicBezTo>
                    <a:cubicBezTo>
                      <a:pt x="1933317" y="1568028"/>
                      <a:pt x="1958261" y="1366530"/>
                      <a:pt x="1990249" y="1167185"/>
                    </a:cubicBezTo>
                    <a:cubicBezTo>
                      <a:pt x="2008639" y="1054099"/>
                      <a:pt x="2021062" y="940621"/>
                      <a:pt x="2013432" y="827927"/>
                    </a:cubicBezTo>
                    <a:close/>
                    <a:moveTo>
                      <a:pt x="511599" y="1893187"/>
                    </a:moveTo>
                    <a:cubicBezTo>
                      <a:pt x="504067" y="1893873"/>
                      <a:pt x="496242" y="1894166"/>
                      <a:pt x="488318" y="1893873"/>
                    </a:cubicBezTo>
                    <a:cubicBezTo>
                      <a:pt x="370934" y="1905524"/>
                      <a:pt x="214715" y="1855296"/>
                      <a:pt x="250615" y="1715774"/>
                    </a:cubicBezTo>
                    <a:cubicBezTo>
                      <a:pt x="261962" y="1637838"/>
                      <a:pt x="327502" y="1583400"/>
                      <a:pt x="390987" y="1539047"/>
                    </a:cubicBezTo>
                    <a:cubicBezTo>
                      <a:pt x="504165" y="1461208"/>
                      <a:pt x="664884" y="1529158"/>
                      <a:pt x="673589" y="1659085"/>
                    </a:cubicBezTo>
                    <a:cubicBezTo>
                      <a:pt x="692469" y="1766002"/>
                      <a:pt x="628886" y="1882613"/>
                      <a:pt x="511599" y="1893187"/>
                    </a:cubicBezTo>
                    <a:close/>
                    <a:moveTo>
                      <a:pt x="691491" y="1282131"/>
                    </a:moveTo>
                    <a:cubicBezTo>
                      <a:pt x="685621" y="1282621"/>
                      <a:pt x="679752" y="1281152"/>
                      <a:pt x="675155" y="1276844"/>
                    </a:cubicBezTo>
                    <a:cubicBezTo>
                      <a:pt x="633972" y="1235918"/>
                      <a:pt x="578019" y="1208307"/>
                      <a:pt x="518642" y="1198810"/>
                    </a:cubicBezTo>
                    <a:cubicBezTo>
                      <a:pt x="485481" y="1196068"/>
                      <a:pt x="452516" y="1207230"/>
                      <a:pt x="419648" y="1211342"/>
                    </a:cubicBezTo>
                    <a:cubicBezTo>
                      <a:pt x="394900" y="1207720"/>
                      <a:pt x="415149" y="1188921"/>
                      <a:pt x="429430" y="1183830"/>
                    </a:cubicBezTo>
                    <a:cubicBezTo>
                      <a:pt x="489003" y="1153673"/>
                      <a:pt x="555618" y="1157100"/>
                      <a:pt x="612550" y="1182752"/>
                    </a:cubicBezTo>
                    <a:cubicBezTo>
                      <a:pt x="639352" y="1193033"/>
                      <a:pt x="664688" y="1207034"/>
                      <a:pt x="687187" y="1224071"/>
                    </a:cubicBezTo>
                    <a:cubicBezTo>
                      <a:pt x="697947" y="1233470"/>
                      <a:pt x="714576" y="1241107"/>
                      <a:pt x="715652" y="1256870"/>
                    </a:cubicBezTo>
                    <a:cubicBezTo>
                      <a:pt x="716533" y="1270284"/>
                      <a:pt x="704110" y="1280956"/>
                      <a:pt x="691491" y="1282131"/>
                    </a:cubicBezTo>
                    <a:close/>
                  </a:path>
                </a:pathLst>
              </a:custGeom>
              <a:solidFill>
                <a:srgbClr val="78DFE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 name="Google Shape;65;p3"/>
              <p:cNvSpPr/>
              <p:nvPr/>
            </p:nvSpPr>
            <p:spPr>
              <a:xfrm>
                <a:off x="-1140908" y="6657760"/>
                <a:ext cx="2481057" cy="2911128"/>
              </a:xfrm>
              <a:custGeom>
                <a:avLst/>
                <a:gdLst/>
                <a:ahLst/>
                <a:cxnLst/>
                <a:rect l="l" t="t" r="r" b="b"/>
                <a:pathLst>
                  <a:path w="2481057" h="2911128" extrusionOk="0">
                    <a:moveTo>
                      <a:pt x="2420949" y="172586"/>
                    </a:moveTo>
                    <a:cubicBezTo>
                      <a:pt x="2409798" y="137339"/>
                      <a:pt x="2399722" y="101406"/>
                      <a:pt x="2383484" y="68214"/>
                    </a:cubicBezTo>
                    <a:cubicBezTo>
                      <a:pt x="2372137" y="44716"/>
                      <a:pt x="2354432" y="24449"/>
                      <a:pt x="2342987" y="1048"/>
                    </a:cubicBezTo>
                    <a:cubicBezTo>
                      <a:pt x="2264535" y="-1497"/>
                      <a:pt x="2185496" y="950"/>
                      <a:pt x="2106360" y="4573"/>
                    </a:cubicBezTo>
                    <a:cubicBezTo>
                      <a:pt x="1894188" y="3594"/>
                      <a:pt x="1721437" y="21511"/>
                      <a:pt x="1524721" y="119617"/>
                    </a:cubicBezTo>
                    <a:cubicBezTo>
                      <a:pt x="1447248" y="158096"/>
                      <a:pt x="1372513" y="202645"/>
                      <a:pt x="1300909" y="251306"/>
                    </a:cubicBezTo>
                    <a:cubicBezTo>
                      <a:pt x="1267650" y="271965"/>
                      <a:pt x="1236837" y="299282"/>
                      <a:pt x="1203284" y="320333"/>
                    </a:cubicBezTo>
                    <a:cubicBezTo>
                      <a:pt x="1202991" y="321605"/>
                      <a:pt x="1202697" y="322780"/>
                      <a:pt x="1202306" y="323955"/>
                    </a:cubicBezTo>
                    <a:cubicBezTo>
                      <a:pt x="1197415" y="325620"/>
                      <a:pt x="1192622" y="327676"/>
                      <a:pt x="1188024" y="330417"/>
                    </a:cubicBezTo>
                    <a:cubicBezTo>
                      <a:pt x="1185188" y="332082"/>
                      <a:pt x="1182742" y="334138"/>
                      <a:pt x="1180883" y="336586"/>
                    </a:cubicBezTo>
                    <a:cubicBezTo>
                      <a:pt x="1180394" y="335704"/>
                      <a:pt x="1180003" y="334725"/>
                      <a:pt x="1179710" y="333746"/>
                    </a:cubicBezTo>
                    <a:cubicBezTo>
                      <a:pt x="1177655" y="334725"/>
                      <a:pt x="1175699" y="335704"/>
                      <a:pt x="1173645" y="336684"/>
                    </a:cubicBezTo>
                    <a:cubicBezTo>
                      <a:pt x="1173645" y="335704"/>
                      <a:pt x="1173645" y="334823"/>
                      <a:pt x="1173743" y="333844"/>
                    </a:cubicBezTo>
                    <a:cubicBezTo>
                      <a:pt x="1173743" y="332473"/>
                      <a:pt x="1173743" y="331103"/>
                      <a:pt x="1173743" y="329732"/>
                    </a:cubicBezTo>
                    <a:cubicBezTo>
                      <a:pt x="1173938" y="328949"/>
                      <a:pt x="1174134" y="328068"/>
                      <a:pt x="1174134" y="327284"/>
                    </a:cubicBezTo>
                    <a:cubicBezTo>
                      <a:pt x="1174134" y="323955"/>
                      <a:pt x="1174329" y="320626"/>
                      <a:pt x="1174036" y="317297"/>
                    </a:cubicBezTo>
                    <a:cubicBezTo>
                      <a:pt x="1173938" y="316025"/>
                      <a:pt x="1173743" y="314850"/>
                      <a:pt x="1173449" y="313675"/>
                    </a:cubicBezTo>
                    <a:cubicBezTo>
                      <a:pt x="1173449" y="313087"/>
                      <a:pt x="1173449" y="312402"/>
                      <a:pt x="1173351" y="311814"/>
                    </a:cubicBezTo>
                    <a:cubicBezTo>
                      <a:pt x="1174427" y="311031"/>
                      <a:pt x="1175503" y="310150"/>
                      <a:pt x="1176579" y="309367"/>
                    </a:cubicBezTo>
                    <a:lnTo>
                      <a:pt x="1176579" y="309367"/>
                    </a:lnTo>
                    <a:cubicBezTo>
                      <a:pt x="1175699" y="281658"/>
                      <a:pt x="1176579" y="253754"/>
                      <a:pt x="1173645" y="226339"/>
                    </a:cubicBezTo>
                    <a:cubicBezTo>
                      <a:pt x="1170612" y="188448"/>
                      <a:pt x="1121311" y="191385"/>
                      <a:pt x="1091085" y="190798"/>
                    </a:cubicBezTo>
                    <a:cubicBezTo>
                      <a:pt x="1012828" y="190406"/>
                      <a:pt x="944843" y="239067"/>
                      <a:pt x="883412" y="283910"/>
                    </a:cubicBezTo>
                    <a:cubicBezTo>
                      <a:pt x="831372" y="321801"/>
                      <a:pt x="778843" y="359790"/>
                      <a:pt x="720248" y="387303"/>
                    </a:cubicBezTo>
                    <a:cubicBezTo>
                      <a:pt x="662045" y="413935"/>
                      <a:pt x="605994" y="445070"/>
                      <a:pt x="548574" y="473268"/>
                    </a:cubicBezTo>
                    <a:cubicBezTo>
                      <a:pt x="496827" y="497452"/>
                      <a:pt x="441363" y="510865"/>
                      <a:pt x="386877" y="526139"/>
                    </a:cubicBezTo>
                    <a:cubicBezTo>
                      <a:pt x="325153" y="543274"/>
                      <a:pt x="265776" y="568241"/>
                      <a:pt x="204443" y="586550"/>
                    </a:cubicBezTo>
                    <a:cubicBezTo>
                      <a:pt x="170401" y="596830"/>
                      <a:pt x="138708" y="604369"/>
                      <a:pt x="105840" y="617000"/>
                    </a:cubicBezTo>
                    <a:cubicBezTo>
                      <a:pt x="98210" y="620623"/>
                      <a:pt x="90678" y="624539"/>
                      <a:pt x="83341" y="628651"/>
                    </a:cubicBezTo>
                    <a:cubicBezTo>
                      <a:pt x="83635" y="632959"/>
                      <a:pt x="81581" y="637953"/>
                      <a:pt x="80798" y="641869"/>
                    </a:cubicBezTo>
                    <a:cubicBezTo>
                      <a:pt x="80896" y="645883"/>
                      <a:pt x="74538" y="646471"/>
                      <a:pt x="74440" y="642456"/>
                    </a:cubicBezTo>
                    <a:cubicBezTo>
                      <a:pt x="74440" y="639323"/>
                      <a:pt x="76103" y="635701"/>
                      <a:pt x="76592" y="632470"/>
                    </a:cubicBezTo>
                    <a:cubicBezTo>
                      <a:pt x="68766" y="636974"/>
                      <a:pt x="60941" y="641575"/>
                      <a:pt x="53213" y="646177"/>
                    </a:cubicBezTo>
                    <a:cubicBezTo>
                      <a:pt x="49104" y="648625"/>
                      <a:pt x="44702" y="650289"/>
                      <a:pt x="40203" y="650681"/>
                    </a:cubicBezTo>
                    <a:cubicBezTo>
                      <a:pt x="38148" y="650877"/>
                      <a:pt x="36192" y="650779"/>
                      <a:pt x="34040" y="650387"/>
                    </a:cubicBezTo>
                    <a:cubicBezTo>
                      <a:pt x="29540" y="657535"/>
                      <a:pt x="25627" y="664878"/>
                      <a:pt x="22204" y="670850"/>
                    </a:cubicBezTo>
                    <a:cubicBezTo>
                      <a:pt x="-28076" y="792650"/>
                      <a:pt x="18584" y="936578"/>
                      <a:pt x="48811" y="1054364"/>
                    </a:cubicBezTo>
                    <a:cubicBezTo>
                      <a:pt x="78450" y="1155505"/>
                      <a:pt x="118263" y="1252436"/>
                      <a:pt x="161695" y="1347898"/>
                    </a:cubicBezTo>
                    <a:cubicBezTo>
                      <a:pt x="212855" y="1468131"/>
                      <a:pt x="263330" y="1590029"/>
                      <a:pt x="310871" y="1711340"/>
                    </a:cubicBezTo>
                    <a:cubicBezTo>
                      <a:pt x="381888" y="1892865"/>
                      <a:pt x="466405" y="2069005"/>
                      <a:pt x="486165" y="2267175"/>
                    </a:cubicBezTo>
                    <a:cubicBezTo>
                      <a:pt x="500251" y="2364497"/>
                      <a:pt x="510815" y="2462505"/>
                      <a:pt x="512674" y="2561590"/>
                    </a:cubicBezTo>
                    <a:cubicBezTo>
                      <a:pt x="514924" y="2631302"/>
                      <a:pt x="511305" y="2704636"/>
                      <a:pt x="548672" y="2765047"/>
                    </a:cubicBezTo>
                    <a:cubicBezTo>
                      <a:pt x="587995" y="2841710"/>
                      <a:pt x="692565" y="2857670"/>
                      <a:pt x="774049" y="2828884"/>
                    </a:cubicBezTo>
                    <a:cubicBezTo>
                      <a:pt x="872554" y="2777677"/>
                      <a:pt x="937213" y="2626798"/>
                      <a:pt x="975852" y="2530846"/>
                    </a:cubicBezTo>
                    <a:cubicBezTo>
                      <a:pt x="1030729" y="2398374"/>
                      <a:pt x="1058413" y="2258852"/>
                      <a:pt x="1079737" y="2120114"/>
                    </a:cubicBezTo>
                    <a:cubicBezTo>
                      <a:pt x="1101747" y="1988033"/>
                      <a:pt x="1116127" y="1855757"/>
                      <a:pt x="1129039" y="1723285"/>
                    </a:cubicBezTo>
                    <a:cubicBezTo>
                      <a:pt x="1134712" y="1674232"/>
                      <a:pt x="1135886" y="1625277"/>
                      <a:pt x="1136669" y="1576322"/>
                    </a:cubicBezTo>
                    <a:cubicBezTo>
                      <a:pt x="1136669" y="1572993"/>
                      <a:pt x="1137353" y="1569762"/>
                      <a:pt x="1138429" y="1566629"/>
                    </a:cubicBezTo>
                    <a:cubicBezTo>
                      <a:pt x="1130408" y="1484189"/>
                      <a:pt x="1130800" y="1400476"/>
                      <a:pt x="1125126" y="1317644"/>
                    </a:cubicBezTo>
                    <a:cubicBezTo>
                      <a:pt x="1111529" y="1101654"/>
                      <a:pt x="1116713" y="874503"/>
                      <a:pt x="1213653" y="668403"/>
                    </a:cubicBezTo>
                    <a:cubicBezTo>
                      <a:pt x="1227935" y="643142"/>
                      <a:pt x="1267161" y="657730"/>
                      <a:pt x="1256890" y="685047"/>
                    </a:cubicBezTo>
                    <a:cubicBezTo>
                      <a:pt x="1184111" y="859915"/>
                      <a:pt x="1159656" y="1046335"/>
                      <a:pt x="1166504" y="1229133"/>
                    </a:cubicBezTo>
                    <a:cubicBezTo>
                      <a:pt x="1166504" y="1231385"/>
                      <a:pt x="1166602" y="1233735"/>
                      <a:pt x="1166602" y="1235987"/>
                    </a:cubicBezTo>
                    <a:cubicBezTo>
                      <a:pt x="1168754" y="1236868"/>
                      <a:pt x="1169634" y="1239414"/>
                      <a:pt x="1169928" y="1241959"/>
                    </a:cubicBezTo>
                    <a:cubicBezTo>
                      <a:pt x="1170319" y="1253023"/>
                      <a:pt x="1168754" y="1264674"/>
                      <a:pt x="1168558" y="1275640"/>
                    </a:cubicBezTo>
                    <a:cubicBezTo>
                      <a:pt x="1164254" y="1360920"/>
                      <a:pt x="1180688" y="1446493"/>
                      <a:pt x="1180786" y="1530990"/>
                    </a:cubicBezTo>
                    <a:cubicBezTo>
                      <a:pt x="1184698" y="1530794"/>
                      <a:pt x="1186459" y="1534906"/>
                      <a:pt x="1186264" y="1538137"/>
                    </a:cubicBezTo>
                    <a:cubicBezTo>
                      <a:pt x="1186948" y="1540389"/>
                      <a:pt x="1192035" y="1547732"/>
                      <a:pt x="1187242" y="1549397"/>
                    </a:cubicBezTo>
                    <a:cubicBezTo>
                      <a:pt x="1194187" y="1641530"/>
                      <a:pt x="1196828" y="1734153"/>
                      <a:pt x="1216490" y="1823936"/>
                    </a:cubicBezTo>
                    <a:cubicBezTo>
                      <a:pt x="1243195" y="1949261"/>
                      <a:pt x="1265107" y="2075663"/>
                      <a:pt x="1289659" y="2201477"/>
                    </a:cubicBezTo>
                    <a:cubicBezTo>
                      <a:pt x="1326538" y="2373015"/>
                      <a:pt x="1361459" y="2545337"/>
                      <a:pt x="1412913" y="2712273"/>
                    </a:cubicBezTo>
                    <a:cubicBezTo>
                      <a:pt x="1433749" y="2779146"/>
                      <a:pt x="1456345" y="2845333"/>
                      <a:pt x="1480115" y="2911129"/>
                    </a:cubicBezTo>
                    <a:cubicBezTo>
                      <a:pt x="1493908" y="2838381"/>
                      <a:pt x="1528243" y="2769453"/>
                      <a:pt x="1567958" y="2704832"/>
                    </a:cubicBezTo>
                    <a:cubicBezTo>
                      <a:pt x="1604640" y="2637274"/>
                      <a:pt x="1659517" y="2574220"/>
                      <a:pt x="1708036" y="2515572"/>
                    </a:cubicBezTo>
                    <a:cubicBezTo>
                      <a:pt x="1749121" y="2467890"/>
                      <a:pt x="1778271" y="2412669"/>
                      <a:pt x="1814954" y="2362049"/>
                    </a:cubicBezTo>
                    <a:cubicBezTo>
                      <a:pt x="1867776" y="2295667"/>
                      <a:pt x="1917567" y="2227521"/>
                      <a:pt x="1966281" y="2158397"/>
                    </a:cubicBezTo>
                    <a:cubicBezTo>
                      <a:pt x="2109881" y="1971487"/>
                      <a:pt x="2230787" y="1769890"/>
                      <a:pt x="2318923" y="1555663"/>
                    </a:cubicBezTo>
                    <a:cubicBezTo>
                      <a:pt x="2373017" y="1413302"/>
                      <a:pt x="2405005" y="1264772"/>
                      <a:pt x="2433666" y="1117320"/>
                    </a:cubicBezTo>
                    <a:cubicBezTo>
                      <a:pt x="2465653" y="932368"/>
                      <a:pt x="2486195" y="745947"/>
                      <a:pt x="2479935" y="560604"/>
                    </a:cubicBezTo>
                    <a:cubicBezTo>
                      <a:pt x="2476609" y="428229"/>
                      <a:pt x="2464479" y="296247"/>
                      <a:pt x="2420949" y="172586"/>
                    </a:cubicBezTo>
                    <a:close/>
                    <a:moveTo>
                      <a:pt x="1685244" y="1258898"/>
                    </a:moveTo>
                    <a:cubicBezTo>
                      <a:pt x="1729068" y="1226294"/>
                      <a:pt x="1774945" y="1192906"/>
                      <a:pt x="1827964" y="1177437"/>
                    </a:cubicBezTo>
                    <a:cubicBezTo>
                      <a:pt x="1873450" y="1163631"/>
                      <a:pt x="1920795" y="1165687"/>
                      <a:pt x="1966966" y="1166079"/>
                    </a:cubicBezTo>
                    <a:cubicBezTo>
                      <a:pt x="1995432" y="1167156"/>
                      <a:pt x="2026049" y="1169408"/>
                      <a:pt x="2048548" y="1186542"/>
                    </a:cubicBezTo>
                    <a:cubicBezTo>
                      <a:pt x="2070949" y="1201522"/>
                      <a:pt x="2062438" y="1234616"/>
                      <a:pt x="2033386" y="1214153"/>
                    </a:cubicBezTo>
                    <a:cubicBezTo>
                      <a:pt x="2016072" y="1204656"/>
                      <a:pt x="1995040" y="1204362"/>
                      <a:pt x="1974987" y="1204264"/>
                    </a:cubicBezTo>
                    <a:cubicBezTo>
                      <a:pt x="1924512" y="1207005"/>
                      <a:pt x="1871983" y="1204949"/>
                      <a:pt x="1823562" y="1224727"/>
                    </a:cubicBezTo>
                    <a:cubicBezTo>
                      <a:pt x="1790596" y="1238239"/>
                      <a:pt x="1761055" y="1259093"/>
                      <a:pt x="1732687" y="1280144"/>
                    </a:cubicBezTo>
                    <a:cubicBezTo>
                      <a:pt x="1721731" y="1287389"/>
                      <a:pt x="1712047" y="1300020"/>
                      <a:pt x="1698548" y="1301195"/>
                    </a:cubicBezTo>
                    <a:cubicBezTo>
                      <a:pt x="1697569" y="1301293"/>
                      <a:pt x="1696591" y="1301293"/>
                      <a:pt x="1695515" y="1301293"/>
                    </a:cubicBezTo>
                    <a:cubicBezTo>
                      <a:pt x="1673114" y="1301097"/>
                      <a:pt x="1665973" y="1271234"/>
                      <a:pt x="1685244" y="1258898"/>
                    </a:cubicBezTo>
                    <a:close/>
                    <a:moveTo>
                      <a:pt x="2082687" y="1873674"/>
                    </a:moveTo>
                    <a:cubicBezTo>
                      <a:pt x="2058232" y="1949065"/>
                      <a:pt x="1973911" y="1998314"/>
                      <a:pt x="1896046" y="2005363"/>
                    </a:cubicBezTo>
                    <a:cubicBezTo>
                      <a:pt x="1892036" y="2005755"/>
                      <a:pt x="1887927" y="2005951"/>
                      <a:pt x="1883917" y="2006147"/>
                    </a:cubicBezTo>
                    <a:cubicBezTo>
                      <a:pt x="1827377" y="2010553"/>
                      <a:pt x="1769076" y="2001153"/>
                      <a:pt x="1729850" y="1961793"/>
                    </a:cubicBezTo>
                    <a:cubicBezTo>
                      <a:pt x="1675071" y="1921455"/>
                      <a:pt x="1663626" y="1849393"/>
                      <a:pt x="1680549" y="1784674"/>
                    </a:cubicBezTo>
                    <a:cubicBezTo>
                      <a:pt x="1704613" y="1706444"/>
                      <a:pt x="1769859" y="1630466"/>
                      <a:pt x="1852027" y="1607849"/>
                    </a:cubicBezTo>
                    <a:cubicBezTo>
                      <a:pt x="1857408" y="1603247"/>
                      <a:pt x="1866114" y="1600016"/>
                      <a:pt x="1871494" y="1596981"/>
                    </a:cubicBezTo>
                    <a:cubicBezTo>
                      <a:pt x="1885580" y="1590029"/>
                      <a:pt x="1901427" y="1584253"/>
                      <a:pt x="1916687" y="1585917"/>
                    </a:cubicBezTo>
                    <a:cubicBezTo>
                      <a:pt x="1943685" y="1569664"/>
                      <a:pt x="1996312" y="1604030"/>
                      <a:pt x="2018909" y="1614507"/>
                    </a:cubicBezTo>
                    <a:cubicBezTo>
                      <a:pt x="2102741" y="1666986"/>
                      <a:pt x="2103719" y="1784283"/>
                      <a:pt x="2082687" y="1873674"/>
                    </a:cubicBezTo>
                    <a:close/>
                  </a:path>
                </a:pathLst>
              </a:custGeom>
              <a:solidFill>
                <a:srgbClr val="78DFE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66" name="Google Shape;66;p3"/>
            <p:cNvSpPr/>
            <p:nvPr/>
          </p:nvSpPr>
          <p:spPr>
            <a:xfrm>
              <a:off x="368650" y="6659493"/>
              <a:ext cx="1948772" cy="3776257"/>
            </a:xfrm>
            <a:custGeom>
              <a:avLst/>
              <a:gdLst/>
              <a:ahLst/>
              <a:cxnLst/>
              <a:rect l="l" t="t" r="r" b="b"/>
              <a:pathLst>
                <a:path w="1948772" h="3776257" extrusionOk="0">
                  <a:moveTo>
                    <a:pt x="1213459" y="2108687"/>
                  </a:moveTo>
                  <a:cubicBezTo>
                    <a:pt x="1218154" y="2096840"/>
                    <a:pt x="1212089" y="2083035"/>
                    <a:pt x="1199666" y="2079412"/>
                  </a:cubicBezTo>
                  <a:cubicBezTo>
                    <a:pt x="1168657" y="2070404"/>
                    <a:pt x="1137061" y="2063257"/>
                    <a:pt x="1104585" y="2059243"/>
                  </a:cubicBezTo>
                  <a:cubicBezTo>
                    <a:pt x="1060370" y="2052389"/>
                    <a:pt x="1014982" y="2059243"/>
                    <a:pt x="970180" y="2065998"/>
                  </a:cubicBezTo>
                  <a:cubicBezTo>
                    <a:pt x="917259" y="2074223"/>
                    <a:pt x="862774" y="2081468"/>
                    <a:pt x="813570" y="2105260"/>
                  </a:cubicBezTo>
                  <a:cubicBezTo>
                    <a:pt x="804375" y="2108883"/>
                    <a:pt x="788235" y="2121318"/>
                    <a:pt x="803984" y="2125528"/>
                  </a:cubicBezTo>
                  <a:cubicBezTo>
                    <a:pt x="816211" y="2125626"/>
                    <a:pt x="828341" y="2121611"/>
                    <a:pt x="840373" y="2119359"/>
                  </a:cubicBezTo>
                  <a:cubicBezTo>
                    <a:pt x="953648" y="2099288"/>
                    <a:pt x="1076120" y="2080000"/>
                    <a:pt x="1182157" y="2123863"/>
                  </a:cubicBezTo>
                  <a:cubicBezTo>
                    <a:pt x="1185189" y="2124842"/>
                    <a:pt x="1188221" y="2125038"/>
                    <a:pt x="1191352" y="2124744"/>
                  </a:cubicBezTo>
                  <a:cubicBezTo>
                    <a:pt x="1200840" y="2123961"/>
                    <a:pt x="1209839" y="2117989"/>
                    <a:pt x="1213459" y="2108687"/>
                  </a:cubicBezTo>
                  <a:close/>
                  <a:moveTo>
                    <a:pt x="1270879" y="3164842"/>
                  </a:moveTo>
                  <a:cubicBezTo>
                    <a:pt x="1292693" y="3152212"/>
                    <a:pt x="1368112" y="3109229"/>
                    <a:pt x="1339451" y="3082304"/>
                  </a:cubicBezTo>
                  <a:cubicBezTo>
                    <a:pt x="1330941" y="3075156"/>
                    <a:pt x="1317050" y="3076332"/>
                    <a:pt x="1309029" y="3085045"/>
                  </a:cubicBezTo>
                  <a:cubicBezTo>
                    <a:pt x="1280172" y="3116474"/>
                    <a:pt x="1240457" y="3142812"/>
                    <a:pt x="1196732" y="3139875"/>
                  </a:cubicBezTo>
                  <a:cubicBezTo>
                    <a:pt x="1114367" y="3142715"/>
                    <a:pt x="1030829" y="3090137"/>
                    <a:pt x="1024079" y="3007207"/>
                  </a:cubicBezTo>
                  <a:cubicBezTo>
                    <a:pt x="1021242" y="2992325"/>
                    <a:pt x="1025253" y="2974407"/>
                    <a:pt x="1015275" y="2962266"/>
                  </a:cubicBezTo>
                  <a:cubicBezTo>
                    <a:pt x="1014004" y="2960798"/>
                    <a:pt x="1012634" y="2959623"/>
                    <a:pt x="1010971" y="2958742"/>
                  </a:cubicBezTo>
                  <a:cubicBezTo>
                    <a:pt x="1025644" y="2953650"/>
                    <a:pt x="1039632" y="2946503"/>
                    <a:pt x="1052642" y="2937495"/>
                  </a:cubicBezTo>
                  <a:cubicBezTo>
                    <a:pt x="1076511" y="2920361"/>
                    <a:pt x="1099498" y="2901464"/>
                    <a:pt x="1128747" y="2894806"/>
                  </a:cubicBezTo>
                  <a:cubicBezTo>
                    <a:pt x="1178439" y="2882274"/>
                    <a:pt x="1233121" y="2875910"/>
                    <a:pt x="1272151" y="2838508"/>
                  </a:cubicBezTo>
                  <a:cubicBezTo>
                    <a:pt x="1351092" y="2766349"/>
                    <a:pt x="1298954" y="2652773"/>
                    <a:pt x="1225393" y="2606755"/>
                  </a:cubicBezTo>
                  <a:cubicBezTo>
                    <a:pt x="1103216" y="2532246"/>
                    <a:pt x="825602" y="2521378"/>
                    <a:pt x="705088" y="2622715"/>
                  </a:cubicBezTo>
                  <a:cubicBezTo>
                    <a:pt x="653928" y="2668536"/>
                    <a:pt x="626440" y="2743731"/>
                    <a:pt x="657547" y="2802869"/>
                  </a:cubicBezTo>
                  <a:cubicBezTo>
                    <a:pt x="682198" y="2841739"/>
                    <a:pt x="727293" y="2862986"/>
                    <a:pt x="767986" y="2883841"/>
                  </a:cubicBezTo>
                  <a:cubicBezTo>
                    <a:pt x="796158" y="2897744"/>
                    <a:pt x="824624" y="2911647"/>
                    <a:pt x="847905" y="2932600"/>
                  </a:cubicBezTo>
                  <a:cubicBezTo>
                    <a:pt x="874805" y="2953552"/>
                    <a:pt x="908749" y="2964127"/>
                    <a:pt x="943964" y="2966574"/>
                  </a:cubicBezTo>
                  <a:cubicBezTo>
                    <a:pt x="953844" y="2967750"/>
                    <a:pt x="963822" y="2967847"/>
                    <a:pt x="973702" y="2966966"/>
                  </a:cubicBezTo>
                  <a:cubicBezTo>
                    <a:pt x="976147" y="2966770"/>
                    <a:pt x="978593" y="2966477"/>
                    <a:pt x="980940" y="2966085"/>
                  </a:cubicBezTo>
                  <a:cubicBezTo>
                    <a:pt x="980158" y="2967358"/>
                    <a:pt x="979375" y="2968631"/>
                    <a:pt x="978886" y="2970099"/>
                  </a:cubicBezTo>
                  <a:cubicBezTo>
                    <a:pt x="974778" y="2987135"/>
                    <a:pt x="969104" y="3003780"/>
                    <a:pt x="961083" y="3019935"/>
                  </a:cubicBezTo>
                  <a:cubicBezTo>
                    <a:pt x="941910" y="3065268"/>
                    <a:pt x="910510" y="3103648"/>
                    <a:pt x="862285" y="3122447"/>
                  </a:cubicBezTo>
                  <a:cubicBezTo>
                    <a:pt x="853187" y="3126559"/>
                    <a:pt x="843699" y="3128811"/>
                    <a:pt x="834210" y="3129888"/>
                  </a:cubicBezTo>
                  <a:cubicBezTo>
                    <a:pt x="833428" y="3129790"/>
                    <a:pt x="832645" y="3129692"/>
                    <a:pt x="831862" y="3129595"/>
                  </a:cubicBezTo>
                  <a:cubicBezTo>
                    <a:pt x="829026" y="3129595"/>
                    <a:pt x="826091" y="3129595"/>
                    <a:pt x="823450" y="3130476"/>
                  </a:cubicBezTo>
                  <a:cubicBezTo>
                    <a:pt x="806234" y="3130867"/>
                    <a:pt x="788919" y="3128028"/>
                    <a:pt x="772290" y="3125972"/>
                  </a:cubicBezTo>
                  <a:cubicBezTo>
                    <a:pt x="716924" y="3116083"/>
                    <a:pt x="660286" y="3098068"/>
                    <a:pt x="618028" y="3061645"/>
                  </a:cubicBezTo>
                  <a:cubicBezTo>
                    <a:pt x="611571" y="3055966"/>
                    <a:pt x="592203" y="3035405"/>
                    <a:pt x="589268" y="3054889"/>
                  </a:cubicBezTo>
                  <a:cubicBezTo>
                    <a:pt x="593279" y="3072121"/>
                    <a:pt x="607365" y="3085339"/>
                    <a:pt x="619984" y="3096990"/>
                  </a:cubicBezTo>
                  <a:cubicBezTo>
                    <a:pt x="655688" y="3126755"/>
                    <a:pt x="700001" y="3145358"/>
                    <a:pt x="746563" y="3156226"/>
                  </a:cubicBezTo>
                  <a:cubicBezTo>
                    <a:pt x="744020" y="3158968"/>
                    <a:pt x="743433" y="3163080"/>
                    <a:pt x="743140" y="3166702"/>
                  </a:cubicBezTo>
                  <a:cubicBezTo>
                    <a:pt x="740792" y="3189320"/>
                    <a:pt x="741183" y="3212035"/>
                    <a:pt x="741770" y="3234554"/>
                  </a:cubicBezTo>
                  <a:cubicBezTo>
                    <a:pt x="746661" y="3296727"/>
                    <a:pt x="737466" y="3361935"/>
                    <a:pt x="756248" y="3421562"/>
                  </a:cubicBezTo>
                  <a:cubicBezTo>
                    <a:pt x="778648" y="3512520"/>
                    <a:pt x="870404" y="3564413"/>
                    <a:pt x="966169" y="3558636"/>
                  </a:cubicBezTo>
                  <a:cubicBezTo>
                    <a:pt x="975854" y="3558832"/>
                    <a:pt x="985147" y="3558538"/>
                    <a:pt x="993950" y="3557755"/>
                  </a:cubicBezTo>
                  <a:cubicBezTo>
                    <a:pt x="1154669" y="3543264"/>
                    <a:pt x="1179907" y="3367124"/>
                    <a:pt x="1202894" y="3238079"/>
                  </a:cubicBezTo>
                  <a:cubicBezTo>
                    <a:pt x="1205437" y="3218791"/>
                    <a:pt x="1212481" y="3199894"/>
                    <a:pt x="1214144" y="3180801"/>
                  </a:cubicBezTo>
                  <a:cubicBezTo>
                    <a:pt x="1214926" y="3180801"/>
                    <a:pt x="1215709" y="3180704"/>
                    <a:pt x="1216491" y="3180606"/>
                  </a:cubicBezTo>
                  <a:cubicBezTo>
                    <a:pt x="1235468" y="3178647"/>
                    <a:pt x="1253956" y="3174339"/>
                    <a:pt x="1270879" y="3164842"/>
                  </a:cubicBezTo>
                  <a:close/>
                  <a:moveTo>
                    <a:pt x="1784631" y="2473500"/>
                  </a:moveTo>
                  <a:cubicBezTo>
                    <a:pt x="1856431" y="2613315"/>
                    <a:pt x="1932535" y="2758320"/>
                    <a:pt x="1948773" y="2918305"/>
                  </a:cubicBezTo>
                  <a:cubicBezTo>
                    <a:pt x="1899276" y="3021600"/>
                    <a:pt x="1841953" y="3122251"/>
                    <a:pt x="1794413" y="3226329"/>
                  </a:cubicBezTo>
                  <a:cubicBezTo>
                    <a:pt x="1753230" y="3317190"/>
                    <a:pt x="1687202" y="3395224"/>
                    <a:pt x="1625282" y="3474336"/>
                  </a:cubicBezTo>
                  <a:cubicBezTo>
                    <a:pt x="1591045" y="3518297"/>
                    <a:pt x="1559449" y="3564021"/>
                    <a:pt x="1524625" y="3607591"/>
                  </a:cubicBezTo>
                  <a:cubicBezTo>
                    <a:pt x="1458205" y="3683569"/>
                    <a:pt x="1366058" y="3745840"/>
                    <a:pt x="1265793" y="3764345"/>
                  </a:cubicBezTo>
                  <a:cubicBezTo>
                    <a:pt x="1138822" y="3780108"/>
                    <a:pt x="1010873" y="3778640"/>
                    <a:pt x="884392" y="3769142"/>
                  </a:cubicBezTo>
                  <a:cubicBezTo>
                    <a:pt x="790485" y="3766597"/>
                    <a:pt x="699903" y="3746428"/>
                    <a:pt x="612843" y="3717250"/>
                  </a:cubicBezTo>
                  <a:cubicBezTo>
                    <a:pt x="559629" y="3700801"/>
                    <a:pt x="506024" y="3684450"/>
                    <a:pt x="456918" y="3658994"/>
                  </a:cubicBezTo>
                  <a:cubicBezTo>
                    <a:pt x="318991" y="3591240"/>
                    <a:pt x="211389" y="3480504"/>
                    <a:pt x="142426" y="3347444"/>
                  </a:cubicBezTo>
                  <a:cubicBezTo>
                    <a:pt x="104178" y="3271956"/>
                    <a:pt x="78158" y="3190788"/>
                    <a:pt x="47834" y="3111873"/>
                  </a:cubicBezTo>
                  <a:cubicBezTo>
                    <a:pt x="31596" y="3070946"/>
                    <a:pt x="15553" y="3029726"/>
                    <a:pt x="0" y="2988506"/>
                  </a:cubicBezTo>
                  <a:cubicBezTo>
                    <a:pt x="4304" y="2970295"/>
                    <a:pt x="9586" y="2952182"/>
                    <a:pt x="14184" y="2933970"/>
                  </a:cubicBezTo>
                  <a:cubicBezTo>
                    <a:pt x="24064" y="2872189"/>
                    <a:pt x="52138" y="2814422"/>
                    <a:pt x="82756" y="2758712"/>
                  </a:cubicBezTo>
                  <a:cubicBezTo>
                    <a:pt x="127557" y="2673040"/>
                    <a:pt x="191238" y="2598531"/>
                    <a:pt x="253354" y="2523532"/>
                  </a:cubicBezTo>
                  <a:cubicBezTo>
                    <a:pt x="283189" y="2486130"/>
                    <a:pt x="306764" y="2445106"/>
                    <a:pt x="333371" y="2405648"/>
                  </a:cubicBezTo>
                  <a:cubicBezTo>
                    <a:pt x="359098" y="2367561"/>
                    <a:pt x="389911" y="2332901"/>
                    <a:pt x="417301" y="2295793"/>
                  </a:cubicBezTo>
                  <a:cubicBezTo>
                    <a:pt x="489688" y="2191030"/>
                    <a:pt x="571856" y="2092042"/>
                    <a:pt x="637298" y="1983069"/>
                  </a:cubicBezTo>
                  <a:cubicBezTo>
                    <a:pt x="726119" y="1856667"/>
                    <a:pt x="791952" y="1717831"/>
                    <a:pt x="852992" y="1578505"/>
                  </a:cubicBezTo>
                  <a:cubicBezTo>
                    <a:pt x="910999" y="1431052"/>
                    <a:pt x="943866" y="1276746"/>
                    <a:pt x="973604" y="1123517"/>
                  </a:cubicBezTo>
                  <a:cubicBezTo>
                    <a:pt x="1005689" y="938859"/>
                    <a:pt x="1025448" y="752830"/>
                    <a:pt x="1019188" y="567682"/>
                  </a:cubicBezTo>
                  <a:cubicBezTo>
                    <a:pt x="1013417" y="444609"/>
                    <a:pt x="1006471" y="319284"/>
                    <a:pt x="964115" y="204142"/>
                  </a:cubicBezTo>
                  <a:cubicBezTo>
                    <a:pt x="945138" y="154012"/>
                    <a:pt x="929878" y="101435"/>
                    <a:pt x="901999" y="55515"/>
                  </a:cubicBezTo>
                  <a:cubicBezTo>
                    <a:pt x="888109" y="36031"/>
                    <a:pt x="872262" y="16938"/>
                    <a:pt x="854655" y="0"/>
                  </a:cubicBezTo>
                  <a:cubicBezTo>
                    <a:pt x="909140" y="2350"/>
                    <a:pt x="963333" y="7245"/>
                    <a:pt x="1017134" y="15861"/>
                  </a:cubicBezTo>
                  <a:cubicBezTo>
                    <a:pt x="1125714" y="25946"/>
                    <a:pt x="1232729" y="44059"/>
                    <a:pt x="1337299" y="69810"/>
                  </a:cubicBezTo>
                  <a:cubicBezTo>
                    <a:pt x="1308736" y="163118"/>
                    <a:pt x="1300519" y="259755"/>
                    <a:pt x="1285455" y="354826"/>
                  </a:cubicBezTo>
                  <a:cubicBezTo>
                    <a:pt x="1277531" y="416607"/>
                    <a:pt x="1276357" y="478388"/>
                    <a:pt x="1265695" y="539974"/>
                  </a:cubicBezTo>
                  <a:cubicBezTo>
                    <a:pt x="1247598" y="624764"/>
                    <a:pt x="1237327" y="710141"/>
                    <a:pt x="1234295" y="795812"/>
                  </a:cubicBezTo>
                  <a:cubicBezTo>
                    <a:pt x="1227741" y="889316"/>
                    <a:pt x="1232045" y="982233"/>
                    <a:pt x="1229892" y="1075639"/>
                  </a:cubicBezTo>
                  <a:cubicBezTo>
                    <a:pt x="1229208" y="1231805"/>
                    <a:pt x="1231360" y="1389441"/>
                    <a:pt x="1262662" y="1541299"/>
                  </a:cubicBezTo>
                  <a:cubicBezTo>
                    <a:pt x="1293573" y="1659966"/>
                    <a:pt x="1338375" y="1775304"/>
                    <a:pt x="1396187" y="1882907"/>
                  </a:cubicBezTo>
                  <a:cubicBezTo>
                    <a:pt x="1460553" y="1983460"/>
                    <a:pt x="1523353" y="2085580"/>
                    <a:pt x="1593979" y="2182120"/>
                  </a:cubicBezTo>
                  <a:cubicBezTo>
                    <a:pt x="1627238" y="2229900"/>
                    <a:pt x="1657269" y="2279638"/>
                    <a:pt x="1687984" y="2329083"/>
                  </a:cubicBezTo>
                  <a:cubicBezTo>
                    <a:pt x="1719385" y="2377842"/>
                    <a:pt x="1755774" y="2423174"/>
                    <a:pt x="1784631" y="247350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 name="Google Shape;67;p3"/>
            <p:cNvSpPr/>
            <p:nvPr/>
          </p:nvSpPr>
          <p:spPr>
            <a:xfrm>
              <a:off x="2153922" y="8312803"/>
              <a:ext cx="92609" cy="93893"/>
            </a:xfrm>
            <a:custGeom>
              <a:avLst/>
              <a:gdLst/>
              <a:ahLst/>
              <a:cxnLst/>
              <a:rect l="l" t="t" r="r" b="b"/>
              <a:pathLst>
                <a:path w="92609" h="93893" extrusionOk="0">
                  <a:moveTo>
                    <a:pt x="92581" y="39945"/>
                  </a:moveTo>
                  <a:cubicBezTo>
                    <a:pt x="92973" y="50716"/>
                    <a:pt x="89255" y="63248"/>
                    <a:pt x="82506" y="72354"/>
                  </a:cubicBezTo>
                  <a:cubicBezTo>
                    <a:pt x="79473" y="76466"/>
                    <a:pt x="75756" y="80382"/>
                    <a:pt x="71648" y="83711"/>
                  </a:cubicBezTo>
                  <a:lnTo>
                    <a:pt x="71648" y="83711"/>
                  </a:lnTo>
                  <a:cubicBezTo>
                    <a:pt x="71061" y="84201"/>
                    <a:pt x="70474" y="84690"/>
                    <a:pt x="69789" y="85180"/>
                  </a:cubicBezTo>
                  <a:cubicBezTo>
                    <a:pt x="68713" y="85963"/>
                    <a:pt x="67637" y="86746"/>
                    <a:pt x="66561" y="87432"/>
                  </a:cubicBezTo>
                  <a:cubicBezTo>
                    <a:pt x="65876" y="87921"/>
                    <a:pt x="65191" y="88313"/>
                    <a:pt x="64409" y="88705"/>
                  </a:cubicBezTo>
                  <a:cubicBezTo>
                    <a:pt x="63529" y="89194"/>
                    <a:pt x="62550" y="89684"/>
                    <a:pt x="61670" y="90075"/>
                  </a:cubicBezTo>
                  <a:cubicBezTo>
                    <a:pt x="60985" y="90467"/>
                    <a:pt x="60300" y="90761"/>
                    <a:pt x="59518" y="90956"/>
                  </a:cubicBezTo>
                  <a:cubicBezTo>
                    <a:pt x="58442" y="91348"/>
                    <a:pt x="57366" y="91740"/>
                    <a:pt x="56192" y="92033"/>
                  </a:cubicBezTo>
                  <a:cubicBezTo>
                    <a:pt x="55703" y="92229"/>
                    <a:pt x="55214" y="92327"/>
                    <a:pt x="54725" y="92425"/>
                  </a:cubicBezTo>
                  <a:cubicBezTo>
                    <a:pt x="54138" y="92621"/>
                    <a:pt x="53551" y="92719"/>
                    <a:pt x="52964" y="92817"/>
                  </a:cubicBezTo>
                  <a:cubicBezTo>
                    <a:pt x="50910" y="93208"/>
                    <a:pt x="48856" y="93502"/>
                    <a:pt x="46802" y="93698"/>
                  </a:cubicBezTo>
                  <a:cubicBezTo>
                    <a:pt x="45432" y="93796"/>
                    <a:pt x="43965" y="93894"/>
                    <a:pt x="42693" y="93894"/>
                  </a:cubicBezTo>
                  <a:cubicBezTo>
                    <a:pt x="41715" y="93894"/>
                    <a:pt x="40736" y="93894"/>
                    <a:pt x="39758" y="93894"/>
                  </a:cubicBezTo>
                  <a:cubicBezTo>
                    <a:pt x="39269" y="93894"/>
                    <a:pt x="38878" y="93894"/>
                    <a:pt x="38487" y="93796"/>
                  </a:cubicBezTo>
                  <a:cubicBezTo>
                    <a:pt x="37509" y="93698"/>
                    <a:pt x="36530" y="93600"/>
                    <a:pt x="35552" y="93502"/>
                  </a:cubicBezTo>
                  <a:cubicBezTo>
                    <a:pt x="33204" y="93208"/>
                    <a:pt x="30954" y="92719"/>
                    <a:pt x="28705" y="92033"/>
                  </a:cubicBezTo>
                  <a:cubicBezTo>
                    <a:pt x="27629" y="91740"/>
                    <a:pt x="26650" y="91348"/>
                    <a:pt x="25574" y="90859"/>
                  </a:cubicBezTo>
                  <a:cubicBezTo>
                    <a:pt x="24890" y="90663"/>
                    <a:pt x="24303" y="90369"/>
                    <a:pt x="23618" y="90075"/>
                  </a:cubicBezTo>
                  <a:cubicBezTo>
                    <a:pt x="23422" y="89977"/>
                    <a:pt x="23227" y="89880"/>
                    <a:pt x="23129" y="89880"/>
                  </a:cubicBezTo>
                  <a:cubicBezTo>
                    <a:pt x="21466" y="89096"/>
                    <a:pt x="19803" y="88215"/>
                    <a:pt x="18140" y="87236"/>
                  </a:cubicBezTo>
                  <a:cubicBezTo>
                    <a:pt x="15597" y="85669"/>
                    <a:pt x="13347" y="83809"/>
                    <a:pt x="11293" y="81655"/>
                  </a:cubicBezTo>
                  <a:cubicBezTo>
                    <a:pt x="9630" y="79893"/>
                    <a:pt x="8065" y="78032"/>
                    <a:pt x="6793" y="76074"/>
                  </a:cubicBezTo>
                  <a:cubicBezTo>
                    <a:pt x="6108" y="75095"/>
                    <a:pt x="5521" y="74116"/>
                    <a:pt x="4935" y="73039"/>
                  </a:cubicBezTo>
                  <a:cubicBezTo>
                    <a:pt x="3760" y="70885"/>
                    <a:pt x="2782" y="68731"/>
                    <a:pt x="2000" y="66381"/>
                  </a:cubicBezTo>
                  <a:cubicBezTo>
                    <a:pt x="1608" y="65304"/>
                    <a:pt x="1315" y="64129"/>
                    <a:pt x="1021" y="62954"/>
                  </a:cubicBezTo>
                  <a:cubicBezTo>
                    <a:pt x="1021" y="62954"/>
                    <a:pt x="1021" y="62856"/>
                    <a:pt x="924" y="62856"/>
                  </a:cubicBezTo>
                  <a:cubicBezTo>
                    <a:pt x="728" y="61681"/>
                    <a:pt x="532" y="60604"/>
                    <a:pt x="337" y="59430"/>
                  </a:cubicBezTo>
                  <a:cubicBezTo>
                    <a:pt x="239" y="58255"/>
                    <a:pt x="44" y="57080"/>
                    <a:pt x="44" y="55807"/>
                  </a:cubicBezTo>
                  <a:cubicBezTo>
                    <a:pt x="44" y="54730"/>
                    <a:pt x="-54" y="53555"/>
                    <a:pt x="44" y="52478"/>
                  </a:cubicBezTo>
                  <a:cubicBezTo>
                    <a:pt x="141" y="51009"/>
                    <a:pt x="239" y="49443"/>
                    <a:pt x="435" y="47876"/>
                  </a:cubicBezTo>
                  <a:cubicBezTo>
                    <a:pt x="728" y="45526"/>
                    <a:pt x="1315" y="43176"/>
                    <a:pt x="2000" y="40925"/>
                  </a:cubicBezTo>
                  <a:cubicBezTo>
                    <a:pt x="2489" y="37987"/>
                    <a:pt x="3174" y="34952"/>
                    <a:pt x="4152" y="31917"/>
                  </a:cubicBezTo>
                  <a:cubicBezTo>
                    <a:pt x="8456" y="18601"/>
                    <a:pt x="20390" y="7537"/>
                    <a:pt x="33987" y="2740"/>
                  </a:cubicBezTo>
                  <a:cubicBezTo>
                    <a:pt x="37802" y="1369"/>
                    <a:pt x="41617" y="586"/>
                    <a:pt x="45530" y="194"/>
                  </a:cubicBezTo>
                  <a:cubicBezTo>
                    <a:pt x="57464" y="-883"/>
                    <a:pt x="69398" y="2544"/>
                    <a:pt x="78202" y="9985"/>
                  </a:cubicBezTo>
                  <a:cubicBezTo>
                    <a:pt x="86712" y="17328"/>
                    <a:pt x="92092" y="28294"/>
                    <a:pt x="92581" y="3994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 name="Google Shape;68;p3"/>
            <p:cNvSpPr/>
            <p:nvPr/>
          </p:nvSpPr>
          <p:spPr>
            <a:xfrm>
              <a:off x="769866" y="8312924"/>
              <a:ext cx="90271" cy="84118"/>
            </a:xfrm>
            <a:custGeom>
              <a:avLst/>
              <a:gdLst/>
              <a:ahLst/>
              <a:cxnLst/>
              <a:rect l="l" t="t" r="r" b="b"/>
              <a:pathLst>
                <a:path w="90271" h="84118" extrusionOk="0">
                  <a:moveTo>
                    <a:pt x="55017" y="367"/>
                  </a:moveTo>
                  <a:cubicBezTo>
                    <a:pt x="78787" y="3598"/>
                    <a:pt x="93558" y="25236"/>
                    <a:pt x="89645" y="48049"/>
                  </a:cubicBezTo>
                  <a:cubicBezTo>
                    <a:pt x="87689" y="59015"/>
                    <a:pt x="81135" y="68512"/>
                    <a:pt x="72038" y="75366"/>
                  </a:cubicBezTo>
                  <a:cubicBezTo>
                    <a:pt x="65973" y="79870"/>
                    <a:pt x="57658" y="83296"/>
                    <a:pt x="49735" y="83982"/>
                  </a:cubicBezTo>
                  <a:cubicBezTo>
                    <a:pt x="47289" y="84178"/>
                    <a:pt x="44844" y="84178"/>
                    <a:pt x="42594" y="83884"/>
                  </a:cubicBezTo>
                  <a:cubicBezTo>
                    <a:pt x="37801" y="84275"/>
                    <a:pt x="33008" y="83884"/>
                    <a:pt x="28117" y="82611"/>
                  </a:cubicBezTo>
                  <a:cubicBezTo>
                    <a:pt x="8846" y="77324"/>
                    <a:pt x="-3577" y="58036"/>
                    <a:pt x="923" y="38356"/>
                  </a:cubicBezTo>
                  <a:cubicBezTo>
                    <a:pt x="5520" y="17990"/>
                    <a:pt x="24008" y="2129"/>
                    <a:pt x="44844" y="171"/>
                  </a:cubicBezTo>
                  <a:cubicBezTo>
                    <a:pt x="48170" y="-123"/>
                    <a:pt x="51593" y="-25"/>
                    <a:pt x="55017" y="36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69" name="Google Shape;69;p3"/>
          <p:cNvSpPr/>
          <p:nvPr/>
        </p:nvSpPr>
        <p:spPr>
          <a:xfrm>
            <a:off x="9699421" y="-310897"/>
            <a:ext cx="3023575" cy="2655079"/>
          </a:xfrm>
          <a:custGeom>
            <a:avLst/>
            <a:gdLst/>
            <a:ahLst/>
            <a:cxnLst/>
            <a:rect l="l" t="t" r="r" b="b"/>
            <a:pathLst>
              <a:path w="4535361" h="3982618" extrusionOk="0">
                <a:moveTo>
                  <a:pt x="4509233" y="2703812"/>
                </a:moveTo>
                <a:cubicBezTo>
                  <a:pt x="4433129" y="2705445"/>
                  <a:pt x="4358112" y="2711434"/>
                  <a:pt x="4282461" y="2719055"/>
                </a:cubicBezTo>
                <a:cubicBezTo>
                  <a:pt x="4261054" y="2721051"/>
                  <a:pt x="4239102" y="2723047"/>
                  <a:pt x="4216879" y="2725224"/>
                </a:cubicBezTo>
                <a:cubicBezTo>
                  <a:pt x="4217241" y="2725224"/>
                  <a:pt x="4217513" y="2725133"/>
                  <a:pt x="4217876" y="2725133"/>
                </a:cubicBezTo>
                <a:cubicBezTo>
                  <a:pt x="4121634" y="2734388"/>
                  <a:pt x="4025483" y="2745638"/>
                  <a:pt x="3929422" y="2757342"/>
                </a:cubicBezTo>
                <a:cubicBezTo>
                  <a:pt x="3938583" y="2703268"/>
                  <a:pt x="3946657" y="2648831"/>
                  <a:pt x="3955274" y="2596028"/>
                </a:cubicBezTo>
                <a:cubicBezTo>
                  <a:pt x="3979765" y="2430268"/>
                  <a:pt x="3992283" y="2262241"/>
                  <a:pt x="3982940" y="2094848"/>
                </a:cubicBezTo>
                <a:cubicBezTo>
                  <a:pt x="3973960" y="2004937"/>
                  <a:pt x="3955909" y="1916296"/>
                  <a:pt x="3946475" y="1826566"/>
                </a:cubicBezTo>
                <a:cubicBezTo>
                  <a:pt x="3943119" y="1762422"/>
                  <a:pt x="3940489" y="1692108"/>
                  <a:pt x="3936769" y="1627328"/>
                </a:cubicBezTo>
                <a:cubicBezTo>
                  <a:pt x="3936860" y="1579334"/>
                  <a:pt x="3934230" y="1530613"/>
                  <a:pt x="3936044" y="1482436"/>
                </a:cubicBezTo>
                <a:cubicBezTo>
                  <a:pt x="3963619" y="1470188"/>
                  <a:pt x="3951011" y="1415933"/>
                  <a:pt x="3960989" y="1389440"/>
                </a:cubicBezTo>
                <a:cubicBezTo>
                  <a:pt x="3987566" y="1296535"/>
                  <a:pt x="4007069" y="1202541"/>
                  <a:pt x="4019042" y="1106552"/>
                </a:cubicBezTo>
                <a:cubicBezTo>
                  <a:pt x="4034554" y="1022084"/>
                  <a:pt x="4055689" y="938524"/>
                  <a:pt x="4058229" y="852242"/>
                </a:cubicBezTo>
                <a:cubicBezTo>
                  <a:pt x="4071200" y="678680"/>
                  <a:pt x="4075373" y="504029"/>
                  <a:pt x="4059045" y="330467"/>
                </a:cubicBezTo>
                <a:cubicBezTo>
                  <a:pt x="4054782" y="217239"/>
                  <a:pt x="4001989" y="70986"/>
                  <a:pt x="3861662" y="119253"/>
                </a:cubicBezTo>
                <a:cubicBezTo>
                  <a:pt x="3783471" y="153094"/>
                  <a:pt x="3720610" y="214336"/>
                  <a:pt x="3656388" y="268954"/>
                </a:cubicBezTo>
                <a:cubicBezTo>
                  <a:pt x="3573934" y="348250"/>
                  <a:pt x="3497013" y="426820"/>
                  <a:pt x="3408662" y="500854"/>
                </a:cubicBezTo>
                <a:cubicBezTo>
                  <a:pt x="3344622" y="558103"/>
                  <a:pt x="3287566" y="622610"/>
                  <a:pt x="3227607" y="684033"/>
                </a:cubicBezTo>
                <a:cubicBezTo>
                  <a:pt x="3168737" y="745728"/>
                  <a:pt x="3108416" y="806061"/>
                  <a:pt x="3051451" y="869571"/>
                </a:cubicBezTo>
                <a:cubicBezTo>
                  <a:pt x="3006731" y="922556"/>
                  <a:pt x="2952306" y="969553"/>
                  <a:pt x="2885272" y="991055"/>
                </a:cubicBezTo>
                <a:cubicBezTo>
                  <a:pt x="2583574" y="847705"/>
                  <a:pt x="2327412" y="767774"/>
                  <a:pt x="1989521" y="822392"/>
                </a:cubicBezTo>
                <a:cubicBezTo>
                  <a:pt x="1817356" y="840357"/>
                  <a:pt x="1640020" y="839540"/>
                  <a:pt x="1478739" y="910398"/>
                </a:cubicBezTo>
                <a:cubicBezTo>
                  <a:pt x="1441095" y="923554"/>
                  <a:pt x="1402907" y="937889"/>
                  <a:pt x="1369345" y="959482"/>
                </a:cubicBezTo>
                <a:cubicBezTo>
                  <a:pt x="1369072" y="935711"/>
                  <a:pt x="1340953" y="907404"/>
                  <a:pt x="1333061" y="885993"/>
                </a:cubicBezTo>
                <a:cubicBezTo>
                  <a:pt x="1306030" y="835639"/>
                  <a:pt x="1280268" y="784740"/>
                  <a:pt x="1252965" y="734568"/>
                </a:cubicBezTo>
                <a:cubicBezTo>
                  <a:pt x="1202622" y="638941"/>
                  <a:pt x="1138037" y="551752"/>
                  <a:pt x="1081072" y="460117"/>
                </a:cubicBezTo>
                <a:cubicBezTo>
                  <a:pt x="1024923" y="374742"/>
                  <a:pt x="955621" y="295355"/>
                  <a:pt x="891944" y="214789"/>
                </a:cubicBezTo>
                <a:cubicBezTo>
                  <a:pt x="814025" y="124606"/>
                  <a:pt x="725130" y="-36345"/>
                  <a:pt x="584259" y="7386"/>
                </a:cubicBezTo>
                <a:cubicBezTo>
                  <a:pt x="507701" y="41862"/>
                  <a:pt x="482484" y="216059"/>
                  <a:pt x="465067" y="292815"/>
                </a:cubicBezTo>
                <a:cubicBezTo>
                  <a:pt x="412093" y="544947"/>
                  <a:pt x="382069" y="802614"/>
                  <a:pt x="387965" y="1060462"/>
                </a:cubicBezTo>
                <a:cubicBezTo>
                  <a:pt x="388237" y="1120433"/>
                  <a:pt x="385607" y="1180948"/>
                  <a:pt x="391593" y="1240647"/>
                </a:cubicBezTo>
                <a:cubicBezTo>
                  <a:pt x="389416" y="1246454"/>
                  <a:pt x="388237" y="1252805"/>
                  <a:pt x="387149" y="1258611"/>
                </a:cubicBezTo>
                <a:cubicBezTo>
                  <a:pt x="380890" y="1293814"/>
                  <a:pt x="377080" y="1329469"/>
                  <a:pt x="372272" y="1364944"/>
                </a:cubicBezTo>
                <a:cubicBezTo>
                  <a:pt x="367011" y="1418473"/>
                  <a:pt x="354947" y="1471095"/>
                  <a:pt x="348869" y="1524625"/>
                </a:cubicBezTo>
                <a:cubicBezTo>
                  <a:pt x="344697" y="1579424"/>
                  <a:pt x="342701" y="1634314"/>
                  <a:pt x="339073" y="1689114"/>
                </a:cubicBezTo>
                <a:cubicBezTo>
                  <a:pt x="311588" y="1952496"/>
                  <a:pt x="238658" y="2216151"/>
                  <a:pt x="273762" y="2482437"/>
                </a:cubicBezTo>
                <a:cubicBezTo>
                  <a:pt x="286915" y="2578880"/>
                  <a:pt x="304694" y="2675505"/>
                  <a:pt x="336170" y="2767866"/>
                </a:cubicBezTo>
                <a:cubicBezTo>
                  <a:pt x="338529" y="2774126"/>
                  <a:pt x="341068" y="2780387"/>
                  <a:pt x="343518" y="2786556"/>
                </a:cubicBezTo>
                <a:cubicBezTo>
                  <a:pt x="271767" y="2805972"/>
                  <a:pt x="200198" y="2825841"/>
                  <a:pt x="128537" y="2845620"/>
                </a:cubicBezTo>
                <a:cubicBezTo>
                  <a:pt x="90168" y="2856598"/>
                  <a:pt x="51798" y="2868029"/>
                  <a:pt x="14607" y="2882546"/>
                </a:cubicBezTo>
                <a:cubicBezTo>
                  <a:pt x="2180" y="2887445"/>
                  <a:pt x="-3263" y="2902960"/>
                  <a:pt x="1999" y="2914845"/>
                </a:cubicBezTo>
                <a:cubicBezTo>
                  <a:pt x="7713" y="2925369"/>
                  <a:pt x="15423" y="2928998"/>
                  <a:pt x="24132" y="2928998"/>
                </a:cubicBezTo>
                <a:cubicBezTo>
                  <a:pt x="41820" y="2928998"/>
                  <a:pt x="63499" y="2913575"/>
                  <a:pt x="80099" y="2909674"/>
                </a:cubicBezTo>
                <a:cubicBezTo>
                  <a:pt x="172531" y="2879189"/>
                  <a:pt x="266052" y="2852334"/>
                  <a:pt x="359664" y="2825569"/>
                </a:cubicBezTo>
                <a:cubicBezTo>
                  <a:pt x="398124" y="2915389"/>
                  <a:pt x="446472" y="3001036"/>
                  <a:pt x="496725" y="3084687"/>
                </a:cubicBezTo>
                <a:cubicBezTo>
                  <a:pt x="509787" y="3106915"/>
                  <a:pt x="523030" y="3129144"/>
                  <a:pt x="536637" y="3151100"/>
                </a:cubicBezTo>
                <a:cubicBezTo>
                  <a:pt x="425700" y="3205809"/>
                  <a:pt x="314763" y="3260517"/>
                  <a:pt x="204007" y="3315589"/>
                </a:cubicBezTo>
                <a:cubicBezTo>
                  <a:pt x="169084" y="3332011"/>
                  <a:pt x="133526" y="3347072"/>
                  <a:pt x="97243" y="3360409"/>
                </a:cubicBezTo>
                <a:cubicBezTo>
                  <a:pt x="73477" y="3363040"/>
                  <a:pt x="62501" y="3395157"/>
                  <a:pt x="84725" y="3408041"/>
                </a:cubicBezTo>
                <a:cubicBezTo>
                  <a:pt x="88263" y="3410037"/>
                  <a:pt x="92345" y="3410944"/>
                  <a:pt x="96427" y="3410944"/>
                </a:cubicBezTo>
                <a:cubicBezTo>
                  <a:pt x="101869" y="3410944"/>
                  <a:pt x="107221" y="3409220"/>
                  <a:pt x="111575" y="3406045"/>
                </a:cubicBezTo>
                <a:cubicBezTo>
                  <a:pt x="145772" y="3392163"/>
                  <a:pt x="179425" y="3376558"/>
                  <a:pt x="212715" y="3360681"/>
                </a:cubicBezTo>
                <a:cubicBezTo>
                  <a:pt x="311225" y="3311325"/>
                  <a:pt x="409100" y="3260699"/>
                  <a:pt x="507338" y="3210889"/>
                </a:cubicBezTo>
                <a:cubicBezTo>
                  <a:pt x="524119" y="3202089"/>
                  <a:pt x="540991" y="3193379"/>
                  <a:pt x="557772" y="3184760"/>
                </a:cubicBezTo>
                <a:cubicBezTo>
                  <a:pt x="607843" y="3263058"/>
                  <a:pt x="663085" y="3337636"/>
                  <a:pt x="731480" y="3401690"/>
                </a:cubicBezTo>
                <a:cubicBezTo>
                  <a:pt x="751345" y="3421287"/>
                  <a:pt x="770122" y="3441973"/>
                  <a:pt x="789443" y="3462205"/>
                </a:cubicBezTo>
                <a:cubicBezTo>
                  <a:pt x="718871" y="3524535"/>
                  <a:pt x="643855" y="3581149"/>
                  <a:pt x="567478" y="3636039"/>
                </a:cubicBezTo>
                <a:cubicBezTo>
                  <a:pt x="541444" y="3655546"/>
                  <a:pt x="516227" y="3676141"/>
                  <a:pt x="490194" y="3695557"/>
                </a:cubicBezTo>
                <a:cubicBezTo>
                  <a:pt x="476769" y="3702543"/>
                  <a:pt x="472052" y="3720869"/>
                  <a:pt x="481939" y="3732755"/>
                </a:cubicBezTo>
                <a:cubicBezTo>
                  <a:pt x="487745" y="3739469"/>
                  <a:pt x="493641" y="3742100"/>
                  <a:pt x="499537" y="3742100"/>
                </a:cubicBezTo>
                <a:cubicBezTo>
                  <a:pt x="513597" y="3742100"/>
                  <a:pt x="527475" y="3726948"/>
                  <a:pt x="538723" y="3717150"/>
                </a:cubicBezTo>
                <a:cubicBezTo>
                  <a:pt x="564394" y="3695375"/>
                  <a:pt x="590609" y="3674417"/>
                  <a:pt x="617277" y="3653913"/>
                </a:cubicBezTo>
                <a:cubicBezTo>
                  <a:pt x="687214" y="3603377"/>
                  <a:pt x="752796" y="3547489"/>
                  <a:pt x="817109" y="3489877"/>
                </a:cubicBezTo>
                <a:cubicBezTo>
                  <a:pt x="827812" y="3500129"/>
                  <a:pt x="838879" y="3510109"/>
                  <a:pt x="850580" y="3519363"/>
                </a:cubicBezTo>
                <a:cubicBezTo>
                  <a:pt x="895481" y="3553749"/>
                  <a:pt x="944283" y="3582419"/>
                  <a:pt x="994808" y="3607641"/>
                </a:cubicBezTo>
                <a:cubicBezTo>
                  <a:pt x="1076808" y="3652189"/>
                  <a:pt x="1165340" y="3682220"/>
                  <a:pt x="1248974" y="3723047"/>
                </a:cubicBezTo>
                <a:cubicBezTo>
                  <a:pt x="1291788" y="3743733"/>
                  <a:pt x="1337324" y="3772947"/>
                  <a:pt x="1382225" y="3791637"/>
                </a:cubicBezTo>
                <a:cubicBezTo>
                  <a:pt x="1432206" y="3813865"/>
                  <a:pt x="1484454" y="3830832"/>
                  <a:pt x="1534707" y="3852788"/>
                </a:cubicBezTo>
                <a:cubicBezTo>
                  <a:pt x="1683651" y="3920017"/>
                  <a:pt x="1839670" y="3983798"/>
                  <a:pt x="2005849" y="3981802"/>
                </a:cubicBezTo>
                <a:cubicBezTo>
                  <a:pt x="2013378" y="3982438"/>
                  <a:pt x="2020816" y="3982619"/>
                  <a:pt x="2028254" y="3982619"/>
                </a:cubicBezTo>
                <a:cubicBezTo>
                  <a:pt x="2075060" y="3982619"/>
                  <a:pt x="2121049" y="3972276"/>
                  <a:pt x="2167764" y="3968738"/>
                </a:cubicBezTo>
                <a:cubicBezTo>
                  <a:pt x="2200601" y="3966560"/>
                  <a:pt x="2234254" y="3964111"/>
                  <a:pt x="2268270" y="3961933"/>
                </a:cubicBezTo>
                <a:cubicBezTo>
                  <a:pt x="2386554" y="3954675"/>
                  <a:pt x="2510735" y="3950320"/>
                  <a:pt x="2628838" y="3925733"/>
                </a:cubicBezTo>
                <a:cubicBezTo>
                  <a:pt x="2701768" y="3908404"/>
                  <a:pt x="2777237" y="3908404"/>
                  <a:pt x="2850258" y="3893343"/>
                </a:cubicBezTo>
                <a:cubicBezTo>
                  <a:pt x="2924549" y="3873201"/>
                  <a:pt x="3000200" y="3857596"/>
                  <a:pt x="3073402" y="3833826"/>
                </a:cubicBezTo>
                <a:cubicBezTo>
                  <a:pt x="3176629" y="3793815"/>
                  <a:pt x="3282304" y="3753985"/>
                  <a:pt x="3373739" y="3690476"/>
                </a:cubicBezTo>
                <a:cubicBezTo>
                  <a:pt x="3463632" y="3619255"/>
                  <a:pt x="3547538" y="3540957"/>
                  <a:pt x="3616748" y="3449775"/>
                </a:cubicBezTo>
                <a:cubicBezTo>
                  <a:pt x="3687229" y="3479625"/>
                  <a:pt x="3757801" y="3509565"/>
                  <a:pt x="3826104" y="3544495"/>
                </a:cubicBezTo>
                <a:cubicBezTo>
                  <a:pt x="3977407" y="3624608"/>
                  <a:pt x="4124446" y="3712432"/>
                  <a:pt x="4276837" y="3790549"/>
                </a:cubicBezTo>
                <a:cubicBezTo>
                  <a:pt x="4281282" y="3792998"/>
                  <a:pt x="4285636" y="3793996"/>
                  <a:pt x="4289718" y="3793996"/>
                </a:cubicBezTo>
                <a:cubicBezTo>
                  <a:pt x="4312758" y="3793996"/>
                  <a:pt x="4326364" y="3759701"/>
                  <a:pt x="4301873" y="3745457"/>
                </a:cubicBezTo>
                <a:cubicBezTo>
                  <a:pt x="4225859" y="3705083"/>
                  <a:pt x="4147123" y="3670244"/>
                  <a:pt x="4072833" y="3626876"/>
                </a:cubicBezTo>
                <a:cubicBezTo>
                  <a:pt x="3934411" y="3545130"/>
                  <a:pt x="3789095" y="3477719"/>
                  <a:pt x="3641058" y="3416387"/>
                </a:cubicBezTo>
                <a:cubicBezTo>
                  <a:pt x="3646864" y="3408041"/>
                  <a:pt x="3652578" y="3399512"/>
                  <a:pt x="3658202" y="3390984"/>
                </a:cubicBezTo>
                <a:cubicBezTo>
                  <a:pt x="3720519" y="3305428"/>
                  <a:pt x="3786465" y="3221505"/>
                  <a:pt x="3834087" y="3126603"/>
                </a:cubicBezTo>
                <a:cubicBezTo>
                  <a:pt x="4045892" y="3151735"/>
                  <a:pt x="4258967" y="3169064"/>
                  <a:pt x="4466147" y="3220597"/>
                </a:cubicBezTo>
                <a:cubicBezTo>
                  <a:pt x="4468051" y="3221142"/>
                  <a:pt x="4470047" y="3221414"/>
                  <a:pt x="4471952" y="3221414"/>
                </a:cubicBezTo>
                <a:cubicBezTo>
                  <a:pt x="4483019" y="3221414"/>
                  <a:pt x="4493722" y="3213248"/>
                  <a:pt x="4496353" y="3202089"/>
                </a:cubicBezTo>
                <a:cubicBezTo>
                  <a:pt x="4500253" y="3186937"/>
                  <a:pt x="4488461" y="3172693"/>
                  <a:pt x="4473585" y="3170516"/>
                </a:cubicBezTo>
                <a:cubicBezTo>
                  <a:pt x="4408456" y="3156997"/>
                  <a:pt x="4342873" y="3145928"/>
                  <a:pt x="4277109" y="3137309"/>
                </a:cubicBezTo>
                <a:cubicBezTo>
                  <a:pt x="4135150" y="3116986"/>
                  <a:pt x="3992737" y="3102379"/>
                  <a:pt x="3849961" y="3090494"/>
                </a:cubicBezTo>
                <a:cubicBezTo>
                  <a:pt x="3873545" y="3029978"/>
                  <a:pt x="3887514" y="2965834"/>
                  <a:pt x="3900214" y="2902325"/>
                </a:cubicBezTo>
                <a:cubicBezTo>
                  <a:pt x="3908196" y="2870297"/>
                  <a:pt x="3915090" y="2837364"/>
                  <a:pt x="3921258" y="2804066"/>
                </a:cubicBezTo>
                <a:cubicBezTo>
                  <a:pt x="4116917" y="2783562"/>
                  <a:pt x="4313211" y="2757705"/>
                  <a:pt x="4510775" y="2755799"/>
                </a:cubicBezTo>
                <a:cubicBezTo>
                  <a:pt x="4544701" y="2754257"/>
                  <a:pt x="4542886" y="2703359"/>
                  <a:pt x="4509233" y="2703812"/>
                </a:cubicBezTo>
                <a:close/>
              </a:path>
            </a:pathLst>
          </a:custGeom>
          <a:solidFill>
            <a:srgbClr val="FFFFFF"/>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70" name="Google Shape;70;p3"/>
          <p:cNvGrpSpPr/>
          <p:nvPr/>
        </p:nvGrpSpPr>
        <p:grpSpPr>
          <a:xfrm>
            <a:off x="9699420" y="-310897"/>
            <a:ext cx="3023573" cy="2655079"/>
            <a:chOff x="14549130" y="-466345"/>
            <a:chExt cx="4535361" cy="3982618"/>
          </a:xfrm>
        </p:grpSpPr>
        <p:grpSp>
          <p:nvGrpSpPr>
            <p:cNvPr id="71" name="Google Shape;71;p3"/>
            <p:cNvGrpSpPr/>
            <p:nvPr/>
          </p:nvGrpSpPr>
          <p:grpSpPr>
            <a:xfrm>
              <a:off x="14549130" y="-466345"/>
              <a:ext cx="4535361" cy="3982618"/>
              <a:chOff x="14549130" y="-466345"/>
              <a:chExt cx="4535361" cy="3982618"/>
            </a:xfrm>
          </p:grpSpPr>
          <p:sp>
            <p:nvSpPr>
              <p:cNvPr id="72" name="Google Shape;72;p3"/>
              <p:cNvSpPr/>
              <p:nvPr/>
            </p:nvSpPr>
            <p:spPr>
              <a:xfrm>
                <a:off x="16179444" y="2093500"/>
                <a:ext cx="971123" cy="642425"/>
              </a:xfrm>
              <a:custGeom>
                <a:avLst/>
                <a:gdLst/>
                <a:ahLst/>
                <a:cxnLst/>
                <a:rect l="l" t="t" r="r" b="b"/>
                <a:pathLst>
                  <a:path w="971123" h="642425" extrusionOk="0">
                    <a:moveTo>
                      <a:pt x="923417" y="503157"/>
                    </a:moveTo>
                    <a:cubicBezTo>
                      <a:pt x="835157" y="600599"/>
                      <a:pt x="668615" y="618563"/>
                      <a:pt x="571647" y="523208"/>
                    </a:cubicBezTo>
                    <a:cubicBezTo>
                      <a:pt x="532643" y="494084"/>
                      <a:pt x="517131" y="448358"/>
                      <a:pt x="505611" y="402812"/>
                    </a:cubicBezTo>
                    <a:cubicBezTo>
                      <a:pt x="503071" y="389022"/>
                      <a:pt x="498718" y="376955"/>
                      <a:pt x="493094" y="367519"/>
                    </a:cubicBezTo>
                    <a:cubicBezTo>
                      <a:pt x="523390" y="351007"/>
                      <a:pt x="540806" y="305008"/>
                      <a:pt x="553778" y="274160"/>
                    </a:cubicBezTo>
                    <a:cubicBezTo>
                      <a:pt x="567928" y="262275"/>
                      <a:pt x="588519" y="262547"/>
                      <a:pt x="608022" y="262819"/>
                    </a:cubicBezTo>
                    <a:cubicBezTo>
                      <a:pt x="615006" y="262910"/>
                      <a:pt x="621900" y="263001"/>
                      <a:pt x="628340" y="262638"/>
                    </a:cubicBezTo>
                    <a:cubicBezTo>
                      <a:pt x="676688" y="264906"/>
                      <a:pt x="733200" y="261731"/>
                      <a:pt x="767488" y="222899"/>
                    </a:cubicBezTo>
                    <a:cubicBezTo>
                      <a:pt x="801867" y="183070"/>
                      <a:pt x="801867" y="115024"/>
                      <a:pt x="759959" y="80638"/>
                    </a:cubicBezTo>
                    <a:cubicBezTo>
                      <a:pt x="672153" y="28651"/>
                      <a:pt x="562486" y="35093"/>
                      <a:pt x="463613" y="27200"/>
                    </a:cubicBezTo>
                    <a:cubicBezTo>
                      <a:pt x="396942" y="24206"/>
                      <a:pt x="325282" y="-3376"/>
                      <a:pt x="255255" y="344"/>
                    </a:cubicBezTo>
                    <a:cubicBezTo>
                      <a:pt x="233031" y="2522"/>
                      <a:pt x="210626" y="28742"/>
                      <a:pt x="221420" y="50698"/>
                    </a:cubicBezTo>
                    <a:cubicBezTo>
                      <a:pt x="195296" y="78279"/>
                      <a:pt x="178424" y="117383"/>
                      <a:pt x="175340" y="155217"/>
                    </a:cubicBezTo>
                    <a:cubicBezTo>
                      <a:pt x="177427" y="191871"/>
                      <a:pt x="208812" y="221992"/>
                      <a:pt x="242102" y="233424"/>
                    </a:cubicBezTo>
                    <a:cubicBezTo>
                      <a:pt x="281832" y="247124"/>
                      <a:pt x="325826" y="238051"/>
                      <a:pt x="364650" y="254473"/>
                    </a:cubicBezTo>
                    <a:cubicBezTo>
                      <a:pt x="388234" y="267356"/>
                      <a:pt x="387146" y="300109"/>
                      <a:pt x="400117" y="321339"/>
                    </a:cubicBezTo>
                    <a:cubicBezTo>
                      <a:pt x="408099" y="337488"/>
                      <a:pt x="419801" y="352186"/>
                      <a:pt x="434768" y="362257"/>
                    </a:cubicBezTo>
                    <a:cubicBezTo>
                      <a:pt x="431049" y="366521"/>
                      <a:pt x="427420" y="371602"/>
                      <a:pt x="423792" y="377772"/>
                    </a:cubicBezTo>
                    <a:cubicBezTo>
                      <a:pt x="382247" y="442914"/>
                      <a:pt x="322561" y="508329"/>
                      <a:pt x="239562" y="509236"/>
                    </a:cubicBezTo>
                    <a:cubicBezTo>
                      <a:pt x="191124" y="510597"/>
                      <a:pt x="143139" y="504155"/>
                      <a:pt x="98419" y="484921"/>
                    </a:cubicBezTo>
                    <a:cubicBezTo>
                      <a:pt x="75470" y="475122"/>
                      <a:pt x="54879" y="460969"/>
                      <a:pt x="35921" y="444910"/>
                    </a:cubicBezTo>
                    <a:cubicBezTo>
                      <a:pt x="27485" y="438650"/>
                      <a:pt x="3810" y="411431"/>
                      <a:pt x="0" y="434023"/>
                    </a:cubicBezTo>
                    <a:cubicBezTo>
                      <a:pt x="30206" y="521484"/>
                      <a:pt x="143864" y="553783"/>
                      <a:pt x="227951" y="558138"/>
                    </a:cubicBezTo>
                    <a:cubicBezTo>
                      <a:pt x="322017" y="565850"/>
                      <a:pt x="404380" y="505698"/>
                      <a:pt x="454633" y="430484"/>
                    </a:cubicBezTo>
                    <a:cubicBezTo>
                      <a:pt x="468965" y="500435"/>
                      <a:pt x="512687" y="557866"/>
                      <a:pt x="572917" y="595246"/>
                    </a:cubicBezTo>
                    <a:cubicBezTo>
                      <a:pt x="616367" y="627182"/>
                      <a:pt x="669250" y="642606"/>
                      <a:pt x="722859" y="642424"/>
                    </a:cubicBezTo>
                    <a:cubicBezTo>
                      <a:pt x="724220" y="642424"/>
                      <a:pt x="725581" y="642424"/>
                      <a:pt x="726941" y="642424"/>
                    </a:cubicBezTo>
                    <a:cubicBezTo>
                      <a:pt x="779190" y="642424"/>
                      <a:pt x="831710" y="631083"/>
                      <a:pt x="878244" y="607040"/>
                    </a:cubicBezTo>
                    <a:cubicBezTo>
                      <a:pt x="905547" y="591980"/>
                      <a:pt x="998524" y="539902"/>
                      <a:pt x="963238" y="502976"/>
                    </a:cubicBezTo>
                    <a:cubicBezTo>
                      <a:pt x="952625" y="492361"/>
                      <a:pt x="934120" y="492088"/>
                      <a:pt x="923417" y="503157"/>
                    </a:cubicBezTo>
                    <a:close/>
                    <a:moveTo>
                      <a:pt x="390865" y="205208"/>
                    </a:moveTo>
                    <a:cubicBezTo>
                      <a:pt x="344694" y="179169"/>
                      <a:pt x="288999" y="199492"/>
                      <a:pt x="242283" y="174814"/>
                    </a:cubicBezTo>
                    <a:cubicBezTo>
                      <a:pt x="229856" y="166195"/>
                      <a:pt x="219697" y="153039"/>
                      <a:pt x="225230" y="137343"/>
                    </a:cubicBezTo>
                    <a:cubicBezTo>
                      <a:pt x="231943" y="106949"/>
                      <a:pt x="243372" y="75376"/>
                      <a:pt x="268589" y="56233"/>
                    </a:cubicBezTo>
                    <a:cubicBezTo>
                      <a:pt x="330815" y="58682"/>
                      <a:pt x="391318" y="79005"/>
                      <a:pt x="453635" y="83088"/>
                    </a:cubicBezTo>
                    <a:cubicBezTo>
                      <a:pt x="522755" y="86717"/>
                      <a:pt x="591966" y="89258"/>
                      <a:pt x="659998" y="102685"/>
                    </a:cubicBezTo>
                    <a:cubicBezTo>
                      <a:pt x="683219" y="109127"/>
                      <a:pt x="710613" y="112030"/>
                      <a:pt x="728665" y="129178"/>
                    </a:cubicBezTo>
                    <a:cubicBezTo>
                      <a:pt x="740547" y="148321"/>
                      <a:pt x="737191" y="174814"/>
                      <a:pt x="720591" y="190056"/>
                    </a:cubicBezTo>
                    <a:cubicBezTo>
                      <a:pt x="695556" y="207748"/>
                      <a:pt x="664805" y="207022"/>
                      <a:pt x="635053" y="206205"/>
                    </a:cubicBezTo>
                    <a:cubicBezTo>
                      <a:pt x="626798" y="206024"/>
                      <a:pt x="618635" y="205752"/>
                      <a:pt x="610743" y="206024"/>
                    </a:cubicBezTo>
                    <a:cubicBezTo>
                      <a:pt x="569743" y="206478"/>
                      <a:pt x="518401" y="210560"/>
                      <a:pt x="500350" y="253928"/>
                    </a:cubicBezTo>
                    <a:cubicBezTo>
                      <a:pt x="489556" y="274523"/>
                      <a:pt x="485837" y="300562"/>
                      <a:pt x="467695" y="316440"/>
                    </a:cubicBezTo>
                    <a:cubicBezTo>
                      <a:pt x="431956" y="287316"/>
                      <a:pt x="440573" y="224442"/>
                      <a:pt x="390865" y="205208"/>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 name="Google Shape;73;p3"/>
              <p:cNvSpPr/>
              <p:nvPr/>
            </p:nvSpPr>
            <p:spPr>
              <a:xfrm>
                <a:off x="17708272" y="-30275"/>
                <a:ext cx="746422" cy="968521"/>
              </a:xfrm>
              <a:custGeom>
                <a:avLst/>
                <a:gdLst/>
                <a:ahLst/>
                <a:cxnLst/>
                <a:rect l="l" t="t" r="r" b="b"/>
                <a:pathLst>
                  <a:path w="746422" h="968521" extrusionOk="0">
                    <a:moveTo>
                      <a:pt x="116541" y="787610"/>
                    </a:moveTo>
                    <a:cubicBezTo>
                      <a:pt x="177044" y="833156"/>
                      <a:pt x="246164" y="865092"/>
                      <a:pt x="315194" y="895123"/>
                    </a:cubicBezTo>
                    <a:cubicBezTo>
                      <a:pt x="376785" y="921071"/>
                      <a:pt x="435927" y="956818"/>
                      <a:pt x="502779" y="967070"/>
                    </a:cubicBezTo>
                    <a:cubicBezTo>
                      <a:pt x="510308" y="968068"/>
                      <a:pt x="517474" y="968521"/>
                      <a:pt x="524459" y="968521"/>
                    </a:cubicBezTo>
                    <a:cubicBezTo>
                      <a:pt x="631858" y="968521"/>
                      <a:pt x="673857" y="855384"/>
                      <a:pt x="687644" y="760483"/>
                    </a:cubicBezTo>
                    <a:cubicBezTo>
                      <a:pt x="703518" y="665582"/>
                      <a:pt x="711319" y="569592"/>
                      <a:pt x="719846" y="473874"/>
                    </a:cubicBezTo>
                    <a:cubicBezTo>
                      <a:pt x="715129" y="389860"/>
                      <a:pt x="815725" y="-48173"/>
                      <a:pt x="653719" y="4358"/>
                    </a:cubicBezTo>
                    <a:cubicBezTo>
                      <a:pt x="626779" y="15699"/>
                      <a:pt x="606641" y="37837"/>
                      <a:pt x="584055" y="55801"/>
                    </a:cubicBezTo>
                    <a:cubicBezTo>
                      <a:pt x="554212" y="81749"/>
                      <a:pt x="521738" y="104522"/>
                      <a:pt x="493436" y="132103"/>
                    </a:cubicBezTo>
                    <a:cubicBezTo>
                      <a:pt x="443909" y="184362"/>
                      <a:pt x="403000" y="244333"/>
                      <a:pt x="352838" y="296139"/>
                    </a:cubicBezTo>
                    <a:cubicBezTo>
                      <a:pt x="315829" y="335152"/>
                      <a:pt x="273014" y="367995"/>
                      <a:pt x="235370" y="406282"/>
                    </a:cubicBezTo>
                    <a:cubicBezTo>
                      <a:pt x="173688" y="473058"/>
                      <a:pt x="114818" y="541920"/>
                      <a:pt x="47239" y="603070"/>
                    </a:cubicBezTo>
                    <a:cubicBezTo>
                      <a:pt x="35901" y="598534"/>
                      <a:pt x="22657" y="602617"/>
                      <a:pt x="15129" y="612052"/>
                    </a:cubicBezTo>
                    <a:cubicBezTo>
                      <a:pt x="-40930" y="676197"/>
                      <a:pt x="73726" y="748961"/>
                      <a:pt x="116541" y="787610"/>
                    </a:cubicBezTo>
                    <a:close/>
                    <a:moveTo>
                      <a:pt x="61662" y="643263"/>
                    </a:moveTo>
                    <a:cubicBezTo>
                      <a:pt x="63295" y="640541"/>
                      <a:pt x="64293" y="637728"/>
                      <a:pt x="64837" y="634734"/>
                    </a:cubicBezTo>
                    <a:cubicBezTo>
                      <a:pt x="173506" y="554803"/>
                      <a:pt x="254418" y="445114"/>
                      <a:pt x="359913" y="361553"/>
                    </a:cubicBezTo>
                    <a:cubicBezTo>
                      <a:pt x="427400" y="302399"/>
                      <a:pt x="476837" y="226551"/>
                      <a:pt x="540333" y="163585"/>
                    </a:cubicBezTo>
                    <a:cubicBezTo>
                      <a:pt x="585960" y="128655"/>
                      <a:pt x="627232" y="86467"/>
                      <a:pt x="675852" y="56164"/>
                    </a:cubicBezTo>
                    <a:cubicBezTo>
                      <a:pt x="696352" y="97717"/>
                      <a:pt x="689368" y="147799"/>
                      <a:pt x="689096" y="192891"/>
                    </a:cubicBezTo>
                    <a:cubicBezTo>
                      <a:pt x="683290" y="273094"/>
                      <a:pt x="672314" y="352843"/>
                      <a:pt x="666600" y="433137"/>
                    </a:cubicBezTo>
                    <a:cubicBezTo>
                      <a:pt x="660432" y="510256"/>
                      <a:pt x="653538" y="587375"/>
                      <a:pt x="644739" y="664221"/>
                    </a:cubicBezTo>
                    <a:cubicBezTo>
                      <a:pt x="630135" y="742337"/>
                      <a:pt x="629137" y="908006"/>
                      <a:pt x="523461" y="911544"/>
                    </a:cubicBezTo>
                    <a:cubicBezTo>
                      <a:pt x="463593" y="908369"/>
                      <a:pt x="410166" y="874346"/>
                      <a:pt x="356013" y="851392"/>
                    </a:cubicBezTo>
                    <a:cubicBezTo>
                      <a:pt x="245710" y="804123"/>
                      <a:pt x="131145" y="750321"/>
                      <a:pt x="56582" y="651338"/>
                    </a:cubicBezTo>
                    <a:cubicBezTo>
                      <a:pt x="58306" y="648706"/>
                      <a:pt x="59939" y="645985"/>
                      <a:pt x="61662" y="643263"/>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 name="Google Shape;74;p3"/>
              <p:cNvSpPr/>
              <p:nvPr/>
            </p:nvSpPr>
            <p:spPr>
              <a:xfrm>
                <a:off x="15089520" y="-234561"/>
                <a:ext cx="603647" cy="1107302"/>
              </a:xfrm>
              <a:custGeom>
                <a:avLst/>
                <a:gdLst/>
                <a:ahLst/>
                <a:cxnLst/>
                <a:rect l="l" t="t" r="r" b="b"/>
                <a:pathLst>
                  <a:path w="603647" h="1107302" extrusionOk="0">
                    <a:moveTo>
                      <a:pt x="481629" y="946170"/>
                    </a:moveTo>
                    <a:cubicBezTo>
                      <a:pt x="514012" y="926391"/>
                      <a:pt x="546849" y="905796"/>
                      <a:pt x="572701" y="877580"/>
                    </a:cubicBezTo>
                    <a:cubicBezTo>
                      <a:pt x="639644" y="789483"/>
                      <a:pt x="581409" y="668453"/>
                      <a:pt x="552563" y="575548"/>
                    </a:cubicBezTo>
                    <a:cubicBezTo>
                      <a:pt x="515554" y="466130"/>
                      <a:pt x="465574" y="362700"/>
                      <a:pt x="398812" y="268344"/>
                    </a:cubicBezTo>
                    <a:cubicBezTo>
                      <a:pt x="348922" y="190136"/>
                      <a:pt x="307196" y="102584"/>
                      <a:pt x="232814" y="43793"/>
                    </a:cubicBezTo>
                    <a:cubicBezTo>
                      <a:pt x="169953" y="-9555"/>
                      <a:pt x="60921" y="-30332"/>
                      <a:pt x="45773" y="76545"/>
                    </a:cubicBezTo>
                    <a:cubicBezTo>
                      <a:pt x="42779" y="95961"/>
                      <a:pt x="44231" y="115377"/>
                      <a:pt x="43959" y="134883"/>
                    </a:cubicBezTo>
                    <a:cubicBezTo>
                      <a:pt x="43959" y="138331"/>
                      <a:pt x="44775" y="141597"/>
                      <a:pt x="46045" y="144591"/>
                    </a:cubicBezTo>
                    <a:cubicBezTo>
                      <a:pt x="45682" y="151486"/>
                      <a:pt x="45410" y="158472"/>
                      <a:pt x="44956" y="165277"/>
                    </a:cubicBezTo>
                    <a:cubicBezTo>
                      <a:pt x="42961" y="214996"/>
                      <a:pt x="41237" y="264896"/>
                      <a:pt x="43142" y="314615"/>
                    </a:cubicBezTo>
                    <a:cubicBezTo>
                      <a:pt x="22733" y="473116"/>
                      <a:pt x="5861" y="632162"/>
                      <a:pt x="1235" y="791933"/>
                    </a:cubicBezTo>
                    <a:cubicBezTo>
                      <a:pt x="-1033" y="868235"/>
                      <a:pt x="-1487" y="945263"/>
                      <a:pt x="11666" y="1020567"/>
                    </a:cubicBezTo>
                    <a:cubicBezTo>
                      <a:pt x="18469" y="1070104"/>
                      <a:pt x="64368" y="1102585"/>
                      <a:pt x="112081" y="1106395"/>
                    </a:cubicBezTo>
                    <a:cubicBezTo>
                      <a:pt x="117886" y="1107030"/>
                      <a:pt x="123601" y="1107302"/>
                      <a:pt x="129316" y="1107302"/>
                    </a:cubicBezTo>
                    <a:cubicBezTo>
                      <a:pt x="196803" y="1107302"/>
                      <a:pt x="256671" y="1067473"/>
                      <a:pt x="315360" y="1037805"/>
                    </a:cubicBezTo>
                    <a:cubicBezTo>
                      <a:pt x="372688" y="1010678"/>
                      <a:pt x="426024" y="976473"/>
                      <a:pt x="481629" y="946170"/>
                    </a:cubicBezTo>
                    <a:close/>
                    <a:moveTo>
                      <a:pt x="137207" y="1051233"/>
                    </a:moveTo>
                    <a:cubicBezTo>
                      <a:pt x="54753" y="1057765"/>
                      <a:pt x="62645" y="992169"/>
                      <a:pt x="56295" y="932198"/>
                    </a:cubicBezTo>
                    <a:cubicBezTo>
                      <a:pt x="49129" y="812165"/>
                      <a:pt x="56386" y="690862"/>
                      <a:pt x="62282" y="570739"/>
                    </a:cubicBezTo>
                    <a:cubicBezTo>
                      <a:pt x="72895" y="448438"/>
                      <a:pt x="84687" y="326228"/>
                      <a:pt x="95118" y="203927"/>
                    </a:cubicBezTo>
                    <a:cubicBezTo>
                      <a:pt x="97205" y="175348"/>
                      <a:pt x="101559" y="146769"/>
                      <a:pt x="101105" y="118099"/>
                    </a:cubicBezTo>
                    <a:cubicBezTo>
                      <a:pt x="97749" y="96596"/>
                      <a:pt x="98928" y="75003"/>
                      <a:pt x="113623" y="57311"/>
                    </a:cubicBezTo>
                    <a:cubicBezTo>
                      <a:pt x="113986" y="57311"/>
                      <a:pt x="114258" y="57311"/>
                      <a:pt x="114530" y="57311"/>
                    </a:cubicBezTo>
                    <a:cubicBezTo>
                      <a:pt x="238620" y="57311"/>
                      <a:pt x="307286" y="243031"/>
                      <a:pt x="371781" y="331036"/>
                    </a:cubicBezTo>
                    <a:cubicBezTo>
                      <a:pt x="434551" y="419405"/>
                      <a:pt x="473737" y="521202"/>
                      <a:pt x="509749" y="623996"/>
                    </a:cubicBezTo>
                    <a:cubicBezTo>
                      <a:pt x="528526" y="688594"/>
                      <a:pt x="562541" y="763082"/>
                      <a:pt x="537506" y="830129"/>
                    </a:cubicBezTo>
                    <a:cubicBezTo>
                      <a:pt x="514284" y="863336"/>
                      <a:pt x="475824" y="883296"/>
                      <a:pt x="441808" y="903982"/>
                    </a:cubicBezTo>
                    <a:cubicBezTo>
                      <a:pt x="383754" y="936372"/>
                      <a:pt x="328875" y="969941"/>
                      <a:pt x="268463" y="998883"/>
                    </a:cubicBezTo>
                    <a:cubicBezTo>
                      <a:pt x="226828" y="1020476"/>
                      <a:pt x="185102" y="1046696"/>
                      <a:pt x="137207" y="1051233"/>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 name="Google Shape;75;p3"/>
              <p:cNvSpPr/>
              <p:nvPr/>
            </p:nvSpPr>
            <p:spPr>
              <a:xfrm>
                <a:off x="17083463" y="1554218"/>
                <a:ext cx="949504" cy="631624"/>
              </a:xfrm>
              <a:custGeom>
                <a:avLst/>
                <a:gdLst/>
                <a:ahLst/>
                <a:cxnLst/>
                <a:rect l="l" t="t" r="r" b="b"/>
                <a:pathLst>
                  <a:path w="949504" h="631624" extrusionOk="0">
                    <a:moveTo>
                      <a:pt x="837775" y="87258"/>
                    </a:moveTo>
                    <a:cubicBezTo>
                      <a:pt x="797863" y="51421"/>
                      <a:pt x="745978" y="34273"/>
                      <a:pt x="695090" y="20573"/>
                    </a:cubicBezTo>
                    <a:cubicBezTo>
                      <a:pt x="587328" y="-10728"/>
                      <a:pt x="472853" y="-1927"/>
                      <a:pt x="363821" y="17942"/>
                    </a:cubicBezTo>
                    <a:cubicBezTo>
                      <a:pt x="223676" y="51149"/>
                      <a:pt x="110743" y="152764"/>
                      <a:pt x="32008" y="270165"/>
                    </a:cubicBezTo>
                    <a:cubicBezTo>
                      <a:pt x="-2824" y="282776"/>
                      <a:pt x="-3278" y="326054"/>
                      <a:pt x="3253" y="356719"/>
                    </a:cubicBezTo>
                    <a:cubicBezTo>
                      <a:pt x="26475" y="510775"/>
                      <a:pt x="216328" y="622552"/>
                      <a:pt x="361463" y="630989"/>
                    </a:cubicBezTo>
                    <a:cubicBezTo>
                      <a:pt x="372983" y="631443"/>
                      <a:pt x="384593" y="631624"/>
                      <a:pt x="396114" y="631624"/>
                    </a:cubicBezTo>
                    <a:cubicBezTo>
                      <a:pt x="451899" y="631624"/>
                      <a:pt x="507685" y="626997"/>
                      <a:pt x="563109" y="620283"/>
                    </a:cubicBezTo>
                    <a:cubicBezTo>
                      <a:pt x="648738" y="610122"/>
                      <a:pt x="737270" y="594789"/>
                      <a:pt x="811379" y="547973"/>
                    </a:cubicBezTo>
                    <a:cubicBezTo>
                      <a:pt x="978464" y="431751"/>
                      <a:pt x="1001958" y="218541"/>
                      <a:pt x="837775" y="87258"/>
                    </a:cubicBezTo>
                    <a:close/>
                    <a:moveTo>
                      <a:pt x="445096" y="59314"/>
                    </a:moveTo>
                    <a:cubicBezTo>
                      <a:pt x="454530" y="58588"/>
                      <a:pt x="464145" y="58225"/>
                      <a:pt x="473760" y="58135"/>
                    </a:cubicBezTo>
                    <a:cubicBezTo>
                      <a:pt x="493535" y="56592"/>
                      <a:pt x="513944" y="55685"/>
                      <a:pt x="534535" y="55685"/>
                    </a:cubicBezTo>
                    <a:cubicBezTo>
                      <a:pt x="544785" y="70746"/>
                      <a:pt x="570547" y="69385"/>
                      <a:pt x="587872" y="73649"/>
                    </a:cubicBezTo>
                    <a:cubicBezTo>
                      <a:pt x="621797" y="79546"/>
                      <a:pt x="655087" y="92611"/>
                      <a:pt x="680758" y="116472"/>
                    </a:cubicBezTo>
                    <a:cubicBezTo>
                      <a:pt x="758677" y="178621"/>
                      <a:pt x="759403" y="298472"/>
                      <a:pt x="709785" y="378676"/>
                    </a:cubicBezTo>
                    <a:cubicBezTo>
                      <a:pt x="673864" y="432749"/>
                      <a:pt x="611275" y="478476"/>
                      <a:pt x="545874" y="488093"/>
                    </a:cubicBezTo>
                    <a:cubicBezTo>
                      <a:pt x="474123" y="489817"/>
                      <a:pt x="396839" y="471308"/>
                      <a:pt x="347947" y="415511"/>
                    </a:cubicBezTo>
                    <a:cubicBezTo>
                      <a:pt x="278645" y="326689"/>
                      <a:pt x="293431" y="194317"/>
                      <a:pt x="370715" y="114749"/>
                    </a:cubicBezTo>
                    <a:cubicBezTo>
                      <a:pt x="391487" y="91160"/>
                      <a:pt x="416886" y="71744"/>
                      <a:pt x="445096" y="59314"/>
                    </a:cubicBezTo>
                    <a:close/>
                    <a:moveTo>
                      <a:pt x="782352" y="499434"/>
                    </a:moveTo>
                    <a:cubicBezTo>
                      <a:pt x="672050" y="563851"/>
                      <a:pt x="540613" y="567843"/>
                      <a:pt x="415435" y="574738"/>
                    </a:cubicBezTo>
                    <a:cubicBezTo>
                      <a:pt x="274382" y="588801"/>
                      <a:pt x="58585" y="478657"/>
                      <a:pt x="56318" y="321063"/>
                    </a:cubicBezTo>
                    <a:cubicBezTo>
                      <a:pt x="63484" y="310811"/>
                      <a:pt x="69834" y="297565"/>
                      <a:pt x="63575" y="285408"/>
                    </a:cubicBezTo>
                    <a:cubicBezTo>
                      <a:pt x="146845" y="184700"/>
                      <a:pt x="250798" y="100504"/>
                      <a:pt x="375885" y="70201"/>
                    </a:cubicBezTo>
                    <a:cubicBezTo>
                      <a:pt x="352755" y="86442"/>
                      <a:pt x="332073" y="106220"/>
                      <a:pt x="315201" y="127178"/>
                    </a:cubicBezTo>
                    <a:cubicBezTo>
                      <a:pt x="237554" y="216999"/>
                      <a:pt x="233382" y="359078"/>
                      <a:pt x="308126" y="451802"/>
                    </a:cubicBezTo>
                    <a:cubicBezTo>
                      <a:pt x="359014" y="511955"/>
                      <a:pt x="436842" y="538629"/>
                      <a:pt x="513581" y="543528"/>
                    </a:cubicBezTo>
                    <a:cubicBezTo>
                      <a:pt x="519296" y="543981"/>
                      <a:pt x="524920" y="544254"/>
                      <a:pt x="530544" y="544254"/>
                    </a:cubicBezTo>
                    <a:cubicBezTo>
                      <a:pt x="620527" y="544254"/>
                      <a:pt x="705794" y="484010"/>
                      <a:pt x="755321" y="411700"/>
                    </a:cubicBezTo>
                    <a:cubicBezTo>
                      <a:pt x="816277" y="317344"/>
                      <a:pt x="819633" y="176534"/>
                      <a:pt x="737814" y="93246"/>
                    </a:cubicBezTo>
                    <a:cubicBezTo>
                      <a:pt x="778270" y="111301"/>
                      <a:pt x="814826" y="136796"/>
                      <a:pt x="844034" y="172270"/>
                    </a:cubicBezTo>
                    <a:cubicBezTo>
                      <a:pt x="934743" y="284137"/>
                      <a:pt x="891928" y="419684"/>
                      <a:pt x="782352" y="499434"/>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 name="Google Shape;76;p3"/>
              <p:cNvSpPr/>
              <p:nvPr/>
            </p:nvSpPr>
            <p:spPr>
              <a:xfrm>
                <a:off x="17528506" y="1705628"/>
                <a:ext cx="177089" cy="222275"/>
              </a:xfrm>
              <a:custGeom>
                <a:avLst/>
                <a:gdLst/>
                <a:ahLst/>
                <a:cxnLst/>
                <a:rect l="l" t="t" r="r" b="b"/>
                <a:pathLst>
                  <a:path w="177089" h="222275" extrusionOk="0">
                    <a:moveTo>
                      <a:pt x="42593" y="214745"/>
                    </a:moveTo>
                    <a:cubicBezTo>
                      <a:pt x="52571" y="219916"/>
                      <a:pt x="63184" y="222275"/>
                      <a:pt x="73887" y="222275"/>
                    </a:cubicBezTo>
                    <a:cubicBezTo>
                      <a:pt x="103731" y="222275"/>
                      <a:pt x="133937" y="204130"/>
                      <a:pt x="151534" y="180359"/>
                    </a:cubicBezTo>
                    <a:cubicBezTo>
                      <a:pt x="186548" y="130640"/>
                      <a:pt x="190720" y="39912"/>
                      <a:pt x="131306" y="7160"/>
                    </a:cubicBezTo>
                    <a:cubicBezTo>
                      <a:pt x="13385" y="-39656"/>
                      <a:pt x="-46030" y="156225"/>
                      <a:pt x="42593" y="214745"/>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 name="Google Shape;77;p3"/>
              <p:cNvSpPr/>
              <p:nvPr/>
            </p:nvSpPr>
            <p:spPr>
              <a:xfrm>
                <a:off x="17264788" y="2378491"/>
                <a:ext cx="48060" cy="49140"/>
              </a:xfrm>
              <a:custGeom>
                <a:avLst/>
                <a:gdLst/>
                <a:ahLst/>
                <a:cxnLst/>
                <a:rect l="l" t="t" r="r" b="b"/>
                <a:pathLst>
                  <a:path w="48060" h="49140" extrusionOk="0">
                    <a:moveTo>
                      <a:pt x="26748" y="238"/>
                    </a:moveTo>
                    <a:cubicBezTo>
                      <a:pt x="-1372" y="-3663"/>
                      <a:pt x="-11350" y="41520"/>
                      <a:pt x="16679" y="48506"/>
                    </a:cubicBezTo>
                    <a:cubicBezTo>
                      <a:pt x="18856" y="48959"/>
                      <a:pt x="20942" y="49141"/>
                      <a:pt x="22938" y="49141"/>
                    </a:cubicBezTo>
                    <a:cubicBezTo>
                      <a:pt x="51330" y="49141"/>
                      <a:pt x="59675" y="5229"/>
                      <a:pt x="26748" y="238"/>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3"/>
              <p:cNvSpPr/>
              <p:nvPr/>
            </p:nvSpPr>
            <p:spPr>
              <a:xfrm>
                <a:off x="17349620" y="2525004"/>
                <a:ext cx="43589" cy="50241"/>
              </a:xfrm>
              <a:custGeom>
                <a:avLst/>
                <a:gdLst/>
                <a:ahLst/>
                <a:cxnLst/>
                <a:rect l="l" t="t" r="r" b="b"/>
                <a:pathLst>
                  <a:path w="43589" h="50241" extrusionOk="0">
                    <a:moveTo>
                      <a:pt x="1784" y="26652"/>
                    </a:moveTo>
                    <a:cubicBezTo>
                      <a:pt x="876" y="28104"/>
                      <a:pt x="332" y="29828"/>
                      <a:pt x="151" y="31642"/>
                    </a:cubicBezTo>
                    <a:cubicBezTo>
                      <a:pt x="-1300" y="42076"/>
                      <a:pt x="7952" y="50241"/>
                      <a:pt x="17748" y="50241"/>
                    </a:cubicBezTo>
                    <a:cubicBezTo>
                      <a:pt x="18383" y="50241"/>
                      <a:pt x="19109" y="50241"/>
                      <a:pt x="19744" y="50151"/>
                    </a:cubicBezTo>
                    <a:cubicBezTo>
                      <a:pt x="36253" y="47973"/>
                      <a:pt x="48045" y="27378"/>
                      <a:pt x="41968" y="11954"/>
                    </a:cubicBezTo>
                    <a:cubicBezTo>
                      <a:pt x="31355" y="-11363"/>
                      <a:pt x="-4657" y="2609"/>
                      <a:pt x="1784" y="26652"/>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 name="Google Shape;79;p3"/>
              <p:cNvSpPr/>
              <p:nvPr/>
            </p:nvSpPr>
            <p:spPr>
              <a:xfrm>
                <a:off x="17516230" y="2410372"/>
                <a:ext cx="41623" cy="44840"/>
              </a:xfrm>
              <a:custGeom>
                <a:avLst/>
                <a:gdLst/>
                <a:ahLst/>
                <a:cxnLst/>
                <a:rect l="l" t="t" r="r" b="b"/>
                <a:pathLst>
                  <a:path w="41623" h="44840" extrusionOk="0">
                    <a:moveTo>
                      <a:pt x="22488" y="111"/>
                    </a:moveTo>
                    <a:cubicBezTo>
                      <a:pt x="-6086" y="-2520"/>
                      <a:pt x="-7809" y="42390"/>
                      <a:pt x="19494" y="44749"/>
                    </a:cubicBezTo>
                    <a:cubicBezTo>
                      <a:pt x="20129" y="44840"/>
                      <a:pt x="20764" y="44840"/>
                      <a:pt x="21399" y="44840"/>
                    </a:cubicBezTo>
                    <a:cubicBezTo>
                      <a:pt x="47070" y="44749"/>
                      <a:pt x="49247" y="2017"/>
                      <a:pt x="22488" y="111"/>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0" name="Google Shape;80;p3"/>
              <p:cNvSpPr/>
              <p:nvPr/>
            </p:nvSpPr>
            <p:spPr>
              <a:xfrm>
                <a:off x="15949300" y="2202894"/>
                <a:ext cx="38924" cy="43554"/>
              </a:xfrm>
              <a:custGeom>
                <a:avLst/>
                <a:gdLst/>
                <a:ahLst/>
                <a:cxnLst/>
                <a:rect l="l" t="t" r="r" b="b"/>
                <a:pathLst>
                  <a:path w="38924" h="43554" extrusionOk="0">
                    <a:moveTo>
                      <a:pt x="1285" y="25772"/>
                    </a:moveTo>
                    <a:cubicBezTo>
                      <a:pt x="1195" y="26135"/>
                      <a:pt x="1195" y="26407"/>
                      <a:pt x="1104" y="26679"/>
                    </a:cubicBezTo>
                    <a:cubicBezTo>
                      <a:pt x="469" y="31850"/>
                      <a:pt x="3009" y="37203"/>
                      <a:pt x="7182" y="40288"/>
                    </a:cubicBezTo>
                    <a:cubicBezTo>
                      <a:pt x="10447" y="42556"/>
                      <a:pt x="13803" y="43554"/>
                      <a:pt x="17069" y="43554"/>
                    </a:cubicBezTo>
                    <a:cubicBezTo>
                      <a:pt x="33487" y="43554"/>
                      <a:pt x="47093" y="18332"/>
                      <a:pt x="33124" y="5449"/>
                    </a:cubicBezTo>
                    <a:cubicBezTo>
                      <a:pt x="19246" y="-8705"/>
                      <a:pt x="-5971" y="7082"/>
                      <a:pt x="1285" y="25772"/>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 name="Google Shape;81;p3"/>
              <p:cNvSpPr/>
              <p:nvPr/>
            </p:nvSpPr>
            <p:spPr>
              <a:xfrm>
                <a:off x="16009541" y="2361904"/>
                <a:ext cx="49748" cy="49124"/>
              </a:xfrm>
              <a:custGeom>
                <a:avLst/>
                <a:gdLst/>
                <a:ahLst/>
                <a:cxnLst/>
                <a:rect l="l" t="t" r="r" b="b"/>
                <a:pathLst>
                  <a:path w="49748" h="49124" extrusionOk="0">
                    <a:moveTo>
                      <a:pt x="40191" y="4939"/>
                    </a:moveTo>
                    <a:cubicBezTo>
                      <a:pt x="13159" y="-14476"/>
                      <a:pt x="-17682" y="28438"/>
                      <a:pt x="12343" y="45767"/>
                    </a:cubicBezTo>
                    <a:cubicBezTo>
                      <a:pt x="16425" y="48126"/>
                      <a:pt x="20507" y="49124"/>
                      <a:pt x="24498" y="49124"/>
                    </a:cubicBezTo>
                    <a:cubicBezTo>
                      <a:pt x="45180" y="49214"/>
                      <a:pt x="60509" y="20363"/>
                      <a:pt x="40191" y="4939"/>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2" name="Google Shape;82;p3"/>
              <p:cNvSpPr/>
              <p:nvPr/>
            </p:nvSpPr>
            <p:spPr>
              <a:xfrm>
                <a:off x="16139570" y="2223103"/>
                <a:ext cx="50043" cy="52922"/>
              </a:xfrm>
              <a:custGeom>
                <a:avLst/>
                <a:gdLst/>
                <a:ahLst/>
                <a:cxnLst/>
                <a:rect l="l" t="t" r="r" b="b"/>
                <a:pathLst>
                  <a:path w="50043" h="52922" extrusionOk="0">
                    <a:moveTo>
                      <a:pt x="40236" y="5744"/>
                    </a:moveTo>
                    <a:cubicBezTo>
                      <a:pt x="11118" y="-13128"/>
                      <a:pt x="-13010" y="18355"/>
                      <a:pt x="7853" y="44484"/>
                    </a:cubicBezTo>
                    <a:cubicBezTo>
                      <a:pt x="13204" y="50472"/>
                      <a:pt x="19100" y="52922"/>
                      <a:pt x="24724" y="52922"/>
                    </a:cubicBezTo>
                    <a:cubicBezTo>
                      <a:pt x="44680" y="52922"/>
                      <a:pt x="61371" y="21712"/>
                      <a:pt x="40236" y="5744"/>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 name="Google Shape;83;p3"/>
              <p:cNvSpPr/>
              <p:nvPr/>
            </p:nvSpPr>
            <p:spPr>
              <a:xfrm>
                <a:off x="14549130" y="-466345"/>
                <a:ext cx="4535361" cy="3982618"/>
              </a:xfrm>
              <a:custGeom>
                <a:avLst/>
                <a:gdLst/>
                <a:ahLst/>
                <a:cxnLst/>
                <a:rect l="l" t="t" r="r" b="b"/>
                <a:pathLst>
                  <a:path w="4535361" h="3982618" extrusionOk="0">
                    <a:moveTo>
                      <a:pt x="4509233" y="2703812"/>
                    </a:moveTo>
                    <a:cubicBezTo>
                      <a:pt x="4433129" y="2705445"/>
                      <a:pt x="4358112" y="2711434"/>
                      <a:pt x="4282461" y="2719055"/>
                    </a:cubicBezTo>
                    <a:lnTo>
                      <a:pt x="4282461" y="2719055"/>
                    </a:lnTo>
                    <a:cubicBezTo>
                      <a:pt x="4261054" y="2721051"/>
                      <a:pt x="4239102" y="2723047"/>
                      <a:pt x="4216879" y="2725224"/>
                    </a:cubicBezTo>
                    <a:cubicBezTo>
                      <a:pt x="4217241" y="2725224"/>
                      <a:pt x="4217513" y="2725133"/>
                      <a:pt x="4217876" y="2725133"/>
                    </a:cubicBezTo>
                    <a:cubicBezTo>
                      <a:pt x="4121634" y="2734388"/>
                      <a:pt x="4025483" y="2745638"/>
                      <a:pt x="3929422" y="2757342"/>
                    </a:cubicBezTo>
                    <a:cubicBezTo>
                      <a:pt x="3938583" y="2703268"/>
                      <a:pt x="3946657" y="2648831"/>
                      <a:pt x="3955274" y="2596028"/>
                    </a:cubicBezTo>
                    <a:cubicBezTo>
                      <a:pt x="3979765" y="2430268"/>
                      <a:pt x="3992283" y="2262241"/>
                      <a:pt x="3982940" y="2094848"/>
                    </a:cubicBezTo>
                    <a:cubicBezTo>
                      <a:pt x="3973960" y="2004937"/>
                      <a:pt x="3955909" y="1916296"/>
                      <a:pt x="3946475" y="1826566"/>
                    </a:cubicBezTo>
                    <a:cubicBezTo>
                      <a:pt x="3943119" y="1762422"/>
                      <a:pt x="3940489" y="1692108"/>
                      <a:pt x="3936769" y="1627328"/>
                    </a:cubicBezTo>
                    <a:cubicBezTo>
                      <a:pt x="3936860" y="1579334"/>
                      <a:pt x="3934230" y="1530613"/>
                      <a:pt x="3936044" y="1482436"/>
                    </a:cubicBezTo>
                    <a:cubicBezTo>
                      <a:pt x="3963619" y="1470188"/>
                      <a:pt x="3951011" y="1415933"/>
                      <a:pt x="3960989" y="1389440"/>
                    </a:cubicBezTo>
                    <a:cubicBezTo>
                      <a:pt x="3987566" y="1296535"/>
                      <a:pt x="4007069" y="1202541"/>
                      <a:pt x="4019042" y="1106552"/>
                    </a:cubicBezTo>
                    <a:cubicBezTo>
                      <a:pt x="4034554" y="1022084"/>
                      <a:pt x="4055689" y="938524"/>
                      <a:pt x="4058229" y="852242"/>
                    </a:cubicBezTo>
                    <a:cubicBezTo>
                      <a:pt x="4071200" y="678680"/>
                      <a:pt x="4075373" y="504029"/>
                      <a:pt x="4059045" y="330467"/>
                    </a:cubicBezTo>
                    <a:cubicBezTo>
                      <a:pt x="4054782" y="217239"/>
                      <a:pt x="4001989" y="70986"/>
                      <a:pt x="3861662" y="119253"/>
                    </a:cubicBezTo>
                    <a:cubicBezTo>
                      <a:pt x="3783471" y="153094"/>
                      <a:pt x="3720610" y="214336"/>
                      <a:pt x="3656388" y="268954"/>
                    </a:cubicBezTo>
                    <a:cubicBezTo>
                      <a:pt x="3573934" y="348250"/>
                      <a:pt x="3497013" y="426820"/>
                      <a:pt x="3408662" y="500854"/>
                    </a:cubicBezTo>
                    <a:cubicBezTo>
                      <a:pt x="3344622" y="558103"/>
                      <a:pt x="3287566" y="622610"/>
                      <a:pt x="3227607" y="684033"/>
                    </a:cubicBezTo>
                    <a:cubicBezTo>
                      <a:pt x="3168737" y="745728"/>
                      <a:pt x="3108416" y="806061"/>
                      <a:pt x="3051451" y="869571"/>
                    </a:cubicBezTo>
                    <a:cubicBezTo>
                      <a:pt x="3006731" y="922556"/>
                      <a:pt x="2952306" y="969553"/>
                      <a:pt x="2885272" y="991055"/>
                    </a:cubicBezTo>
                    <a:cubicBezTo>
                      <a:pt x="2583574" y="847705"/>
                      <a:pt x="2327412" y="767774"/>
                      <a:pt x="1989521" y="822392"/>
                    </a:cubicBezTo>
                    <a:cubicBezTo>
                      <a:pt x="1817356" y="840357"/>
                      <a:pt x="1640020" y="839540"/>
                      <a:pt x="1478739" y="910398"/>
                    </a:cubicBezTo>
                    <a:cubicBezTo>
                      <a:pt x="1441095" y="923554"/>
                      <a:pt x="1402907" y="937889"/>
                      <a:pt x="1369345" y="959482"/>
                    </a:cubicBezTo>
                    <a:cubicBezTo>
                      <a:pt x="1369072" y="935711"/>
                      <a:pt x="1340953" y="907404"/>
                      <a:pt x="1333061" y="885993"/>
                    </a:cubicBezTo>
                    <a:cubicBezTo>
                      <a:pt x="1306030" y="835639"/>
                      <a:pt x="1280268" y="784740"/>
                      <a:pt x="1252965" y="734568"/>
                    </a:cubicBezTo>
                    <a:cubicBezTo>
                      <a:pt x="1202622" y="638941"/>
                      <a:pt x="1138037" y="551752"/>
                      <a:pt x="1081072" y="460117"/>
                    </a:cubicBezTo>
                    <a:cubicBezTo>
                      <a:pt x="1024923" y="374742"/>
                      <a:pt x="955621" y="295355"/>
                      <a:pt x="891944" y="214789"/>
                    </a:cubicBezTo>
                    <a:cubicBezTo>
                      <a:pt x="814025" y="124606"/>
                      <a:pt x="725130" y="-36345"/>
                      <a:pt x="584259" y="7386"/>
                    </a:cubicBezTo>
                    <a:cubicBezTo>
                      <a:pt x="507701" y="41862"/>
                      <a:pt x="482484" y="216059"/>
                      <a:pt x="465067" y="292815"/>
                    </a:cubicBezTo>
                    <a:cubicBezTo>
                      <a:pt x="412093" y="544947"/>
                      <a:pt x="382069" y="802614"/>
                      <a:pt x="387965" y="1060462"/>
                    </a:cubicBezTo>
                    <a:cubicBezTo>
                      <a:pt x="388237" y="1120433"/>
                      <a:pt x="385607" y="1180948"/>
                      <a:pt x="391593" y="1240647"/>
                    </a:cubicBezTo>
                    <a:cubicBezTo>
                      <a:pt x="389416" y="1246454"/>
                      <a:pt x="388237" y="1252805"/>
                      <a:pt x="387149" y="1258611"/>
                    </a:cubicBezTo>
                    <a:cubicBezTo>
                      <a:pt x="380890" y="1293814"/>
                      <a:pt x="377080" y="1329469"/>
                      <a:pt x="372272" y="1364944"/>
                    </a:cubicBezTo>
                    <a:cubicBezTo>
                      <a:pt x="367011" y="1418473"/>
                      <a:pt x="354947" y="1471095"/>
                      <a:pt x="348869" y="1524625"/>
                    </a:cubicBezTo>
                    <a:cubicBezTo>
                      <a:pt x="344697" y="1579424"/>
                      <a:pt x="342701" y="1634314"/>
                      <a:pt x="339073" y="1689114"/>
                    </a:cubicBezTo>
                    <a:cubicBezTo>
                      <a:pt x="311588" y="1952496"/>
                      <a:pt x="238658" y="2216151"/>
                      <a:pt x="273762" y="2482437"/>
                    </a:cubicBezTo>
                    <a:cubicBezTo>
                      <a:pt x="286915" y="2578880"/>
                      <a:pt x="304694" y="2675505"/>
                      <a:pt x="336170" y="2767866"/>
                    </a:cubicBezTo>
                    <a:cubicBezTo>
                      <a:pt x="338529" y="2774126"/>
                      <a:pt x="341068" y="2780387"/>
                      <a:pt x="343518" y="2786556"/>
                    </a:cubicBezTo>
                    <a:cubicBezTo>
                      <a:pt x="271767" y="2805972"/>
                      <a:pt x="200198" y="2825841"/>
                      <a:pt x="128537" y="2845620"/>
                    </a:cubicBezTo>
                    <a:cubicBezTo>
                      <a:pt x="90168" y="2856598"/>
                      <a:pt x="51798" y="2868029"/>
                      <a:pt x="14607" y="2882546"/>
                    </a:cubicBezTo>
                    <a:cubicBezTo>
                      <a:pt x="2180" y="2887445"/>
                      <a:pt x="-3263" y="2902960"/>
                      <a:pt x="1999" y="2914845"/>
                    </a:cubicBezTo>
                    <a:cubicBezTo>
                      <a:pt x="7713" y="2925369"/>
                      <a:pt x="15423" y="2928998"/>
                      <a:pt x="24132" y="2928998"/>
                    </a:cubicBezTo>
                    <a:cubicBezTo>
                      <a:pt x="41820" y="2928998"/>
                      <a:pt x="63499" y="2913575"/>
                      <a:pt x="80099" y="2909674"/>
                    </a:cubicBezTo>
                    <a:cubicBezTo>
                      <a:pt x="172531" y="2879189"/>
                      <a:pt x="266052" y="2852334"/>
                      <a:pt x="359664" y="2825569"/>
                    </a:cubicBezTo>
                    <a:cubicBezTo>
                      <a:pt x="398124" y="2915389"/>
                      <a:pt x="446472" y="3001036"/>
                      <a:pt x="496725" y="3084687"/>
                    </a:cubicBezTo>
                    <a:cubicBezTo>
                      <a:pt x="509787" y="3106915"/>
                      <a:pt x="523030" y="3129144"/>
                      <a:pt x="536637" y="3151100"/>
                    </a:cubicBezTo>
                    <a:cubicBezTo>
                      <a:pt x="425700" y="3205809"/>
                      <a:pt x="314763" y="3260517"/>
                      <a:pt x="204007" y="3315589"/>
                    </a:cubicBezTo>
                    <a:cubicBezTo>
                      <a:pt x="169084" y="3332011"/>
                      <a:pt x="133526" y="3347072"/>
                      <a:pt x="97243" y="3360409"/>
                    </a:cubicBezTo>
                    <a:cubicBezTo>
                      <a:pt x="73477" y="3363040"/>
                      <a:pt x="62501" y="3395157"/>
                      <a:pt x="84725" y="3408041"/>
                    </a:cubicBezTo>
                    <a:cubicBezTo>
                      <a:pt x="88263" y="3410037"/>
                      <a:pt x="92345" y="3410944"/>
                      <a:pt x="96427" y="3410944"/>
                    </a:cubicBezTo>
                    <a:cubicBezTo>
                      <a:pt x="101869" y="3410944"/>
                      <a:pt x="107221" y="3409220"/>
                      <a:pt x="111575" y="3406045"/>
                    </a:cubicBezTo>
                    <a:cubicBezTo>
                      <a:pt x="145772" y="3392163"/>
                      <a:pt x="179425" y="3376558"/>
                      <a:pt x="212715" y="3360681"/>
                    </a:cubicBezTo>
                    <a:cubicBezTo>
                      <a:pt x="311225" y="3311325"/>
                      <a:pt x="409100" y="3260699"/>
                      <a:pt x="507338" y="3210889"/>
                    </a:cubicBezTo>
                    <a:cubicBezTo>
                      <a:pt x="524119" y="3202089"/>
                      <a:pt x="540991" y="3193379"/>
                      <a:pt x="557772" y="3184760"/>
                    </a:cubicBezTo>
                    <a:cubicBezTo>
                      <a:pt x="607843" y="3263058"/>
                      <a:pt x="663085" y="3337636"/>
                      <a:pt x="731480" y="3401690"/>
                    </a:cubicBezTo>
                    <a:cubicBezTo>
                      <a:pt x="751345" y="3421287"/>
                      <a:pt x="770122" y="3441973"/>
                      <a:pt x="789443" y="3462205"/>
                    </a:cubicBezTo>
                    <a:cubicBezTo>
                      <a:pt x="718871" y="3524535"/>
                      <a:pt x="643855" y="3581149"/>
                      <a:pt x="567478" y="3636039"/>
                    </a:cubicBezTo>
                    <a:cubicBezTo>
                      <a:pt x="541444" y="3655546"/>
                      <a:pt x="516227" y="3676141"/>
                      <a:pt x="490194" y="3695557"/>
                    </a:cubicBezTo>
                    <a:cubicBezTo>
                      <a:pt x="476769" y="3702543"/>
                      <a:pt x="472052" y="3720869"/>
                      <a:pt x="481939" y="3732755"/>
                    </a:cubicBezTo>
                    <a:cubicBezTo>
                      <a:pt x="487745" y="3739469"/>
                      <a:pt x="493641" y="3742100"/>
                      <a:pt x="499537" y="3742100"/>
                    </a:cubicBezTo>
                    <a:cubicBezTo>
                      <a:pt x="513597" y="3742100"/>
                      <a:pt x="527475" y="3726948"/>
                      <a:pt x="538723" y="3717150"/>
                    </a:cubicBezTo>
                    <a:cubicBezTo>
                      <a:pt x="564394" y="3695375"/>
                      <a:pt x="590609" y="3674417"/>
                      <a:pt x="617277" y="3653913"/>
                    </a:cubicBezTo>
                    <a:cubicBezTo>
                      <a:pt x="687214" y="3603377"/>
                      <a:pt x="752796" y="3547489"/>
                      <a:pt x="817109" y="3489877"/>
                    </a:cubicBezTo>
                    <a:cubicBezTo>
                      <a:pt x="827812" y="3500129"/>
                      <a:pt x="838879" y="3510109"/>
                      <a:pt x="850580" y="3519363"/>
                    </a:cubicBezTo>
                    <a:cubicBezTo>
                      <a:pt x="895481" y="3553749"/>
                      <a:pt x="944283" y="3582419"/>
                      <a:pt x="994808" y="3607641"/>
                    </a:cubicBezTo>
                    <a:cubicBezTo>
                      <a:pt x="1076808" y="3652189"/>
                      <a:pt x="1165340" y="3682220"/>
                      <a:pt x="1248974" y="3723047"/>
                    </a:cubicBezTo>
                    <a:cubicBezTo>
                      <a:pt x="1291788" y="3743733"/>
                      <a:pt x="1337324" y="3772947"/>
                      <a:pt x="1382225" y="3791637"/>
                    </a:cubicBezTo>
                    <a:cubicBezTo>
                      <a:pt x="1432206" y="3813865"/>
                      <a:pt x="1484454" y="3830832"/>
                      <a:pt x="1534707" y="3852788"/>
                    </a:cubicBezTo>
                    <a:cubicBezTo>
                      <a:pt x="1683651" y="3920017"/>
                      <a:pt x="1839670" y="3983798"/>
                      <a:pt x="2005849" y="3981802"/>
                    </a:cubicBezTo>
                    <a:cubicBezTo>
                      <a:pt x="2013378" y="3982438"/>
                      <a:pt x="2020816" y="3982619"/>
                      <a:pt x="2028254" y="3982619"/>
                    </a:cubicBezTo>
                    <a:cubicBezTo>
                      <a:pt x="2075060" y="3982619"/>
                      <a:pt x="2121049" y="3972276"/>
                      <a:pt x="2167764" y="3968738"/>
                    </a:cubicBezTo>
                    <a:cubicBezTo>
                      <a:pt x="2200601" y="3966560"/>
                      <a:pt x="2234254" y="3964111"/>
                      <a:pt x="2268270" y="3961933"/>
                    </a:cubicBezTo>
                    <a:cubicBezTo>
                      <a:pt x="2386554" y="3954675"/>
                      <a:pt x="2510735" y="3950320"/>
                      <a:pt x="2628838" y="3925733"/>
                    </a:cubicBezTo>
                    <a:cubicBezTo>
                      <a:pt x="2701768" y="3908404"/>
                      <a:pt x="2777237" y="3908404"/>
                      <a:pt x="2850258" y="3893343"/>
                    </a:cubicBezTo>
                    <a:cubicBezTo>
                      <a:pt x="2924549" y="3873201"/>
                      <a:pt x="3000200" y="3857596"/>
                      <a:pt x="3073402" y="3833826"/>
                    </a:cubicBezTo>
                    <a:cubicBezTo>
                      <a:pt x="3176629" y="3793815"/>
                      <a:pt x="3282304" y="3753985"/>
                      <a:pt x="3373739" y="3690476"/>
                    </a:cubicBezTo>
                    <a:cubicBezTo>
                      <a:pt x="3463632" y="3619255"/>
                      <a:pt x="3547538" y="3540957"/>
                      <a:pt x="3616748" y="3449775"/>
                    </a:cubicBezTo>
                    <a:cubicBezTo>
                      <a:pt x="3687229" y="3479625"/>
                      <a:pt x="3757801" y="3509565"/>
                      <a:pt x="3826104" y="3544495"/>
                    </a:cubicBezTo>
                    <a:cubicBezTo>
                      <a:pt x="3977407" y="3624608"/>
                      <a:pt x="4124446" y="3712432"/>
                      <a:pt x="4276837" y="3790549"/>
                    </a:cubicBezTo>
                    <a:cubicBezTo>
                      <a:pt x="4281282" y="3792998"/>
                      <a:pt x="4285636" y="3793996"/>
                      <a:pt x="4289718" y="3793996"/>
                    </a:cubicBezTo>
                    <a:cubicBezTo>
                      <a:pt x="4312758" y="3793996"/>
                      <a:pt x="4326364" y="3759701"/>
                      <a:pt x="4301873" y="3745457"/>
                    </a:cubicBezTo>
                    <a:cubicBezTo>
                      <a:pt x="4225859" y="3705083"/>
                      <a:pt x="4147123" y="3670244"/>
                      <a:pt x="4072833" y="3626876"/>
                    </a:cubicBezTo>
                    <a:cubicBezTo>
                      <a:pt x="3934411" y="3545130"/>
                      <a:pt x="3789095" y="3477719"/>
                      <a:pt x="3641058" y="3416387"/>
                    </a:cubicBezTo>
                    <a:cubicBezTo>
                      <a:pt x="3646864" y="3408041"/>
                      <a:pt x="3652578" y="3399512"/>
                      <a:pt x="3658202" y="3390984"/>
                    </a:cubicBezTo>
                    <a:cubicBezTo>
                      <a:pt x="3720519" y="3305428"/>
                      <a:pt x="3786465" y="3221505"/>
                      <a:pt x="3834087" y="3126603"/>
                    </a:cubicBezTo>
                    <a:cubicBezTo>
                      <a:pt x="4045892" y="3151735"/>
                      <a:pt x="4258967" y="3169064"/>
                      <a:pt x="4466147" y="3220597"/>
                    </a:cubicBezTo>
                    <a:cubicBezTo>
                      <a:pt x="4468051" y="3221142"/>
                      <a:pt x="4470047" y="3221414"/>
                      <a:pt x="4471952" y="3221414"/>
                    </a:cubicBezTo>
                    <a:cubicBezTo>
                      <a:pt x="4483019" y="3221414"/>
                      <a:pt x="4493722" y="3213248"/>
                      <a:pt x="4496353" y="3202089"/>
                    </a:cubicBezTo>
                    <a:cubicBezTo>
                      <a:pt x="4500253" y="3186937"/>
                      <a:pt x="4488461" y="3172693"/>
                      <a:pt x="4473585" y="3170516"/>
                    </a:cubicBezTo>
                    <a:cubicBezTo>
                      <a:pt x="4408456" y="3156997"/>
                      <a:pt x="4342873" y="3145928"/>
                      <a:pt x="4277109" y="3137309"/>
                    </a:cubicBezTo>
                    <a:cubicBezTo>
                      <a:pt x="4135150" y="3116986"/>
                      <a:pt x="3992737" y="3102379"/>
                      <a:pt x="3849961" y="3090494"/>
                    </a:cubicBezTo>
                    <a:cubicBezTo>
                      <a:pt x="3873545" y="3029978"/>
                      <a:pt x="3887514" y="2965834"/>
                      <a:pt x="3900214" y="2902325"/>
                    </a:cubicBezTo>
                    <a:cubicBezTo>
                      <a:pt x="3908196" y="2870297"/>
                      <a:pt x="3915090" y="2837364"/>
                      <a:pt x="3921258" y="2804066"/>
                    </a:cubicBezTo>
                    <a:cubicBezTo>
                      <a:pt x="4116917" y="2783562"/>
                      <a:pt x="4313211" y="2757705"/>
                      <a:pt x="4510775" y="2755799"/>
                    </a:cubicBezTo>
                    <a:cubicBezTo>
                      <a:pt x="4544701" y="2754257"/>
                      <a:pt x="4542886" y="2703359"/>
                      <a:pt x="4509233" y="2703812"/>
                    </a:cubicBezTo>
                    <a:close/>
                    <a:moveTo>
                      <a:pt x="2546202" y="1101652"/>
                    </a:moveTo>
                    <a:cubicBezTo>
                      <a:pt x="2547381" y="1039957"/>
                      <a:pt x="2556543" y="977718"/>
                      <a:pt x="2552007" y="916114"/>
                    </a:cubicBezTo>
                    <a:cubicBezTo>
                      <a:pt x="2615594" y="935893"/>
                      <a:pt x="2679907" y="960843"/>
                      <a:pt x="2747394" y="990239"/>
                    </a:cubicBezTo>
                    <a:cubicBezTo>
                      <a:pt x="2740047" y="1005753"/>
                      <a:pt x="2731883" y="1020905"/>
                      <a:pt x="2723901" y="1036147"/>
                    </a:cubicBezTo>
                    <a:cubicBezTo>
                      <a:pt x="2666845" y="1141663"/>
                      <a:pt x="2619041" y="1252442"/>
                      <a:pt x="2544932" y="1347796"/>
                    </a:cubicBezTo>
                    <a:cubicBezTo>
                      <a:pt x="2544116" y="1265144"/>
                      <a:pt x="2542211" y="1184759"/>
                      <a:pt x="2546202" y="1101652"/>
                    </a:cubicBezTo>
                    <a:close/>
                    <a:moveTo>
                      <a:pt x="2310540" y="865851"/>
                    </a:moveTo>
                    <a:cubicBezTo>
                      <a:pt x="2307184" y="873109"/>
                      <a:pt x="2305279" y="881456"/>
                      <a:pt x="2303102" y="889077"/>
                    </a:cubicBezTo>
                    <a:cubicBezTo>
                      <a:pt x="2292943" y="925096"/>
                      <a:pt x="2284597" y="961569"/>
                      <a:pt x="2274892" y="997769"/>
                    </a:cubicBezTo>
                    <a:cubicBezTo>
                      <a:pt x="2241874" y="1105554"/>
                      <a:pt x="2220285" y="1216151"/>
                      <a:pt x="2194342" y="1325659"/>
                    </a:cubicBezTo>
                    <a:cubicBezTo>
                      <a:pt x="2148171" y="1175142"/>
                      <a:pt x="2136198" y="1016822"/>
                      <a:pt x="2108532" y="862494"/>
                    </a:cubicBezTo>
                    <a:cubicBezTo>
                      <a:pt x="2179556" y="858139"/>
                      <a:pt x="2246137" y="859409"/>
                      <a:pt x="2310540" y="865851"/>
                    </a:cubicBezTo>
                    <a:close/>
                    <a:moveTo>
                      <a:pt x="1868969" y="885267"/>
                    </a:moveTo>
                    <a:cubicBezTo>
                      <a:pt x="1853095" y="1035512"/>
                      <a:pt x="1853730" y="1187208"/>
                      <a:pt x="1838582" y="1337544"/>
                    </a:cubicBezTo>
                    <a:cubicBezTo>
                      <a:pt x="1825247" y="1334550"/>
                      <a:pt x="1814907" y="1307876"/>
                      <a:pt x="1804475" y="1281293"/>
                    </a:cubicBezTo>
                    <a:cubicBezTo>
                      <a:pt x="1795858" y="1259518"/>
                      <a:pt x="1787875" y="1239105"/>
                      <a:pt x="1778986" y="1216241"/>
                    </a:cubicBezTo>
                    <a:cubicBezTo>
                      <a:pt x="1743428" y="1111179"/>
                      <a:pt x="1696259" y="1010380"/>
                      <a:pt x="1669319" y="902686"/>
                    </a:cubicBezTo>
                    <a:cubicBezTo>
                      <a:pt x="1735536" y="893432"/>
                      <a:pt x="1802298" y="889622"/>
                      <a:pt x="1868969" y="885267"/>
                    </a:cubicBezTo>
                    <a:close/>
                    <a:moveTo>
                      <a:pt x="3614571" y="3354330"/>
                    </a:moveTo>
                    <a:cubicBezTo>
                      <a:pt x="3605138" y="3367485"/>
                      <a:pt x="3595704" y="3380731"/>
                      <a:pt x="3586179" y="3393978"/>
                    </a:cubicBezTo>
                    <a:cubicBezTo>
                      <a:pt x="3522230" y="3368211"/>
                      <a:pt x="3457917" y="3343261"/>
                      <a:pt x="3393514" y="3318674"/>
                    </a:cubicBezTo>
                    <a:cubicBezTo>
                      <a:pt x="3383173" y="3314773"/>
                      <a:pt x="3356232" y="3305518"/>
                      <a:pt x="3358863" y="3325115"/>
                    </a:cubicBezTo>
                    <a:cubicBezTo>
                      <a:pt x="3365666" y="3335368"/>
                      <a:pt x="3379091" y="3338997"/>
                      <a:pt x="3389160" y="3345711"/>
                    </a:cubicBezTo>
                    <a:cubicBezTo>
                      <a:pt x="3445490" y="3375469"/>
                      <a:pt x="3503634" y="3401508"/>
                      <a:pt x="3562142" y="3426640"/>
                    </a:cubicBezTo>
                    <a:cubicBezTo>
                      <a:pt x="3546993" y="3446963"/>
                      <a:pt x="3531391" y="3466923"/>
                      <a:pt x="3514791" y="3486066"/>
                    </a:cubicBezTo>
                    <a:cubicBezTo>
                      <a:pt x="3458552" y="3545402"/>
                      <a:pt x="3393332" y="3602742"/>
                      <a:pt x="3327659" y="3653913"/>
                    </a:cubicBezTo>
                    <a:cubicBezTo>
                      <a:pt x="3242393" y="3707714"/>
                      <a:pt x="3146876" y="3745003"/>
                      <a:pt x="3052630" y="3781113"/>
                    </a:cubicBezTo>
                    <a:cubicBezTo>
                      <a:pt x="2977704" y="3804067"/>
                      <a:pt x="2901146" y="3821577"/>
                      <a:pt x="2825132" y="3840902"/>
                    </a:cubicBezTo>
                    <a:cubicBezTo>
                      <a:pt x="2769255" y="3850701"/>
                      <a:pt x="2712018" y="3851608"/>
                      <a:pt x="2656413" y="3862949"/>
                    </a:cubicBezTo>
                    <a:cubicBezTo>
                      <a:pt x="2557722" y="3886175"/>
                      <a:pt x="2458668" y="3891347"/>
                      <a:pt x="2357255" y="3900964"/>
                    </a:cubicBezTo>
                    <a:cubicBezTo>
                      <a:pt x="2284416" y="3904321"/>
                      <a:pt x="2208039" y="3908676"/>
                      <a:pt x="2134837" y="3914845"/>
                    </a:cubicBezTo>
                    <a:cubicBezTo>
                      <a:pt x="2091206" y="3921106"/>
                      <a:pt x="2047756" y="3928454"/>
                      <a:pt x="2003400" y="3925188"/>
                    </a:cubicBezTo>
                    <a:cubicBezTo>
                      <a:pt x="1844750" y="3927275"/>
                      <a:pt x="1694082" y="3862314"/>
                      <a:pt x="1551397" y="3798533"/>
                    </a:cubicBezTo>
                    <a:cubicBezTo>
                      <a:pt x="1489080" y="3772131"/>
                      <a:pt x="1424768" y="3751445"/>
                      <a:pt x="1364265" y="3720779"/>
                    </a:cubicBezTo>
                    <a:cubicBezTo>
                      <a:pt x="1203801" y="3625424"/>
                      <a:pt x="1013403" y="3581603"/>
                      <a:pt x="867815" y="3460481"/>
                    </a:cubicBezTo>
                    <a:cubicBezTo>
                      <a:pt x="865184" y="3457759"/>
                      <a:pt x="862463" y="3455128"/>
                      <a:pt x="859833" y="3452406"/>
                    </a:cubicBezTo>
                    <a:cubicBezTo>
                      <a:pt x="1012224" y="3325751"/>
                      <a:pt x="1177405" y="3214156"/>
                      <a:pt x="1319817" y="3075705"/>
                    </a:cubicBezTo>
                    <a:cubicBezTo>
                      <a:pt x="1328163" y="3034515"/>
                      <a:pt x="1202803" y="3149013"/>
                      <a:pt x="1187836" y="3156997"/>
                    </a:cubicBezTo>
                    <a:cubicBezTo>
                      <a:pt x="1072273" y="3250084"/>
                      <a:pt x="948727" y="3332646"/>
                      <a:pt x="833255" y="3425642"/>
                    </a:cubicBezTo>
                    <a:cubicBezTo>
                      <a:pt x="770938" y="3363040"/>
                      <a:pt x="708712" y="3299893"/>
                      <a:pt x="655193" y="3229489"/>
                    </a:cubicBezTo>
                    <a:cubicBezTo>
                      <a:pt x="638231" y="3206807"/>
                      <a:pt x="622810" y="3183127"/>
                      <a:pt x="607843" y="3158993"/>
                    </a:cubicBezTo>
                    <a:cubicBezTo>
                      <a:pt x="730028" y="3097026"/>
                      <a:pt x="853574" y="3036601"/>
                      <a:pt x="973128" y="2968828"/>
                    </a:cubicBezTo>
                    <a:cubicBezTo>
                      <a:pt x="1024560" y="2939977"/>
                      <a:pt x="1074178" y="2906135"/>
                      <a:pt x="1129873" y="2886175"/>
                    </a:cubicBezTo>
                    <a:cubicBezTo>
                      <a:pt x="1134046" y="2886356"/>
                      <a:pt x="1138128" y="2883816"/>
                      <a:pt x="1139579" y="2879915"/>
                    </a:cubicBezTo>
                    <a:cubicBezTo>
                      <a:pt x="1147471" y="2822665"/>
                      <a:pt x="936845" y="2957487"/>
                      <a:pt x="909632" y="2966651"/>
                    </a:cubicBezTo>
                    <a:cubicBezTo>
                      <a:pt x="802414" y="3019817"/>
                      <a:pt x="695015" y="3072802"/>
                      <a:pt x="587706" y="3125696"/>
                    </a:cubicBezTo>
                    <a:cubicBezTo>
                      <a:pt x="569655" y="3095574"/>
                      <a:pt x="551967" y="3065271"/>
                      <a:pt x="533008" y="3035694"/>
                    </a:cubicBezTo>
                    <a:cubicBezTo>
                      <a:pt x="489922" y="2962386"/>
                      <a:pt x="448558" y="2887627"/>
                      <a:pt x="414180" y="2809782"/>
                    </a:cubicBezTo>
                    <a:cubicBezTo>
                      <a:pt x="542533" y="2772675"/>
                      <a:pt x="672337" y="2740648"/>
                      <a:pt x="802958" y="2712704"/>
                    </a:cubicBezTo>
                    <a:cubicBezTo>
                      <a:pt x="870173" y="2702179"/>
                      <a:pt x="935756" y="2683399"/>
                      <a:pt x="1002518" y="2671423"/>
                    </a:cubicBezTo>
                    <a:cubicBezTo>
                      <a:pt x="1007235" y="2671695"/>
                      <a:pt x="1011861" y="2668973"/>
                      <a:pt x="1013766" y="2664255"/>
                    </a:cubicBezTo>
                    <a:cubicBezTo>
                      <a:pt x="1019480" y="2633771"/>
                      <a:pt x="957617" y="2654547"/>
                      <a:pt x="940110" y="2655454"/>
                    </a:cubicBezTo>
                    <a:cubicBezTo>
                      <a:pt x="781914" y="2680223"/>
                      <a:pt x="624715" y="2711615"/>
                      <a:pt x="469784" y="2752624"/>
                    </a:cubicBezTo>
                    <a:cubicBezTo>
                      <a:pt x="445837" y="2758884"/>
                      <a:pt x="421981" y="2765235"/>
                      <a:pt x="398034" y="2771586"/>
                    </a:cubicBezTo>
                    <a:cubicBezTo>
                      <a:pt x="365560" y="2686030"/>
                      <a:pt x="348053" y="2595484"/>
                      <a:pt x="334265" y="2505391"/>
                    </a:cubicBezTo>
                    <a:cubicBezTo>
                      <a:pt x="299433" y="2292090"/>
                      <a:pt x="340978" y="2078245"/>
                      <a:pt x="372000" y="1865579"/>
                    </a:cubicBezTo>
                    <a:cubicBezTo>
                      <a:pt x="391321" y="1757432"/>
                      <a:pt x="398396" y="1648014"/>
                      <a:pt x="402025" y="1538415"/>
                    </a:cubicBezTo>
                    <a:cubicBezTo>
                      <a:pt x="413726" y="1441337"/>
                      <a:pt x="429328" y="1344349"/>
                      <a:pt x="429600" y="1246272"/>
                    </a:cubicBezTo>
                    <a:cubicBezTo>
                      <a:pt x="429419" y="1244730"/>
                      <a:pt x="429238" y="1243187"/>
                      <a:pt x="428965" y="1241736"/>
                    </a:cubicBezTo>
                    <a:cubicBezTo>
                      <a:pt x="428693" y="1233026"/>
                      <a:pt x="428240" y="1224316"/>
                      <a:pt x="429691" y="1215606"/>
                    </a:cubicBezTo>
                    <a:cubicBezTo>
                      <a:pt x="432594" y="1175595"/>
                      <a:pt x="434226" y="1135222"/>
                      <a:pt x="431142" y="1095120"/>
                    </a:cubicBezTo>
                    <a:cubicBezTo>
                      <a:pt x="431324" y="1090402"/>
                      <a:pt x="429600" y="1084505"/>
                      <a:pt x="424248" y="1083870"/>
                    </a:cubicBezTo>
                    <a:cubicBezTo>
                      <a:pt x="426788" y="1029433"/>
                      <a:pt x="428784" y="974996"/>
                      <a:pt x="429963" y="920560"/>
                    </a:cubicBezTo>
                    <a:cubicBezTo>
                      <a:pt x="438036" y="745637"/>
                      <a:pt x="462800" y="570079"/>
                      <a:pt x="496090" y="398150"/>
                    </a:cubicBezTo>
                    <a:cubicBezTo>
                      <a:pt x="523393" y="284831"/>
                      <a:pt x="531920" y="162802"/>
                      <a:pt x="597140" y="62911"/>
                    </a:cubicBezTo>
                    <a:cubicBezTo>
                      <a:pt x="688665" y="21176"/>
                      <a:pt x="774294" y="161623"/>
                      <a:pt x="825182" y="220868"/>
                    </a:cubicBezTo>
                    <a:cubicBezTo>
                      <a:pt x="892216" y="306061"/>
                      <a:pt x="963966" y="387898"/>
                      <a:pt x="1025286" y="477355"/>
                    </a:cubicBezTo>
                    <a:cubicBezTo>
                      <a:pt x="1088691" y="577972"/>
                      <a:pt x="1159353" y="674234"/>
                      <a:pt x="1213870" y="780113"/>
                    </a:cubicBezTo>
                    <a:cubicBezTo>
                      <a:pt x="1248339" y="844439"/>
                      <a:pt x="1280903" y="909582"/>
                      <a:pt x="1317641" y="972637"/>
                    </a:cubicBezTo>
                    <a:cubicBezTo>
                      <a:pt x="1321541" y="979442"/>
                      <a:pt x="1327981" y="983888"/>
                      <a:pt x="1335238" y="985702"/>
                    </a:cubicBezTo>
                    <a:cubicBezTo>
                      <a:pt x="1331791" y="989422"/>
                      <a:pt x="1329070" y="995047"/>
                      <a:pt x="1332607" y="999584"/>
                    </a:cubicBezTo>
                    <a:cubicBezTo>
                      <a:pt x="1334512" y="1002033"/>
                      <a:pt x="1337324" y="1002941"/>
                      <a:pt x="1340318" y="1002759"/>
                    </a:cubicBezTo>
                    <a:cubicBezTo>
                      <a:pt x="1357280" y="1000763"/>
                      <a:pt x="1372247" y="991237"/>
                      <a:pt x="1387940" y="984976"/>
                    </a:cubicBezTo>
                    <a:cubicBezTo>
                      <a:pt x="1465768" y="954038"/>
                      <a:pt x="1548857" y="929179"/>
                      <a:pt x="1630949" y="908493"/>
                    </a:cubicBezTo>
                    <a:cubicBezTo>
                      <a:pt x="1634940" y="907767"/>
                      <a:pt x="1639022" y="907223"/>
                      <a:pt x="1643013" y="906588"/>
                    </a:cubicBezTo>
                    <a:cubicBezTo>
                      <a:pt x="1637299" y="993958"/>
                      <a:pt x="1686826" y="1077972"/>
                      <a:pt x="1709322" y="1160988"/>
                    </a:cubicBezTo>
                    <a:cubicBezTo>
                      <a:pt x="1731001" y="1228671"/>
                      <a:pt x="1756490" y="1294993"/>
                      <a:pt x="1780891" y="1361768"/>
                    </a:cubicBezTo>
                    <a:cubicBezTo>
                      <a:pt x="1792683" y="1393977"/>
                      <a:pt x="1804203" y="1426457"/>
                      <a:pt x="1817265" y="1458212"/>
                    </a:cubicBezTo>
                    <a:cubicBezTo>
                      <a:pt x="1820893" y="1467738"/>
                      <a:pt x="1825157" y="1478081"/>
                      <a:pt x="1834863" y="1482890"/>
                    </a:cubicBezTo>
                    <a:cubicBezTo>
                      <a:pt x="1873777" y="1498858"/>
                      <a:pt x="1881941" y="1456851"/>
                      <a:pt x="1883301" y="1427909"/>
                    </a:cubicBezTo>
                    <a:cubicBezTo>
                      <a:pt x="1889379" y="1376739"/>
                      <a:pt x="1898087" y="1325750"/>
                      <a:pt x="1900989" y="1274216"/>
                    </a:cubicBezTo>
                    <a:cubicBezTo>
                      <a:pt x="1908065" y="1143024"/>
                      <a:pt x="1914324" y="1011741"/>
                      <a:pt x="1925844" y="880912"/>
                    </a:cubicBezTo>
                    <a:cubicBezTo>
                      <a:pt x="1939994" y="879823"/>
                      <a:pt x="1954236" y="878553"/>
                      <a:pt x="1968386" y="877101"/>
                    </a:cubicBezTo>
                    <a:cubicBezTo>
                      <a:pt x="2007119" y="871385"/>
                      <a:pt x="2044219" y="867121"/>
                      <a:pt x="2080321" y="864218"/>
                    </a:cubicBezTo>
                    <a:cubicBezTo>
                      <a:pt x="2082226" y="918927"/>
                      <a:pt x="2088848" y="973454"/>
                      <a:pt x="2094381" y="1027891"/>
                    </a:cubicBezTo>
                    <a:cubicBezTo>
                      <a:pt x="2106536" y="1144839"/>
                      <a:pt x="2123589" y="1261424"/>
                      <a:pt x="2155881" y="1374652"/>
                    </a:cubicBezTo>
                    <a:cubicBezTo>
                      <a:pt x="2161778" y="1393523"/>
                      <a:pt x="2160326" y="1419743"/>
                      <a:pt x="2181824" y="1428272"/>
                    </a:cubicBezTo>
                    <a:cubicBezTo>
                      <a:pt x="2205590" y="1437435"/>
                      <a:pt x="2223641" y="1414209"/>
                      <a:pt x="2229900" y="1394067"/>
                    </a:cubicBezTo>
                    <a:cubicBezTo>
                      <a:pt x="2253847" y="1333371"/>
                      <a:pt x="2265004" y="1268773"/>
                      <a:pt x="2278248" y="1205173"/>
                    </a:cubicBezTo>
                    <a:cubicBezTo>
                      <a:pt x="2304009" y="1097842"/>
                      <a:pt x="2335122" y="991781"/>
                      <a:pt x="2363242" y="884995"/>
                    </a:cubicBezTo>
                    <a:cubicBezTo>
                      <a:pt x="2364512" y="880730"/>
                      <a:pt x="2364784" y="876375"/>
                      <a:pt x="2364331" y="872293"/>
                    </a:cubicBezTo>
                    <a:cubicBezTo>
                      <a:pt x="2422203" y="880912"/>
                      <a:pt x="2478714" y="893795"/>
                      <a:pt x="2535589" y="910761"/>
                    </a:cubicBezTo>
                    <a:cubicBezTo>
                      <a:pt x="2526518" y="942607"/>
                      <a:pt x="2519806" y="1005844"/>
                      <a:pt x="2517810" y="1012830"/>
                    </a:cubicBezTo>
                    <a:cubicBezTo>
                      <a:pt x="2503115" y="1114898"/>
                      <a:pt x="2496675" y="1218147"/>
                      <a:pt x="2496040" y="1321213"/>
                    </a:cubicBezTo>
                    <a:cubicBezTo>
                      <a:pt x="2495133" y="1347796"/>
                      <a:pt x="2493954" y="1374380"/>
                      <a:pt x="2492956" y="1400963"/>
                    </a:cubicBezTo>
                    <a:cubicBezTo>
                      <a:pt x="2491958" y="1410036"/>
                      <a:pt x="2493137" y="1419199"/>
                      <a:pt x="2498217" y="1427002"/>
                    </a:cubicBezTo>
                    <a:cubicBezTo>
                      <a:pt x="2543209" y="1480350"/>
                      <a:pt x="2597815" y="1361950"/>
                      <a:pt x="2624212" y="1332736"/>
                    </a:cubicBezTo>
                    <a:cubicBezTo>
                      <a:pt x="2662128" y="1275668"/>
                      <a:pt x="2697595" y="1216967"/>
                      <a:pt x="2725443" y="1154274"/>
                    </a:cubicBezTo>
                    <a:cubicBezTo>
                      <a:pt x="2748573" y="1106552"/>
                      <a:pt x="2777872" y="1061641"/>
                      <a:pt x="2797466" y="1012285"/>
                    </a:cubicBezTo>
                    <a:cubicBezTo>
                      <a:pt x="2814609" y="1020179"/>
                      <a:pt x="2831935" y="1028254"/>
                      <a:pt x="2849623" y="1036691"/>
                    </a:cubicBezTo>
                    <a:cubicBezTo>
                      <a:pt x="2887086" y="1060099"/>
                      <a:pt x="2927270" y="1037326"/>
                      <a:pt x="2961286" y="1018455"/>
                    </a:cubicBezTo>
                    <a:cubicBezTo>
                      <a:pt x="3041019" y="979623"/>
                      <a:pt x="3091997" y="904773"/>
                      <a:pt x="3152954" y="843169"/>
                    </a:cubicBezTo>
                    <a:cubicBezTo>
                      <a:pt x="3212277" y="781384"/>
                      <a:pt x="3271873" y="719961"/>
                      <a:pt x="3331015" y="657994"/>
                    </a:cubicBezTo>
                    <a:cubicBezTo>
                      <a:pt x="3411383" y="567538"/>
                      <a:pt x="3507626" y="493777"/>
                      <a:pt x="3593799" y="409309"/>
                    </a:cubicBezTo>
                    <a:cubicBezTo>
                      <a:pt x="3668362" y="333007"/>
                      <a:pt x="3746281" y="259972"/>
                      <a:pt x="3833543" y="198095"/>
                    </a:cubicBezTo>
                    <a:cubicBezTo>
                      <a:pt x="4006252" y="75794"/>
                      <a:pt x="4003894" y="336999"/>
                      <a:pt x="4010788" y="445873"/>
                    </a:cubicBezTo>
                    <a:cubicBezTo>
                      <a:pt x="4018226" y="609817"/>
                      <a:pt x="4010334" y="774760"/>
                      <a:pt x="3994188" y="937979"/>
                    </a:cubicBezTo>
                    <a:cubicBezTo>
                      <a:pt x="3973960" y="1039685"/>
                      <a:pt x="3956272" y="1143750"/>
                      <a:pt x="3939763" y="1246454"/>
                    </a:cubicBezTo>
                    <a:cubicBezTo>
                      <a:pt x="3938402" y="1259791"/>
                      <a:pt x="3929694" y="1288279"/>
                      <a:pt x="3920532" y="1321032"/>
                    </a:cubicBezTo>
                    <a:cubicBezTo>
                      <a:pt x="3915997" y="1323754"/>
                      <a:pt x="3912278" y="1327655"/>
                      <a:pt x="3910373" y="1332736"/>
                    </a:cubicBezTo>
                    <a:cubicBezTo>
                      <a:pt x="3887696" y="1382182"/>
                      <a:pt x="3878534" y="1436256"/>
                      <a:pt x="3879804" y="1490602"/>
                    </a:cubicBezTo>
                    <a:cubicBezTo>
                      <a:pt x="3878897" y="1571168"/>
                      <a:pt x="3880621" y="1651734"/>
                      <a:pt x="3886245" y="1732210"/>
                    </a:cubicBezTo>
                    <a:cubicBezTo>
                      <a:pt x="3885882" y="1858321"/>
                      <a:pt x="3914999" y="1981348"/>
                      <a:pt x="3927699" y="2106280"/>
                    </a:cubicBezTo>
                    <a:cubicBezTo>
                      <a:pt x="3928968" y="2171150"/>
                      <a:pt x="3932506" y="2241555"/>
                      <a:pt x="3928061" y="2307242"/>
                    </a:cubicBezTo>
                    <a:cubicBezTo>
                      <a:pt x="3920351" y="2437980"/>
                      <a:pt x="3905566" y="2568084"/>
                      <a:pt x="3881528" y="2697098"/>
                    </a:cubicBezTo>
                    <a:cubicBezTo>
                      <a:pt x="3878353" y="2719690"/>
                      <a:pt x="3874725" y="2742100"/>
                      <a:pt x="3871005" y="2764418"/>
                    </a:cubicBezTo>
                    <a:cubicBezTo>
                      <a:pt x="3800706" y="2773128"/>
                      <a:pt x="3730407" y="2782020"/>
                      <a:pt x="3660107" y="2790548"/>
                    </a:cubicBezTo>
                    <a:cubicBezTo>
                      <a:pt x="3586996" y="2801254"/>
                      <a:pt x="3513522" y="2811234"/>
                      <a:pt x="3441317" y="2826476"/>
                    </a:cubicBezTo>
                    <a:cubicBezTo>
                      <a:pt x="3418096" y="2830740"/>
                      <a:pt x="3419547" y="2857686"/>
                      <a:pt x="3442043" y="2857686"/>
                    </a:cubicBezTo>
                    <a:cubicBezTo>
                      <a:pt x="3442769" y="2857686"/>
                      <a:pt x="3443494" y="2857686"/>
                      <a:pt x="3444220" y="2857596"/>
                    </a:cubicBezTo>
                    <a:cubicBezTo>
                      <a:pt x="3583549" y="2840357"/>
                      <a:pt x="3723241" y="2824661"/>
                      <a:pt x="3863023" y="2809964"/>
                    </a:cubicBezTo>
                    <a:cubicBezTo>
                      <a:pt x="3847602" y="2892889"/>
                      <a:pt x="3828009" y="2974453"/>
                      <a:pt x="3802430" y="3057378"/>
                    </a:cubicBezTo>
                    <a:cubicBezTo>
                      <a:pt x="3798892" y="3066542"/>
                      <a:pt x="3795082" y="3075524"/>
                      <a:pt x="3791181" y="3084415"/>
                    </a:cubicBezTo>
                    <a:cubicBezTo>
                      <a:pt x="3698477" y="3074072"/>
                      <a:pt x="3606045" y="3060735"/>
                      <a:pt x="3513068" y="3053658"/>
                    </a:cubicBezTo>
                    <a:cubicBezTo>
                      <a:pt x="3504814" y="3053568"/>
                      <a:pt x="3496287" y="3052116"/>
                      <a:pt x="3488123" y="3054293"/>
                    </a:cubicBezTo>
                    <a:cubicBezTo>
                      <a:pt x="3483860" y="3055291"/>
                      <a:pt x="3481048" y="3059556"/>
                      <a:pt x="3482953" y="3063820"/>
                    </a:cubicBezTo>
                    <a:cubicBezTo>
                      <a:pt x="3488032" y="3071622"/>
                      <a:pt x="3498555" y="3072076"/>
                      <a:pt x="3506719" y="3075252"/>
                    </a:cubicBezTo>
                    <a:cubicBezTo>
                      <a:pt x="3595250" y="3094123"/>
                      <a:pt x="3684689" y="3107641"/>
                      <a:pt x="3774491" y="3119073"/>
                    </a:cubicBezTo>
                    <a:cubicBezTo>
                      <a:pt x="3730497" y="3203087"/>
                      <a:pt x="3669813" y="3277393"/>
                      <a:pt x="3614571" y="3354330"/>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4" name="Google Shape;84;p3"/>
              <p:cNvSpPr/>
              <p:nvPr/>
            </p:nvSpPr>
            <p:spPr>
              <a:xfrm>
                <a:off x="15399881" y="1404918"/>
                <a:ext cx="921712" cy="621878"/>
              </a:xfrm>
              <a:custGeom>
                <a:avLst/>
                <a:gdLst/>
                <a:ahLst/>
                <a:cxnLst/>
                <a:rect l="l" t="t" r="r" b="b"/>
                <a:pathLst>
                  <a:path w="921712" h="621878" extrusionOk="0">
                    <a:moveTo>
                      <a:pt x="914718" y="364303"/>
                    </a:moveTo>
                    <a:cubicBezTo>
                      <a:pt x="936942" y="303515"/>
                      <a:pt x="902926" y="241276"/>
                      <a:pt x="858842" y="199632"/>
                    </a:cubicBezTo>
                    <a:cubicBezTo>
                      <a:pt x="818839" y="141022"/>
                      <a:pt x="756522" y="101918"/>
                      <a:pt x="692844" y="73248"/>
                    </a:cubicBezTo>
                    <a:cubicBezTo>
                      <a:pt x="510882" y="-14304"/>
                      <a:pt x="400580" y="-29365"/>
                      <a:pt x="214174" y="60909"/>
                    </a:cubicBezTo>
                    <a:cubicBezTo>
                      <a:pt x="113214" y="107453"/>
                      <a:pt x="-68566" y="243726"/>
                      <a:pt x="26860" y="366117"/>
                    </a:cubicBezTo>
                    <a:cubicBezTo>
                      <a:pt x="92261" y="452853"/>
                      <a:pt x="184330" y="514094"/>
                      <a:pt x="282387" y="558460"/>
                    </a:cubicBezTo>
                    <a:cubicBezTo>
                      <a:pt x="346881" y="584317"/>
                      <a:pt x="411556" y="618250"/>
                      <a:pt x="482128" y="621334"/>
                    </a:cubicBezTo>
                    <a:cubicBezTo>
                      <a:pt x="488659" y="621697"/>
                      <a:pt x="495280" y="621879"/>
                      <a:pt x="501902" y="621879"/>
                    </a:cubicBezTo>
                    <a:cubicBezTo>
                      <a:pt x="664090" y="621969"/>
                      <a:pt x="853490" y="515364"/>
                      <a:pt x="914718" y="364303"/>
                    </a:cubicBezTo>
                    <a:close/>
                    <a:moveTo>
                      <a:pt x="666992" y="114257"/>
                    </a:moveTo>
                    <a:cubicBezTo>
                      <a:pt x="679329" y="118794"/>
                      <a:pt x="691665" y="125780"/>
                      <a:pt x="702369" y="134490"/>
                    </a:cubicBezTo>
                    <a:cubicBezTo>
                      <a:pt x="726316" y="146012"/>
                      <a:pt x="749537" y="158986"/>
                      <a:pt x="771398" y="174047"/>
                    </a:cubicBezTo>
                    <a:cubicBezTo>
                      <a:pt x="771942" y="175226"/>
                      <a:pt x="772668" y="176315"/>
                      <a:pt x="773485" y="177494"/>
                    </a:cubicBezTo>
                    <a:cubicBezTo>
                      <a:pt x="781104" y="188200"/>
                      <a:pt x="789631" y="200539"/>
                      <a:pt x="794892" y="214058"/>
                    </a:cubicBezTo>
                    <a:cubicBezTo>
                      <a:pt x="821016" y="316217"/>
                      <a:pt x="755887" y="419828"/>
                      <a:pt x="677968" y="481432"/>
                    </a:cubicBezTo>
                    <a:cubicBezTo>
                      <a:pt x="625085" y="515636"/>
                      <a:pt x="551066" y="514275"/>
                      <a:pt x="498727" y="479345"/>
                    </a:cubicBezTo>
                    <a:cubicBezTo>
                      <a:pt x="352595" y="396057"/>
                      <a:pt x="339987" y="127866"/>
                      <a:pt x="503444" y="61726"/>
                    </a:cubicBezTo>
                    <a:cubicBezTo>
                      <a:pt x="542812" y="68712"/>
                      <a:pt x="581454" y="81595"/>
                      <a:pt x="618009" y="98924"/>
                    </a:cubicBezTo>
                    <a:cubicBezTo>
                      <a:pt x="625448" y="101737"/>
                      <a:pt x="632795" y="104640"/>
                      <a:pt x="640233" y="107453"/>
                    </a:cubicBezTo>
                    <a:cubicBezTo>
                      <a:pt x="649032" y="108814"/>
                      <a:pt x="657921" y="110991"/>
                      <a:pt x="666992" y="114257"/>
                    </a:cubicBezTo>
                    <a:close/>
                    <a:moveTo>
                      <a:pt x="356405" y="528157"/>
                    </a:moveTo>
                    <a:cubicBezTo>
                      <a:pt x="296809" y="505656"/>
                      <a:pt x="240388" y="476170"/>
                      <a:pt x="187324" y="440968"/>
                    </a:cubicBezTo>
                    <a:cubicBezTo>
                      <a:pt x="147593" y="413840"/>
                      <a:pt x="45092" y="331459"/>
                      <a:pt x="56612" y="279744"/>
                    </a:cubicBezTo>
                    <a:cubicBezTo>
                      <a:pt x="101241" y="174954"/>
                      <a:pt x="212269" y="117251"/>
                      <a:pt x="314498" y="80234"/>
                    </a:cubicBezTo>
                    <a:cubicBezTo>
                      <a:pt x="354682" y="63359"/>
                      <a:pt x="396408" y="55829"/>
                      <a:pt x="438224" y="55829"/>
                    </a:cubicBezTo>
                    <a:cubicBezTo>
                      <a:pt x="441127" y="55829"/>
                      <a:pt x="444030" y="56010"/>
                      <a:pt x="446933" y="56101"/>
                    </a:cubicBezTo>
                    <a:cubicBezTo>
                      <a:pt x="389695" y="96837"/>
                      <a:pt x="351960" y="164883"/>
                      <a:pt x="341710" y="233655"/>
                    </a:cubicBezTo>
                    <a:cubicBezTo>
                      <a:pt x="316675" y="376369"/>
                      <a:pt x="412826" y="541766"/>
                      <a:pt x="561226" y="560274"/>
                    </a:cubicBezTo>
                    <a:cubicBezTo>
                      <a:pt x="553697" y="561454"/>
                      <a:pt x="546077" y="562452"/>
                      <a:pt x="538458" y="563178"/>
                    </a:cubicBezTo>
                    <a:cubicBezTo>
                      <a:pt x="474871" y="572523"/>
                      <a:pt x="414187" y="553470"/>
                      <a:pt x="356405" y="528157"/>
                    </a:cubicBezTo>
                    <a:close/>
                    <a:moveTo>
                      <a:pt x="786184" y="448952"/>
                    </a:moveTo>
                    <a:cubicBezTo>
                      <a:pt x="795618" y="435433"/>
                      <a:pt x="804054" y="421280"/>
                      <a:pt x="811401" y="406854"/>
                    </a:cubicBezTo>
                    <a:cubicBezTo>
                      <a:pt x="833897" y="356591"/>
                      <a:pt x="848138" y="294261"/>
                      <a:pt x="838795" y="238010"/>
                    </a:cubicBezTo>
                    <a:cubicBezTo>
                      <a:pt x="844963" y="244814"/>
                      <a:pt x="851131" y="251528"/>
                      <a:pt x="857481" y="258151"/>
                    </a:cubicBezTo>
                    <a:cubicBezTo>
                      <a:pt x="898844" y="313223"/>
                      <a:pt x="870180" y="361399"/>
                      <a:pt x="829724" y="405493"/>
                    </a:cubicBezTo>
                    <a:cubicBezTo>
                      <a:pt x="816299" y="420645"/>
                      <a:pt x="801695" y="435252"/>
                      <a:pt x="786184" y="448952"/>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 name="Google Shape;85;p3"/>
              <p:cNvSpPr/>
              <p:nvPr/>
            </p:nvSpPr>
            <p:spPr>
              <a:xfrm>
                <a:off x="15906473" y="1556478"/>
                <a:ext cx="200852" cy="246221"/>
              </a:xfrm>
              <a:custGeom>
                <a:avLst/>
                <a:gdLst/>
                <a:ahLst/>
                <a:cxnLst/>
                <a:rect l="l" t="t" r="r" b="b"/>
                <a:pathLst>
                  <a:path w="200852" h="246221" extrusionOk="0">
                    <a:moveTo>
                      <a:pt x="25698" y="45622"/>
                    </a:moveTo>
                    <a:cubicBezTo>
                      <a:pt x="-17751" y="107317"/>
                      <a:pt x="-9406" y="222541"/>
                      <a:pt x="76223" y="240052"/>
                    </a:cubicBezTo>
                    <a:cubicBezTo>
                      <a:pt x="88378" y="244316"/>
                      <a:pt x="99626" y="246221"/>
                      <a:pt x="110148" y="246221"/>
                    </a:cubicBezTo>
                    <a:cubicBezTo>
                      <a:pt x="200313" y="246221"/>
                      <a:pt x="228433" y="101874"/>
                      <a:pt x="170923" y="36459"/>
                    </a:cubicBezTo>
                    <a:cubicBezTo>
                      <a:pt x="135638" y="-19157"/>
                      <a:pt x="57628" y="-7181"/>
                      <a:pt x="25698" y="45622"/>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86" name="Google Shape;86;p3"/>
            <p:cNvSpPr/>
            <p:nvPr/>
          </p:nvSpPr>
          <p:spPr>
            <a:xfrm>
              <a:off x="17139870" y="1624510"/>
              <a:ext cx="836936" cy="505654"/>
            </a:xfrm>
            <a:custGeom>
              <a:avLst/>
              <a:gdLst/>
              <a:ahLst/>
              <a:cxnLst/>
              <a:rect l="l" t="t" r="r" b="b"/>
              <a:pathLst>
                <a:path w="836936" h="505654" extrusionOk="0">
                  <a:moveTo>
                    <a:pt x="787807" y="101978"/>
                  </a:moveTo>
                  <a:cubicBezTo>
                    <a:pt x="878334" y="213845"/>
                    <a:pt x="835610" y="349392"/>
                    <a:pt x="726034" y="429142"/>
                  </a:cubicBezTo>
                  <a:cubicBezTo>
                    <a:pt x="615732" y="493559"/>
                    <a:pt x="484295" y="497551"/>
                    <a:pt x="359117" y="504446"/>
                  </a:cubicBezTo>
                  <a:cubicBezTo>
                    <a:pt x="218064" y="518509"/>
                    <a:pt x="2268" y="408365"/>
                    <a:pt x="0" y="250771"/>
                  </a:cubicBezTo>
                  <a:cubicBezTo>
                    <a:pt x="7166" y="240519"/>
                    <a:pt x="13516" y="227273"/>
                    <a:pt x="7257" y="215115"/>
                  </a:cubicBezTo>
                  <a:cubicBezTo>
                    <a:pt x="90437" y="114408"/>
                    <a:pt x="194389" y="30212"/>
                    <a:pt x="319386" y="0"/>
                  </a:cubicBezTo>
                  <a:cubicBezTo>
                    <a:pt x="296346" y="16240"/>
                    <a:pt x="275755" y="36019"/>
                    <a:pt x="258883" y="56977"/>
                  </a:cubicBezTo>
                  <a:cubicBezTo>
                    <a:pt x="181236" y="146797"/>
                    <a:pt x="177064" y="288877"/>
                    <a:pt x="251808" y="381601"/>
                  </a:cubicBezTo>
                  <a:cubicBezTo>
                    <a:pt x="302696" y="441753"/>
                    <a:pt x="380524" y="468427"/>
                    <a:pt x="457264" y="473326"/>
                  </a:cubicBezTo>
                  <a:cubicBezTo>
                    <a:pt x="462978" y="473780"/>
                    <a:pt x="468602" y="474052"/>
                    <a:pt x="474226" y="474052"/>
                  </a:cubicBezTo>
                  <a:cubicBezTo>
                    <a:pt x="564300" y="474052"/>
                    <a:pt x="649476" y="413809"/>
                    <a:pt x="699094" y="341499"/>
                  </a:cubicBezTo>
                  <a:cubicBezTo>
                    <a:pt x="760050" y="247051"/>
                    <a:pt x="763497" y="106061"/>
                    <a:pt x="681496" y="22863"/>
                  </a:cubicBezTo>
                  <a:cubicBezTo>
                    <a:pt x="721952" y="40737"/>
                    <a:pt x="758508" y="66413"/>
                    <a:pt x="787807" y="10197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7" name="Google Shape;87;p3"/>
            <p:cNvSpPr/>
            <p:nvPr/>
          </p:nvSpPr>
          <p:spPr>
            <a:xfrm>
              <a:off x="15455597" y="1460746"/>
              <a:ext cx="505510" cy="509765"/>
            </a:xfrm>
            <a:custGeom>
              <a:avLst/>
              <a:gdLst/>
              <a:ahLst/>
              <a:cxnLst/>
              <a:rect l="l" t="t" r="r" b="b"/>
              <a:pathLst>
                <a:path w="505510" h="509765" extrusionOk="0">
                  <a:moveTo>
                    <a:pt x="505511" y="504537"/>
                  </a:moveTo>
                  <a:cubicBezTo>
                    <a:pt x="497982" y="505716"/>
                    <a:pt x="490453" y="506623"/>
                    <a:pt x="482834" y="507349"/>
                  </a:cubicBezTo>
                  <a:cubicBezTo>
                    <a:pt x="419156" y="516694"/>
                    <a:pt x="358472" y="497641"/>
                    <a:pt x="300690" y="472328"/>
                  </a:cubicBezTo>
                  <a:cubicBezTo>
                    <a:pt x="241094" y="449828"/>
                    <a:pt x="184673" y="420341"/>
                    <a:pt x="131609" y="385139"/>
                  </a:cubicBezTo>
                  <a:cubicBezTo>
                    <a:pt x="91878" y="358011"/>
                    <a:pt x="-10623" y="275631"/>
                    <a:pt x="897" y="223916"/>
                  </a:cubicBezTo>
                  <a:cubicBezTo>
                    <a:pt x="45526" y="119125"/>
                    <a:pt x="156554" y="61423"/>
                    <a:pt x="258783" y="24406"/>
                  </a:cubicBezTo>
                  <a:cubicBezTo>
                    <a:pt x="298967" y="7530"/>
                    <a:pt x="340693" y="0"/>
                    <a:pt x="382510" y="0"/>
                  </a:cubicBezTo>
                  <a:cubicBezTo>
                    <a:pt x="385503" y="0"/>
                    <a:pt x="388406" y="91"/>
                    <a:pt x="391399" y="91"/>
                  </a:cubicBezTo>
                  <a:cubicBezTo>
                    <a:pt x="334071" y="40827"/>
                    <a:pt x="296336" y="108964"/>
                    <a:pt x="286086" y="177826"/>
                  </a:cubicBezTo>
                  <a:cubicBezTo>
                    <a:pt x="261050" y="320541"/>
                    <a:pt x="357111" y="486028"/>
                    <a:pt x="505511" y="50453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8" name="Google Shape;88;p3"/>
            <p:cNvSpPr/>
            <p:nvPr/>
          </p:nvSpPr>
          <p:spPr>
            <a:xfrm>
              <a:off x="15784830" y="1466644"/>
              <a:ext cx="415807" cy="444604"/>
            </a:xfrm>
            <a:custGeom>
              <a:avLst/>
              <a:gdLst/>
              <a:ahLst/>
              <a:cxnLst/>
              <a:rect l="l" t="t" r="r" b="b"/>
              <a:pathLst>
                <a:path w="415807" h="444604" extrusionOk="0">
                  <a:moveTo>
                    <a:pt x="231701" y="336055"/>
                  </a:moveTo>
                  <a:cubicBezTo>
                    <a:pt x="321956" y="336055"/>
                    <a:pt x="349985" y="191617"/>
                    <a:pt x="292566" y="126293"/>
                  </a:cubicBezTo>
                  <a:cubicBezTo>
                    <a:pt x="257371" y="70768"/>
                    <a:pt x="179362" y="82744"/>
                    <a:pt x="147341" y="135547"/>
                  </a:cubicBezTo>
                  <a:cubicBezTo>
                    <a:pt x="103892" y="197242"/>
                    <a:pt x="112237" y="312466"/>
                    <a:pt x="197866" y="329977"/>
                  </a:cubicBezTo>
                  <a:cubicBezTo>
                    <a:pt x="209931" y="334150"/>
                    <a:pt x="221269" y="336055"/>
                    <a:pt x="231701" y="336055"/>
                  </a:cubicBezTo>
                  <a:close/>
                  <a:moveTo>
                    <a:pt x="409944" y="152332"/>
                  </a:moveTo>
                  <a:cubicBezTo>
                    <a:pt x="436068" y="254491"/>
                    <a:pt x="370939" y="358102"/>
                    <a:pt x="293020" y="419706"/>
                  </a:cubicBezTo>
                  <a:cubicBezTo>
                    <a:pt x="240137" y="453910"/>
                    <a:pt x="166118" y="452550"/>
                    <a:pt x="113779" y="417619"/>
                  </a:cubicBezTo>
                  <a:cubicBezTo>
                    <a:pt x="-32353" y="334331"/>
                    <a:pt x="-45052" y="65959"/>
                    <a:pt x="118587" y="0"/>
                  </a:cubicBezTo>
                  <a:cubicBezTo>
                    <a:pt x="157864" y="6986"/>
                    <a:pt x="196506" y="19960"/>
                    <a:pt x="233061" y="37289"/>
                  </a:cubicBezTo>
                  <a:cubicBezTo>
                    <a:pt x="240499" y="40102"/>
                    <a:pt x="247847" y="43005"/>
                    <a:pt x="255285" y="45818"/>
                  </a:cubicBezTo>
                  <a:cubicBezTo>
                    <a:pt x="264175" y="46997"/>
                    <a:pt x="273064" y="49174"/>
                    <a:pt x="282135" y="52531"/>
                  </a:cubicBezTo>
                  <a:cubicBezTo>
                    <a:pt x="294471" y="57068"/>
                    <a:pt x="306808" y="64054"/>
                    <a:pt x="317511" y="72764"/>
                  </a:cubicBezTo>
                  <a:cubicBezTo>
                    <a:pt x="341459" y="84286"/>
                    <a:pt x="364589" y="97169"/>
                    <a:pt x="386450" y="112230"/>
                  </a:cubicBezTo>
                  <a:cubicBezTo>
                    <a:pt x="386994" y="113410"/>
                    <a:pt x="387720" y="114589"/>
                    <a:pt x="388627" y="115678"/>
                  </a:cubicBezTo>
                  <a:cubicBezTo>
                    <a:pt x="396156" y="126474"/>
                    <a:pt x="404683" y="138813"/>
                    <a:pt x="409944" y="152332"/>
                  </a:cubicBezTo>
                  <a:close/>
                </a:path>
              </a:pathLst>
            </a:custGeom>
            <a:solidFill>
              <a:srgbClr val="4280D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9" name="Google Shape;89;p3"/>
            <p:cNvSpPr/>
            <p:nvPr/>
          </p:nvSpPr>
          <p:spPr>
            <a:xfrm>
              <a:off x="17386836" y="1609903"/>
              <a:ext cx="440288" cy="432426"/>
            </a:xfrm>
            <a:custGeom>
              <a:avLst/>
              <a:gdLst/>
              <a:ahLst/>
              <a:cxnLst/>
              <a:rect l="l" t="t" r="r" b="b"/>
              <a:pathLst>
                <a:path w="440288" h="432426" extrusionOk="0">
                  <a:moveTo>
                    <a:pt x="293206" y="275994"/>
                  </a:moveTo>
                  <a:cubicBezTo>
                    <a:pt x="328219" y="226275"/>
                    <a:pt x="332392" y="135547"/>
                    <a:pt x="272978" y="102794"/>
                  </a:cubicBezTo>
                  <a:cubicBezTo>
                    <a:pt x="155056" y="55979"/>
                    <a:pt x="95733" y="251860"/>
                    <a:pt x="184265" y="310379"/>
                  </a:cubicBezTo>
                  <a:cubicBezTo>
                    <a:pt x="194243" y="315551"/>
                    <a:pt x="204855" y="317910"/>
                    <a:pt x="215559" y="317910"/>
                  </a:cubicBezTo>
                  <a:cubicBezTo>
                    <a:pt x="245402" y="317910"/>
                    <a:pt x="275608" y="299764"/>
                    <a:pt x="293206" y="275994"/>
                  </a:cubicBezTo>
                  <a:close/>
                  <a:moveTo>
                    <a:pt x="377293" y="60697"/>
                  </a:moveTo>
                  <a:cubicBezTo>
                    <a:pt x="455212" y="122845"/>
                    <a:pt x="455938" y="242697"/>
                    <a:pt x="406320" y="322900"/>
                  </a:cubicBezTo>
                  <a:cubicBezTo>
                    <a:pt x="370399" y="377064"/>
                    <a:pt x="307810" y="422700"/>
                    <a:pt x="242409" y="432317"/>
                  </a:cubicBezTo>
                  <a:cubicBezTo>
                    <a:pt x="170658" y="434041"/>
                    <a:pt x="93374" y="415533"/>
                    <a:pt x="44482" y="359735"/>
                  </a:cubicBezTo>
                  <a:cubicBezTo>
                    <a:pt x="-24820" y="270913"/>
                    <a:pt x="-10034" y="138541"/>
                    <a:pt x="67250" y="58973"/>
                  </a:cubicBezTo>
                  <a:cubicBezTo>
                    <a:pt x="88113" y="35475"/>
                    <a:pt x="113421" y="15968"/>
                    <a:pt x="141813" y="3538"/>
                  </a:cubicBezTo>
                  <a:cubicBezTo>
                    <a:pt x="151246" y="2903"/>
                    <a:pt x="160771" y="2450"/>
                    <a:pt x="170477" y="2450"/>
                  </a:cubicBezTo>
                  <a:cubicBezTo>
                    <a:pt x="190342" y="907"/>
                    <a:pt x="210661" y="0"/>
                    <a:pt x="231252" y="0"/>
                  </a:cubicBezTo>
                  <a:cubicBezTo>
                    <a:pt x="241502" y="15061"/>
                    <a:pt x="267172" y="13791"/>
                    <a:pt x="284498" y="17964"/>
                  </a:cubicBezTo>
                  <a:cubicBezTo>
                    <a:pt x="318423" y="23861"/>
                    <a:pt x="351622" y="36835"/>
                    <a:pt x="377293" y="60697"/>
                  </a:cubicBezTo>
                  <a:close/>
                </a:path>
              </a:pathLst>
            </a:custGeom>
            <a:solidFill>
              <a:srgbClr val="4280D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0" name="Google Shape;90;p3"/>
            <p:cNvSpPr/>
            <p:nvPr/>
          </p:nvSpPr>
          <p:spPr>
            <a:xfrm>
              <a:off x="14870266" y="-410788"/>
              <a:ext cx="3692016" cy="3870524"/>
            </a:xfrm>
            <a:custGeom>
              <a:avLst/>
              <a:gdLst/>
              <a:ahLst/>
              <a:cxnLst/>
              <a:rect l="l" t="t" r="r" b="b"/>
              <a:pathLst>
                <a:path w="3692016" h="3870524" extrusionOk="0">
                  <a:moveTo>
                    <a:pt x="791957" y="1053807"/>
                  </a:moveTo>
                  <a:cubicBezTo>
                    <a:pt x="858900" y="965710"/>
                    <a:pt x="800665" y="844679"/>
                    <a:pt x="771820" y="751774"/>
                  </a:cubicBezTo>
                  <a:cubicBezTo>
                    <a:pt x="734810" y="642357"/>
                    <a:pt x="684830" y="538927"/>
                    <a:pt x="618068" y="444570"/>
                  </a:cubicBezTo>
                  <a:cubicBezTo>
                    <a:pt x="568178" y="366363"/>
                    <a:pt x="526452" y="278811"/>
                    <a:pt x="452071" y="220019"/>
                  </a:cubicBezTo>
                  <a:cubicBezTo>
                    <a:pt x="389209" y="166671"/>
                    <a:pt x="280177" y="145895"/>
                    <a:pt x="265029" y="252772"/>
                  </a:cubicBezTo>
                  <a:cubicBezTo>
                    <a:pt x="262036" y="272188"/>
                    <a:pt x="263487" y="291603"/>
                    <a:pt x="263215" y="311110"/>
                  </a:cubicBezTo>
                  <a:cubicBezTo>
                    <a:pt x="263124" y="314557"/>
                    <a:pt x="263940" y="317824"/>
                    <a:pt x="265301" y="320818"/>
                  </a:cubicBezTo>
                  <a:cubicBezTo>
                    <a:pt x="264938" y="327713"/>
                    <a:pt x="264666" y="334699"/>
                    <a:pt x="264213" y="341504"/>
                  </a:cubicBezTo>
                  <a:cubicBezTo>
                    <a:pt x="262217" y="391222"/>
                    <a:pt x="260403" y="441213"/>
                    <a:pt x="262489" y="491023"/>
                  </a:cubicBezTo>
                  <a:cubicBezTo>
                    <a:pt x="242080" y="649524"/>
                    <a:pt x="225208" y="808479"/>
                    <a:pt x="220582" y="968250"/>
                  </a:cubicBezTo>
                  <a:cubicBezTo>
                    <a:pt x="218314" y="1044552"/>
                    <a:pt x="217860" y="1121580"/>
                    <a:pt x="231013" y="1196884"/>
                  </a:cubicBezTo>
                  <a:cubicBezTo>
                    <a:pt x="237816" y="1246421"/>
                    <a:pt x="283715" y="1278902"/>
                    <a:pt x="331428" y="1282712"/>
                  </a:cubicBezTo>
                  <a:cubicBezTo>
                    <a:pt x="337233" y="1283348"/>
                    <a:pt x="342948" y="1283620"/>
                    <a:pt x="348663" y="1283620"/>
                  </a:cubicBezTo>
                  <a:cubicBezTo>
                    <a:pt x="416150" y="1283620"/>
                    <a:pt x="476109" y="1243790"/>
                    <a:pt x="534706" y="1214122"/>
                  </a:cubicBezTo>
                  <a:cubicBezTo>
                    <a:pt x="592035" y="1187086"/>
                    <a:pt x="645371" y="1152881"/>
                    <a:pt x="700976" y="1122578"/>
                  </a:cubicBezTo>
                  <a:cubicBezTo>
                    <a:pt x="733268" y="1102618"/>
                    <a:pt x="766105" y="1082023"/>
                    <a:pt x="791957" y="1053807"/>
                  </a:cubicBezTo>
                  <a:close/>
                  <a:moveTo>
                    <a:pt x="1096104" y="2657328"/>
                  </a:moveTo>
                  <a:cubicBezTo>
                    <a:pt x="1112522" y="2657328"/>
                    <a:pt x="1126129" y="2632105"/>
                    <a:pt x="1112159" y="2619222"/>
                  </a:cubicBezTo>
                  <a:cubicBezTo>
                    <a:pt x="1098281" y="2604887"/>
                    <a:pt x="1072973" y="2620674"/>
                    <a:pt x="1080321" y="2639454"/>
                  </a:cubicBezTo>
                  <a:cubicBezTo>
                    <a:pt x="1080230" y="2639817"/>
                    <a:pt x="1080230" y="2640089"/>
                    <a:pt x="1080139" y="2640362"/>
                  </a:cubicBezTo>
                  <a:cubicBezTo>
                    <a:pt x="1079504" y="2645533"/>
                    <a:pt x="1082044" y="2650886"/>
                    <a:pt x="1086217" y="2653971"/>
                  </a:cubicBezTo>
                  <a:cubicBezTo>
                    <a:pt x="1089482" y="2656330"/>
                    <a:pt x="1092838" y="2657328"/>
                    <a:pt x="1096104" y="2657328"/>
                  </a:cubicBezTo>
                  <a:close/>
                  <a:moveTo>
                    <a:pt x="1163682" y="2821908"/>
                  </a:moveTo>
                  <a:cubicBezTo>
                    <a:pt x="1184364" y="2821908"/>
                    <a:pt x="1199693" y="2793056"/>
                    <a:pt x="1179465" y="2777632"/>
                  </a:cubicBezTo>
                  <a:cubicBezTo>
                    <a:pt x="1152434" y="2758217"/>
                    <a:pt x="1121593" y="2801131"/>
                    <a:pt x="1151618" y="2818460"/>
                  </a:cubicBezTo>
                  <a:cubicBezTo>
                    <a:pt x="1155700" y="2820819"/>
                    <a:pt x="1159782" y="2821908"/>
                    <a:pt x="1163682" y="2821908"/>
                  </a:cubicBezTo>
                  <a:close/>
                  <a:moveTo>
                    <a:pt x="1294031" y="2686814"/>
                  </a:moveTo>
                  <a:cubicBezTo>
                    <a:pt x="1313987" y="2686814"/>
                    <a:pt x="1330677" y="2655604"/>
                    <a:pt x="1309542" y="2639636"/>
                  </a:cubicBezTo>
                  <a:cubicBezTo>
                    <a:pt x="1280424" y="2620764"/>
                    <a:pt x="1256296" y="2652247"/>
                    <a:pt x="1277159" y="2678376"/>
                  </a:cubicBezTo>
                  <a:cubicBezTo>
                    <a:pt x="1282511" y="2684364"/>
                    <a:pt x="1288407" y="2686814"/>
                    <a:pt x="1294031" y="2686814"/>
                  </a:cubicBezTo>
                  <a:close/>
                  <a:moveTo>
                    <a:pt x="1444335" y="2180009"/>
                  </a:moveTo>
                  <a:cubicBezTo>
                    <a:pt x="1466559" y="2119222"/>
                    <a:pt x="1432543" y="2056982"/>
                    <a:pt x="1388459" y="2015338"/>
                  </a:cubicBezTo>
                  <a:cubicBezTo>
                    <a:pt x="1348456" y="1956728"/>
                    <a:pt x="1286139" y="1917625"/>
                    <a:pt x="1222461" y="1888955"/>
                  </a:cubicBezTo>
                  <a:cubicBezTo>
                    <a:pt x="1040499" y="1801403"/>
                    <a:pt x="930197" y="1786342"/>
                    <a:pt x="743791" y="1876616"/>
                  </a:cubicBezTo>
                  <a:cubicBezTo>
                    <a:pt x="642831" y="1923159"/>
                    <a:pt x="461051" y="2059432"/>
                    <a:pt x="556477" y="2181824"/>
                  </a:cubicBezTo>
                  <a:cubicBezTo>
                    <a:pt x="621878" y="2268560"/>
                    <a:pt x="713947" y="2329801"/>
                    <a:pt x="812004" y="2374166"/>
                  </a:cubicBezTo>
                  <a:cubicBezTo>
                    <a:pt x="876498" y="2400024"/>
                    <a:pt x="941173" y="2433956"/>
                    <a:pt x="1011745" y="2437041"/>
                  </a:cubicBezTo>
                  <a:cubicBezTo>
                    <a:pt x="1018276" y="2437404"/>
                    <a:pt x="1024897" y="2437585"/>
                    <a:pt x="1031519" y="2437585"/>
                  </a:cubicBezTo>
                  <a:cubicBezTo>
                    <a:pt x="1193707" y="2437676"/>
                    <a:pt x="1383198" y="2331071"/>
                    <a:pt x="1444335" y="2180009"/>
                  </a:cubicBezTo>
                  <a:close/>
                  <a:moveTo>
                    <a:pt x="2187604" y="3111510"/>
                  </a:moveTo>
                  <a:cubicBezTo>
                    <a:pt x="2214908" y="3096450"/>
                    <a:pt x="2307884" y="3044372"/>
                    <a:pt x="2272599" y="3007446"/>
                  </a:cubicBezTo>
                  <a:cubicBezTo>
                    <a:pt x="2261804" y="2996649"/>
                    <a:pt x="2243299" y="2996377"/>
                    <a:pt x="2232596" y="3007446"/>
                  </a:cubicBezTo>
                  <a:cubicBezTo>
                    <a:pt x="2144336" y="3104887"/>
                    <a:pt x="1977794" y="3122851"/>
                    <a:pt x="1880827" y="3027496"/>
                  </a:cubicBezTo>
                  <a:cubicBezTo>
                    <a:pt x="1841822" y="2998373"/>
                    <a:pt x="1826311" y="2952646"/>
                    <a:pt x="1814790" y="2907101"/>
                  </a:cubicBezTo>
                  <a:cubicBezTo>
                    <a:pt x="1812160" y="2893310"/>
                    <a:pt x="1807897" y="2881244"/>
                    <a:pt x="1802273" y="2871808"/>
                  </a:cubicBezTo>
                  <a:cubicBezTo>
                    <a:pt x="1832569" y="2855386"/>
                    <a:pt x="1849986" y="2809206"/>
                    <a:pt x="1862957" y="2778449"/>
                  </a:cubicBezTo>
                  <a:cubicBezTo>
                    <a:pt x="1877108" y="2766564"/>
                    <a:pt x="1897698" y="2766836"/>
                    <a:pt x="1917201" y="2767108"/>
                  </a:cubicBezTo>
                  <a:cubicBezTo>
                    <a:pt x="1924185" y="2767199"/>
                    <a:pt x="1931079" y="2767290"/>
                    <a:pt x="1937520" y="2766927"/>
                  </a:cubicBezTo>
                  <a:cubicBezTo>
                    <a:pt x="1985867" y="2769195"/>
                    <a:pt x="2042379" y="2766019"/>
                    <a:pt x="2076667" y="2727188"/>
                  </a:cubicBezTo>
                  <a:cubicBezTo>
                    <a:pt x="2111046" y="2687359"/>
                    <a:pt x="2111046" y="2619313"/>
                    <a:pt x="2069138" y="2584927"/>
                  </a:cubicBezTo>
                  <a:cubicBezTo>
                    <a:pt x="1981332" y="2532940"/>
                    <a:pt x="1871665" y="2539382"/>
                    <a:pt x="1772792" y="2531488"/>
                  </a:cubicBezTo>
                  <a:cubicBezTo>
                    <a:pt x="1706121" y="2528494"/>
                    <a:pt x="1634461" y="2500913"/>
                    <a:pt x="1564434" y="2504633"/>
                  </a:cubicBezTo>
                  <a:cubicBezTo>
                    <a:pt x="1542210" y="2506810"/>
                    <a:pt x="1519805" y="2533031"/>
                    <a:pt x="1530599" y="2554987"/>
                  </a:cubicBezTo>
                  <a:cubicBezTo>
                    <a:pt x="1504475" y="2582568"/>
                    <a:pt x="1487604" y="2621671"/>
                    <a:pt x="1484519" y="2659505"/>
                  </a:cubicBezTo>
                  <a:cubicBezTo>
                    <a:pt x="1486606" y="2696159"/>
                    <a:pt x="1517991" y="2726280"/>
                    <a:pt x="1551281" y="2737712"/>
                  </a:cubicBezTo>
                  <a:cubicBezTo>
                    <a:pt x="1591012" y="2751412"/>
                    <a:pt x="1635006" y="2742339"/>
                    <a:pt x="1673829" y="2758761"/>
                  </a:cubicBezTo>
                  <a:cubicBezTo>
                    <a:pt x="1697413" y="2771644"/>
                    <a:pt x="1696325" y="2804397"/>
                    <a:pt x="1709296" y="2825627"/>
                  </a:cubicBezTo>
                  <a:cubicBezTo>
                    <a:pt x="1717278" y="2841777"/>
                    <a:pt x="1728798" y="2856475"/>
                    <a:pt x="1743765" y="2866546"/>
                  </a:cubicBezTo>
                  <a:cubicBezTo>
                    <a:pt x="1740137" y="2870810"/>
                    <a:pt x="1736509" y="2875891"/>
                    <a:pt x="1732880" y="2882060"/>
                  </a:cubicBezTo>
                  <a:cubicBezTo>
                    <a:pt x="1691336" y="2947202"/>
                    <a:pt x="1631649" y="3012617"/>
                    <a:pt x="1548651" y="3013524"/>
                  </a:cubicBezTo>
                  <a:cubicBezTo>
                    <a:pt x="1500212" y="3014885"/>
                    <a:pt x="1452227" y="3008444"/>
                    <a:pt x="1407508" y="2989209"/>
                  </a:cubicBezTo>
                  <a:cubicBezTo>
                    <a:pt x="1384558" y="2979411"/>
                    <a:pt x="1363967" y="2965257"/>
                    <a:pt x="1345009" y="2949198"/>
                  </a:cubicBezTo>
                  <a:cubicBezTo>
                    <a:pt x="1336573" y="2942938"/>
                    <a:pt x="1312898" y="2915720"/>
                    <a:pt x="1309088" y="2938311"/>
                  </a:cubicBezTo>
                  <a:cubicBezTo>
                    <a:pt x="1339294" y="3025773"/>
                    <a:pt x="1452953" y="3058072"/>
                    <a:pt x="1537040" y="3062427"/>
                  </a:cubicBezTo>
                  <a:cubicBezTo>
                    <a:pt x="1631105" y="3070139"/>
                    <a:pt x="1713469" y="3009986"/>
                    <a:pt x="1763721" y="2934773"/>
                  </a:cubicBezTo>
                  <a:cubicBezTo>
                    <a:pt x="1778053" y="3004724"/>
                    <a:pt x="1821775" y="3062155"/>
                    <a:pt x="1882006" y="3099534"/>
                  </a:cubicBezTo>
                  <a:cubicBezTo>
                    <a:pt x="1925455" y="3131470"/>
                    <a:pt x="1978339" y="3146894"/>
                    <a:pt x="2031948" y="3146713"/>
                  </a:cubicBezTo>
                  <a:cubicBezTo>
                    <a:pt x="2033308" y="3146713"/>
                    <a:pt x="2034669" y="3146713"/>
                    <a:pt x="2036029" y="3146713"/>
                  </a:cubicBezTo>
                  <a:cubicBezTo>
                    <a:pt x="2088550" y="3146803"/>
                    <a:pt x="2140980" y="3135462"/>
                    <a:pt x="2187604" y="3111510"/>
                  </a:cubicBezTo>
                  <a:close/>
                  <a:moveTo>
                    <a:pt x="2417461" y="2838511"/>
                  </a:moveTo>
                  <a:cubicBezTo>
                    <a:pt x="2445852" y="2838511"/>
                    <a:pt x="2454198" y="2794508"/>
                    <a:pt x="2421270" y="2789518"/>
                  </a:cubicBezTo>
                  <a:cubicBezTo>
                    <a:pt x="2393150" y="2785616"/>
                    <a:pt x="2383173" y="2830799"/>
                    <a:pt x="2411202" y="2837785"/>
                  </a:cubicBezTo>
                  <a:cubicBezTo>
                    <a:pt x="2413379" y="2838239"/>
                    <a:pt x="2415465" y="2838511"/>
                    <a:pt x="2417461" y="2838511"/>
                  </a:cubicBezTo>
                  <a:close/>
                  <a:moveTo>
                    <a:pt x="2499008" y="2985853"/>
                  </a:moveTo>
                  <a:cubicBezTo>
                    <a:pt x="2515517" y="2983675"/>
                    <a:pt x="2527309" y="2963080"/>
                    <a:pt x="2521231" y="2947656"/>
                  </a:cubicBezTo>
                  <a:cubicBezTo>
                    <a:pt x="2510709" y="2924430"/>
                    <a:pt x="2474607" y="2938402"/>
                    <a:pt x="2481047" y="2962445"/>
                  </a:cubicBezTo>
                  <a:cubicBezTo>
                    <a:pt x="2480140" y="2963896"/>
                    <a:pt x="2479596" y="2965620"/>
                    <a:pt x="2479415" y="2967435"/>
                  </a:cubicBezTo>
                  <a:cubicBezTo>
                    <a:pt x="2477963" y="2977868"/>
                    <a:pt x="2487306" y="2986034"/>
                    <a:pt x="2497012" y="2986034"/>
                  </a:cubicBezTo>
                  <a:cubicBezTo>
                    <a:pt x="2497647" y="2985943"/>
                    <a:pt x="2498373" y="2985943"/>
                    <a:pt x="2499008" y="2985853"/>
                  </a:cubicBezTo>
                  <a:close/>
                  <a:moveTo>
                    <a:pt x="2667364" y="2866001"/>
                  </a:moveTo>
                  <a:cubicBezTo>
                    <a:pt x="2693034" y="2866001"/>
                    <a:pt x="2695211" y="2823178"/>
                    <a:pt x="2668452" y="2821272"/>
                  </a:cubicBezTo>
                  <a:cubicBezTo>
                    <a:pt x="2639879" y="2818641"/>
                    <a:pt x="2638155" y="2863552"/>
                    <a:pt x="2665459" y="2865911"/>
                  </a:cubicBezTo>
                  <a:cubicBezTo>
                    <a:pt x="2666184" y="2865911"/>
                    <a:pt x="2666729" y="2866001"/>
                    <a:pt x="2667364" y="2866001"/>
                  </a:cubicBezTo>
                  <a:close/>
                  <a:moveTo>
                    <a:pt x="3024575" y="2512980"/>
                  </a:moveTo>
                  <a:cubicBezTo>
                    <a:pt x="3191661" y="2396758"/>
                    <a:pt x="3215154" y="2183548"/>
                    <a:pt x="3050972" y="2052265"/>
                  </a:cubicBezTo>
                  <a:cubicBezTo>
                    <a:pt x="3011059" y="2016427"/>
                    <a:pt x="2959174" y="1999280"/>
                    <a:pt x="2908286" y="1985580"/>
                  </a:cubicBezTo>
                  <a:cubicBezTo>
                    <a:pt x="2800524" y="1954279"/>
                    <a:pt x="2686050" y="1963079"/>
                    <a:pt x="2577018" y="1982949"/>
                  </a:cubicBezTo>
                  <a:cubicBezTo>
                    <a:pt x="2436872" y="2016155"/>
                    <a:pt x="2323940" y="2117770"/>
                    <a:pt x="2245204" y="2235172"/>
                  </a:cubicBezTo>
                  <a:cubicBezTo>
                    <a:pt x="2210372" y="2247783"/>
                    <a:pt x="2209919" y="2291060"/>
                    <a:pt x="2216450" y="2321726"/>
                  </a:cubicBezTo>
                  <a:cubicBezTo>
                    <a:pt x="2239671" y="2475782"/>
                    <a:pt x="2429525" y="2587558"/>
                    <a:pt x="2574659" y="2595996"/>
                  </a:cubicBezTo>
                  <a:cubicBezTo>
                    <a:pt x="2586179" y="2596359"/>
                    <a:pt x="2597699" y="2596631"/>
                    <a:pt x="2609310" y="2596631"/>
                  </a:cubicBezTo>
                  <a:cubicBezTo>
                    <a:pt x="2665096" y="2596631"/>
                    <a:pt x="2720882" y="2592004"/>
                    <a:pt x="2776305" y="2585290"/>
                  </a:cubicBezTo>
                  <a:cubicBezTo>
                    <a:pt x="2861934" y="2575128"/>
                    <a:pt x="2950466" y="2559795"/>
                    <a:pt x="3024575" y="2512980"/>
                  </a:cubicBezTo>
                  <a:close/>
                  <a:moveTo>
                    <a:pt x="3557943" y="854387"/>
                  </a:moveTo>
                  <a:cubicBezTo>
                    <a:pt x="3553227" y="770373"/>
                    <a:pt x="3653823" y="332340"/>
                    <a:pt x="3491817" y="384871"/>
                  </a:cubicBezTo>
                  <a:cubicBezTo>
                    <a:pt x="3464876" y="396212"/>
                    <a:pt x="3444739" y="418350"/>
                    <a:pt x="3422152" y="436314"/>
                  </a:cubicBezTo>
                  <a:cubicBezTo>
                    <a:pt x="3392309" y="462262"/>
                    <a:pt x="3359835" y="485035"/>
                    <a:pt x="3331534" y="512616"/>
                  </a:cubicBezTo>
                  <a:cubicBezTo>
                    <a:pt x="3282007" y="564875"/>
                    <a:pt x="3241097" y="624846"/>
                    <a:pt x="3190935" y="676652"/>
                  </a:cubicBezTo>
                  <a:cubicBezTo>
                    <a:pt x="3153926" y="715664"/>
                    <a:pt x="3111112" y="748508"/>
                    <a:pt x="3073467" y="786795"/>
                  </a:cubicBezTo>
                  <a:cubicBezTo>
                    <a:pt x="3011785" y="853571"/>
                    <a:pt x="2952915" y="922433"/>
                    <a:pt x="2885337" y="983583"/>
                  </a:cubicBezTo>
                  <a:cubicBezTo>
                    <a:pt x="2873998" y="979047"/>
                    <a:pt x="2860755" y="983130"/>
                    <a:pt x="2853226" y="992565"/>
                  </a:cubicBezTo>
                  <a:cubicBezTo>
                    <a:pt x="2796896" y="1056710"/>
                    <a:pt x="2911552" y="1129383"/>
                    <a:pt x="2954457" y="1168033"/>
                  </a:cubicBezTo>
                  <a:cubicBezTo>
                    <a:pt x="3014960" y="1213578"/>
                    <a:pt x="3084080" y="1245514"/>
                    <a:pt x="3153110" y="1275545"/>
                  </a:cubicBezTo>
                  <a:cubicBezTo>
                    <a:pt x="3214701" y="1301493"/>
                    <a:pt x="3273843" y="1337240"/>
                    <a:pt x="3340696" y="1347492"/>
                  </a:cubicBezTo>
                  <a:cubicBezTo>
                    <a:pt x="3348225" y="1348490"/>
                    <a:pt x="3355481" y="1348944"/>
                    <a:pt x="3362375" y="1348944"/>
                  </a:cubicBezTo>
                  <a:cubicBezTo>
                    <a:pt x="3469774" y="1348853"/>
                    <a:pt x="3511682" y="1235806"/>
                    <a:pt x="3525560" y="1140905"/>
                  </a:cubicBezTo>
                  <a:cubicBezTo>
                    <a:pt x="3541616" y="1046095"/>
                    <a:pt x="3549326" y="950196"/>
                    <a:pt x="3557943" y="854387"/>
                  </a:cubicBezTo>
                  <a:close/>
                  <a:moveTo>
                    <a:pt x="3689199" y="390496"/>
                  </a:moveTo>
                  <a:cubicBezTo>
                    <a:pt x="3696637" y="554441"/>
                    <a:pt x="3688746" y="719384"/>
                    <a:pt x="3672600" y="882603"/>
                  </a:cubicBezTo>
                  <a:cubicBezTo>
                    <a:pt x="3652371" y="984309"/>
                    <a:pt x="3634683" y="1088374"/>
                    <a:pt x="3618174" y="1191077"/>
                  </a:cubicBezTo>
                  <a:cubicBezTo>
                    <a:pt x="3616814" y="1204414"/>
                    <a:pt x="3608105" y="1232812"/>
                    <a:pt x="3598944" y="1265474"/>
                  </a:cubicBezTo>
                  <a:cubicBezTo>
                    <a:pt x="3594318" y="1268196"/>
                    <a:pt x="3590690" y="1272188"/>
                    <a:pt x="3588784" y="1277360"/>
                  </a:cubicBezTo>
                  <a:cubicBezTo>
                    <a:pt x="3566107" y="1326806"/>
                    <a:pt x="3556946" y="1380880"/>
                    <a:pt x="3558216" y="1435226"/>
                  </a:cubicBezTo>
                  <a:cubicBezTo>
                    <a:pt x="3557308" y="1515792"/>
                    <a:pt x="3559032" y="1596358"/>
                    <a:pt x="3564656" y="1676834"/>
                  </a:cubicBezTo>
                  <a:cubicBezTo>
                    <a:pt x="3564293" y="1802945"/>
                    <a:pt x="3593411" y="1925972"/>
                    <a:pt x="3606110" y="2050904"/>
                  </a:cubicBezTo>
                  <a:cubicBezTo>
                    <a:pt x="3607380" y="2115774"/>
                    <a:pt x="3610917" y="2186179"/>
                    <a:pt x="3606473" y="2251866"/>
                  </a:cubicBezTo>
                  <a:cubicBezTo>
                    <a:pt x="3598762" y="2382604"/>
                    <a:pt x="3583977" y="2512708"/>
                    <a:pt x="3559939" y="2641723"/>
                  </a:cubicBezTo>
                  <a:cubicBezTo>
                    <a:pt x="3556764" y="2664404"/>
                    <a:pt x="3553227" y="2686814"/>
                    <a:pt x="3549598" y="2709042"/>
                  </a:cubicBezTo>
                  <a:cubicBezTo>
                    <a:pt x="3479208" y="2717752"/>
                    <a:pt x="3408909" y="2726643"/>
                    <a:pt x="3338609" y="2735172"/>
                  </a:cubicBezTo>
                  <a:cubicBezTo>
                    <a:pt x="3265498" y="2745878"/>
                    <a:pt x="3192024" y="2755858"/>
                    <a:pt x="3119820" y="2771100"/>
                  </a:cubicBezTo>
                  <a:cubicBezTo>
                    <a:pt x="3096598" y="2775364"/>
                    <a:pt x="3098050" y="2802401"/>
                    <a:pt x="3120545" y="2802401"/>
                  </a:cubicBezTo>
                  <a:cubicBezTo>
                    <a:pt x="3121271" y="2802401"/>
                    <a:pt x="3121997" y="2802310"/>
                    <a:pt x="3122722" y="2802310"/>
                  </a:cubicBezTo>
                  <a:cubicBezTo>
                    <a:pt x="3262142" y="2785072"/>
                    <a:pt x="3401834" y="2769376"/>
                    <a:pt x="3541706" y="2754497"/>
                  </a:cubicBezTo>
                  <a:cubicBezTo>
                    <a:pt x="3526195" y="2837513"/>
                    <a:pt x="3506512" y="2919077"/>
                    <a:pt x="3480932" y="3002002"/>
                  </a:cubicBezTo>
                  <a:cubicBezTo>
                    <a:pt x="3477485" y="3011166"/>
                    <a:pt x="3473675" y="3020238"/>
                    <a:pt x="3469684" y="3029130"/>
                  </a:cubicBezTo>
                  <a:cubicBezTo>
                    <a:pt x="3376979" y="3018787"/>
                    <a:pt x="3284456" y="3005359"/>
                    <a:pt x="3191480" y="2998282"/>
                  </a:cubicBezTo>
                  <a:cubicBezTo>
                    <a:pt x="3183225" y="2998191"/>
                    <a:pt x="3174698" y="2996740"/>
                    <a:pt x="3166535" y="2998917"/>
                  </a:cubicBezTo>
                  <a:cubicBezTo>
                    <a:pt x="3162271" y="2999915"/>
                    <a:pt x="3159459" y="3004179"/>
                    <a:pt x="3161364" y="3008444"/>
                  </a:cubicBezTo>
                  <a:cubicBezTo>
                    <a:pt x="3166444" y="3016246"/>
                    <a:pt x="3176966" y="3016700"/>
                    <a:pt x="3185130" y="3019875"/>
                  </a:cubicBezTo>
                  <a:cubicBezTo>
                    <a:pt x="3273662" y="3038747"/>
                    <a:pt x="3363101" y="3052356"/>
                    <a:pt x="3452812" y="3063788"/>
                  </a:cubicBezTo>
                  <a:cubicBezTo>
                    <a:pt x="3409272" y="3147711"/>
                    <a:pt x="3348587" y="3222017"/>
                    <a:pt x="3293346" y="3298954"/>
                  </a:cubicBezTo>
                  <a:cubicBezTo>
                    <a:pt x="3283912" y="3312109"/>
                    <a:pt x="3274478" y="3325356"/>
                    <a:pt x="3265044" y="3338511"/>
                  </a:cubicBezTo>
                  <a:cubicBezTo>
                    <a:pt x="3201095" y="3312654"/>
                    <a:pt x="3136782" y="3287794"/>
                    <a:pt x="3072379" y="3263207"/>
                  </a:cubicBezTo>
                  <a:cubicBezTo>
                    <a:pt x="3062038" y="3259306"/>
                    <a:pt x="3035098" y="3250051"/>
                    <a:pt x="3037728" y="3269649"/>
                  </a:cubicBezTo>
                  <a:cubicBezTo>
                    <a:pt x="3044531" y="3279901"/>
                    <a:pt x="3057956" y="3283530"/>
                    <a:pt x="3068025" y="3290244"/>
                  </a:cubicBezTo>
                  <a:cubicBezTo>
                    <a:pt x="3124355" y="3320093"/>
                    <a:pt x="3182499" y="3346042"/>
                    <a:pt x="3241097" y="3371264"/>
                  </a:cubicBezTo>
                  <a:cubicBezTo>
                    <a:pt x="3225949" y="3391587"/>
                    <a:pt x="3210256" y="3411547"/>
                    <a:pt x="3193656" y="3430599"/>
                  </a:cubicBezTo>
                  <a:cubicBezTo>
                    <a:pt x="3137417" y="3489935"/>
                    <a:pt x="3072197" y="3547275"/>
                    <a:pt x="3006524" y="3598446"/>
                  </a:cubicBezTo>
                  <a:cubicBezTo>
                    <a:pt x="2921258" y="3652247"/>
                    <a:pt x="2825741" y="3689536"/>
                    <a:pt x="2731495" y="3725646"/>
                  </a:cubicBezTo>
                  <a:cubicBezTo>
                    <a:pt x="2656569" y="3748600"/>
                    <a:pt x="2580011" y="3766111"/>
                    <a:pt x="2503997" y="3785436"/>
                  </a:cubicBezTo>
                  <a:cubicBezTo>
                    <a:pt x="2448120" y="3795234"/>
                    <a:pt x="2390883" y="3796141"/>
                    <a:pt x="2335278" y="3807482"/>
                  </a:cubicBezTo>
                  <a:cubicBezTo>
                    <a:pt x="2236587" y="3830709"/>
                    <a:pt x="2137533" y="3835880"/>
                    <a:pt x="2036120" y="3845497"/>
                  </a:cubicBezTo>
                  <a:cubicBezTo>
                    <a:pt x="1963281" y="3848854"/>
                    <a:pt x="1886904" y="3853209"/>
                    <a:pt x="1813702" y="3859379"/>
                  </a:cubicBezTo>
                  <a:cubicBezTo>
                    <a:pt x="1770071" y="3865639"/>
                    <a:pt x="1726621" y="3872988"/>
                    <a:pt x="1682265" y="3869722"/>
                  </a:cubicBezTo>
                  <a:cubicBezTo>
                    <a:pt x="1523615" y="3871808"/>
                    <a:pt x="1372948" y="3806847"/>
                    <a:pt x="1230262" y="3743066"/>
                  </a:cubicBezTo>
                  <a:cubicBezTo>
                    <a:pt x="1167945" y="3716664"/>
                    <a:pt x="1103633" y="3695978"/>
                    <a:pt x="1043130" y="3665312"/>
                  </a:cubicBezTo>
                  <a:cubicBezTo>
                    <a:pt x="882666" y="3569957"/>
                    <a:pt x="692268" y="3526136"/>
                    <a:pt x="546680" y="3405014"/>
                  </a:cubicBezTo>
                  <a:cubicBezTo>
                    <a:pt x="543959" y="3402292"/>
                    <a:pt x="541328" y="3399571"/>
                    <a:pt x="538698" y="3396940"/>
                  </a:cubicBezTo>
                  <a:cubicBezTo>
                    <a:pt x="691089" y="3270284"/>
                    <a:pt x="856270" y="3158779"/>
                    <a:pt x="998682" y="3020329"/>
                  </a:cubicBezTo>
                  <a:cubicBezTo>
                    <a:pt x="1007028" y="2979139"/>
                    <a:pt x="881668" y="3093637"/>
                    <a:pt x="866701" y="3101621"/>
                  </a:cubicBezTo>
                  <a:cubicBezTo>
                    <a:pt x="751138" y="3194708"/>
                    <a:pt x="627502" y="3277179"/>
                    <a:pt x="512029" y="3370175"/>
                  </a:cubicBezTo>
                  <a:cubicBezTo>
                    <a:pt x="449712" y="3307573"/>
                    <a:pt x="387577" y="3244517"/>
                    <a:pt x="334058" y="3174112"/>
                  </a:cubicBezTo>
                  <a:cubicBezTo>
                    <a:pt x="317096" y="3151340"/>
                    <a:pt x="301675" y="3127750"/>
                    <a:pt x="286708" y="3103617"/>
                  </a:cubicBezTo>
                  <a:cubicBezTo>
                    <a:pt x="408984" y="3041650"/>
                    <a:pt x="532439" y="2981225"/>
                    <a:pt x="652084" y="2913452"/>
                  </a:cubicBezTo>
                  <a:cubicBezTo>
                    <a:pt x="703516" y="2884600"/>
                    <a:pt x="753134" y="2850759"/>
                    <a:pt x="808829" y="2830799"/>
                  </a:cubicBezTo>
                  <a:cubicBezTo>
                    <a:pt x="813001" y="2830980"/>
                    <a:pt x="817083" y="2828440"/>
                    <a:pt x="818535" y="2824539"/>
                  </a:cubicBezTo>
                  <a:cubicBezTo>
                    <a:pt x="826426" y="2767290"/>
                    <a:pt x="615800" y="2902111"/>
                    <a:pt x="588588" y="2911274"/>
                  </a:cubicBezTo>
                  <a:cubicBezTo>
                    <a:pt x="481370" y="2964441"/>
                    <a:pt x="373970" y="3017426"/>
                    <a:pt x="266662" y="3070320"/>
                  </a:cubicBezTo>
                  <a:cubicBezTo>
                    <a:pt x="248611" y="3040198"/>
                    <a:pt x="230922" y="3009804"/>
                    <a:pt x="211964" y="2980318"/>
                  </a:cubicBezTo>
                  <a:cubicBezTo>
                    <a:pt x="168877" y="2907010"/>
                    <a:pt x="127514" y="2832251"/>
                    <a:pt x="93136" y="2754406"/>
                  </a:cubicBezTo>
                  <a:cubicBezTo>
                    <a:pt x="221489" y="2717299"/>
                    <a:pt x="351293" y="2685272"/>
                    <a:pt x="481914" y="2657418"/>
                  </a:cubicBezTo>
                  <a:cubicBezTo>
                    <a:pt x="549129" y="2646894"/>
                    <a:pt x="614712" y="2628113"/>
                    <a:pt x="681474" y="2616137"/>
                  </a:cubicBezTo>
                  <a:cubicBezTo>
                    <a:pt x="686190" y="2616409"/>
                    <a:pt x="690817" y="2613688"/>
                    <a:pt x="692721" y="2608970"/>
                  </a:cubicBezTo>
                  <a:cubicBezTo>
                    <a:pt x="698436" y="2578485"/>
                    <a:pt x="636573" y="2599262"/>
                    <a:pt x="619066" y="2600169"/>
                  </a:cubicBezTo>
                  <a:cubicBezTo>
                    <a:pt x="460869" y="2624938"/>
                    <a:pt x="303671" y="2656330"/>
                    <a:pt x="148740" y="2697339"/>
                  </a:cubicBezTo>
                  <a:cubicBezTo>
                    <a:pt x="124793" y="2703599"/>
                    <a:pt x="100846" y="2709950"/>
                    <a:pt x="76989" y="2716301"/>
                  </a:cubicBezTo>
                  <a:cubicBezTo>
                    <a:pt x="44606" y="2630744"/>
                    <a:pt x="27009" y="2540289"/>
                    <a:pt x="13221" y="2450106"/>
                  </a:cubicBezTo>
                  <a:cubicBezTo>
                    <a:pt x="-21611" y="2236805"/>
                    <a:pt x="19933" y="2022960"/>
                    <a:pt x="50956" y="1810294"/>
                  </a:cubicBezTo>
                  <a:cubicBezTo>
                    <a:pt x="70277" y="1702147"/>
                    <a:pt x="77352" y="1592729"/>
                    <a:pt x="80981" y="1483130"/>
                  </a:cubicBezTo>
                  <a:cubicBezTo>
                    <a:pt x="92682" y="1386051"/>
                    <a:pt x="108284" y="1289063"/>
                    <a:pt x="108556" y="1190987"/>
                  </a:cubicBezTo>
                  <a:cubicBezTo>
                    <a:pt x="108465" y="1189535"/>
                    <a:pt x="108193" y="1188084"/>
                    <a:pt x="107921" y="1186723"/>
                  </a:cubicBezTo>
                  <a:cubicBezTo>
                    <a:pt x="107558" y="1177922"/>
                    <a:pt x="107105" y="1169031"/>
                    <a:pt x="108556" y="1160230"/>
                  </a:cubicBezTo>
                  <a:cubicBezTo>
                    <a:pt x="111459" y="1120219"/>
                    <a:pt x="113092" y="1079845"/>
                    <a:pt x="110007" y="1039744"/>
                  </a:cubicBezTo>
                  <a:cubicBezTo>
                    <a:pt x="110189" y="1035026"/>
                    <a:pt x="108556" y="1029038"/>
                    <a:pt x="103204" y="1028494"/>
                  </a:cubicBezTo>
                  <a:cubicBezTo>
                    <a:pt x="105744" y="974057"/>
                    <a:pt x="107740" y="919711"/>
                    <a:pt x="108919" y="865274"/>
                  </a:cubicBezTo>
                  <a:cubicBezTo>
                    <a:pt x="116992" y="690351"/>
                    <a:pt x="141756" y="514793"/>
                    <a:pt x="175046" y="342864"/>
                  </a:cubicBezTo>
                  <a:cubicBezTo>
                    <a:pt x="202349" y="229546"/>
                    <a:pt x="210876" y="107517"/>
                    <a:pt x="276095" y="7626"/>
                  </a:cubicBezTo>
                  <a:cubicBezTo>
                    <a:pt x="367621" y="-34109"/>
                    <a:pt x="453250" y="106337"/>
                    <a:pt x="504138" y="165583"/>
                  </a:cubicBezTo>
                  <a:cubicBezTo>
                    <a:pt x="571171" y="250776"/>
                    <a:pt x="642922" y="332612"/>
                    <a:pt x="704241" y="422070"/>
                  </a:cubicBezTo>
                  <a:cubicBezTo>
                    <a:pt x="767647" y="522687"/>
                    <a:pt x="838309" y="618949"/>
                    <a:pt x="892825" y="724828"/>
                  </a:cubicBezTo>
                  <a:cubicBezTo>
                    <a:pt x="927295" y="789063"/>
                    <a:pt x="959859" y="854296"/>
                    <a:pt x="996596" y="917352"/>
                  </a:cubicBezTo>
                  <a:cubicBezTo>
                    <a:pt x="1000497" y="924157"/>
                    <a:pt x="1006937" y="928602"/>
                    <a:pt x="1014194" y="930417"/>
                  </a:cubicBezTo>
                  <a:cubicBezTo>
                    <a:pt x="1010747" y="934137"/>
                    <a:pt x="1008025" y="939762"/>
                    <a:pt x="1011563" y="944298"/>
                  </a:cubicBezTo>
                  <a:cubicBezTo>
                    <a:pt x="1013468" y="946748"/>
                    <a:pt x="1016280" y="947655"/>
                    <a:pt x="1019273" y="947474"/>
                  </a:cubicBezTo>
                  <a:cubicBezTo>
                    <a:pt x="1036236" y="945478"/>
                    <a:pt x="1051203" y="935951"/>
                    <a:pt x="1066896" y="929691"/>
                  </a:cubicBezTo>
                  <a:cubicBezTo>
                    <a:pt x="1144724" y="898753"/>
                    <a:pt x="1227813" y="873894"/>
                    <a:pt x="1309905" y="853208"/>
                  </a:cubicBezTo>
                  <a:cubicBezTo>
                    <a:pt x="1313896" y="852482"/>
                    <a:pt x="1317887" y="851847"/>
                    <a:pt x="1321788" y="851121"/>
                  </a:cubicBezTo>
                  <a:cubicBezTo>
                    <a:pt x="1315982" y="938582"/>
                    <a:pt x="1365781" y="1022687"/>
                    <a:pt x="1388187" y="1105612"/>
                  </a:cubicBezTo>
                  <a:cubicBezTo>
                    <a:pt x="1409866" y="1173295"/>
                    <a:pt x="1435355" y="1239617"/>
                    <a:pt x="1459756" y="1306392"/>
                  </a:cubicBezTo>
                  <a:cubicBezTo>
                    <a:pt x="1471548" y="1338601"/>
                    <a:pt x="1483068" y="1371081"/>
                    <a:pt x="1496130" y="1402836"/>
                  </a:cubicBezTo>
                  <a:cubicBezTo>
                    <a:pt x="1499759" y="1412362"/>
                    <a:pt x="1504022" y="1422705"/>
                    <a:pt x="1513728" y="1427514"/>
                  </a:cubicBezTo>
                  <a:cubicBezTo>
                    <a:pt x="1552642" y="1443482"/>
                    <a:pt x="1560806" y="1401475"/>
                    <a:pt x="1562166" y="1372533"/>
                  </a:cubicBezTo>
                  <a:cubicBezTo>
                    <a:pt x="1568153" y="1321362"/>
                    <a:pt x="1576952" y="1270464"/>
                    <a:pt x="1579854" y="1218840"/>
                  </a:cubicBezTo>
                  <a:cubicBezTo>
                    <a:pt x="1586930" y="1087739"/>
                    <a:pt x="1593189" y="956456"/>
                    <a:pt x="1604618" y="825626"/>
                  </a:cubicBezTo>
                  <a:cubicBezTo>
                    <a:pt x="1618769" y="824447"/>
                    <a:pt x="1633010" y="823268"/>
                    <a:pt x="1647160" y="821816"/>
                  </a:cubicBezTo>
                  <a:cubicBezTo>
                    <a:pt x="1685802" y="816100"/>
                    <a:pt x="1722993" y="811745"/>
                    <a:pt x="1759005" y="808933"/>
                  </a:cubicBezTo>
                  <a:cubicBezTo>
                    <a:pt x="1760909" y="863641"/>
                    <a:pt x="1767531" y="918169"/>
                    <a:pt x="1773064" y="972605"/>
                  </a:cubicBezTo>
                  <a:cubicBezTo>
                    <a:pt x="1785219" y="1089553"/>
                    <a:pt x="1802273" y="1206138"/>
                    <a:pt x="1834656" y="1319366"/>
                  </a:cubicBezTo>
                  <a:cubicBezTo>
                    <a:pt x="1840552" y="1338238"/>
                    <a:pt x="1839101" y="1364458"/>
                    <a:pt x="1860599" y="1372987"/>
                  </a:cubicBezTo>
                  <a:cubicBezTo>
                    <a:pt x="1884364" y="1382150"/>
                    <a:pt x="1902415" y="1358924"/>
                    <a:pt x="1908674" y="1338782"/>
                  </a:cubicBezTo>
                  <a:cubicBezTo>
                    <a:pt x="1932621" y="1278085"/>
                    <a:pt x="1943779" y="1213487"/>
                    <a:pt x="1957022" y="1149887"/>
                  </a:cubicBezTo>
                  <a:cubicBezTo>
                    <a:pt x="1982874" y="1042556"/>
                    <a:pt x="2013896" y="936496"/>
                    <a:pt x="2042016" y="829800"/>
                  </a:cubicBezTo>
                  <a:cubicBezTo>
                    <a:pt x="2043286" y="825536"/>
                    <a:pt x="2043649" y="821181"/>
                    <a:pt x="2043105" y="817007"/>
                  </a:cubicBezTo>
                  <a:cubicBezTo>
                    <a:pt x="2100886" y="825536"/>
                    <a:pt x="2157398" y="838510"/>
                    <a:pt x="2214363" y="855476"/>
                  </a:cubicBezTo>
                  <a:cubicBezTo>
                    <a:pt x="2205383" y="887321"/>
                    <a:pt x="2198671" y="950558"/>
                    <a:pt x="2196675" y="957545"/>
                  </a:cubicBezTo>
                  <a:cubicBezTo>
                    <a:pt x="2181980" y="1059613"/>
                    <a:pt x="2175540" y="1162770"/>
                    <a:pt x="2174905" y="1265928"/>
                  </a:cubicBezTo>
                  <a:cubicBezTo>
                    <a:pt x="2173998" y="1292511"/>
                    <a:pt x="2172819" y="1319094"/>
                    <a:pt x="2171821" y="1345678"/>
                  </a:cubicBezTo>
                  <a:cubicBezTo>
                    <a:pt x="2170823" y="1354750"/>
                    <a:pt x="2172002" y="1363914"/>
                    <a:pt x="2177082" y="1371716"/>
                  </a:cubicBezTo>
                  <a:cubicBezTo>
                    <a:pt x="2222074" y="1424973"/>
                    <a:pt x="2276680" y="1306574"/>
                    <a:pt x="2303077" y="1277450"/>
                  </a:cubicBezTo>
                  <a:cubicBezTo>
                    <a:pt x="2340993" y="1220383"/>
                    <a:pt x="2376551" y="1161682"/>
                    <a:pt x="2404308" y="1098989"/>
                  </a:cubicBezTo>
                  <a:cubicBezTo>
                    <a:pt x="2427438" y="1051266"/>
                    <a:pt x="2456737" y="1006356"/>
                    <a:pt x="2476331" y="957000"/>
                  </a:cubicBezTo>
                  <a:cubicBezTo>
                    <a:pt x="2493474" y="964803"/>
                    <a:pt x="2510800" y="972968"/>
                    <a:pt x="2528488" y="981406"/>
                  </a:cubicBezTo>
                  <a:cubicBezTo>
                    <a:pt x="2565951" y="1004814"/>
                    <a:pt x="2606135" y="982041"/>
                    <a:pt x="2640151" y="963170"/>
                  </a:cubicBezTo>
                  <a:cubicBezTo>
                    <a:pt x="2719884" y="924338"/>
                    <a:pt x="2770862" y="849488"/>
                    <a:pt x="2831819" y="787884"/>
                  </a:cubicBezTo>
                  <a:cubicBezTo>
                    <a:pt x="2891143" y="726098"/>
                    <a:pt x="2950738" y="664676"/>
                    <a:pt x="3009880" y="602709"/>
                  </a:cubicBezTo>
                  <a:cubicBezTo>
                    <a:pt x="3090248" y="512253"/>
                    <a:pt x="3186491" y="438491"/>
                    <a:pt x="3272664" y="354024"/>
                  </a:cubicBezTo>
                  <a:cubicBezTo>
                    <a:pt x="3347227" y="277722"/>
                    <a:pt x="3425146" y="204686"/>
                    <a:pt x="3512408" y="142810"/>
                  </a:cubicBezTo>
                  <a:cubicBezTo>
                    <a:pt x="3684664" y="20418"/>
                    <a:pt x="3682305" y="281623"/>
                    <a:pt x="3689199" y="390496"/>
                  </a:cubicBezTo>
                  <a:close/>
                </a:path>
              </a:pathLst>
            </a:custGeom>
            <a:solidFill>
              <a:srgbClr val="FFCC4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 name="Google Shape;91;p3"/>
            <p:cNvSpPr/>
            <p:nvPr/>
          </p:nvSpPr>
          <p:spPr>
            <a:xfrm>
              <a:off x="15142925" y="-177250"/>
              <a:ext cx="493058" cy="994372"/>
            </a:xfrm>
            <a:custGeom>
              <a:avLst/>
              <a:gdLst/>
              <a:ahLst/>
              <a:cxnLst/>
              <a:rect l="l" t="t" r="r" b="b"/>
              <a:pathLst>
                <a:path w="493058" h="994372" extrusionOk="0">
                  <a:moveTo>
                    <a:pt x="456436" y="566504"/>
                  </a:moveTo>
                  <a:cubicBezTo>
                    <a:pt x="475212" y="631102"/>
                    <a:pt x="509228" y="705589"/>
                    <a:pt x="484192" y="772637"/>
                  </a:cubicBezTo>
                  <a:cubicBezTo>
                    <a:pt x="460971" y="805843"/>
                    <a:pt x="422510" y="825803"/>
                    <a:pt x="388495" y="846489"/>
                  </a:cubicBezTo>
                  <a:cubicBezTo>
                    <a:pt x="330441" y="878879"/>
                    <a:pt x="275562" y="912448"/>
                    <a:pt x="215150" y="941390"/>
                  </a:cubicBezTo>
                  <a:cubicBezTo>
                    <a:pt x="173424" y="963165"/>
                    <a:pt x="131788" y="989476"/>
                    <a:pt x="83894" y="993922"/>
                  </a:cubicBezTo>
                  <a:cubicBezTo>
                    <a:pt x="1440" y="1000454"/>
                    <a:pt x="9331" y="934858"/>
                    <a:pt x="2982" y="874887"/>
                  </a:cubicBezTo>
                  <a:cubicBezTo>
                    <a:pt x="-4184" y="754854"/>
                    <a:pt x="3072" y="633551"/>
                    <a:pt x="8969" y="513428"/>
                  </a:cubicBezTo>
                  <a:cubicBezTo>
                    <a:pt x="19581" y="391127"/>
                    <a:pt x="31374" y="268917"/>
                    <a:pt x="41805" y="146616"/>
                  </a:cubicBezTo>
                  <a:cubicBezTo>
                    <a:pt x="43891" y="118037"/>
                    <a:pt x="48246" y="89457"/>
                    <a:pt x="47792" y="60788"/>
                  </a:cubicBezTo>
                  <a:cubicBezTo>
                    <a:pt x="44436" y="39285"/>
                    <a:pt x="45615" y="17692"/>
                    <a:pt x="60310" y="0"/>
                  </a:cubicBezTo>
                  <a:cubicBezTo>
                    <a:pt x="60673" y="0"/>
                    <a:pt x="60945" y="0"/>
                    <a:pt x="61217" y="0"/>
                  </a:cubicBezTo>
                  <a:cubicBezTo>
                    <a:pt x="185307" y="0"/>
                    <a:pt x="253973" y="185720"/>
                    <a:pt x="318467" y="273725"/>
                  </a:cubicBezTo>
                  <a:cubicBezTo>
                    <a:pt x="381238" y="362003"/>
                    <a:pt x="420333" y="463709"/>
                    <a:pt x="456436" y="566504"/>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 name="Google Shape;92;p3"/>
            <p:cNvSpPr/>
            <p:nvPr/>
          </p:nvSpPr>
          <p:spPr>
            <a:xfrm>
              <a:off x="17764764" y="25797"/>
              <a:ext cx="633876" cy="855380"/>
            </a:xfrm>
            <a:custGeom>
              <a:avLst/>
              <a:gdLst/>
              <a:ahLst/>
              <a:cxnLst/>
              <a:rect l="l" t="t" r="r" b="b"/>
              <a:pathLst>
                <a:path w="633876" h="855380" extrusionOk="0">
                  <a:moveTo>
                    <a:pt x="619270" y="0"/>
                  </a:moveTo>
                  <a:cubicBezTo>
                    <a:pt x="639770" y="41553"/>
                    <a:pt x="632785" y="91635"/>
                    <a:pt x="632513" y="136727"/>
                  </a:cubicBezTo>
                  <a:cubicBezTo>
                    <a:pt x="626708" y="216930"/>
                    <a:pt x="615732" y="296680"/>
                    <a:pt x="610017" y="376974"/>
                  </a:cubicBezTo>
                  <a:cubicBezTo>
                    <a:pt x="603849" y="454092"/>
                    <a:pt x="596955" y="531211"/>
                    <a:pt x="588157" y="608057"/>
                  </a:cubicBezTo>
                  <a:cubicBezTo>
                    <a:pt x="573552" y="686173"/>
                    <a:pt x="572555" y="851842"/>
                    <a:pt x="466879" y="855381"/>
                  </a:cubicBezTo>
                  <a:cubicBezTo>
                    <a:pt x="407011" y="852205"/>
                    <a:pt x="353583" y="818182"/>
                    <a:pt x="299430" y="795228"/>
                  </a:cubicBezTo>
                  <a:cubicBezTo>
                    <a:pt x="189128" y="747959"/>
                    <a:pt x="74563" y="694157"/>
                    <a:pt x="0" y="595174"/>
                  </a:cubicBezTo>
                  <a:cubicBezTo>
                    <a:pt x="1633" y="592452"/>
                    <a:pt x="3356" y="589821"/>
                    <a:pt x="4989" y="587099"/>
                  </a:cubicBezTo>
                  <a:cubicBezTo>
                    <a:pt x="6622" y="584377"/>
                    <a:pt x="7620" y="581564"/>
                    <a:pt x="8164" y="578570"/>
                  </a:cubicBezTo>
                  <a:cubicBezTo>
                    <a:pt x="116833" y="498639"/>
                    <a:pt x="197745" y="388950"/>
                    <a:pt x="303240" y="305389"/>
                  </a:cubicBezTo>
                  <a:cubicBezTo>
                    <a:pt x="370727" y="246235"/>
                    <a:pt x="420163" y="170387"/>
                    <a:pt x="483660" y="107422"/>
                  </a:cubicBezTo>
                  <a:cubicBezTo>
                    <a:pt x="529377" y="72582"/>
                    <a:pt x="570650" y="30394"/>
                    <a:pt x="619270" y="0"/>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 name="Google Shape;93;p3"/>
            <p:cNvSpPr/>
            <p:nvPr/>
          </p:nvSpPr>
          <p:spPr>
            <a:xfrm>
              <a:off x="16403128" y="2149732"/>
              <a:ext cx="512144" cy="260206"/>
            </a:xfrm>
            <a:custGeom>
              <a:avLst/>
              <a:gdLst/>
              <a:ahLst/>
              <a:cxnLst/>
              <a:rect l="l" t="t" r="r" b="b"/>
              <a:pathLst>
                <a:path w="512144" h="260206" extrusionOk="0">
                  <a:moveTo>
                    <a:pt x="505072" y="72945"/>
                  </a:moveTo>
                  <a:cubicBezTo>
                    <a:pt x="516955" y="92089"/>
                    <a:pt x="513598" y="118581"/>
                    <a:pt x="496999" y="133823"/>
                  </a:cubicBezTo>
                  <a:cubicBezTo>
                    <a:pt x="471963" y="151515"/>
                    <a:pt x="441213" y="150789"/>
                    <a:pt x="411460" y="149973"/>
                  </a:cubicBezTo>
                  <a:cubicBezTo>
                    <a:pt x="403206" y="149791"/>
                    <a:pt x="395042" y="149519"/>
                    <a:pt x="387150" y="149791"/>
                  </a:cubicBezTo>
                  <a:cubicBezTo>
                    <a:pt x="346150" y="150245"/>
                    <a:pt x="294808" y="154328"/>
                    <a:pt x="276757" y="197696"/>
                  </a:cubicBezTo>
                  <a:cubicBezTo>
                    <a:pt x="265963" y="218291"/>
                    <a:pt x="262244" y="244330"/>
                    <a:pt x="244102" y="260207"/>
                  </a:cubicBezTo>
                  <a:cubicBezTo>
                    <a:pt x="208182" y="231083"/>
                    <a:pt x="216890" y="168118"/>
                    <a:pt x="167181" y="148975"/>
                  </a:cubicBezTo>
                  <a:cubicBezTo>
                    <a:pt x="121010" y="122936"/>
                    <a:pt x="65315" y="143259"/>
                    <a:pt x="18600" y="118581"/>
                  </a:cubicBezTo>
                  <a:cubicBezTo>
                    <a:pt x="6173" y="109962"/>
                    <a:pt x="-3987" y="96807"/>
                    <a:pt x="1547" y="81111"/>
                  </a:cubicBezTo>
                  <a:cubicBezTo>
                    <a:pt x="8259" y="50717"/>
                    <a:pt x="19688" y="19144"/>
                    <a:pt x="44906" y="0"/>
                  </a:cubicBezTo>
                  <a:cubicBezTo>
                    <a:pt x="107132" y="2450"/>
                    <a:pt x="167635" y="22773"/>
                    <a:pt x="229952" y="26855"/>
                  </a:cubicBezTo>
                  <a:cubicBezTo>
                    <a:pt x="299072" y="30485"/>
                    <a:pt x="368283" y="33025"/>
                    <a:pt x="436314" y="46453"/>
                  </a:cubicBezTo>
                  <a:cubicBezTo>
                    <a:pt x="459627" y="52894"/>
                    <a:pt x="487111" y="55797"/>
                    <a:pt x="505072" y="72945"/>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 name="Google Shape;94;p3"/>
            <p:cNvSpPr/>
            <p:nvPr/>
          </p:nvSpPr>
          <p:spPr>
            <a:xfrm>
              <a:off x="16218541" y="418920"/>
              <a:ext cx="199468" cy="452277"/>
            </a:xfrm>
            <a:custGeom>
              <a:avLst/>
              <a:gdLst/>
              <a:ahLst/>
              <a:cxnLst/>
              <a:rect l="l" t="t" r="r" b="b"/>
              <a:pathLst>
                <a:path w="199468" h="452277" extrusionOk="0">
                  <a:moveTo>
                    <a:pt x="199469" y="0"/>
                  </a:moveTo>
                  <a:cubicBezTo>
                    <a:pt x="183595" y="150245"/>
                    <a:pt x="184411" y="301942"/>
                    <a:pt x="169263" y="452277"/>
                  </a:cubicBezTo>
                  <a:cubicBezTo>
                    <a:pt x="155929" y="449283"/>
                    <a:pt x="145588" y="422609"/>
                    <a:pt x="135156" y="396026"/>
                  </a:cubicBezTo>
                  <a:cubicBezTo>
                    <a:pt x="126448" y="374252"/>
                    <a:pt x="118556" y="353929"/>
                    <a:pt x="109667" y="330975"/>
                  </a:cubicBezTo>
                  <a:cubicBezTo>
                    <a:pt x="74018" y="225912"/>
                    <a:pt x="26850" y="125113"/>
                    <a:pt x="0" y="17420"/>
                  </a:cubicBezTo>
                  <a:cubicBezTo>
                    <a:pt x="66127" y="8075"/>
                    <a:pt x="132798" y="4446"/>
                    <a:pt x="199469" y="0"/>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 name="Google Shape;95;p3"/>
            <p:cNvSpPr/>
            <p:nvPr/>
          </p:nvSpPr>
          <p:spPr>
            <a:xfrm>
              <a:off x="16657570" y="393546"/>
              <a:ext cx="202008" cy="465766"/>
            </a:xfrm>
            <a:custGeom>
              <a:avLst/>
              <a:gdLst/>
              <a:ahLst/>
              <a:cxnLst/>
              <a:rect l="l" t="t" r="r" b="b"/>
              <a:pathLst>
                <a:path w="202008" h="465766" extrusionOk="0">
                  <a:moveTo>
                    <a:pt x="202009" y="5958"/>
                  </a:moveTo>
                  <a:cubicBezTo>
                    <a:pt x="198653" y="13217"/>
                    <a:pt x="196838" y="21564"/>
                    <a:pt x="194571" y="29185"/>
                  </a:cubicBezTo>
                  <a:cubicBezTo>
                    <a:pt x="184411" y="65204"/>
                    <a:pt x="176066" y="101676"/>
                    <a:pt x="166360" y="137876"/>
                  </a:cubicBezTo>
                  <a:cubicBezTo>
                    <a:pt x="133342" y="245661"/>
                    <a:pt x="111844" y="356258"/>
                    <a:pt x="85811" y="465766"/>
                  </a:cubicBezTo>
                  <a:cubicBezTo>
                    <a:pt x="39640" y="315158"/>
                    <a:pt x="27757" y="156748"/>
                    <a:pt x="0" y="2511"/>
                  </a:cubicBezTo>
                  <a:cubicBezTo>
                    <a:pt x="71116" y="-1753"/>
                    <a:pt x="137696" y="-574"/>
                    <a:pt x="202009" y="5958"/>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6" name="Google Shape;96;p3"/>
            <p:cNvSpPr/>
            <p:nvPr/>
          </p:nvSpPr>
          <p:spPr>
            <a:xfrm>
              <a:off x="17092855" y="449949"/>
              <a:ext cx="203760" cy="431591"/>
            </a:xfrm>
            <a:custGeom>
              <a:avLst/>
              <a:gdLst/>
              <a:ahLst/>
              <a:cxnLst/>
              <a:rect l="l" t="t" r="r" b="b"/>
              <a:pathLst>
                <a:path w="203760" h="431591" extrusionOk="0">
                  <a:moveTo>
                    <a:pt x="203760" y="74034"/>
                  </a:moveTo>
                  <a:cubicBezTo>
                    <a:pt x="196322" y="89639"/>
                    <a:pt x="188158" y="104700"/>
                    <a:pt x="180176" y="119942"/>
                  </a:cubicBezTo>
                  <a:cubicBezTo>
                    <a:pt x="123120" y="225458"/>
                    <a:pt x="75317" y="336237"/>
                    <a:pt x="1208" y="431592"/>
                  </a:cubicBezTo>
                  <a:cubicBezTo>
                    <a:pt x="300" y="348848"/>
                    <a:pt x="-1514" y="268554"/>
                    <a:pt x="2477" y="185447"/>
                  </a:cubicBezTo>
                  <a:cubicBezTo>
                    <a:pt x="3657" y="123843"/>
                    <a:pt x="13000" y="61604"/>
                    <a:pt x="8464" y="0"/>
                  </a:cubicBezTo>
                  <a:cubicBezTo>
                    <a:pt x="72051" y="19688"/>
                    <a:pt x="136273" y="44547"/>
                    <a:pt x="203760" y="74034"/>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97" name="Google Shape;97;p3"/>
          <p:cNvSpPr/>
          <p:nvPr/>
        </p:nvSpPr>
        <p:spPr>
          <a:xfrm>
            <a:off x="-576303" y="360443"/>
            <a:ext cx="2227520" cy="2088309"/>
          </a:xfrm>
          <a:custGeom>
            <a:avLst/>
            <a:gdLst/>
            <a:ahLst/>
            <a:cxnLst/>
            <a:rect l="l" t="t" r="r" b="b"/>
            <a:pathLst>
              <a:path w="3341280" h="3132463" extrusionOk="0">
                <a:moveTo>
                  <a:pt x="3303797" y="1464496"/>
                </a:moveTo>
                <a:cubicBezTo>
                  <a:pt x="3267644" y="1390372"/>
                  <a:pt x="3203759" y="1331888"/>
                  <a:pt x="3132724" y="1291518"/>
                </a:cubicBezTo>
                <a:cubicBezTo>
                  <a:pt x="3071912" y="1258366"/>
                  <a:pt x="3001812" y="1243995"/>
                  <a:pt x="2932982" y="1242324"/>
                </a:cubicBezTo>
                <a:cubicBezTo>
                  <a:pt x="2814768" y="1240453"/>
                  <a:pt x="2698291" y="1270731"/>
                  <a:pt x="2593174" y="1324135"/>
                </a:cubicBezTo>
                <a:cubicBezTo>
                  <a:pt x="2469280" y="1388367"/>
                  <a:pt x="2354406" y="1474989"/>
                  <a:pt x="2271476" y="1588214"/>
                </a:cubicBezTo>
                <a:cubicBezTo>
                  <a:pt x="2243142" y="1626846"/>
                  <a:pt x="2213805" y="1664944"/>
                  <a:pt x="2189548" y="1706317"/>
                </a:cubicBezTo>
                <a:cubicBezTo>
                  <a:pt x="2155066" y="1767207"/>
                  <a:pt x="2127534" y="1832174"/>
                  <a:pt x="2106684" y="1898946"/>
                </a:cubicBezTo>
                <a:cubicBezTo>
                  <a:pt x="2093252" y="1943728"/>
                  <a:pt x="2084765" y="1989779"/>
                  <a:pt x="2079085" y="2036165"/>
                </a:cubicBezTo>
                <a:cubicBezTo>
                  <a:pt x="2076145" y="2058356"/>
                  <a:pt x="2073204" y="2080546"/>
                  <a:pt x="2069462" y="2102603"/>
                </a:cubicBezTo>
                <a:cubicBezTo>
                  <a:pt x="2068994" y="2106613"/>
                  <a:pt x="2066188" y="2109487"/>
                  <a:pt x="2063715" y="2112495"/>
                </a:cubicBezTo>
                <a:cubicBezTo>
                  <a:pt x="2059171" y="2117909"/>
                  <a:pt x="2059773" y="2125996"/>
                  <a:pt x="2063916" y="2131410"/>
                </a:cubicBezTo>
                <a:cubicBezTo>
                  <a:pt x="2062178" y="2136624"/>
                  <a:pt x="2060374" y="2141837"/>
                  <a:pt x="2058703" y="2147050"/>
                </a:cubicBezTo>
                <a:cubicBezTo>
                  <a:pt x="2053558" y="2164295"/>
                  <a:pt x="2047811" y="2181472"/>
                  <a:pt x="2042665" y="2198783"/>
                </a:cubicBezTo>
                <a:cubicBezTo>
                  <a:pt x="2041195" y="2204197"/>
                  <a:pt x="2042932" y="2209812"/>
                  <a:pt x="2046675" y="2213555"/>
                </a:cubicBezTo>
                <a:cubicBezTo>
                  <a:pt x="2035849" y="2210213"/>
                  <a:pt x="2025090" y="2206670"/>
                  <a:pt x="2014465" y="2202860"/>
                </a:cubicBezTo>
                <a:cubicBezTo>
                  <a:pt x="1959868" y="2184079"/>
                  <a:pt x="1909281" y="2156274"/>
                  <a:pt x="1858026" y="2130207"/>
                </a:cubicBezTo>
                <a:cubicBezTo>
                  <a:pt x="1808108" y="2103605"/>
                  <a:pt x="1763468" y="2067780"/>
                  <a:pt x="1715287" y="2038504"/>
                </a:cubicBezTo>
                <a:cubicBezTo>
                  <a:pt x="1658619" y="2000407"/>
                  <a:pt x="1607765" y="1954288"/>
                  <a:pt x="1552032" y="1914987"/>
                </a:cubicBezTo>
                <a:cubicBezTo>
                  <a:pt x="1526438" y="1897542"/>
                  <a:pt x="1499708" y="1881835"/>
                  <a:pt x="1474047" y="1864524"/>
                </a:cubicBezTo>
                <a:cubicBezTo>
                  <a:pt x="1472109" y="1863187"/>
                  <a:pt x="1470171" y="1861917"/>
                  <a:pt x="1468166" y="1860714"/>
                </a:cubicBezTo>
                <a:cubicBezTo>
                  <a:pt x="1498839" y="1857506"/>
                  <a:pt x="1529378" y="1853429"/>
                  <a:pt x="1559583" y="1847881"/>
                </a:cubicBezTo>
                <a:cubicBezTo>
                  <a:pt x="1608032" y="1836051"/>
                  <a:pt x="1656414" y="1822483"/>
                  <a:pt x="1702055" y="1802097"/>
                </a:cubicBezTo>
                <a:cubicBezTo>
                  <a:pt x="1748900" y="1781577"/>
                  <a:pt x="1791802" y="1753505"/>
                  <a:pt x="1834771" y="1725901"/>
                </a:cubicBezTo>
                <a:cubicBezTo>
                  <a:pt x="1897587" y="1686333"/>
                  <a:pt x="1959601" y="1644826"/>
                  <a:pt x="2013663" y="1593694"/>
                </a:cubicBezTo>
                <a:cubicBezTo>
                  <a:pt x="2084698" y="1522578"/>
                  <a:pt x="2146445" y="1439899"/>
                  <a:pt x="2188545" y="1348264"/>
                </a:cubicBezTo>
                <a:cubicBezTo>
                  <a:pt x="2212603" y="1291986"/>
                  <a:pt x="2226168" y="1231965"/>
                  <a:pt x="2236927" y="1171877"/>
                </a:cubicBezTo>
                <a:cubicBezTo>
                  <a:pt x="2248688" y="1111722"/>
                  <a:pt x="2254101" y="1050097"/>
                  <a:pt x="2250827" y="988806"/>
                </a:cubicBezTo>
                <a:cubicBezTo>
                  <a:pt x="2244345" y="914682"/>
                  <a:pt x="2228507" y="841093"/>
                  <a:pt x="2205786" y="770244"/>
                </a:cubicBezTo>
                <a:cubicBezTo>
                  <a:pt x="2188879" y="723324"/>
                  <a:pt x="2163553" y="680012"/>
                  <a:pt x="2140832" y="635832"/>
                </a:cubicBezTo>
                <a:cubicBezTo>
                  <a:pt x="2117176" y="591919"/>
                  <a:pt x="2094121" y="547071"/>
                  <a:pt x="2062379" y="508371"/>
                </a:cubicBezTo>
                <a:cubicBezTo>
                  <a:pt x="1996622" y="434180"/>
                  <a:pt x="1908012" y="377702"/>
                  <a:pt x="1810045" y="358452"/>
                </a:cubicBezTo>
                <a:cubicBezTo>
                  <a:pt x="1677196" y="332653"/>
                  <a:pt x="1637368" y="338935"/>
                  <a:pt x="1511335" y="380242"/>
                </a:cubicBezTo>
                <a:cubicBezTo>
                  <a:pt x="1447784" y="390535"/>
                  <a:pt x="1391985" y="423152"/>
                  <a:pt x="1335317" y="451893"/>
                </a:cubicBezTo>
                <a:cubicBezTo>
                  <a:pt x="1279852" y="479497"/>
                  <a:pt x="1227327" y="514654"/>
                  <a:pt x="1183356" y="558500"/>
                </a:cubicBezTo>
                <a:cubicBezTo>
                  <a:pt x="1157026" y="586773"/>
                  <a:pt x="1134372" y="618187"/>
                  <a:pt x="1110917" y="648799"/>
                </a:cubicBezTo>
                <a:cubicBezTo>
                  <a:pt x="1066678" y="701200"/>
                  <a:pt x="1042354" y="764296"/>
                  <a:pt x="1016826" y="827191"/>
                </a:cubicBezTo>
                <a:cubicBezTo>
                  <a:pt x="1002592" y="861746"/>
                  <a:pt x="984884" y="894965"/>
                  <a:pt x="974726" y="931058"/>
                </a:cubicBezTo>
                <a:cubicBezTo>
                  <a:pt x="964836" y="967017"/>
                  <a:pt x="959824" y="1004112"/>
                  <a:pt x="955213" y="1041074"/>
                </a:cubicBezTo>
                <a:cubicBezTo>
                  <a:pt x="948330" y="1099624"/>
                  <a:pt x="939376" y="1158175"/>
                  <a:pt x="940111" y="1217327"/>
                </a:cubicBezTo>
                <a:cubicBezTo>
                  <a:pt x="941915" y="1272870"/>
                  <a:pt x="954411" y="1327744"/>
                  <a:pt x="967509" y="1381683"/>
                </a:cubicBezTo>
                <a:cubicBezTo>
                  <a:pt x="965772" y="1379678"/>
                  <a:pt x="963967" y="1377606"/>
                  <a:pt x="962297" y="1375600"/>
                </a:cubicBezTo>
                <a:cubicBezTo>
                  <a:pt x="875691" y="1256093"/>
                  <a:pt x="820493" y="1116869"/>
                  <a:pt x="782269" y="974770"/>
                </a:cubicBezTo>
                <a:cubicBezTo>
                  <a:pt x="750527" y="866558"/>
                  <a:pt x="739500" y="753869"/>
                  <a:pt x="714842" y="644120"/>
                </a:cubicBezTo>
                <a:cubicBezTo>
                  <a:pt x="701677" y="585169"/>
                  <a:pt x="682498" y="527821"/>
                  <a:pt x="660847" y="471476"/>
                </a:cubicBezTo>
                <a:cubicBezTo>
                  <a:pt x="623892" y="372422"/>
                  <a:pt x="565487" y="283259"/>
                  <a:pt x="501200" y="199978"/>
                </a:cubicBezTo>
                <a:cubicBezTo>
                  <a:pt x="428962" y="106137"/>
                  <a:pt x="353783" y="44311"/>
                  <a:pt x="234901" y="21854"/>
                </a:cubicBezTo>
                <a:cubicBezTo>
                  <a:pt x="179636" y="11694"/>
                  <a:pt x="119560" y="-12635"/>
                  <a:pt x="64362" y="8152"/>
                </a:cubicBezTo>
                <a:cubicBezTo>
                  <a:pt x="62157" y="9221"/>
                  <a:pt x="60486" y="10625"/>
                  <a:pt x="59216" y="12496"/>
                </a:cubicBezTo>
                <a:cubicBezTo>
                  <a:pt x="58414" y="12630"/>
                  <a:pt x="57612" y="12897"/>
                  <a:pt x="56877" y="13432"/>
                </a:cubicBezTo>
                <a:cubicBezTo>
                  <a:pt x="54338" y="14836"/>
                  <a:pt x="52534" y="17175"/>
                  <a:pt x="51264" y="19715"/>
                </a:cubicBezTo>
                <a:cubicBezTo>
                  <a:pt x="40305" y="50060"/>
                  <a:pt x="35827" y="82476"/>
                  <a:pt x="26873" y="113489"/>
                </a:cubicBezTo>
                <a:cubicBezTo>
                  <a:pt x="17584" y="149114"/>
                  <a:pt x="10300" y="185207"/>
                  <a:pt x="2548" y="221233"/>
                </a:cubicBezTo>
                <a:cubicBezTo>
                  <a:pt x="209" y="230791"/>
                  <a:pt x="-2464" y="242287"/>
                  <a:pt x="4286" y="250642"/>
                </a:cubicBezTo>
                <a:cubicBezTo>
                  <a:pt x="18386" y="264678"/>
                  <a:pt x="39837" y="256056"/>
                  <a:pt x="57345" y="256390"/>
                </a:cubicBezTo>
                <a:cubicBezTo>
                  <a:pt x="87884" y="255187"/>
                  <a:pt x="118624" y="255454"/>
                  <a:pt x="148896" y="259866"/>
                </a:cubicBezTo>
                <a:cubicBezTo>
                  <a:pt x="227349" y="267151"/>
                  <a:pt x="283416" y="330982"/>
                  <a:pt x="328523" y="389866"/>
                </a:cubicBezTo>
                <a:cubicBezTo>
                  <a:pt x="352580" y="424021"/>
                  <a:pt x="378241" y="457774"/>
                  <a:pt x="393611" y="496942"/>
                </a:cubicBezTo>
                <a:cubicBezTo>
                  <a:pt x="427225" y="585102"/>
                  <a:pt x="434575" y="679745"/>
                  <a:pt x="442260" y="773319"/>
                </a:cubicBezTo>
                <a:cubicBezTo>
                  <a:pt x="456895" y="961536"/>
                  <a:pt x="471263" y="1153296"/>
                  <a:pt x="535749" y="1332155"/>
                </a:cubicBezTo>
                <a:cubicBezTo>
                  <a:pt x="556332" y="1390572"/>
                  <a:pt x="583930" y="1446316"/>
                  <a:pt x="617410" y="1498450"/>
                </a:cubicBezTo>
                <a:cubicBezTo>
                  <a:pt x="649620" y="1550717"/>
                  <a:pt x="684770" y="1602250"/>
                  <a:pt x="730078" y="1644158"/>
                </a:cubicBezTo>
                <a:cubicBezTo>
                  <a:pt x="810001" y="1713001"/>
                  <a:pt x="905361" y="1762662"/>
                  <a:pt x="1002392" y="1802899"/>
                </a:cubicBezTo>
                <a:cubicBezTo>
                  <a:pt x="1048301" y="1822884"/>
                  <a:pt x="1095012" y="1842467"/>
                  <a:pt x="1144062" y="1852694"/>
                </a:cubicBezTo>
                <a:cubicBezTo>
                  <a:pt x="1143394" y="1855233"/>
                  <a:pt x="1143594" y="1858041"/>
                  <a:pt x="1144931" y="1860313"/>
                </a:cubicBezTo>
                <a:cubicBezTo>
                  <a:pt x="1166315" y="1902555"/>
                  <a:pt x="1191375" y="1942792"/>
                  <a:pt x="1217971" y="1981892"/>
                </a:cubicBezTo>
                <a:cubicBezTo>
                  <a:pt x="1298229" y="2097590"/>
                  <a:pt x="1398200" y="2201390"/>
                  <a:pt x="1513140" y="2283000"/>
                </a:cubicBezTo>
                <a:cubicBezTo>
                  <a:pt x="1607765" y="2353514"/>
                  <a:pt x="1709740" y="2413535"/>
                  <a:pt x="1820003" y="2456111"/>
                </a:cubicBezTo>
                <a:cubicBezTo>
                  <a:pt x="1874532" y="2477166"/>
                  <a:pt x="1929129" y="2498688"/>
                  <a:pt x="1985128" y="2515598"/>
                </a:cubicBezTo>
                <a:cubicBezTo>
                  <a:pt x="1982923" y="2524153"/>
                  <a:pt x="1980517" y="2532642"/>
                  <a:pt x="1978112" y="2541130"/>
                </a:cubicBezTo>
                <a:cubicBezTo>
                  <a:pt x="1953654" y="2642925"/>
                  <a:pt x="1883086" y="2735697"/>
                  <a:pt x="1784117" y="2775265"/>
                </a:cubicBezTo>
                <a:cubicBezTo>
                  <a:pt x="1745425" y="2785826"/>
                  <a:pt x="1703793" y="2786026"/>
                  <a:pt x="1664232" y="2779877"/>
                </a:cubicBezTo>
                <a:cubicBezTo>
                  <a:pt x="1590657" y="2764170"/>
                  <a:pt x="1514008" y="2736499"/>
                  <a:pt x="1455803" y="2686036"/>
                </a:cubicBezTo>
                <a:cubicBezTo>
                  <a:pt x="1366458" y="2611845"/>
                  <a:pt x="1286467" y="2526827"/>
                  <a:pt x="1201265" y="2447957"/>
                </a:cubicBezTo>
                <a:cubicBezTo>
                  <a:pt x="1123881" y="2375638"/>
                  <a:pt x="1032463" y="2317489"/>
                  <a:pt x="930488" y="2287144"/>
                </a:cubicBezTo>
                <a:cubicBezTo>
                  <a:pt x="853304" y="2262614"/>
                  <a:pt x="769104" y="2249246"/>
                  <a:pt x="688512" y="2262681"/>
                </a:cubicBezTo>
                <a:cubicBezTo>
                  <a:pt x="615873" y="2277051"/>
                  <a:pt x="551587" y="2316285"/>
                  <a:pt x="491110" y="2357257"/>
                </a:cubicBezTo>
                <a:cubicBezTo>
                  <a:pt x="438852" y="2390409"/>
                  <a:pt x="384189" y="2420888"/>
                  <a:pt x="338347" y="2462996"/>
                </a:cubicBezTo>
                <a:cubicBezTo>
                  <a:pt x="315158" y="2484317"/>
                  <a:pt x="292705" y="2506975"/>
                  <a:pt x="276132" y="2533978"/>
                </a:cubicBezTo>
                <a:cubicBezTo>
                  <a:pt x="264972" y="2547948"/>
                  <a:pt x="263569" y="2566662"/>
                  <a:pt x="272523" y="2582035"/>
                </a:cubicBezTo>
                <a:cubicBezTo>
                  <a:pt x="307607" y="2639182"/>
                  <a:pt x="357860" y="2685768"/>
                  <a:pt x="401430" y="2736365"/>
                </a:cubicBezTo>
                <a:cubicBezTo>
                  <a:pt x="422079" y="2759759"/>
                  <a:pt x="441659" y="2784021"/>
                  <a:pt x="459969" y="2809219"/>
                </a:cubicBezTo>
                <a:cubicBezTo>
                  <a:pt x="464580" y="2815368"/>
                  <a:pt x="468991" y="2821785"/>
                  <a:pt x="473735" y="2827867"/>
                </a:cubicBezTo>
                <a:cubicBezTo>
                  <a:pt x="482021" y="2840433"/>
                  <a:pt x="500933" y="2839296"/>
                  <a:pt x="508284" y="2826464"/>
                </a:cubicBezTo>
                <a:cubicBezTo>
                  <a:pt x="516570" y="2811759"/>
                  <a:pt x="517038" y="2793846"/>
                  <a:pt x="521181" y="2777605"/>
                </a:cubicBezTo>
                <a:cubicBezTo>
                  <a:pt x="530136" y="2738504"/>
                  <a:pt x="542632" y="2695059"/>
                  <a:pt x="560675" y="2657629"/>
                </a:cubicBezTo>
                <a:cubicBezTo>
                  <a:pt x="582594" y="2616123"/>
                  <a:pt x="615539" y="2579696"/>
                  <a:pt x="656035" y="2555634"/>
                </a:cubicBezTo>
                <a:cubicBezTo>
                  <a:pt x="690651" y="2540328"/>
                  <a:pt x="729944" y="2539727"/>
                  <a:pt x="767166" y="2541331"/>
                </a:cubicBezTo>
                <a:cubicBezTo>
                  <a:pt x="818622" y="2542400"/>
                  <a:pt x="859519" y="2577423"/>
                  <a:pt x="892598" y="2613516"/>
                </a:cubicBezTo>
                <a:cubicBezTo>
                  <a:pt x="921734" y="2645331"/>
                  <a:pt x="948397" y="2676545"/>
                  <a:pt x="976397" y="2711234"/>
                </a:cubicBezTo>
                <a:cubicBezTo>
                  <a:pt x="1031394" y="2782417"/>
                  <a:pt x="1078373" y="2860217"/>
                  <a:pt x="1145933" y="2920839"/>
                </a:cubicBezTo>
                <a:cubicBezTo>
                  <a:pt x="1206076" y="2980727"/>
                  <a:pt x="1274238" y="3032192"/>
                  <a:pt x="1350353" y="3070023"/>
                </a:cubicBezTo>
                <a:cubicBezTo>
                  <a:pt x="1422257" y="3111062"/>
                  <a:pt x="1503517" y="3131448"/>
                  <a:pt x="1586113" y="3132450"/>
                </a:cubicBezTo>
                <a:cubicBezTo>
                  <a:pt x="1708203" y="3133386"/>
                  <a:pt x="1835306" y="3084460"/>
                  <a:pt x="1938751" y="3021899"/>
                </a:cubicBezTo>
                <a:cubicBezTo>
                  <a:pt x="1989806" y="2987344"/>
                  <a:pt x="2030503" y="2940356"/>
                  <a:pt x="2072737" y="2896042"/>
                </a:cubicBezTo>
                <a:cubicBezTo>
                  <a:pt x="2128402" y="2839363"/>
                  <a:pt x="2178989" y="2776335"/>
                  <a:pt x="2206588" y="2700941"/>
                </a:cubicBezTo>
                <a:cubicBezTo>
                  <a:pt x="2222226" y="2661773"/>
                  <a:pt x="2235056" y="2621336"/>
                  <a:pt x="2243142" y="2579896"/>
                </a:cubicBezTo>
                <a:cubicBezTo>
                  <a:pt x="2244077" y="2573948"/>
                  <a:pt x="2246349" y="2566261"/>
                  <a:pt x="2247352" y="2559043"/>
                </a:cubicBezTo>
                <a:cubicBezTo>
                  <a:pt x="2266865" y="2560580"/>
                  <a:pt x="2286445" y="2561984"/>
                  <a:pt x="2305958" y="2563120"/>
                </a:cubicBezTo>
                <a:cubicBezTo>
                  <a:pt x="2473957" y="2573613"/>
                  <a:pt x="2630062" y="2527027"/>
                  <a:pt x="2776677" y="2447690"/>
                </a:cubicBezTo>
                <a:cubicBezTo>
                  <a:pt x="2840829" y="2419618"/>
                  <a:pt x="2901039" y="2384260"/>
                  <a:pt x="2954166" y="2338409"/>
                </a:cubicBezTo>
                <a:cubicBezTo>
                  <a:pt x="3026738" y="2278655"/>
                  <a:pt x="3102518" y="2221040"/>
                  <a:pt x="3159454" y="2145313"/>
                </a:cubicBezTo>
                <a:cubicBezTo>
                  <a:pt x="3243119" y="2036232"/>
                  <a:pt x="3300990" y="1906231"/>
                  <a:pt x="3326584" y="1771217"/>
                </a:cubicBezTo>
                <a:cubicBezTo>
                  <a:pt x="3348303" y="1669489"/>
                  <a:pt x="3349973" y="1560008"/>
                  <a:pt x="3303797" y="1464496"/>
                </a:cubicBezTo>
                <a:close/>
                <a:moveTo>
                  <a:pt x="1924117" y="1160715"/>
                </a:moveTo>
                <a:cubicBezTo>
                  <a:pt x="1917234" y="1220067"/>
                  <a:pt x="1905673" y="1279888"/>
                  <a:pt x="1882217" y="1335096"/>
                </a:cubicBezTo>
                <a:cubicBezTo>
                  <a:pt x="1853950" y="1396721"/>
                  <a:pt x="1798284" y="1440233"/>
                  <a:pt x="1741483" y="1474521"/>
                </a:cubicBezTo>
                <a:cubicBezTo>
                  <a:pt x="1671383" y="1518033"/>
                  <a:pt x="1592261" y="1545638"/>
                  <a:pt x="1510400" y="1555730"/>
                </a:cubicBezTo>
                <a:cubicBezTo>
                  <a:pt x="1447584" y="1565154"/>
                  <a:pt x="1383431" y="1572640"/>
                  <a:pt x="1319880" y="1564085"/>
                </a:cubicBezTo>
                <a:cubicBezTo>
                  <a:pt x="1278114" y="1513020"/>
                  <a:pt x="1242764" y="1455606"/>
                  <a:pt x="1216969" y="1394850"/>
                </a:cubicBezTo>
                <a:cubicBezTo>
                  <a:pt x="1205542" y="1364037"/>
                  <a:pt x="1197055" y="1332155"/>
                  <a:pt x="1188969" y="1300273"/>
                </a:cubicBezTo>
                <a:cubicBezTo>
                  <a:pt x="1161303" y="1189589"/>
                  <a:pt x="1172597" y="1071218"/>
                  <a:pt x="1205742" y="962940"/>
                </a:cubicBezTo>
                <a:cubicBezTo>
                  <a:pt x="1221714" y="915284"/>
                  <a:pt x="1253990" y="876384"/>
                  <a:pt x="1285599" y="838286"/>
                </a:cubicBezTo>
                <a:cubicBezTo>
                  <a:pt x="1338391" y="771247"/>
                  <a:pt x="1413770" y="722522"/>
                  <a:pt x="1494094" y="694249"/>
                </a:cubicBezTo>
                <a:cubicBezTo>
                  <a:pt x="1567803" y="668516"/>
                  <a:pt x="1651402" y="676871"/>
                  <a:pt x="1718294" y="717442"/>
                </a:cubicBezTo>
                <a:cubicBezTo>
                  <a:pt x="1759392" y="739699"/>
                  <a:pt x="1801358" y="763360"/>
                  <a:pt x="1830427" y="800990"/>
                </a:cubicBezTo>
                <a:cubicBezTo>
                  <a:pt x="1887095" y="864821"/>
                  <a:pt x="1908613" y="950575"/>
                  <a:pt x="1918036" y="1033588"/>
                </a:cubicBezTo>
                <a:cubicBezTo>
                  <a:pt x="1921778" y="1074694"/>
                  <a:pt x="1927458" y="1118272"/>
                  <a:pt x="1924117" y="1160715"/>
                </a:cubicBezTo>
                <a:close/>
                <a:moveTo>
                  <a:pt x="2998271" y="1500054"/>
                </a:moveTo>
                <a:cubicBezTo>
                  <a:pt x="3094366" y="1529195"/>
                  <a:pt x="3079330" y="1648636"/>
                  <a:pt x="3053335" y="1723896"/>
                </a:cubicBezTo>
                <a:cubicBezTo>
                  <a:pt x="3030213" y="1791202"/>
                  <a:pt x="2987111" y="1844940"/>
                  <a:pt x="2945545" y="1902756"/>
                </a:cubicBezTo>
                <a:cubicBezTo>
                  <a:pt x="2888276" y="1989579"/>
                  <a:pt x="2807684" y="2053410"/>
                  <a:pt x="2726625" y="2116639"/>
                </a:cubicBezTo>
                <a:cubicBezTo>
                  <a:pt x="2632200" y="2197580"/>
                  <a:pt x="2460392" y="2251051"/>
                  <a:pt x="2336965" y="2255529"/>
                </a:cubicBezTo>
                <a:cubicBezTo>
                  <a:pt x="2333824" y="2255462"/>
                  <a:pt x="2330750" y="2255462"/>
                  <a:pt x="2327676" y="2255396"/>
                </a:cubicBezTo>
                <a:cubicBezTo>
                  <a:pt x="2365500" y="2163159"/>
                  <a:pt x="2389423" y="2065641"/>
                  <a:pt x="2433327" y="1976011"/>
                </a:cubicBezTo>
                <a:cubicBezTo>
                  <a:pt x="2453175" y="1938046"/>
                  <a:pt x="2476564" y="1902087"/>
                  <a:pt x="2498683" y="1865326"/>
                </a:cubicBezTo>
                <a:cubicBezTo>
                  <a:pt x="2535437" y="1806107"/>
                  <a:pt x="2569518" y="1745284"/>
                  <a:pt x="2606740" y="1686399"/>
                </a:cubicBezTo>
                <a:cubicBezTo>
                  <a:pt x="2646768" y="1628049"/>
                  <a:pt x="2694816" y="1575247"/>
                  <a:pt x="2749479" y="1530332"/>
                </a:cubicBezTo>
                <a:cubicBezTo>
                  <a:pt x="2820581" y="1466033"/>
                  <a:pt x="2912801" y="1469575"/>
                  <a:pt x="2998271" y="150005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98" name="Google Shape;98;p3"/>
          <p:cNvGrpSpPr/>
          <p:nvPr/>
        </p:nvGrpSpPr>
        <p:grpSpPr>
          <a:xfrm>
            <a:off x="-576303" y="360443"/>
            <a:ext cx="2227520" cy="2088309"/>
            <a:chOff x="-864454" y="540665"/>
            <a:chExt cx="3341280" cy="3132463"/>
          </a:xfrm>
        </p:grpSpPr>
        <p:sp>
          <p:nvSpPr>
            <p:cNvPr id="99" name="Google Shape;99;p3"/>
            <p:cNvSpPr/>
            <p:nvPr/>
          </p:nvSpPr>
          <p:spPr>
            <a:xfrm>
              <a:off x="-864454" y="540665"/>
              <a:ext cx="3341280" cy="3132463"/>
            </a:xfrm>
            <a:custGeom>
              <a:avLst/>
              <a:gdLst/>
              <a:ahLst/>
              <a:cxnLst/>
              <a:rect l="l" t="t" r="r" b="b"/>
              <a:pathLst>
                <a:path w="3341280" h="3132463" extrusionOk="0">
                  <a:moveTo>
                    <a:pt x="3303797" y="1464496"/>
                  </a:moveTo>
                  <a:cubicBezTo>
                    <a:pt x="3267644" y="1390372"/>
                    <a:pt x="3203759" y="1331888"/>
                    <a:pt x="3132724" y="1291518"/>
                  </a:cubicBezTo>
                  <a:cubicBezTo>
                    <a:pt x="3071912" y="1258366"/>
                    <a:pt x="3001812" y="1243995"/>
                    <a:pt x="2932982" y="1242324"/>
                  </a:cubicBezTo>
                  <a:cubicBezTo>
                    <a:pt x="2814768" y="1240453"/>
                    <a:pt x="2698291" y="1270731"/>
                    <a:pt x="2593174" y="1324135"/>
                  </a:cubicBezTo>
                  <a:cubicBezTo>
                    <a:pt x="2469280" y="1388367"/>
                    <a:pt x="2354406" y="1474989"/>
                    <a:pt x="2271476" y="1588214"/>
                  </a:cubicBezTo>
                  <a:cubicBezTo>
                    <a:pt x="2243142" y="1626846"/>
                    <a:pt x="2213805" y="1664944"/>
                    <a:pt x="2189548" y="1706317"/>
                  </a:cubicBezTo>
                  <a:cubicBezTo>
                    <a:pt x="2155066" y="1767207"/>
                    <a:pt x="2127534" y="1832174"/>
                    <a:pt x="2106684" y="1898946"/>
                  </a:cubicBezTo>
                  <a:cubicBezTo>
                    <a:pt x="2093252" y="1943728"/>
                    <a:pt x="2084765" y="1989779"/>
                    <a:pt x="2079085" y="2036165"/>
                  </a:cubicBezTo>
                  <a:cubicBezTo>
                    <a:pt x="2076145" y="2058356"/>
                    <a:pt x="2073204" y="2080546"/>
                    <a:pt x="2069462" y="2102603"/>
                  </a:cubicBezTo>
                  <a:cubicBezTo>
                    <a:pt x="2068994" y="2106613"/>
                    <a:pt x="2066188" y="2109487"/>
                    <a:pt x="2063715" y="2112495"/>
                  </a:cubicBezTo>
                  <a:cubicBezTo>
                    <a:pt x="2059171" y="2117909"/>
                    <a:pt x="2059773" y="2125996"/>
                    <a:pt x="2063916" y="2131410"/>
                  </a:cubicBezTo>
                  <a:cubicBezTo>
                    <a:pt x="2062178" y="2136624"/>
                    <a:pt x="2060374" y="2141837"/>
                    <a:pt x="2058703" y="2147050"/>
                  </a:cubicBezTo>
                  <a:cubicBezTo>
                    <a:pt x="2053558" y="2164295"/>
                    <a:pt x="2047811" y="2181472"/>
                    <a:pt x="2042665" y="2198783"/>
                  </a:cubicBezTo>
                  <a:cubicBezTo>
                    <a:pt x="2041195" y="2204197"/>
                    <a:pt x="2042932" y="2209812"/>
                    <a:pt x="2046675" y="2213555"/>
                  </a:cubicBezTo>
                  <a:cubicBezTo>
                    <a:pt x="2035849" y="2210213"/>
                    <a:pt x="2025090" y="2206670"/>
                    <a:pt x="2014465" y="2202860"/>
                  </a:cubicBezTo>
                  <a:cubicBezTo>
                    <a:pt x="1959868" y="2184079"/>
                    <a:pt x="1909281" y="2156274"/>
                    <a:pt x="1858026" y="2130207"/>
                  </a:cubicBezTo>
                  <a:cubicBezTo>
                    <a:pt x="1808108" y="2103605"/>
                    <a:pt x="1763468" y="2067780"/>
                    <a:pt x="1715287" y="2038504"/>
                  </a:cubicBezTo>
                  <a:cubicBezTo>
                    <a:pt x="1658619" y="2000407"/>
                    <a:pt x="1607765" y="1954288"/>
                    <a:pt x="1552032" y="1914987"/>
                  </a:cubicBezTo>
                  <a:cubicBezTo>
                    <a:pt x="1526438" y="1897542"/>
                    <a:pt x="1499708" y="1881835"/>
                    <a:pt x="1474047" y="1864524"/>
                  </a:cubicBezTo>
                  <a:cubicBezTo>
                    <a:pt x="1472109" y="1863187"/>
                    <a:pt x="1470171" y="1861917"/>
                    <a:pt x="1468166" y="1860714"/>
                  </a:cubicBezTo>
                  <a:cubicBezTo>
                    <a:pt x="1498839" y="1857506"/>
                    <a:pt x="1529378" y="1853429"/>
                    <a:pt x="1559583" y="1847881"/>
                  </a:cubicBezTo>
                  <a:cubicBezTo>
                    <a:pt x="1608032" y="1836051"/>
                    <a:pt x="1656414" y="1822483"/>
                    <a:pt x="1702055" y="1802097"/>
                  </a:cubicBezTo>
                  <a:cubicBezTo>
                    <a:pt x="1748900" y="1781577"/>
                    <a:pt x="1791802" y="1753505"/>
                    <a:pt x="1834771" y="1725901"/>
                  </a:cubicBezTo>
                  <a:cubicBezTo>
                    <a:pt x="1897587" y="1686333"/>
                    <a:pt x="1959601" y="1644826"/>
                    <a:pt x="2013663" y="1593694"/>
                  </a:cubicBezTo>
                  <a:cubicBezTo>
                    <a:pt x="2084698" y="1522578"/>
                    <a:pt x="2146445" y="1439899"/>
                    <a:pt x="2188545" y="1348264"/>
                  </a:cubicBezTo>
                  <a:cubicBezTo>
                    <a:pt x="2212603" y="1291986"/>
                    <a:pt x="2226168" y="1231965"/>
                    <a:pt x="2236927" y="1171877"/>
                  </a:cubicBezTo>
                  <a:cubicBezTo>
                    <a:pt x="2248688" y="1111722"/>
                    <a:pt x="2254101" y="1050097"/>
                    <a:pt x="2250827" y="988806"/>
                  </a:cubicBezTo>
                  <a:cubicBezTo>
                    <a:pt x="2244345" y="914682"/>
                    <a:pt x="2228507" y="841093"/>
                    <a:pt x="2205786" y="770244"/>
                  </a:cubicBezTo>
                  <a:cubicBezTo>
                    <a:pt x="2188879" y="723324"/>
                    <a:pt x="2163553" y="680012"/>
                    <a:pt x="2140832" y="635832"/>
                  </a:cubicBezTo>
                  <a:cubicBezTo>
                    <a:pt x="2117176" y="591919"/>
                    <a:pt x="2094121" y="547071"/>
                    <a:pt x="2062379" y="508371"/>
                  </a:cubicBezTo>
                  <a:cubicBezTo>
                    <a:pt x="1996622" y="434180"/>
                    <a:pt x="1908012" y="377702"/>
                    <a:pt x="1810045" y="358452"/>
                  </a:cubicBezTo>
                  <a:cubicBezTo>
                    <a:pt x="1677196" y="332653"/>
                    <a:pt x="1637368" y="338935"/>
                    <a:pt x="1511335" y="380242"/>
                  </a:cubicBezTo>
                  <a:cubicBezTo>
                    <a:pt x="1447784" y="390535"/>
                    <a:pt x="1391985" y="423152"/>
                    <a:pt x="1335317" y="451893"/>
                  </a:cubicBezTo>
                  <a:cubicBezTo>
                    <a:pt x="1279852" y="479497"/>
                    <a:pt x="1227327" y="514654"/>
                    <a:pt x="1183356" y="558500"/>
                  </a:cubicBezTo>
                  <a:cubicBezTo>
                    <a:pt x="1157026" y="586773"/>
                    <a:pt x="1134372" y="618187"/>
                    <a:pt x="1110917" y="648799"/>
                  </a:cubicBezTo>
                  <a:cubicBezTo>
                    <a:pt x="1066678" y="701200"/>
                    <a:pt x="1042354" y="764296"/>
                    <a:pt x="1016826" y="827191"/>
                  </a:cubicBezTo>
                  <a:cubicBezTo>
                    <a:pt x="1002592" y="861746"/>
                    <a:pt x="984884" y="894965"/>
                    <a:pt x="974726" y="931058"/>
                  </a:cubicBezTo>
                  <a:cubicBezTo>
                    <a:pt x="964836" y="967017"/>
                    <a:pt x="959824" y="1004112"/>
                    <a:pt x="955213" y="1041074"/>
                  </a:cubicBezTo>
                  <a:cubicBezTo>
                    <a:pt x="948330" y="1099624"/>
                    <a:pt x="939376" y="1158175"/>
                    <a:pt x="940111" y="1217327"/>
                  </a:cubicBezTo>
                  <a:cubicBezTo>
                    <a:pt x="941915" y="1272870"/>
                    <a:pt x="954411" y="1327744"/>
                    <a:pt x="967509" y="1381683"/>
                  </a:cubicBezTo>
                  <a:cubicBezTo>
                    <a:pt x="965772" y="1379678"/>
                    <a:pt x="963967" y="1377606"/>
                    <a:pt x="962297" y="1375600"/>
                  </a:cubicBezTo>
                  <a:cubicBezTo>
                    <a:pt x="875691" y="1256093"/>
                    <a:pt x="820493" y="1116869"/>
                    <a:pt x="782269" y="974770"/>
                  </a:cubicBezTo>
                  <a:cubicBezTo>
                    <a:pt x="750527" y="866558"/>
                    <a:pt x="739500" y="753869"/>
                    <a:pt x="714842" y="644120"/>
                  </a:cubicBezTo>
                  <a:cubicBezTo>
                    <a:pt x="701677" y="585169"/>
                    <a:pt x="682498" y="527821"/>
                    <a:pt x="660847" y="471476"/>
                  </a:cubicBezTo>
                  <a:cubicBezTo>
                    <a:pt x="623892" y="372422"/>
                    <a:pt x="565487" y="283259"/>
                    <a:pt x="501200" y="199978"/>
                  </a:cubicBezTo>
                  <a:cubicBezTo>
                    <a:pt x="428962" y="106137"/>
                    <a:pt x="353783" y="44311"/>
                    <a:pt x="234901" y="21854"/>
                  </a:cubicBezTo>
                  <a:cubicBezTo>
                    <a:pt x="179636" y="11694"/>
                    <a:pt x="119560" y="-12635"/>
                    <a:pt x="64362" y="8152"/>
                  </a:cubicBezTo>
                  <a:cubicBezTo>
                    <a:pt x="62157" y="9221"/>
                    <a:pt x="60486" y="10625"/>
                    <a:pt x="59216" y="12496"/>
                  </a:cubicBezTo>
                  <a:cubicBezTo>
                    <a:pt x="58414" y="12630"/>
                    <a:pt x="57612" y="12897"/>
                    <a:pt x="56877" y="13432"/>
                  </a:cubicBezTo>
                  <a:cubicBezTo>
                    <a:pt x="54338" y="14836"/>
                    <a:pt x="52534" y="17175"/>
                    <a:pt x="51264" y="19715"/>
                  </a:cubicBezTo>
                  <a:cubicBezTo>
                    <a:pt x="40305" y="50060"/>
                    <a:pt x="35827" y="82476"/>
                    <a:pt x="26873" y="113489"/>
                  </a:cubicBezTo>
                  <a:cubicBezTo>
                    <a:pt x="17584" y="149114"/>
                    <a:pt x="10300" y="185207"/>
                    <a:pt x="2548" y="221233"/>
                  </a:cubicBezTo>
                  <a:cubicBezTo>
                    <a:pt x="209" y="230791"/>
                    <a:pt x="-2464" y="242287"/>
                    <a:pt x="4286" y="250642"/>
                  </a:cubicBezTo>
                  <a:cubicBezTo>
                    <a:pt x="18386" y="264678"/>
                    <a:pt x="39837" y="256056"/>
                    <a:pt x="57345" y="256390"/>
                  </a:cubicBezTo>
                  <a:cubicBezTo>
                    <a:pt x="87884" y="255187"/>
                    <a:pt x="118624" y="255454"/>
                    <a:pt x="148896" y="259866"/>
                  </a:cubicBezTo>
                  <a:cubicBezTo>
                    <a:pt x="227349" y="267151"/>
                    <a:pt x="283416" y="330982"/>
                    <a:pt x="328523" y="389866"/>
                  </a:cubicBezTo>
                  <a:cubicBezTo>
                    <a:pt x="352580" y="424021"/>
                    <a:pt x="378241" y="457774"/>
                    <a:pt x="393611" y="496942"/>
                  </a:cubicBezTo>
                  <a:cubicBezTo>
                    <a:pt x="427225" y="585102"/>
                    <a:pt x="434575" y="679745"/>
                    <a:pt x="442260" y="773319"/>
                  </a:cubicBezTo>
                  <a:cubicBezTo>
                    <a:pt x="456895" y="961536"/>
                    <a:pt x="471263" y="1153296"/>
                    <a:pt x="535749" y="1332155"/>
                  </a:cubicBezTo>
                  <a:cubicBezTo>
                    <a:pt x="556332" y="1390572"/>
                    <a:pt x="583930" y="1446316"/>
                    <a:pt x="617410" y="1498450"/>
                  </a:cubicBezTo>
                  <a:cubicBezTo>
                    <a:pt x="649620" y="1550717"/>
                    <a:pt x="684770" y="1602250"/>
                    <a:pt x="730078" y="1644158"/>
                  </a:cubicBezTo>
                  <a:cubicBezTo>
                    <a:pt x="810001" y="1713001"/>
                    <a:pt x="905361" y="1762662"/>
                    <a:pt x="1002392" y="1802899"/>
                  </a:cubicBezTo>
                  <a:cubicBezTo>
                    <a:pt x="1048301" y="1822884"/>
                    <a:pt x="1095012" y="1842467"/>
                    <a:pt x="1144062" y="1852694"/>
                  </a:cubicBezTo>
                  <a:cubicBezTo>
                    <a:pt x="1143394" y="1855233"/>
                    <a:pt x="1143594" y="1858041"/>
                    <a:pt x="1144931" y="1860313"/>
                  </a:cubicBezTo>
                  <a:cubicBezTo>
                    <a:pt x="1166315" y="1902555"/>
                    <a:pt x="1191375" y="1942792"/>
                    <a:pt x="1217971" y="1981892"/>
                  </a:cubicBezTo>
                  <a:cubicBezTo>
                    <a:pt x="1298229" y="2097590"/>
                    <a:pt x="1398200" y="2201390"/>
                    <a:pt x="1513140" y="2283000"/>
                  </a:cubicBezTo>
                  <a:cubicBezTo>
                    <a:pt x="1607765" y="2353514"/>
                    <a:pt x="1709740" y="2413535"/>
                    <a:pt x="1820003" y="2456111"/>
                  </a:cubicBezTo>
                  <a:cubicBezTo>
                    <a:pt x="1874532" y="2477166"/>
                    <a:pt x="1929129" y="2498688"/>
                    <a:pt x="1985128" y="2515598"/>
                  </a:cubicBezTo>
                  <a:cubicBezTo>
                    <a:pt x="1982923" y="2524153"/>
                    <a:pt x="1980517" y="2532642"/>
                    <a:pt x="1978112" y="2541130"/>
                  </a:cubicBezTo>
                  <a:cubicBezTo>
                    <a:pt x="1953654" y="2642925"/>
                    <a:pt x="1883086" y="2735697"/>
                    <a:pt x="1784117" y="2775265"/>
                  </a:cubicBezTo>
                  <a:cubicBezTo>
                    <a:pt x="1745425" y="2785826"/>
                    <a:pt x="1703793" y="2786026"/>
                    <a:pt x="1664232" y="2779877"/>
                  </a:cubicBezTo>
                  <a:cubicBezTo>
                    <a:pt x="1590657" y="2764170"/>
                    <a:pt x="1514008" y="2736499"/>
                    <a:pt x="1455803" y="2686036"/>
                  </a:cubicBezTo>
                  <a:cubicBezTo>
                    <a:pt x="1366458" y="2611845"/>
                    <a:pt x="1286467" y="2526827"/>
                    <a:pt x="1201265" y="2447957"/>
                  </a:cubicBezTo>
                  <a:cubicBezTo>
                    <a:pt x="1123881" y="2375638"/>
                    <a:pt x="1032463" y="2317489"/>
                    <a:pt x="930488" y="2287144"/>
                  </a:cubicBezTo>
                  <a:cubicBezTo>
                    <a:pt x="853304" y="2262614"/>
                    <a:pt x="769104" y="2249246"/>
                    <a:pt x="688512" y="2262681"/>
                  </a:cubicBezTo>
                  <a:cubicBezTo>
                    <a:pt x="615873" y="2277051"/>
                    <a:pt x="551587" y="2316285"/>
                    <a:pt x="491110" y="2357257"/>
                  </a:cubicBezTo>
                  <a:cubicBezTo>
                    <a:pt x="438852" y="2390409"/>
                    <a:pt x="384189" y="2420888"/>
                    <a:pt x="338347" y="2462996"/>
                  </a:cubicBezTo>
                  <a:cubicBezTo>
                    <a:pt x="315158" y="2484317"/>
                    <a:pt x="292705" y="2506975"/>
                    <a:pt x="276132" y="2533978"/>
                  </a:cubicBezTo>
                  <a:cubicBezTo>
                    <a:pt x="264972" y="2547948"/>
                    <a:pt x="263569" y="2566662"/>
                    <a:pt x="272523" y="2582035"/>
                  </a:cubicBezTo>
                  <a:cubicBezTo>
                    <a:pt x="307607" y="2639182"/>
                    <a:pt x="357860" y="2685768"/>
                    <a:pt x="401430" y="2736365"/>
                  </a:cubicBezTo>
                  <a:cubicBezTo>
                    <a:pt x="422079" y="2759759"/>
                    <a:pt x="441659" y="2784021"/>
                    <a:pt x="459969" y="2809219"/>
                  </a:cubicBezTo>
                  <a:cubicBezTo>
                    <a:pt x="464580" y="2815368"/>
                    <a:pt x="468991" y="2821785"/>
                    <a:pt x="473735" y="2827867"/>
                  </a:cubicBezTo>
                  <a:cubicBezTo>
                    <a:pt x="482021" y="2840433"/>
                    <a:pt x="500933" y="2839296"/>
                    <a:pt x="508284" y="2826464"/>
                  </a:cubicBezTo>
                  <a:cubicBezTo>
                    <a:pt x="516570" y="2811759"/>
                    <a:pt x="517038" y="2793846"/>
                    <a:pt x="521181" y="2777605"/>
                  </a:cubicBezTo>
                  <a:cubicBezTo>
                    <a:pt x="530136" y="2738504"/>
                    <a:pt x="542632" y="2695059"/>
                    <a:pt x="560675" y="2657629"/>
                  </a:cubicBezTo>
                  <a:cubicBezTo>
                    <a:pt x="582594" y="2616123"/>
                    <a:pt x="615539" y="2579696"/>
                    <a:pt x="656035" y="2555634"/>
                  </a:cubicBezTo>
                  <a:cubicBezTo>
                    <a:pt x="690651" y="2540328"/>
                    <a:pt x="729944" y="2539727"/>
                    <a:pt x="767166" y="2541331"/>
                  </a:cubicBezTo>
                  <a:cubicBezTo>
                    <a:pt x="818622" y="2542400"/>
                    <a:pt x="859519" y="2577423"/>
                    <a:pt x="892598" y="2613516"/>
                  </a:cubicBezTo>
                  <a:cubicBezTo>
                    <a:pt x="921734" y="2645331"/>
                    <a:pt x="948397" y="2676545"/>
                    <a:pt x="976397" y="2711234"/>
                  </a:cubicBezTo>
                  <a:cubicBezTo>
                    <a:pt x="1031394" y="2782417"/>
                    <a:pt x="1078373" y="2860217"/>
                    <a:pt x="1145933" y="2920839"/>
                  </a:cubicBezTo>
                  <a:cubicBezTo>
                    <a:pt x="1206076" y="2980727"/>
                    <a:pt x="1274238" y="3032192"/>
                    <a:pt x="1350353" y="3070023"/>
                  </a:cubicBezTo>
                  <a:cubicBezTo>
                    <a:pt x="1422257" y="3111062"/>
                    <a:pt x="1503517" y="3131448"/>
                    <a:pt x="1586113" y="3132450"/>
                  </a:cubicBezTo>
                  <a:cubicBezTo>
                    <a:pt x="1708203" y="3133386"/>
                    <a:pt x="1835306" y="3084460"/>
                    <a:pt x="1938751" y="3021899"/>
                  </a:cubicBezTo>
                  <a:cubicBezTo>
                    <a:pt x="1989806" y="2987344"/>
                    <a:pt x="2030503" y="2940356"/>
                    <a:pt x="2072737" y="2896042"/>
                  </a:cubicBezTo>
                  <a:cubicBezTo>
                    <a:pt x="2128402" y="2839363"/>
                    <a:pt x="2178989" y="2776335"/>
                    <a:pt x="2206588" y="2700941"/>
                  </a:cubicBezTo>
                  <a:cubicBezTo>
                    <a:pt x="2222226" y="2661773"/>
                    <a:pt x="2235056" y="2621336"/>
                    <a:pt x="2243142" y="2579896"/>
                  </a:cubicBezTo>
                  <a:cubicBezTo>
                    <a:pt x="2244077" y="2573948"/>
                    <a:pt x="2246349" y="2566261"/>
                    <a:pt x="2247352" y="2559043"/>
                  </a:cubicBezTo>
                  <a:cubicBezTo>
                    <a:pt x="2266865" y="2560580"/>
                    <a:pt x="2286445" y="2561984"/>
                    <a:pt x="2305958" y="2563120"/>
                  </a:cubicBezTo>
                  <a:cubicBezTo>
                    <a:pt x="2473957" y="2573613"/>
                    <a:pt x="2630062" y="2527027"/>
                    <a:pt x="2776677" y="2447690"/>
                  </a:cubicBezTo>
                  <a:cubicBezTo>
                    <a:pt x="2840829" y="2419618"/>
                    <a:pt x="2901039" y="2384260"/>
                    <a:pt x="2954166" y="2338409"/>
                  </a:cubicBezTo>
                  <a:cubicBezTo>
                    <a:pt x="3026738" y="2278655"/>
                    <a:pt x="3102518" y="2221040"/>
                    <a:pt x="3159454" y="2145313"/>
                  </a:cubicBezTo>
                  <a:cubicBezTo>
                    <a:pt x="3243119" y="2036232"/>
                    <a:pt x="3300990" y="1906231"/>
                    <a:pt x="3326584" y="1771217"/>
                  </a:cubicBezTo>
                  <a:cubicBezTo>
                    <a:pt x="3348303" y="1669489"/>
                    <a:pt x="3349973" y="1560008"/>
                    <a:pt x="3303797" y="1464496"/>
                  </a:cubicBezTo>
                  <a:close/>
                  <a:moveTo>
                    <a:pt x="743042" y="1613412"/>
                  </a:moveTo>
                  <a:cubicBezTo>
                    <a:pt x="641334" y="1505267"/>
                    <a:pt x="571635" y="1367981"/>
                    <a:pt x="534947" y="1224546"/>
                  </a:cubicBezTo>
                  <a:cubicBezTo>
                    <a:pt x="505477" y="1103033"/>
                    <a:pt x="489773" y="982055"/>
                    <a:pt x="480351" y="856867"/>
                  </a:cubicBezTo>
                  <a:cubicBezTo>
                    <a:pt x="468389" y="731344"/>
                    <a:pt x="467988" y="601210"/>
                    <a:pt x="421411" y="482304"/>
                  </a:cubicBezTo>
                  <a:cubicBezTo>
                    <a:pt x="381315" y="396617"/>
                    <a:pt x="312418" y="304714"/>
                    <a:pt x="232094" y="253917"/>
                  </a:cubicBezTo>
                  <a:cubicBezTo>
                    <a:pt x="171550" y="220030"/>
                    <a:pt x="96839" y="222904"/>
                    <a:pt x="29679" y="227917"/>
                  </a:cubicBezTo>
                  <a:cubicBezTo>
                    <a:pt x="38968" y="157937"/>
                    <a:pt x="58348" y="89895"/>
                    <a:pt x="67970" y="20049"/>
                  </a:cubicBezTo>
                  <a:cubicBezTo>
                    <a:pt x="67970" y="20049"/>
                    <a:pt x="67970" y="20049"/>
                    <a:pt x="67904" y="20116"/>
                  </a:cubicBezTo>
                  <a:cubicBezTo>
                    <a:pt x="67970" y="19782"/>
                    <a:pt x="67904" y="19448"/>
                    <a:pt x="67904" y="19113"/>
                  </a:cubicBezTo>
                  <a:cubicBezTo>
                    <a:pt x="110739" y="10892"/>
                    <a:pt x="152572" y="23391"/>
                    <a:pt x="194805" y="33617"/>
                  </a:cubicBezTo>
                  <a:cubicBezTo>
                    <a:pt x="258557" y="49592"/>
                    <a:pt x="324581" y="66168"/>
                    <a:pt x="376838" y="108142"/>
                  </a:cubicBezTo>
                  <a:cubicBezTo>
                    <a:pt x="443998" y="162014"/>
                    <a:pt x="494518" y="233331"/>
                    <a:pt x="541830" y="304647"/>
                  </a:cubicBezTo>
                  <a:cubicBezTo>
                    <a:pt x="585200" y="368478"/>
                    <a:pt x="618880" y="438324"/>
                    <a:pt x="644207" y="511111"/>
                  </a:cubicBezTo>
                  <a:cubicBezTo>
                    <a:pt x="689047" y="627811"/>
                    <a:pt x="703415" y="752265"/>
                    <a:pt x="726536" y="874245"/>
                  </a:cubicBezTo>
                  <a:cubicBezTo>
                    <a:pt x="745916" y="965880"/>
                    <a:pt x="771042" y="1056647"/>
                    <a:pt x="804121" y="1144339"/>
                  </a:cubicBezTo>
                  <a:cubicBezTo>
                    <a:pt x="840206" y="1232165"/>
                    <a:pt x="881571" y="1319523"/>
                    <a:pt x="938574" y="1395786"/>
                  </a:cubicBezTo>
                  <a:cubicBezTo>
                    <a:pt x="952206" y="1411760"/>
                    <a:pt x="966507" y="1427400"/>
                    <a:pt x="981476" y="1442439"/>
                  </a:cubicBezTo>
                  <a:cubicBezTo>
                    <a:pt x="983815" y="1449992"/>
                    <a:pt x="987757" y="1456341"/>
                    <a:pt x="996044" y="1456609"/>
                  </a:cubicBezTo>
                  <a:cubicBezTo>
                    <a:pt x="1039280" y="1497514"/>
                    <a:pt x="1087996" y="1532671"/>
                    <a:pt x="1142926" y="1555195"/>
                  </a:cubicBezTo>
                  <a:cubicBezTo>
                    <a:pt x="1258935" y="1596969"/>
                    <a:pt x="1383765" y="1609736"/>
                    <a:pt x="1505321" y="1588013"/>
                  </a:cubicBezTo>
                  <a:cubicBezTo>
                    <a:pt x="1598810" y="1577319"/>
                    <a:pt x="1689225" y="1545704"/>
                    <a:pt x="1768346" y="1494506"/>
                  </a:cubicBezTo>
                  <a:cubicBezTo>
                    <a:pt x="1826952" y="1457946"/>
                    <a:pt x="1882685" y="1410691"/>
                    <a:pt x="1911152" y="1346325"/>
                  </a:cubicBezTo>
                  <a:cubicBezTo>
                    <a:pt x="1936145" y="1286705"/>
                    <a:pt x="1949176" y="1222139"/>
                    <a:pt x="1955458" y="1157908"/>
                  </a:cubicBezTo>
                  <a:cubicBezTo>
                    <a:pt x="1958265" y="1106041"/>
                    <a:pt x="1951716" y="1054107"/>
                    <a:pt x="1945501" y="1002642"/>
                  </a:cubicBezTo>
                  <a:cubicBezTo>
                    <a:pt x="1932938" y="912343"/>
                    <a:pt x="1900461" y="823047"/>
                    <a:pt x="1834036" y="758414"/>
                  </a:cubicBezTo>
                  <a:cubicBezTo>
                    <a:pt x="1792070" y="718511"/>
                    <a:pt x="1739077" y="691308"/>
                    <a:pt x="1686686" y="667514"/>
                  </a:cubicBezTo>
                  <a:cubicBezTo>
                    <a:pt x="1622867" y="641848"/>
                    <a:pt x="1549359" y="642449"/>
                    <a:pt x="1484471" y="664305"/>
                  </a:cubicBezTo>
                  <a:cubicBezTo>
                    <a:pt x="1388042" y="697123"/>
                    <a:pt x="1302572" y="759149"/>
                    <a:pt x="1242496" y="841427"/>
                  </a:cubicBezTo>
                  <a:cubicBezTo>
                    <a:pt x="1212892" y="876250"/>
                    <a:pt x="1187900" y="915284"/>
                    <a:pt x="1173800" y="958996"/>
                  </a:cubicBezTo>
                  <a:cubicBezTo>
                    <a:pt x="1142458" y="1066339"/>
                    <a:pt x="1130563" y="1182771"/>
                    <a:pt x="1154955" y="1292788"/>
                  </a:cubicBezTo>
                  <a:cubicBezTo>
                    <a:pt x="1165580" y="1336032"/>
                    <a:pt x="1176072" y="1379878"/>
                    <a:pt x="1193847" y="1420850"/>
                  </a:cubicBezTo>
                  <a:cubicBezTo>
                    <a:pt x="1215565" y="1468974"/>
                    <a:pt x="1244100" y="1513622"/>
                    <a:pt x="1273971" y="1557000"/>
                  </a:cubicBezTo>
                  <a:cubicBezTo>
                    <a:pt x="1226057" y="1548378"/>
                    <a:pt x="1177943" y="1537684"/>
                    <a:pt x="1133571" y="1517098"/>
                  </a:cubicBezTo>
                  <a:cubicBezTo>
                    <a:pt x="1087996" y="1493971"/>
                    <a:pt x="1046831" y="1462624"/>
                    <a:pt x="1010077" y="1426932"/>
                  </a:cubicBezTo>
                  <a:cubicBezTo>
                    <a:pt x="1007003" y="1412228"/>
                    <a:pt x="1003394" y="1398058"/>
                    <a:pt x="999853" y="1382886"/>
                  </a:cubicBezTo>
                  <a:cubicBezTo>
                    <a:pt x="989962" y="1344721"/>
                    <a:pt x="981676" y="1305353"/>
                    <a:pt x="975929" y="1266052"/>
                  </a:cubicBezTo>
                  <a:cubicBezTo>
                    <a:pt x="966908" y="1213450"/>
                    <a:pt x="972187" y="1159645"/>
                    <a:pt x="978602" y="1106977"/>
                  </a:cubicBezTo>
                  <a:cubicBezTo>
                    <a:pt x="985686" y="1051300"/>
                    <a:pt x="989962" y="995356"/>
                    <a:pt x="1004196" y="940682"/>
                  </a:cubicBezTo>
                  <a:cubicBezTo>
                    <a:pt x="1014153" y="904924"/>
                    <a:pt x="1031327" y="873643"/>
                    <a:pt x="1045628" y="838620"/>
                  </a:cubicBezTo>
                  <a:cubicBezTo>
                    <a:pt x="1069552" y="780671"/>
                    <a:pt x="1091470" y="720851"/>
                    <a:pt x="1132167" y="672059"/>
                  </a:cubicBezTo>
                  <a:cubicBezTo>
                    <a:pt x="1170792" y="620125"/>
                    <a:pt x="1209885" y="567389"/>
                    <a:pt x="1264281" y="530695"/>
                  </a:cubicBezTo>
                  <a:cubicBezTo>
                    <a:pt x="1325293" y="487985"/>
                    <a:pt x="1395126" y="454499"/>
                    <a:pt x="1463288" y="424756"/>
                  </a:cubicBezTo>
                  <a:cubicBezTo>
                    <a:pt x="1479927" y="418741"/>
                    <a:pt x="1500443" y="414463"/>
                    <a:pt x="1518085" y="410586"/>
                  </a:cubicBezTo>
                  <a:cubicBezTo>
                    <a:pt x="1551297" y="402432"/>
                    <a:pt x="1583039" y="389465"/>
                    <a:pt x="1616251" y="381445"/>
                  </a:cubicBezTo>
                  <a:cubicBezTo>
                    <a:pt x="1701187" y="362128"/>
                    <a:pt x="1831229" y="386057"/>
                    <a:pt x="1908346" y="425826"/>
                  </a:cubicBezTo>
                  <a:cubicBezTo>
                    <a:pt x="1955124" y="451692"/>
                    <a:pt x="1999095" y="484978"/>
                    <a:pt x="2035047" y="524613"/>
                  </a:cubicBezTo>
                  <a:cubicBezTo>
                    <a:pt x="2085901" y="587976"/>
                    <a:pt x="2118646" y="663370"/>
                    <a:pt x="2156603" y="734820"/>
                  </a:cubicBezTo>
                  <a:cubicBezTo>
                    <a:pt x="2192087" y="808810"/>
                    <a:pt x="2206121" y="891289"/>
                    <a:pt x="2217815" y="971896"/>
                  </a:cubicBezTo>
                  <a:cubicBezTo>
                    <a:pt x="2226703" y="1082581"/>
                    <a:pt x="2205920" y="1194268"/>
                    <a:pt x="2173242" y="1299739"/>
                  </a:cubicBezTo>
                  <a:cubicBezTo>
                    <a:pt x="2134149" y="1410223"/>
                    <a:pt x="2045405" y="1527725"/>
                    <a:pt x="1955525" y="1602584"/>
                  </a:cubicBezTo>
                  <a:cubicBezTo>
                    <a:pt x="1915496" y="1636471"/>
                    <a:pt x="1871391" y="1664944"/>
                    <a:pt x="1827220" y="1693150"/>
                  </a:cubicBezTo>
                  <a:cubicBezTo>
                    <a:pt x="1785253" y="1719752"/>
                    <a:pt x="1743955" y="1747958"/>
                    <a:pt x="1698781" y="1768811"/>
                  </a:cubicBezTo>
                  <a:cubicBezTo>
                    <a:pt x="1656146" y="1789130"/>
                    <a:pt x="1612242" y="1801629"/>
                    <a:pt x="1565264" y="1814128"/>
                  </a:cubicBezTo>
                  <a:cubicBezTo>
                    <a:pt x="1514276" y="1826827"/>
                    <a:pt x="1461550" y="1828632"/>
                    <a:pt x="1409426" y="1833845"/>
                  </a:cubicBezTo>
                  <a:cubicBezTo>
                    <a:pt x="1356701" y="1839927"/>
                    <a:pt x="1303708" y="1839326"/>
                    <a:pt x="1250983" y="1833511"/>
                  </a:cubicBezTo>
                  <a:cubicBezTo>
                    <a:pt x="1185494" y="1829367"/>
                    <a:pt x="1119738" y="1820277"/>
                    <a:pt x="1059528" y="1792873"/>
                  </a:cubicBezTo>
                  <a:cubicBezTo>
                    <a:pt x="947996" y="1747356"/>
                    <a:pt x="833524" y="1695623"/>
                    <a:pt x="743042" y="1613412"/>
                  </a:cubicBezTo>
                  <a:close/>
                  <a:moveTo>
                    <a:pt x="1319880" y="1564085"/>
                  </a:moveTo>
                  <a:cubicBezTo>
                    <a:pt x="1278114" y="1513020"/>
                    <a:pt x="1242764" y="1455606"/>
                    <a:pt x="1216969" y="1394850"/>
                  </a:cubicBezTo>
                  <a:cubicBezTo>
                    <a:pt x="1205542" y="1364037"/>
                    <a:pt x="1197055" y="1332155"/>
                    <a:pt x="1188969" y="1300273"/>
                  </a:cubicBezTo>
                  <a:cubicBezTo>
                    <a:pt x="1161303" y="1189589"/>
                    <a:pt x="1172597" y="1071218"/>
                    <a:pt x="1205742" y="962940"/>
                  </a:cubicBezTo>
                  <a:cubicBezTo>
                    <a:pt x="1221714" y="915284"/>
                    <a:pt x="1253990" y="876384"/>
                    <a:pt x="1285599" y="838286"/>
                  </a:cubicBezTo>
                  <a:cubicBezTo>
                    <a:pt x="1338391" y="771247"/>
                    <a:pt x="1413770" y="722522"/>
                    <a:pt x="1494094" y="694249"/>
                  </a:cubicBezTo>
                  <a:cubicBezTo>
                    <a:pt x="1567803" y="668516"/>
                    <a:pt x="1651402" y="676871"/>
                    <a:pt x="1718294" y="717442"/>
                  </a:cubicBezTo>
                  <a:cubicBezTo>
                    <a:pt x="1759392" y="739699"/>
                    <a:pt x="1801358" y="763360"/>
                    <a:pt x="1830427" y="800990"/>
                  </a:cubicBezTo>
                  <a:cubicBezTo>
                    <a:pt x="1887095" y="864821"/>
                    <a:pt x="1908613" y="950575"/>
                    <a:pt x="1918036" y="1033588"/>
                  </a:cubicBezTo>
                  <a:cubicBezTo>
                    <a:pt x="1921778" y="1074694"/>
                    <a:pt x="1927458" y="1118272"/>
                    <a:pt x="1924117" y="1160715"/>
                  </a:cubicBezTo>
                  <a:cubicBezTo>
                    <a:pt x="1917234" y="1220067"/>
                    <a:pt x="1905673" y="1279888"/>
                    <a:pt x="1882217" y="1335096"/>
                  </a:cubicBezTo>
                  <a:cubicBezTo>
                    <a:pt x="1853950" y="1396721"/>
                    <a:pt x="1798284" y="1440233"/>
                    <a:pt x="1741483" y="1474521"/>
                  </a:cubicBezTo>
                  <a:cubicBezTo>
                    <a:pt x="1671383" y="1518033"/>
                    <a:pt x="1592261" y="1545638"/>
                    <a:pt x="1510400" y="1555730"/>
                  </a:cubicBezTo>
                  <a:cubicBezTo>
                    <a:pt x="1447584" y="1565154"/>
                    <a:pt x="1383431" y="1572640"/>
                    <a:pt x="1319880" y="1564085"/>
                  </a:cubicBezTo>
                  <a:close/>
                  <a:moveTo>
                    <a:pt x="2135887" y="2771656"/>
                  </a:moveTo>
                  <a:cubicBezTo>
                    <a:pt x="2104279" y="2819245"/>
                    <a:pt x="2063849" y="2859816"/>
                    <a:pt x="2024823" y="2901189"/>
                  </a:cubicBezTo>
                  <a:cubicBezTo>
                    <a:pt x="1991945" y="2935811"/>
                    <a:pt x="1958799" y="2970701"/>
                    <a:pt x="1918971" y="2997436"/>
                  </a:cubicBezTo>
                  <a:cubicBezTo>
                    <a:pt x="1841921" y="3043889"/>
                    <a:pt x="1755583" y="3077709"/>
                    <a:pt x="1666972" y="3094486"/>
                  </a:cubicBezTo>
                  <a:cubicBezTo>
                    <a:pt x="1592261" y="3108121"/>
                    <a:pt x="1513607" y="3100635"/>
                    <a:pt x="1440634" y="3076774"/>
                  </a:cubicBezTo>
                  <a:cubicBezTo>
                    <a:pt x="1354763" y="3042419"/>
                    <a:pt x="1273771" y="2995431"/>
                    <a:pt x="1204873" y="2933071"/>
                  </a:cubicBezTo>
                  <a:cubicBezTo>
                    <a:pt x="1152081" y="2885281"/>
                    <a:pt x="1099490" y="2831610"/>
                    <a:pt x="1059528" y="2771790"/>
                  </a:cubicBezTo>
                  <a:cubicBezTo>
                    <a:pt x="1005466" y="2694324"/>
                    <a:pt x="946593" y="2618462"/>
                    <a:pt x="876626" y="2554698"/>
                  </a:cubicBezTo>
                  <a:cubicBezTo>
                    <a:pt x="820827" y="2503166"/>
                    <a:pt x="739099" y="2501762"/>
                    <a:pt x="668799" y="2517670"/>
                  </a:cubicBezTo>
                  <a:cubicBezTo>
                    <a:pt x="628303" y="2527963"/>
                    <a:pt x="596226" y="2558642"/>
                    <a:pt x="569296" y="2589187"/>
                  </a:cubicBezTo>
                  <a:cubicBezTo>
                    <a:pt x="520513" y="2645665"/>
                    <a:pt x="501134" y="2720525"/>
                    <a:pt x="486432" y="2792175"/>
                  </a:cubicBezTo>
                  <a:cubicBezTo>
                    <a:pt x="430967" y="2710499"/>
                    <a:pt x="350442" y="2647604"/>
                    <a:pt x="298786" y="2563655"/>
                  </a:cubicBezTo>
                  <a:lnTo>
                    <a:pt x="298118" y="2561516"/>
                  </a:lnTo>
                  <a:cubicBezTo>
                    <a:pt x="298051" y="2560513"/>
                    <a:pt x="297784" y="2559377"/>
                    <a:pt x="298118" y="2558374"/>
                  </a:cubicBezTo>
                  <a:cubicBezTo>
                    <a:pt x="305134" y="2546143"/>
                    <a:pt x="313287" y="2534580"/>
                    <a:pt x="322375" y="2523752"/>
                  </a:cubicBezTo>
                  <a:cubicBezTo>
                    <a:pt x="350242" y="2491269"/>
                    <a:pt x="386461" y="2461860"/>
                    <a:pt x="422480" y="2437597"/>
                  </a:cubicBezTo>
                  <a:cubicBezTo>
                    <a:pt x="604446" y="2323771"/>
                    <a:pt x="675348" y="2247375"/>
                    <a:pt x="903357" y="2311473"/>
                  </a:cubicBezTo>
                  <a:cubicBezTo>
                    <a:pt x="994172" y="2336537"/>
                    <a:pt x="1076769" y="2381720"/>
                    <a:pt x="1148673" y="2443078"/>
                  </a:cubicBezTo>
                  <a:cubicBezTo>
                    <a:pt x="1255861" y="2535850"/>
                    <a:pt x="1349150" y="2644596"/>
                    <a:pt x="1462352" y="2730283"/>
                  </a:cubicBezTo>
                  <a:cubicBezTo>
                    <a:pt x="1505455" y="2762700"/>
                    <a:pt x="1555975" y="2782885"/>
                    <a:pt x="1607564" y="2797389"/>
                  </a:cubicBezTo>
                  <a:cubicBezTo>
                    <a:pt x="1657349" y="2814165"/>
                    <a:pt x="1710342" y="2818844"/>
                    <a:pt x="1762332" y="2811692"/>
                  </a:cubicBezTo>
                  <a:cubicBezTo>
                    <a:pt x="1861368" y="2794247"/>
                    <a:pt x="1948241" y="2701609"/>
                    <a:pt x="1984861" y="2611043"/>
                  </a:cubicBezTo>
                  <a:cubicBezTo>
                    <a:pt x="1995152" y="2582236"/>
                    <a:pt x="2003505" y="2552559"/>
                    <a:pt x="2009319" y="2522482"/>
                  </a:cubicBezTo>
                  <a:cubicBezTo>
                    <a:pt x="2013730" y="2523685"/>
                    <a:pt x="2018140" y="2524955"/>
                    <a:pt x="2022618" y="2526091"/>
                  </a:cubicBezTo>
                  <a:cubicBezTo>
                    <a:pt x="2086102" y="2541264"/>
                    <a:pt x="2150856" y="2550287"/>
                    <a:pt x="2215810" y="2556302"/>
                  </a:cubicBezTo>
                  <a:cubicBezTo>
                    <a:pt x="2201911" y="2631763"/>
                    <a:pt x="2176985" y="2706555"/>
                    <a:pt x="2135887" y="2771656"/>
                  </a:cubicBezTo>
                  <a:close/>
                  <a:moveTo>
                    <a:pt x="3301391" y="1733520"/>
                  </a:moveTo>
                  <a:cubicBezTo>
                    <a:pt x="3291167" y="1803835"/>
                    <a:pt x="3271520" y="1873280"/>
                    <a:pt x="3242317" y="1938514"/>
                  </a:cubicBezTo>
                  <a:cubicBezTo>
                    <a:pt x="3185449" y="2084824"/>
                    <a:pt x="3086146" y="2197246"/>
                    <a:pt x="2962318" y="2291154"/>
                  </a:cubicBezTo>
                  <a:cubicBezTo>
                    <a:pt x="2924361" y="2322167"/>
                    <a:pt x="2886872" y="2354517"/>
                    <a:pt x="2844238" y="2379114"/>
                  </a:cubicBezTo>
                  <a:cubicBezTo>
                    <a:pt x="2801001" y="2403576"/>
                    <a:pt x="2755560" y="2422291"/>
                    <a:pt x="2710787" y="2445484"/>
                  </a:cubicBezTo>
                  <a:cubicBezTo>
                    <a:pt x="2532430" y="2537922"/>
                    <a:pt x="2358082" y="2546210"/>
                    <a:pt x="2162283" y="2519608"/>
                  </a:cubicBezTo>
                  <a:cubicBezTo>
                    <a:pt x="2111095" y="2514796"/>
                    <a:pt x="2061176" y="2504703"/>
                    <a:pt x="2012059" y="2491269"/>
                  </a:cubicBezTo>
                  <a:cubicBezTo>
                    <a:pt x="2009921" y="2487659"/>
                    <a:pt x="2005911" y="2485119"/>
                    <a:pt x="2001701" y="2485119"/>
                  </a:cubicBezTo>
                  <a:cubicBezTo>
                    <a:pt x="1999563" y="2485119"/>
                    <a:pt x="1997692" y="2485721"/>
                    <a:pt x="1996021" y="2486657"/>
                  </a:cubicBezTo>
                  <a:cubicBezTo>
                    <a:pt x="1939152" y="2470148"/>
                    <a:pt x="1883286" y="2449294"/>
                    <a:pt x="1827955" y="2426903"/>
                  </a:cubicBezTo>
                  <a:cubicBezTo>
                    <a:pt x="1733129" y="2389407"/>
                    <a:pt x="1642848" y="2341283"/>
                    <a:pt x="1560452" y="2280995"/>
                  </a:cubicBezTo>
                  <a:cubicBezTo>
                    <a:pt x="1467631" y="2220439"/>
                    <a:pt x="1386372" y="2144577"/>
                    <a:pt x="1312730" y="2061965"/>
                  </a:cubicBezTo>
                  <a:cubicBezTo>
                    <a:pt x="1255928" y="1999070"/>
                    <a:pt x="1211222" y="1927686"/>
                    <a:pt x="1165313" y="1856503"/>
                  </a:cubicBezTo>
                  <a:cubicBezTo>
                    <a:pt x="1170057" y="1857239"/>
                    <a:pt x="1174869" y="1857840"/>
                    <a:pt x="1179680" y="1858375"/>
                  </a:cubicBezTo>
                  <a:cubicBezTo>
                    <a:pt x="1230668" y="1863521"/>
                    <a:pt x="1281723" y="1869203"/>
                    <a:pt x="1332978" y="1870005"/>
                  </a:cubicBezTo>
                  <a:cubicBezTo>
                    <a:pt x="1372873" y="1868200"/>
                    <a:pt x="1412968" y="1865928"/>
                    <a:pt x="1452863" y="1862185"/>
                  </a:cubicBezTo>
                  <a:cubicBezTo>
                    <a:pt x="1452529" y="1863454"/>
                    <a:pt x="1452596" y="1864858"/>
                    <a:pt x="1453197" y="1866262"/>
                  </a:cubicBezTo>
                  <a:lnTo>
                    <a:pt x="1453130" y="1866262"/>
                  </a:lnTo>
                  <a:cubicBezTo>
                    <a:pt x="1459479" y="1879830"/>
                    <a:pt x="1472911" y="1888519"/>
                    <a:pt x="1484137" y="1897876"/>
                  </a:cubicBezTo>
                  <a:cubicBezTo>
                    <a:pt x="1507526" y="1915388"/>
                    <a:pt x="1531918" y="1931496"/>
                    <a:pt x="1554772" y="1949810"/>
                  </a:cubicBezTo>
                  <a:cubicBezTo>
                    <a:pt x="1606094" y="1991383"/>
                    <a:pt x="1655812" y="2035163"/>
                    <a:pt x="1711010" y="2071523"/>
                  </a:cubicBezTo>
                  <a:cubicBezTo>
                    <a:pt x="1766943" y="2107816"/>
                    <a:pt x="1819802" y="2148788"/>
                    <a:pt x="1880747" y="2176727"/>
                  </a:cubicBezTo>
                  <a:cubicBezTo>
                    <a:pt x="2006379" y="2245838"/>
                    <a:pt x="2148116" y="2280861"/>
                    <a:pt x="2291056" y="2285740"/>
                  </a:cubicBezTo>
                  <a:cubicBezTo>
                    <a:pt x="2292526" y="2287478"/>
                    <a:pt x="2294464" y="2288948"/>
                    <a:pt x="2296736" y="2289951"/>
                  </a:cubicBezTo>
                  <a:cubicBezTo>
                    <a:pt x="2302483" y="2292424"/>
                    <a:pt x="2309433" y="2290954"/>
                    <a:pt x="2313843" y="2286542"/>
                  </a:cubicBezTo>
                  <a:cubicBezTo>
                    <a:pt x="2440277" y="2290686"/>
                    <a:pt x="2630062" y="2232670"/>
                    <a:pt x="2729632" y="2154001"/>
                  </a:cubicBezTo>
                  <a:cubicBezTo>
                    <a:pt x="2784896" y="2109487"/>
                    <a:pt x="2842300" y="2067111"/>
                    <a:pt x="2892686" y="2016916"/>
                  </a:cubicBezTo>
                  <a:cubicBezTo>
                    <a:pt x="2929106" y="1979887"/>
                    <a:pt x="2959044" y="1937244"/>
                    <a:pt x="2989516" y="1895403"/>
                  </a:cubicBezTo>
                  <a:cubicBezTo>
                    <a:pt x="3020122" y="1852760"/>
                    <a:pt x="3051531" y="1809850"/>
                    <a:pt x="3072113" y="1761259"/>
                  </a:cubicBezTo>
                  <a:cubicBezTo>
                    <a:pt x="3111607" y="1669021"/>
                    <a:pt x="3133592" y="1519437"/>
                    <a:pt x="3018118" y="1474455"/>
                  </a:cubicBezTo>
                  <a:cubicBezTo>
                    <a:pt x="2915941" y="1435154"/>
                    <a:pt x="2808486" y="1432948"/>
                    <a:pt x="2723885" y="1510748"/>
                  </a:cubicBezTo>
                  <a:cubicBezTo>
                    <a:pt x="2669756" y="1556064"/>
                    <a:pt x="2621909" y="1608800"/>
                    <a:pt x="2581880" y="1667016"/>
                  </a:cubicBezTo>
                  <a:cubicBezTo>
                    <a:pt x="2544258" y="1725433"/>
                    <a:pt x="2510645" y="1786390"/>
                    <a:pt x="2473957" y="1845408"/>
                  </a:cubicBezTo>
                  <a:cubicBezTo>
                    <a:pt x="2446759" y="1890658"/>
                    <a:pt x="2417156" y="1934704"/>
                    <a:pt x="2395170" y="1982828"/>
                  </a:cubicBezTo>
                  <a:cubicBezTo>
                    <a:pt x="2355542" y="2071523"/>
                    <a:pt x="2331418" y="2164362"/>
                    <a:pt x="2294197" y="2254660"/>
                  </a:cubicBezTo>
                  <a:cubicBezTo>
                    <a:pt x="2215209" y="2251653"/>
                    <a:pt x="2136488" y="2239956"/>
                    <a:pt x="2060574" y="2217832"/>
                  </a:cubicBezTo>
                  <a:cubicBezTo>
                    <a:pt x="2074608" y="2214758"/>
                    <a:pt x="2075209" y="2191565"/>
                    <a:pt x="2079219" y="2179333"/>
                  </a:cubicBezTo>
                  <a:cubicBezTo>
                    <a:pt x="2080488" y="2175122"/>
                    <a:pt x="2086369" y="2152865"/>
                    <a:pt x="2091782" y="2127400"/>
                  </a:cubicBezTo>
                  <a:cubicBezTo>
                    <a:pt x="2094121" y="2124392"/>
                    <a:pt x="2095992" y="2121117"/>
                    <a:pt x="2097262" y="2118043"/>
                  </a:cubicBezTo>
                  <a:cubicBezTo>
                    <a:pt x="2111763" y="2053343"/>
                    <a:pt x="2113099" y="1985836"/>
                    <a:pt x="2132479" y="1921938"/>
                  </a:cubicBezTo>
                  <a:cubicBezTo>
                    <a:pt x="2163218" y="1813927"/>
                    <a:pt x="2214273" y="1712199"/>
                    <a:pt x="2283772" y="1623972"/>
                  </a:cubicBezTo>
                  <a:cubicBezTo>
                    <a:pt x="2437471" y="1407148"/>
                    <a:pt x="2745737" y="1230427"/>
                    <a:pt x="3016313" y="1283230"/>
                  </a:cubicBezTo>
                  <a:cubicBezTo>
                    <a:pt x="3129248" y="1305487"/>
                    <a:pt x="3232761" y="1384423"/>
                    <a:pt x="3280742" y="1489627"/>
                  </a:cubicBezTo>
                  <a:cubicBezTo>
                    <a:pt x="3313553" y="1566424"/>
                    <a:pt x="3316627" y="1652044"/>
                    <a:pt x="3301391" y="1733520"/>
                  </a:cubicBezTo>
                  <a:close/>
                  <a:moveTo>
                    <a:pt x="2327676" y="2255396"/>
                  </a:moveTo>
                  <a:cubicBezTo>
                    <a:pt x="2365500" y="2163159"/>
                    <a:pt x="2389423" y="2065641"/>
                    <a:pt x="2433327" y="1976011"/>
                  </a:cubicBezTo>
                  <a:cubicBezTo>
                    <a:pt x="2453175" y="1938046"/>
                    <a:pt x="2476564" y="1902087"/>
                    <a:pt x="2498683" y="1865326"/>
                  </a:cubicBezTo>
                  <a:cubicBezTo>
                    <a:pt x="2535437" y="1806107"/>
                    <a:pt x="2569518" y="1745284"/>
                    <a:pt x="2606740" y="1686399"/>
                  </a:cubicBezTo>
                  <a:cubicBezTo>
                    <a:pt x="2646768" y="1628049"/>
                    <a:pt x="2694816" y="1575247"/>
                    <a:pt x="2749479" y="1530332"/>
                  </a:cubicBezTo>
                  <a:cubicBezTo>
                    <a:pt x="2820581" y="1466033"/>
                    <a:pt x="2912801" y="1469575"/>
                    <a:pt x="2998271" y="1500054"/>
                  </a:cubicBezTo>
                  <a:cubicBezTo>
                    <a:pt x="3094366" y="1529195"/>
                    <a:pt x="3079330" y="1648636"/>
                    <a:pt x="3053335" y="1723896"/>
                  </a:cubicBezTo>
                  <a:cubicBezTo>
                    <a:pt x="3030213" y="1791202"/>
                    <a:pt x="2987111" y="1844940"/>
                    <a:pt x="2945545" y="1902756"/>
                  </a:cubicBezTo>
                  <a:cubicBezTo>
                    <a:pt x="2888276" y="1989579"/>
                    <a:pt x="2807684" y="2053410"/>
                    <a:pt x="2726625" y="2116639"/>
                  </a:cubicBezTo>
                  <a:cubicBezTo>
                    <a:pt x="2632200" y="2197580"/>
                    <a:pt x="2460392" y="2251051"/>
                    <a:pt x="2336965" y="2255529"/>
                  </a:cubicBezTo>
                  <a:cubicBezTo>
                    <a:pt x="2333824" y="2255462"/>
                    <a:pt x="2330750" y="2255462"/>
                    <a:pt x="2327676" y="2255396"/>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0" name="Google Shape;100;p3"/>
            <p:cNvSpPr/>
            <p:nvPr/>
          </p:nvSpPr>
          <p:spPr>
            <a:xfrm>
              <a:off x="-834708" y="556989"/>
              <a:ext cx="2190329" cy="1822022"/>
            </a:xfrm>
            <a:custGeom>
              <a:avLst/>
              <a:gdLst/>
              <a:ahLst/>
              <a:cxnLst/>
              <a:rect l="l" t="t" r="r" b="b"/>
              <a:pathLst>
                <a:path w="2190329" h="1822022" extrusionOk="0">
                  <a:moveTo>
                    <a:pt x="2188269" y="955706"/>
                  </a:moveTo>
                  <a:cubicBezTo>
                    <a:pt x="2197157" y="1066390"/>
                    <a:pt x="2176374" y="1178077"/>
                    <a:pt x="2143630" y="1283549"/>
                  </a:cubicBezTo>
                  <a:cubicBezTo>
                    <a:pt x="2104537" y="1394033"/>
                    <a:pt x="2015793" y="1511535"/>
                    <a:pt x="1925845" y="1586394"/>
                  </a:cubicBezTo>
                  <a:cubicBezTo>
                    <a:pt x="1885817" y="1620281"/>
                    <a:pt x="1841712" y="1648754"/>
                    <a:pt x="1797540" y="1676960"/>
                  </a:cubicBezTo>
                  <a:cubicBezTo>
                    <a:pt x="1755574" y="1703562"/>
                    <a:pt x="1714276" y="1731768"/>
                    <a:pt x="1669102" y="1752688"/>
                  </a:cubicBezTo>
                  <a:cubicBezTo>
                    <a:pt x="1626467" y="1773007"/>
                    <a:pt x="1582563" y="1785506"/>
                    <a:pt x="1535584" y="1798004"/>
                  </a:cubicBezTo>
                  <a:cubicBezTo>
                    <a:pt x="1484596" y="1810637"/>
                    <a:pt x="1431804" y="1812441"/>
                    <a:pt x="1379814" y="1817722"/>
                  </a:cubicBezTo>
                  <a:cubicBezTo>
                    <a:pt x="1327088" y="1823804"/>
                    <a:pt x="1274096" y="1823203"/>
                    <a:pt x="1221304" y="1817388"/>
                  </a:cubicBezTo>
                  <a:cubicBezTo>
                    <a:pt x="1155815" y="1813244"/>
                    <a:pt x="1090058" y="1804154"/>
                    <a:pt x="1029848" y="1776750"/>
                  </a:cubicBezTo>
                  <a:cubicBezTo>
                    <a:pt x="918183" y="1731032"/>
                    <a:pt x="803711" y="1679366"/>
                    <a:pt x="713229" y="1597155"/>
                  </a:cubicBezTo>
                  <a:cubicBezTo>
                    <a:pt x="611521" y="1489010"/>
                    <a:pt x="541822" y="1351724"/>
                    <a:pt x="505201" y="1208288"/>
                  </a:cubicBezTo>
                  <a:cubicBezTo>
                    <a:pt x="475731" y="1086776"/>
                    <a:pt x="460027" y="965798"/>
                    <a:pt x="450605" y="840543"/>
                  </a:cubicBezTo>
                  <a:cubicBezTo>
                    <a:pt x="438643" y="715020"/>
                    <a:pt x="438242" y="584886"/>
                    <a:pt x="391665" y="465980"/>
                  </a:cubicBezTo>
                  <a:cubicBezTo>
                    <a:pt x="351569" y="380293"/>
                    <a:pt x="282672" y="288390"/>
                    <a:pt x="202415" y="237593"/>
                  </a:cubicBezTo>
                  <a:cubicBezTo>
                    <a:pt x="141871" y="203706"/>
                    <a:pt x="67160" y="206580"/>
                    <a:pt x="0" y="211593"/>
                  </a:cubicBezTo>
                  <a:cubicBezTo>
                    <a:pt x="9222" y="141613"/>
                    <a:pt x="28668" y="73571"/>
                    <a:pt x="38224" y="3725"/>
                  </a:cubicBezTo>
                  <a:cubicBezTo>
                    <a:pt x="38224" y="3725"/>
                    <a:pt x="38224" y="3725"/>
                    <a:pt x="38157" y="3725"/>
                  </a:cubicBezTo>
                  <a:cubicBezTo>
                    <a:pt x="38224" y="3391"/>
                    <a:pt x="38224" y="2990"/>
                    <a:pt x="38224" y="2656"/>
                  </a:cubicBezTo>
                  <a:cubicBezTo>
                    <a:pt x="81059" y="-5565"/>
                    <a:pt x="122892" y="7000"/>
                    <a:pt x="165126" y="17227"/>
                  </a:cubicBezTo>
                  <a:cubicBezTo>
                    <a:pt x="228877" y="33201"/>
                    <a:pt x="294901" y="49777"/>
                    <a:pt x="347159" y="91751"/>
                  </a:cubicBezTo>
                  <a:cubicBezTo>
                    <a:pt x="414318" y="145623"/>
                    <a:pt x="464838" y="216940"/>
                    <a:pt x="512151" y="288257"/>
                  </a:cubicBezTo>
                  <a:cubicBezTo>
                    <a:pt x="555521" y="352087"/>
                    <a:pt x="589201" y="422000"/>
                    <a:pt x="614528" y="494788"/>
                  </a:cubicBezTo>
                  <a:cubicBezTo>
                    <a:pt x="659368" y="611421"/>
                    <a:pt x="673668" y="735941"/>
                    <a:pt x="696857" y="857921"/>
                  </a:cubicBezTo>
                  <a:cubicBezTo>
                    <a:pt x="716236" y="949557"/>
                    <a:pt x="741363" y="1040390"/>
                    <a:pt x="774374" y="1128015"/>
                  </a:cubicBezTo>
                  <a:cubicBezTo>
                    <a:pt x="810393" y="1215841"/>
                    <a:pt x="851825" y="1303199"/>
                    <a:pt x="908827" y="1379462"/>
                  </a:cubicBezTo>
                  <a:cubicBezTo>
                    <a:pt x="922460" y="1395436"/>
                    <a:pt x="936760" y="1411076"/>
                    <a:pt x="951729" y="1426115"/>
                  </a:cubicBezTo>
                  <a:cubicBezTo>
                    <a:pt x="954001" y="1433668"/>
                    <a:pt x="958011" y="1440017"/>
                    <a:pt x="966297" y="1440285"/>
                  </a:cubicBezTo>
                  <a:cubicBezTo>
                    <a:pt x="1009533" y="1481190"/>
                    <a:pt x="1058249" y="1516347"/>
                    <a:pt x="1113247" y="1538872"/>
                  </a:cubicBezTo>
                  <a:cubicBezTo>
                    <a:pt x="1229256" y="1580646"/>
                    <a:pt x="1354086" y="1593412"/>
                    <a:pt x="1475642" y="1571689"/>
                  </a:cubicBezTo>
                  <a:cubicBezTo>
                    <a:pt x="1569131" y="1560995"/>
                    <a:pt x="1659479" y="1529380"/>
                    <a:pt x="1738600" y="1478182"/>
                  </a:cubicBezTo>
                  <a:cubicBezTo>
                    <a:pt x="1797206" y="1441688"/>
                    <a:pt x="1852939" y="1394367"/>
                    <a:pt x="1881406" y="1330001"/>
                  </a:cubicBezTo>
                  <a:cubicBezTo>
                    <a:pt x="1906399" y="1270381"/>
                    <a:pt x="1919430" y="1205815"/>
                    <a:pt x="1925712" y="1141584"/>
                  </a:cubicBezTo>
                  <a:cubicBezTo>
                    <a:pt x="1928518" y="1089650"/>
                    <a:pt x="1922036" y="1037717"/>
                    <a:pt x="1915755" y="986318"/>
                  </a:cubicBezTo>
                  <a:cubicBezTo>
                    <a:pt x="1903191" y="896019"/>
                    <a:pt x="1870714" y="806723"/>
                    <a:pt x="1804290" y="742090"/>
                  </a:cubicBezTo>
                  <a:cubicBezTo>
                    <a:pt x="1762323" y="702187"/>
                    <a:pt x="1709330" y="674984"/>
                    <a:pt x="1656939" y="651190"/>
                  </a:cubicBezTo>
                  <a:cubicBezTo>
                    <a:pt x="1593121" y="625524"/>
                    <a:pt x="1519613" y="626125"/>
                    <a:pt x="1454725" y="647981"/>
                  </a:cubicBezTo>
                  <a:cubicBezTo>
                    <a:pt x="1358296" y="680799"/>
                    <a:pt x="1272826" y="742825"/>
                    <a:pt x="1212750" y="825103"/>
                  </a:cubicBezTo>
                  <a:cubicBezTo>
                    <a:pt x="1183146" y="859859"/>
                    <a:pt x="1158153" y="898960"/>
                    <a:pt x="1144053" y="942672"/>
                  </a:cubicBezTo>
                  <a:cubicBezTo>
                    <a:pt x="1112712" y="1050015"/>
                    <a:pt x="1100817" y="1166448"/>
                    <a:pt x="1125209" y="1276464"/>
                  </a:cubicBezTo>
                  <a:cubicBezTo>
                    <a:pt x="1135834" y="1319708"/>
                    <a:pt x="1146325" y="1363621"/>
                    <a:pt x="1164101" y="1404526"/>
                  </a:cubicBezTo>
                  <a:cubicBezTo>
                    <a:pt x="1185752" y="1452650"/>
                    <a:pt x="1214354" y="1497231"/>
                    <a:pt x="1244225" y="1540676"/>
                  </a:cubicBezTo>
                  <a:cubicBezTo>
                    <a:pt x="1196244" y="1532054"/>
                    <a:pt x="1148197" y="1521360"/>
                    <a:pt x="1103824" y="1500774"/>
                  </a:cubicBezTo>
                  <a:cubicBezTo>
                    <a:pt x="1058249" y="1477714"/>
                    <a:pt x="1017152" y="1446367"/>
                    <a:pt x="980398" y="1410675"/>
                  </a:cubicBezTo>
                  <a:cubicBezTo>
                    <a:pt x="977324" y="1395971"/>
                    <a:pt x="973648" y="1381801"/>
                    <a:pt x="970173" y="1366629"/>
                  </a:cubicBezTo>
                  <a:cubicBezTo>
                    <a:pt x="960283" y="1328464"/>
                    <a:pt x="951997" y="1289096"/>
                    <a:pt x="946250" y="1249795"/>
                  </a:cubicBezTo>
                  <a:cubicBezTo>
                    <a:pt x="937228" y="1197126"/>
                    <a:pt x="942574" y="1143388"/>
                    <a:pt x="948923" y="1090786"/>
                  </a:cubicBezTo>
                  <a:cubicBezTo>
                    <a:pt x="956006" y="1035110"/>
                    <a:pt x="960283" y="979166"/>
                    <a:pt x="974517" y="924492"/>
                  </a:cubicBezTo>
                  <a:cubicBezTo>
                    <a:pt x="984474" y="888734"/>
                    <a:pt x="1001648" y="857453"/>
                    <a:pt x="1015949" y="822430"/>
                  </a:cubicBezTo>
                  <a:cubicBezTo>
                    <a:pt x="1039872" y="764481"/>
                    <a:pt x="1061724" y="704727"/>
                    <a:pt x="1102488" y="655868"/>
                  </a:cubicBezTo>
                  <a:cubicBezTo>
                    <a:pt x="1141113" y="603935"/>
                    <a:pt x="1180206" y="551199"/>
                    <a:pt x="1234602" y="514505"/>
                  </a:cubicBezTo>
                  <a:cubicBezTo>
                    <a:pt x="1295614" y="471795"/>
                    <a:pt x="1365446" y="438309"/>
                    <a:pt x="1433608" y="408566"/>
                  </a:cubicBezTo>
                  <a:cubicBezTo>
                    <a:pt x="1450248" y="402550"/>
                    <a:pt x="1470763" y="398273"/>
                    <a:pt x="1488405" y="394396"/>
                  </a:cubicBezTo>
                  <a:cubicBezTo>
                    <a:pt x="1521551" y="386242"/>
                    <a:pt x="1553360" y="373275"/>
                    <a:pt x="1586572" y="365255"/>
                  </a:cubicBezTo>
                  <a:cubicBezTo>
                    <a:pt x="1671574" y="345938"/>
                    <a:pt x="1801550" y="369866"/>
                    <a:pt x="1878666" y="409635"/>
                  </a:cubicBezTo>
                  <a:cubicBezTo>
                    <a:pt x="1925444" y="435502"/>
                    <a:pt x="1969416" y="468787"/>
                    <a:pt x="2005368" y="508423"/>
                  </a:cubicBezTo>
                  <a:cubicBezTo>
                    <a:pt x="2056222" y="571785"/>
                    <a:pt x="2088966" y="647246"/>
                    <a:pt x="2126923" y="718630"/>
                  </a:cubicBezTo>
                  <a:cubicBezTo>
                    <a:pt x="2162475" y="792553"/>
                    <a:pt x="2176508" y="875032"/>
                    <a:pt x="2188269" y="955706"/>
                  </a:cubicBezTo>
                  <a:close/>
                </a:path>
              </a:pathLst>
            </a:custGeom>
            <a:solidFill>
              <a:srgbClr val="4280D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1" name="Google Shape;101;p3"/>
            <p:cNvSpPr/>
            <p:nvPr/>
          </p:nvSpPr>
          <p:spPr>
            <a:xfrm>
              <a:off x="300924" y="1814540"/>
              <a:ext cx="2144802" cy="1258960"/>
            </a:xfrm>
            <a:custGeom>
              <a:avLst/>
              <a:gdLst/>
              <a:ahLst/>
              <a:cxnLst/>
              <a:rect l="l" t="t" r="r" b="b"/>
              <a:pathLst>
                <a:path w="2144802" h="1258960" extrusionOk="0">
                  <a:moveTo>
                    <a:pt x="2115496" y="215551"/>
                  </a:moveTo>
                  <a:cubicBezTo>
                    <a:pt x="2148174" y="292549"/>
                    <a:pt x="2151181" y="378169"/>
                    <a:pt x="2136012" y="459645"/>
                  </a:cubicBezTo>
                  <a:cubicBezTo>
                    <a:pt x="2125787" y="529960"/>
                    <a:pt x="2106074" y="599405"/>
                    <a:pt x="2076938" y="664639"/>
                  </a:cubicBezTo>
                  <a:cubicBezTo>
                    <a:pt x="2020069" y="810949"/>
                    <a:pt x="1920767" y="923371"/>
                    <a:pt x="1796939" y="1017279"/>
                  </a:cubicBezTo>
                  <a:cubicBezTo>
                    <a:pt x="1758982" y="1048292"/>
                    <a:pt x="1721493" y="1080642"/>
                    <a:pt x="1678858" y="1105239"/>
                  </a:cubicBezTo>
                  <a:cubicBezTo>
                    <a:pt x="1635622" y="1129701"/>
                    <a:pt x="1590181" y="1148416"/>
                    <a:pt x="1545407" y="1171609"/>
                  </a:cubicBezTo>
                  <a:cubicBezTo>
                    <a:pt x="1367050" y="1264114"/>
                    <a:pt x="1192702" y="1272335"/>
                    <a:pt x="996903" y="1245733"/>
                  </a:cubicBezTo>
                  <a:cubicBezTo>
                    <a:pt x="945715" y="1240921"/>
                    <a:pt x="895796" y="1230895"/>
                    <a:pt x="846746" y="1217394"/>
                  </a:cubicBezTo>
                  <a:cubicBezTo>
                    <a:pt x="844675" y="1213784"/>
                    <a:pt x="840598" y="1211244"/>
                    <a:pt x="836322" y="1211244"/>
                  </a:cubicBezTo>
                  <a:cubicBezTo>
                    <a:pt x="834183" y="1211244"/>
                    <a:pt x="832245" y="1211779"/>
                    <a:pt x="830508" y="1212782"/>
                  </a:cubicBezTo>
                  <a:lnTo>
                    <a:pt x="830508" y="1212782"/>
                  </a:lnTo>
                  <a:cubicBezTo>
                    <a:pt x="773639" y="1196273"/>
                    <a:pt x="717907" y="1175352"/>
                    <a:pt x="662575" y="1153028"/>
                  </a:cubicBezTo>
                  <a:cubicBezTo>
                    <a:pt x="567750" y="1115532"/>
                    <a:pt x="477468" y="1067408"/>
                    <a:pt x="395073" y="1007120"/>
                  </a:cubicBezTo>
                  <a:cubicBezTo>
                    <a:pt x="302252" y="946564"/>
                    <a:pt x="220992" y="870702"/>
                    <a:pt x="147417" y="788157"/>
                  </a:cubicBezTo>
                  <a:cubicBezTo>
                    <a:pt x="90615" y="725262"/>
                    <a:pt x="45976" y="653878"/>
                    <a:pt x="0" y="582695"/>
                  </a:cubicBezTo>
                  <a:cubicBezTo>
                    <a:pt x="4745" y="583430"/>
                    <a:pt x="9556" y="584032"/>
                    <a:pt x="14367" y="584500"/>
                  </a:cubicBezTo>
                  <a:cubicBezTo>
                    <a:pt x="65355" y="589579"/>
                    <a:pt x="116410" y="595328"/>
                    <a:pt x="167665" y="596130"/>
                  </a:cubicBezTo>
                  <a:cubicBezTo>
                    <a:pt x="207560" y="594325"/>
                    <a:pt x="247655" y="592119"/>
                    <a:pt x="287550" y="588310"/>
                  </a:cubicBezTo>
                  <a:cubicBezTo>
                    <a:pt x="287216" y="589579"/>
                    <a:pt x="287283" y="590983"/>
                    <a:pt x="287884" y="592387"/>
                  </a:cubicBezTo>
                  <a:cubicBezTo>
                    <a:pt x="287884" y="592387"/>
                    <a:pt x="287884" y="592387"/>
                    <a:pt x="287818" y="592387"/>
                  </a:cubicBezTo>
                  <a:cubicBezTo>
                    <a:pt x="294166" y="606022"/>
                    <a:pt x="307598" y="614644"/>
                    <a:pt x="318825" y="624001"/>
                  </a:cubicBezTo>
                  <a:cubicBezTo>
                    <a:pt x="342214" y="641513"/>
                    <a:pt x="366605" y="657621"/>
                    <a:pt x="389459" y="675935"/>
                  </a:cubicBezTo>
                  <a:cubicBezTo>
                    <a:pt x="440781" y="717508"/>
                    <a:pt x="490499" y="761288"/>
                    <a:pt x="545697" y="797648"/>
                  </a:cubicBezTo>
                  <a:cubicBezTo>
                    <a:pt x="601630" y="833941"/>
                    <a:pt x="654489" y="874913"/>
                    <a:pt x="715434" y="902852"/>
                  </a:cubicBezTo>
                  <a:cubicBezTo>
                    <a:pt x="841066" y="971963"/>
                    <a:pt x="982803" y="1007053"/>
                    <a:pt x="1125676" y="1011865"/>
                  </a:cubicBezTo>
                  <a:cubicBezTo>
                    <a:pt x="1127146" y="1013670"/>
                    <a:pt x="1129084" y="1015073"/>
                    <a:pt x="1131423" y="1016076"/>
                  </a:cubicBezTo>
                  <a:cubicBezTo>
                    <a:pt x="1137170" y="1018549"/>
                    <a:pt x="1144120" y="1017079"/>
                    <a:pt x="1148531" y="1012667"/>
                  </a:cubicBezTo>
                  <a:cubicBezTo>
                    <a:pt x="1275031" y="1016811"/>
                    <a:pt x="1464749" y="958795"/>
                    <a:pt x="1564319" y="880126"/>
                  </a:cubicBezTo>
                  <a:cubicBezTo>
                    <a:pt x="1619584" y="835612"/>
                    <a:pt x="1676987" y="793236"/>
                    <a:pt x="1727373" y="743041"/>
                  </a:cubicBezTo>
                  <a:cubicBezTo>
                    <a:pt x="1763793" y="706012"/>
                    <a:pt x="1793731" y="663369"/>
                    <a:pt x="1824204" y="621528"/>
                  </a:cubicBezTo>
                  <a:cubicBezTo>
                    <a:pt x="1854810" y="578885"/>
                    <a:pt x="1886218" y="535975"/>
                    <a:pt x="1906800" y="487384"/>
                  </a:cubicBezTo>
                  <a:cubicBezTo>
                    <a:pt x="1946294" y="395146"/>
                    <a:pt x="1968279" y="245562"/>
                    <a:pt x="1852805" y="200580"/>
                  </a:cubicBezTo>
                  <a:cubicBezTo>
                    <a:pt x="1750629" y="161279"/>
                    <a:pt x="1643173" y="159140"/>
                    <a:pt x="1558572" y="236873"/>
                  </a:cubicBezTo>
                  <a:cubicBezTo>
                    <a:pt x="1504443" y="282256"/>
                    <a:pt x="1456530" y="334925"/>
                    <a:pt x="1416568" y="393141"/>
                  </a:cubicBezTo>
                  <a:cubicBezTo>
                    <a:pt x="1378945" y="451558"/>
                    <a:pt x="1345332" y="512515"/>
                    <a:pt x="1308645" y="571533"/>
                  </a:cubicBezTo>
                  <a:cubicBezTo>
                    <a:pt x="1281447" y="616783"/>
                    <a:pt x="1251843" y="660829"/>
                    <a:pt x="1229857" y="708953"/>
                  </a:cubicBezTo>
                  <a:cubicBezTo>
                    <a:pt x="1190230" y="797648"/>
                    <a:pt x="1166106" y="890553"/>
                    <a:pt x="1128884" y="980852"/>
                  </a:cubicBezTo>
                  <a:cubicBezTo>
                    <a:pt x="1049763" y="977844"/>
                    <a:pt x="970975" y="966281"/>
                    <a:pt x="894928" y="944091"/>
                  </a:cubicBezTo>
                  <a:cubicBezTo>
                    <a:pt x="909362" y="941350"/>
                    <a:pt x="909830" y="917823"/>
                    <a:pt x="913839" y="905525"/>
                  </a:cubicBezTo>
                  <a:cubicBezTo>
                    <a:pt x="915109" y="901247"/>
                    <a:pt x="920990" y="879124"/>
                    <a:pt x="926402" y="853592"/>
                  </a:cubicBezTo>
                  <a:cubicBezTo>
                    <a:pt x="928741" y="850584"/>
                    <a:pt x="930612" y="847309"/>
                    <a:pt x="931882" y="844234"/>
                  </a:cubicBezTo>
                  <a:cubicBezTo>
                    <a:pt x="946383" y="779535"/>
                    <a:pt x="947720" y="712028"/>
                    <a:pt x="967099" y="648130"/>
                  </a:cubicBezTo>
                  <a:cubicBezTo>
                    <a:pt x="997839" y="540119"/>
                    <a:pt x="1048894" y="438391"/>
                    <a:pt x="1118392" y="350164"/>
                  </a:cubicBezTo>
                  <a:cubicBezTo>
                    <a:pt x="1272091" y="133340"/>
                    <a:pt x="1580357" y="-43381"/>
                    <a:pt x="1850934" y="9421"/>
                  </a:cubicBezTo>
                  <a:cubicBezTo>
                    <a:pt x="1964069" y="31478"/>
                    <a:pt x="2067582" y="110414"/>
                    <a:pt x="2115496" y="215551"/>
                  </a:cubicBezTo>
                  <a:close/>
                </a:path>
              </a:pathLst>
            </a:custGeom>
            <a:solidFill>
              <a:srgbClr val="4280D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2" name="Google Shape;102;p3"/>
            <p:cNvSpPr/>
            <p:nvPr/>
          </p:nvSpPr>
          <p:spPr>
            <a:xfrm>
              <a:off x="-566586" y="2828796"/>
              <a:ext cx="1918009" cy="813125"/>
            </a:xfrm>
            <a:custGeom>
              <a:avLst/>
              <a:gdLst/>
              <a:ahLst/>
              <a:cxnLst/>
              <a:rect l="l" t="t" r="r" b="b"/>
              <a:pathLst>
                <a:path w="1918009" h="813125" extrusionOk="0">
                  <a:moveTo>
                    <a:pt x="1918009" y="268238"/>
                  </a:moveTo>
                  <a:cubicBezTo>
                    <a:pt x="1904109" y="343632"/>
                    <a:pt x="1879117" y="418491"/>
                    <a:pt x="1838019" y="483525"/>
                  </a:cubicBezTo>
                  <a:cubicBezTo>
                    <a:pt x="1806411" y="531114"/>
                    <a:pt x="1765981" y="571685"/>
                    <a:pt x="1726955" y="613058"/>
                  </a:cubicBezTo>
                  <a:cubicBezTo>
                    <a:pt x="1694077" y="647680"/>
                    <a:pt x="1660998" y="682570"/>
                    <a:pt x="1621103" y="709305"/>
                  </a:cubicBezTo>
                  <a:cubicBezTo>
                    <a:pt x="1544053" y="755758"/>
                    <a:pt x="1457782" y="789578"/>
                    <a:pt x="1369104" y="806355"/>
                  </a:cubicBezTo>
                  <a:cubicBezTo>
                    <a:pt x="1294393" y="819990"/>
                    <a:pt x="1215739" y="812504"/>
                    <a:pt x="1142699" y="788642"/>
                  </a:cubicBezTo>
                  <a:cubicBezTo>
                    <a:pt x="1056828" y="754288"/>
                    <a:pt x="975836" y="707300"/>
                    <a:pt x="906939" y="644940"/>
                  </a:cubicBezTo>
                  <a:cubicBezTo>
                    <a:pt x="854146" y="597150"/>
                    <a:pt x="801622" y="543479"/>
                    <a:pt x="761593" y="483659"/>
                  </a:cubicBezTo>
                  <a:cubicBezTo>
                    <a:pt x="707531" y="406193"/>
                    <a:pt x="648658" y="330331"/>
                    <a:pt x="578692" y="266567"/>
                  </a:cubicBezTo>
                  <a:cubicBezTo>
                    <a:pt x="522892" y="215035"/>
                    <a:pt x="441165" y="213631"/>
                    <a:pt x="370864" y="229539"/>
                  </a:cubicBezTo>
                  <a:cubicBezTo>
                    <a:pt x="330368" y="239832"/>
                    <a:pt x="298292" y="270511"/>
                    <a:pt x="271361" y="301056"/>
                  </a:cubicBezTo>
                  <a:cubicBezTo>
                    <a:pt x="222578" y="357534"/>
                    <a:pt x="203199" y="432393"/>
                    <a:pt x="188497" y="504044"/>
                  </a:cubicBezTo>
                  <a:cubicBezTo>
                    <a:pt x="133032" y="422368"/>
                    <a:pt x="52507" y="359473"/>
                    <a:pt x="851" y="275523"/>
                  </a:cubicBezTo>
                  <a:lnTo>
                    <a:pt x="183" y="273385"/>
                  </a:lnTo>
                  <a:cubicBezTo>
                    <a:pt x="49" y="272382"/>
                    <a:pt x="-151" y="271246"/>
                    <a:pt x="183" y="270243"/>
                  </a:cubicBezTo>
                  <a:cubicBezTo>
                    <a:pt x="7200" y="258012"/>
                    <a:pt x="15352" y="246449"/>
                    <a:pt x="24441" y="235621"/>
                  </a:cubicBezTo>
                  <a:cubicBezTo>
                    <a:pt x="52307" y="203137"/>
                    <a:pt x="88526" y="173728"/>
                    <a:pt x="124545" y="149466"/>
                  </a:cubicBezTo>
                  <a:cubicBezTo>
                    <a:pt x="306511" y="35640"/>
                    <a:pt x="377413" y="-40756"/>
                    <a:pt x="605422" y="23342"/>
                  </a:cubicBezTo>
                  <a:cubicBezTo>
                    <a:pt x="696238" y="48406"/>
                    <a:pt x="778834" y="93589"/>
                    <a:pt x="850738" y="154947"/>
                  </a:cubicBezTo>
                  <a:cubicBezTo>
                    <a:pt x="957860" y="247652"/>
                    <a:pt x="1051215" y="356465"/>
                    <a:pt x="1164418" y="442152"/>
                  </a:cubicBezTo>
                  <a:cubicBezTo>
                    <a:pt x="1207520" y="474568"/>
                    <a:pt x="1258040" y="494754"/>
                    <a:pt x="1309629" y="509258"/>
                  </a:cubicBezTo>
                  <a:cubicBezTo>
                    <a:pt x="1359414" y="526034"/>
                    <a:pt x="1412407" y="530713"/>
                    <a:pt x="1464397" y="523561"/>
                  </a:cubicBezTo>
                  <a:cubicBezTo>
                    <a:pt x="1563433" y="506116"/>
                    <a:pt x="1650306" y="413411"/>
                    <a:pt x="1686926" y="322912"/>
                  </a:cubicBezTo>
                  <a:cubicBezTo>
                    <a:pt x="1697151" y="294105"/>
                    <a:pt x="1705571" y="264495"/>
                    <a:pt x="1711385" y="234418"/>
                  </a:cubicBezTo>
                  <a:cubicBezTo>
                    <a:pt x="1715795" y="235621"/>
                    <a:pt x="1720272" y="236824"/>
                    <a:pt x="1724683" y="237960"/>
                  </a:cubicBezTo>
                  <a:cubicBezTo>
                    <a:pt x="1788234" y="253133"/>
                    <a:pt x="1852988" y="262223"/>
                    <a:pt x="1918009" y="268238"/>
                  </a:cubicBezTo>
                  <a:close/>
                </a:path>
              </a:pathLst>
            </a:custGeom>
            <a:solidFill>
              <a:srgbClr val="4280D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03" name="Google Shape;103;p3"/>
          <p:cNvSpPr/>
          <p:nvPr/>
        </p:nvSpPr>
        <p:spPr>
          <a:xfrm rot="-7416649">
            <a:off x="10201679" y="5009501"/>
            <a:ext cx="1864043" cy="2590703"/>
          </a:xfrm>
          <a:custGeom>
            <a:avLst/>
            <a:gdLst/>
            <a:ahLst/>
            <a:cxnLst/>
            <a:rect l="l" t="t" r="r" b="b"/>
            <a:pathLst>
              <a:path w="2788754" h="3875893" extrusionOk="0">
                <a:moveTo>
                  <a:pt x="2771139" y="1272211"/>
                </a:moveTo>
                <a:cubicBezTo>
                  <a:pt x="2743000" y="1102831"/>
                  <a:pt x="2678814" y="937947"/>
                  <a:pt x="2572380" y="802211"/>
                </a:cubicBezTo>
                <a:cubicBezTo>
                  <a:pt x="2548271" y="772133"/>
                  <a:pt x="2518736" y="747017"/>
                  <a:pt x="2488116" y="723761"/>
                </a:cubicBezTo>
                <a:cubicBezTo>
                  <a:pt x="2463155" y="703451"/>
                  <a:pt x="2436333" y="686164"/>
                  <a:pt x="2407883" y="671591"/>
                </a:cubicBezTo>
                <a:cubicBezTo>
                  <a:pt x="2400752" y="600273"/>
                  <a:pt x="2384628" y="529963"/>
                  <a:pt x="2359279" y="462676"/>
                </a:cubicBezTo>
                <a:cubicBezTo>
                  <a:pt x="2347651" y="428257"/>
                  <a:pt x="2334938" y="393761"/>
                  <a:pt x="2314860" y="363219"/>
                </a:cubicBezTo>
                <a:cubicBezTo>
                  <a:pt x="2284240" y="318645"/>
                  <a:pt x="2250287" y="275467"/>
                  <a:pt x="2209822" y="239343"/>
                </a:cubicBezTo>
                <a:cubicBezTo>
                  <a:pt x="2166721" y="205932"/>
                  <a:pt x="2122535" y="173529"/>
                  <a:pt x="2076876" y="143684"/>
                </a:cubicBezTo>
                <a:cubicBezTo>
                  <a:pt x="2014938" y="109885"/>
                  <a:pt x="1950984" y="78102"/>
                  <a:pt x="1884085" y="55389"/>
                </a:cubicBezTo>
                <a:cubicBezTo>
                  <a:pt x="1816256" y="34614"/>
                  <a:pt x="1746566" y="20583"/>
                  <a:pt x="1677031" y="7095"/>
                </a:cubicBezTo>
                <a:cubicBezTo>
                  <a:pt x="1624473" y="-192"/>
                  <a:pt x="1571372" y="-1045"/>
                  <a:pt x="1518426" y="893"/>
                </a:cubicBezTo>
                <a:cubicBezTo>
                  <a:pt x="1463155" y="1281"/>
                  <a:pt x="1407729" y="1203"/>
                  <a:pt x="1353078" y="10273"/>
                </a:cubicBezTo>
                <a:cubicBezTo>
                  <a:pt x="1301295" y="16009"/>
                  <a:pt x="1248969" y="17947"/>
                  <a:pt x="1197264" y="25002"/>
                </a:cubicBezTo>
                <a:cubicBezTo>
                  <a:pt x="1091062" y="42909"/>
                  <a:pt x="985248" y="68025"/>
                  <a:pt x="888504" y="116630"/>
                </a:cubicBezTo>
                <a:cubicBezTo>
                  <a:pt x="856721" y="131978"/>
                  <a:pt x="825946" y="149188"/>
                  <a:pt x="795016" y="166087"/>
                </a:cubicBezTo>
                <a:cubicBezTo>
                  <a:pt x="759512" y="184847"/>
                  <a:pt x="725248" y="206087"/>
                  <a:pt x="700442" y="238412"/>
                </a:cubicBezTo>
                <a:cubicBezTo>
                  <a:pt x="700675" y="238102"/>
                  <a:pt x="700907" y="237870"/>
                  <a:pt x="701140" y="237637"/>
                </a:cubicBezTo>
                <a:cubicBezTo>
                  <a:pt x="701140" y="237637"/>
                  <a:pt x="701217" y="237560"/>
                  <a:pt x="701372" y="237560"/>
                </a:cubicBezTo>
                <a:cubicBezTo>
                  <a:pt x="698582" y="240118"/>
                  <a:pt x="697729" y="244304"/>
                  <a:pt x="699744" y="247715"/>
                </a:cubicBezTo>
                <a:cubicBezTo>
                  <a:pt x="703310" y="253374"/>
                  <a:pt x="708659" y="252133"/>
                  <a:pt x="713310" y="249188"/>
                </a:cubicBezTo>
                <a:cubicBezTo>
                  <a:pt x="714396" y="257172"/>
                  <a:pt x="716799" y="265932"/>
                  <a:pt x="716566" y="270040"/>
                </a:cubicBezTo>
                <a:cubicBezTo>
                  <a:pt x="721140" y="304071"/>
                  <a:pt x="726566" y="337947"/>
                  <a:pt x="731992" y="371823"/>
                </a:cubicBezTo>
                <a:cubicBezTo>
                  <a:pt x="734628" y="389110"/>
                  <a:pt x="738272" y="406242"/>
                  <a:pt x="741217" y="423451"/>
                </a:cubicBezTo>
                <a:cubicBezTo>
                  <a:pt x="743775" y="439808"/>
                  <a:pt x="763775" y="438955"/>
                  <a:pt x="775016" y="432211"/>
                </a:cubicBezTo>
                <a:cubicBezTo>
                  <a:pt x="803078" y="417482"/>
                  <a:pt x="828427" y="398180"/>
                  <a:pt x="856256" y="382986"/>
                </a:cubicBezTo>
                <a:cubicBezTo>
                  <a:pt x="904861" y="360971"/>
                  <a:pt x="955558" y="343684"/>
                  <a:pt x="1005403" y="324536"/>
                </a:cubicBezTo>
                <a:cubicBezTo>
                  <a:pt x="1099279" y="290118"/>
                  <a:pt x="1196101" y="258335"/>
                  <a:pt x="1295868" y="245932"/>
                </a:cubicBezTo>
                <a:cubicBezTo>
                  <a:pt x="1398504" y="236940"/>
                  <a:pt x="1502612" y="231668"/>
                  <a:pt x="1605248" y="245544"/>
                </a:cubicBezTo>
                <a:cubicBezTo>
                  <a:pt x="1736643" y="263451"/>
                  <a:pt x="1817419" y="302831"/>
                  <a:pt x="1919046" y="388257"/>
                </a:cubicBezTo>
                <a:cubicBezTo>
                  <a:pt x="1959822" y="428800"/>
                  <a:pt x="1994318" y="476087"/>
                  <a:pt x="2020752" y="527405"/>
                </a:cubicBezTo>
                <a:cubicBezTo>
                  <a:pt x="2018116" y="527017"/>
                  <a:pt x="2015558" y="526629"/>
                  <a:pt x="2012922" y="526087"/>
                </a:cubicBezTo>
                <a:cubicBezTo>
                  <a:pt x="1963310" y="514381"/>
                  <a:pt x="1909822" y="518490"/>
                  <a:pt x="1859202" y="522288"/>
                </a:cubicBezTo>
                <a:cubicBezTo>
                  <a:pt x="1788891" y="530816"/>
                  <a:pt x="1718814" y="542211"/>
                  <a:pt x="1652457" y="567870"/>
                </a:cubicBezTo>
                <a:cubicBezTo>
                  <a:pt x="1618892" y="580660"/>
                  <a:pt x="1589279" y="601126"/>
                  <a:pt x="1558659" y="619498"/>
                </a:cubicBezTo>
                <a:cubicBezTo>
                  <a:pt x="1542690" y="628180"/>
                  <a:pt x="1527031" y="637482"/>
                  <a:pt x="1512147" y="648025"/>
                </a:cubicBezTo>
                <a:cubicBezTo>
                  <a:pt x="1441992" y="701358"/>
                  <a:pt x="1380907" y="769498"/>
                  <a:pt x="1344550" y="850350"/>
                </a:cubicBezTo>
                <a:cubicBezTo>
                  <a:pt x="1320830" y="899110"/>
                  <a:pt x="1305403" y="951436"/>
                  <a:pt x="1292380" y="1003994"/>
                </a:cubicBezTo>
                <a:cubicBezTo>
                  <a:pt x="1281140" y="1057172"/>
                  <a:pt x="1282690" y="1112986"/>
                  <a:pt x="1290132" y="1166629"/>
                </a:cubicBezTo>
                <a:cubicBezTo>
                  <a:pt x="1308504" y="1235854"/>
                  <a:pt x="1335713" y="1305777"/>
                  <a:pt x="1382613" y="1360815"/>
                </a:cubicBezTo>
                <a:cubicBezTo>
                  <a:pt x="1451605" y="1430350"/>
                  <a:pt x="1577341" y="1466862"/>
                  <a:pt x="1671760" y="1486784"/>
                </a:cubicBezTo>
                <a:cubicBezTo>
                  <a:pt x="1716643" y="1493373"/>
                  <a:pt x="1762147" y="1485932"/>
                  <a:pt x="1806953" y="1481978"/>
                </a:cubicBezTo>
                <a:cubicBezTo>
                  <a:pt x="1852922" y="1476552"/>
                  <a:pt x="1895946" y="1457094"/>
                  <a:pt x="1938891" y="1440815"/>
                </a:cubicBezTo>
                <a:cubicBezTo>
                  <a:pt x="2017729" y="1404924"/>
                  <a:pt x="2094628" y="1360970"/>
                  <a:pt x="2154085" y="1296939"/>
                </a:cubicBezTo>
                <a:cubicBezTo>
                  <a:pt x="2198891" y="1252211"/>
                  <a:pt x="2234550" y="1199963"/>
                  <a:pt x="2272070" y="1149265"/>
                </a:cubicBezTo>
                <a:cubicBezTo>
                  <a:pt x="2305946" y="1107249"/>
                  <a:pt x="2341450" y="1065234"/>
                  <a:pt x="2360442" y="1013994"/>
                </a:cubicBezTo>
                <a:cubicBezTo>
                  <a:pt x="2367961" y="995234"/>
                  <a:pt x="2374085" y="976087"/>
                  <a:pt x="2379434" y="956629"/>
                </a:cubicBezTo>
                <a:cubicBezTo>
                  <a:pt x="2379589" y="956939"/>
                  <a:pt x="2379667" y="957172"/>
                  <a:pt x="2379822" y="957405"/>
                </a:cubicBezTo>
                <a:cubicBezTo>
                  <a:pt x="2393232" y="986552"/>
                  <a:pt x="2406256" y="1018490"/>
                  <a:pt x="2412845" y="1050273"/>
                </a:cubicBezTo>
                <a:cubicBezTo>
                  <a:pt x="2419046" y="1083761"/>
                  <a:pt x="2421139" y="1117870"/>
                  <a:pt x="2423775" y="1151746"/>
                </a:cubicBezTo>
                <a:cubicBezTo>
                  <a:pt x="2437496" y="1300040"/>
                  <a:pt x="2436488" y="1450583"/>
                  <a:pt x="2413853" y="1597947"/>
                </a:cubicBezTo>
                <a:cubicBezTo>
                  <a:pt x="2385015" y="1739110"/>
                  <a:pt x="2323387" y="1871125"/>
                  <a:pt x="2240287" y="1989110"/>
                </a:cubicBezTo>
                <a:cubicBezTo>
                  <a:pt x="2217186" y="2026707"/>
                  <a:pt x="2193775" y="2064459"/>
                  <a:pt x="2166178" y="2098800"/>
                </a:cubicBezTo>
                <a:cubicBezTo>
                  <a:pt x="2156798" y="2061978"/>
                  <a:pt x="2140209" y="2026939"/>
                  <a:pt x="2120907" y="1994303"/>
                </a:cubicBezTo>
                <a:cubicBezTo>
                  <a:pt x="2081837" y="1918490"/>
                  <a:pt x="2019589" y="1858877"/>
                  <a:pt x="1954318" y="1805311"/>
                </a:cubicBezTo>
                <a:cubicBezTo>
                  <a:pt x="1930364" y="1787482"/>
                  <a:pt x="1903853" y="1773606"/>
                  <a:pt x="1877884" y="1759110"/>
                </a:cubicBezTo>
                <a:cubicBezTo>
                  <a:pt x="1840984" y="1738102"/>
                  <a:pt x="1803853" y="1717249"/>
                  <a:pt x="1762922" y="1705234"/>
                </a:cubicBezTo>
                <a:cubicBezTo>
                  <a:pt x="1705326" y="1687482"/>
                  <a:pt x="1647574" y="1668645"/>
                  <a:pt x="1587651" y="1660350"/>
                </a:cubicBezTo>
                <a:cubicBezTo>
                  <a:pt x="1527961" y="1653761"/>
                  <a:pt x="1466488" y="1654304"/>
                  <a:pt x="1407341" y="1665544"/>
                </a:cubicBezTo>
                <a:cubicBezTo>
                  <a:pt x="1306333" y="1687094"/>
                  <a:pt x="1220907" y="1720583"/>
                  <a:pt x="1151295" y="1800583"/>
                </a:cubicBezTo>
                <a:cubicBezTo>
                  <a:pt x="1050985" y="1911048"/>
                  <a:pt x="1112768" y="2075544"/>
                  <a:pt x="1182613" y="2185776"/>
                </a:cubicBezTo>
                <a:cubicBezTo>
                  <a:pt x="1213155" y="2238335"/>
                  <a:pt x="1255713" y="2282288"/>
                  <a:pt x="1295868" y="2327559"/>
                </a:cubicBezTo>
                <a:cubicBezTo>
                  <a:pt x="1334938" y="2375001"/>
                  <a:pt x="1385016" y="2410195"/>
                  <a:pt x="1437109" y="2441823"/>
                </a:cubicBezTo>
                <a:cubicBezTo>
                  <a:pt x="1486256" y="2477172"/>
                  <a:pt x="1542302" y="2499962"/>
                  <a:pt x="1600829" y="2514458"/>
                </a:cubicBezTo>
                <a:cubicBezTo>
                  <a:pt x="1646566" y="2526707"/>
                  <a:pt x="1693000" y="2538567"/>
                  <a:pt x="1740442" y="2540350"/>
                </a:cubicBezTo>
                <a:cubicBezTo>
                  <a:pt x="1806023" y="2540040"/>
                  <a:pt x="1872070" y="2535699"/>
                  <a:pt x="1936798" y="2524691"/>
                </a:cubicBezTo>
                <a:cubicBezTo>
                  <a:pt x="1923620" y="2538257"/>
                  <a:pt x="1913000" y="2554846"/>
                  <a:pt x="1899899" y="2568412"/>
                </a:cubicBezTo>
                <a:cubicBezTo>
                  <a:pt x="1869357" y="2604303"/>
                  <a:pt x="1830442" y="2631900"/>
                  <a:pt x="1789667" y="2655621"/>
                </a:cubicBezTo>
                <a:cubicBezTo>
                  <a:pt x="1739357" y="2686706"/>
                  <a:pt x="1684550" y="2709420"/>
                  <a:pt x="1627884" y="2726086"/>
                </a:cubicBezTo>
                <a:cubicBezTo>
                  <a:pt x="1582225" y="2740040"/>
                  <a:pt x="1537031" y="2756164"/>
                  <a:pt x="1490132" y="2765776"/>
                </a:cubicBezTo>
                <a:cubicBezTo>
                  <a:pt x="1463233" y="2770505"/>
                  <a:pt x="1436256" y="2774381"/>
                  <a:pt x="1409202" y="2777947"/>
                </a:cubicBezTo>
                <a:cubicBezTo>
                  <a:pt x="1410287" y="2769885"/>
                  <a:pt x="1411062" y="2761745"/>
                  <a:pt x="1411140" y="2753683"/>
                </a:cubicBezTo>
                <a:cubicBezTo>
                  <a:pt x="1411837" y="2707792"/>
                  <a:pt x="1408194" y="2661978"/>
                  <a:pt x="1400209" y="2616861"/>
                </a:cubicBezTo>
                <a:cubicBezTo>
                  <a:pt x="1393310" y="2566862"/>
                  <a:pt x="1383155" y="2517404"/>
                  <a:pt x="1359899" y="2472133"/>
                </a:cubicBezTo>
                <a:cubicBezTo>
                  <a:pt x="1334163" y="2418567"/>
                  <a:pt x="1298426" y="2369575"/>
                  <a:pt x="1257961" y="2326164"/>
                </a:cubicBezTo>
                <a:cubicBezTo>
                  <a:pt x="1228892" y="2295931"/>
                  <a:pt x="1193388" y="2273218"/>
                  <a:pt x="1158582" y="2250273"/>
                </a:cubicBezTo>
                <a:cubicBezTo>
                  <a:pt x="1102225" y="2214614"/>
                  <a:pt x="1041372" y="2178335"/>
                  <a:pt x="973543" y="2172521"/>
                </a:cubicBezTo>
                <a:cubicBezTo>
                  <a:pt x="921992" y="2169962"/>
                  <a:pt x="869512" y="2168567"/>
                  <a:pt x="818427" y="2176862"/>
                </a:cubicBezTo>
                <a:cubicBezTo>
                  <a:pt x="751760" y="2191745"/>
                  <a:pt x="686101" y="2224226"/>
                  <a:pt x="645481" y="2280815"/>
                </a:cubicBezTo>
                <a:cubicBezTo>
                  <a:pt x="546799" y="2405156"/>
                  <a:pt x="566489" y="2584691"/>
                  <a:pt x="635326" y="2718644"/>
                </a:cubicBezTo>
                <a:cubicBezTo>
                  <a:pt x="673000" y="2794923"/>
                  <a:pt x="731527" y="2858257"/>
                  <a:pt x="787496" y="2921435"/>
                </a:cubicBezTo>
                <a:cubicBezTo>
                  <a:pt x="868271" y="3009342"/>
                  <a:pt x="979279" y="3067249"/>
                  <a:pt x="1092302" y="3102288"/>
                </a:cubicBezTo>
                <a:cubicBezTo>
                  <a:pt x="1132225" y="3114846"/>
                  <a:pt x="1172225" y="3127869"/>
                  <a:pt x="1213543" y="3134148"/>
                </a:cubicBezTo>
                <a:cubicBezTo>
                  <a:pt x="1213310" y="3134226"/>
                  <a:pt x="1213078" y="3134226"/>
                  <a:pt x="1212923" y="3134381"/>
                </a:cubicBezTo>
                <a:cubicBezTo>
                  <a:pt x="1207806" y="3137249"/>
                  <a:pt x="1204628" y="3142288"/>
                  <a:pt x="1201682" y="3147171"/>
                </a:cubicBezTo>
                <a:cubicBezTo>
                  <a:pt x="1184473" y="3182985"/>
                  <a:pt x="1167961" y="3219652"/>
                  <a:pt x="1140519" y="3249110"/>
                </a:cubicBezTo>
                <a:cubicBezTo>
                  <a:pt x="1030675" y="3366861"/>
                  <a:pt x="893233" y="3458179"/>
                  <a:pt x="745791" y="3522055"/>
                </a:cubicBezTo>
                <a:cubicBezTo>
                  <a:pt x="640520" y="3567326"/>
                  <a:pt x="535016" y="3613528"/>
                  <a:pt x="421682" y="3634846"/>
                </a:cubicBezTo>
                <a:cubicBezTo>
                  <a:pt x="349667" y="3650505"/>
                  <a:pt x="275869" y="3650350"/>
                  <a:pt x="202613" y="3651823"/>
                </a:cubicBezTo>
                <a:cubicBezTo>
                  <a:pt x="142690" y="3654768"/>
                  <a:pt x="82768" y="3648412"/>
                  <a:pt x="23233" y="3642985"/>
                </a:cubicBezTo>
                <a:cubicBezTo>
                  <a:pt x="-17697" y="3651745"/>
                  <a:pt x="7652" y="3738257"/>
                  <a:pt x="8892" y="3768412"/>
                </a:cubicBezTo>
                <a:cubicBezTo>
                  <a:pt x="20752" y="3847481"/>
                  <a:pt x="9822" y="3870970"/>
                  <a:pt x="101915" y="3875544"/>
                </a:cubicBezTo>
                <a:cubicBezTo>
                  <a:pt x="222613" y="3878877"/>
                  <a:pt x="343078" y="3857869"/>
                  <a:pt x="461217" y="3834691"/>
                </a:cubicBezTo>
                <a:cubicBezTo>
                  <a:pt x="500985" y="3825156"/>
                  <a:pt x="540907" y="3819187"/>
                  <a:pt x="581295" y="3810970"/>
                </a:cubicBezTo>
                <a:cubicBezTo>
                  <a:pt x="637264" y="3798877"/>
                  <a:pt x="691760" y="3780892"/>
                  <a:pt x="747341" y="3767636"/>
                </a:cubicBezTo>
                <a:cubicBezTo>
                  <a:pt x="833000" y="3741512"/>
                  <a:pt x="918504" y="3710195"/>
                  <a:pt x="995093" y="3663218"/>
                </a:cubicBezTo>
                <a:cubicBezTo>
                  <a:pt x="1047806" y="3635699"/>
                  <a:pt x="1089977" y="3593528"/>
                  <a:pt x="1139512" y="3561280"/>
                </a:cubicBezTo>
                <a:cubicBezTo>
                  <a:pt x="1237729" y="3496861"/>
                  <a:pt x="1310907" y="3402288"/>
                  <a:pt x="1364318" y="3298722"/>
                </a:cubicBezTo>
                <a:cubicBezTo>
                  <a:pt x="1389744" y="3249652"/>
                  <a:pt x="1410830" y="3197172"/>
                  <a:pt x="1419434" y="3142365"/>
                </a:cubicBezTo>
                <a:cubicBezTo>
                  <a:pt x="1420054" y="3137637"/>
                  <a:pt x="1418659" y="3133140"/>
                  <a:pt x="1416023" y="3129497"/>
                </a:cubicBezTo>
                <a:cubicBezTo>
                  <a:pt x="1457186" y="3122055"/>
                  <a:pt x="1497884" y="3111435"/>
                  <a:pt x="1538039" y="3098799"/>
                </a:cubicBezTo>
                <a:cubicBezTo>
                  <a:pt x="1602690" y="3080582"/>
                  <a:pt x="1665481" y="3057714"/>
                  <a:pt x="1724705" y="3025699"/>
                </a:cubicBezTo>
                <a:cubicBezTo>
                  <a:pt x="1755481" y="3011590"/>
                  <a:pt x="1785093" y="2995001"/>
                  <a:pt x="1811915" y="2974226"/>
                </a:cubicBezTo>
                <a:cubicBezTo>
                  <a:pt x="1838581" y="2953373"/>
                  <a:pt x="1866101" y="2933683"/>
                  <a:pt x="1893155" y="2913373"/>
                </a:cubicBezTo>
                <a:cubicBezTo>
                  <a:pt x="1933698" y="2881978"/>
                  <a:pt x="1965558" y="2841358"/>
                  <a:pt x="2000054" y="2803761"/>
                </a:cubicBezTo>
                <a:cubicBezTo>
                  <a:pt x="2033620" y="2766861"/>
                  <a:pt x="2056643" y="2722443"/>
                  <a:pt x="2081450" y="2679575"/>
                </a:cubicBezTo>
                <a:cubicBezTo>
                  <a:pt x="2117729" y="2623373"/>
                  <a:pt x="2147496" y="2563606"/>
                  <a:pt x="2166643" y="2499420"/>
                </a:cubicBezTo>
                <a:cubicBezTo>
                  <a:pt x="2171294" y="2486009"/>
                  <a:pt x="2177729" y="2469342"/>
                  <a:pt x="2182457" y="2454846"/>
                </a:cubicBezTo>
                <a:cubicBezTo>
                  <a:pt x="2183543" y="2451280"/>
                  <a:pt x="2185248" y="2447249"/>
                  <a:pt x="2185325" y="2443296"/>
                </a:cubicBezTo>
                <a:cubicBezTo>
                  <a:pt x="2280364" y="2403916"/>
                  <a:pt x="2366953" y="2344769"/>
                  <a:pt x="2444085" y="2277172"/>
                </a:cubicBezTo>
                <a:cubicBezTo>
                  <a:pt x="2493543" y="2228412"/>
                  <a:pt x="2534395" y="2171513"/>
                  <a:pt x="2576101" y="2116242"/>
                </a:cubicBezTo>
                <a:cubicBezTo>
                  <a:pt x="2619744" y="2049110"/>
                  <a:pt x="2653853" y="1975854"/>
                  <a:pt x="2686101" y="1902753"/>
                </a:cubicBezTo>
                <a:cubicBezTo>
                  <a:pt x="2718039" y="1827869"/>
                  <a:pt x="2737961" y="1748645"/>
                  <a:pt x="2758116" y="1669962"/>
                </a:cubicBezTo>
                <a:cubicBezTo>
                  <a:pt x="2770907" y="1620350"/>
                  <a:pt x="2783077" y="1570273"/>
                  <a:pt x="2787418" y="1519110"/>
                </a:cubicBezTo>
                <a:cubicBezTo>
                  <a:pt x="2791992" y="1436707"/>
                  <a:pt x="2784395" y="1353761"/>
                  <a:pt x="2771139" y="1272211"/>
                </a:cubicBezTo>
                <a:close/>
                <a:moveTo>
                  <a:pt x="1963388" y="1139653"/>
                </a:moveTo>
                <a:cubicBezTo>
                  <a:pt x="1938116" y="1167870"/>
                  <a:pt x="1909977" y="1192908"/>
                  <a:pt x="1878581" y="1214924"/>
                </a:cubicBezTo>
                <a:cubicBezTo>
                  <a:pt x="1806023" y="1259963"/>
                  <a:pt x="1723232" y="1296009"/>
                  <a:pt x="1636333" y="1294691"/>
                </a:cubicBezTo>
                <a:cubicBezTo>
                  <a:pt x="1602767" y="1293606"/>
                  <a:pt x="1571140" y="1279808"/>
                  <a:pt x="1543155" y="1262211"/>
                </a:cubicBezTo>
                <a:cubicBezTo>
                  <a:pt x="1504550" y="1241513"/>
                  <a:pt x="1475636" y="1207560"/>
                  <a:pt x="1461062" y="1166242"/>
                </a:cubicBezTo>
                <a:cubicBezTo>
                  <a:pt x="1453543" y="1144536"/>
                  <a:pt x="1452690" y="1121280"/>
                  <a:pt x="1452225" y="1098567"/>
                </a:cubicBezTo>
                <a:cubicBezTo>
                  <a:pt x="1451992" y="1069110"/>
                  <a:pt x="1454085" y="1040273"/>
                  <a:pt x="1464706" y="1012288"/>
                </a:cubicBezTo>
                <a:cubicBezTo>
                  <a:pt x="1481992" y="966707"/>
                  <a:pt x="1504240" y="921436"/>
                  <a:pt x="1542845" y="889885"/>
                </a:cubicBezTo>
                <a:cubicBezTo>
                  <a:pt x="1643853" y="798490"/>
                  <a:pt x="1724938" y="769110"/>
                  <a:pt x="1860597" y="762366"/>
                </a:cubicBezTo>
                <a:cubicBezTo>
                  <a:pt x="1933853" y="757172"/>
                  <a:pt x="2013465" y="749110"/>
                  <a:pt x="2081604" y="782986"/>
                </a:cubicBezTo>
                <a:cubicBezTo>
                  <a:pt x="2086333" y="874846"/>
                  <a:pt x="2080442" y="971746"/>
                  <a:pt x="2033620" y="1053218"/>
                </a:cubicBezTo>
                <a:cubicBezTo>
                  <a:pt x="2015248" y="1085777"/>
                  <a:pt x="1987418" y="1111358"/>
                  <a:pt x="1963388" y="1139653"/>
                </a:cubicBezTo>
                <a:close/>
                <a:moveTo>
                  <a:pt x="1249744" y="2792676"/>
                </a:moveTo>
                <a:cubicBezTo>
                  <a:pt x="1225636" y="2793218"/>
                  <a:pt x="1201372" y="2793606"/>
                  <a:pt x="1177264" y="2792520"/>
                </a:cubicBezTo>
                <a:cubicBezTo>
                  <a:pt x="1098659" y="2789962"/>
                  <a:pt x="1025171" y="2776009"/>
                  <a:pt x="960675" y="2728179"/>
                </a:cubicBezTo>
                <a:cubicBezTo>
                  <a:pt x="937884" y="2711513"/>
                  <a:pt x="919512" y="2689885"/>
                  <a:pt x="902768" y="2667327"/>
                </a:cubicBezTo>
                <a:cubicBezTo>
                  <a:pt x="878582" y="2636707"/>
                  <a:pt x="857496" y="2601745"/>
                  <a:pt x="856256" y="2561745"/>
                </a:cubicBezTo>
                <a:cubicBezTo>
                  <a:pt x="850520" y="2513451"/>
                  <a:pt x="869512" y="2463451"/>
                  <a:pt x="906023" y="2430815"/>
                </a:cubicBezTo>
                <a:cubicBezTo>
                  <a:pt x="963155" y="2381125"/>
                  <a:pt x="1048194" y="2406009"/>
                  <a:pt x="1101760" y="2449265"/>
                </a:cubicBezTo>
                <a:cubicBezTo>
                  <a:pt x="1189977" y="2521203"/>
                  <a:pt x="1239977" y="2681978"/>
                  <a:pt x="1249744" y="2792676"/>
                </a:cubicBezTo>
                <a:close/>
                <a:moveTo>
                  <a:pt x="1490519" y="1964071"/>
                </a:moveTo>
                <a:cubicBezTo>
                  <a:pt x="1539977" y="1940583"/>
                  <a:pt x="1597341" y="1952753"/>
                  <a:pt x="1648349" y="1965234"/>
                </a:cubicBezTo>
                <a:cubicBezTo>
                  <a:pt x="1707341" y="1981745"/>
                  <a:pt x="1765481" y="2005156"/>
                  <a:pt x="1815326" y="2041668"/>
                </a:cubicBezTo>
                <a:cubicBezTo>
                  <a:pt x="1834550" y="2059575"/>
                  <a:pt x="1851682" y="2079575"/>
                  <a:pt x="1869667" y="2098722"/>
                </a:cubicBezTo>
                <a:cubicBezTo>
                  <a:pt x="1903930" y="2141590"/>
                  <a:pt x="1938194" y="2191668"/>
                  <a:pt x="1940519" y="2248257"/>
                </a:cubicBezTo>
                <a:cubicBezTo>
                  <a:pt x="1922147" y="2253528"/>
                  <a:pt x="1903543" y="2258179"/>
                  <a:pt x="1884860" y="2262055"/>
                </a:cubicBezTo>
                <a:cubicBezTo>
                  <a:pt x="1869279" y="2264846"/>
                  <a:pt x="1853543" y="2266474"/>
                  <a:pt x="1837729" y="2267714"/>
                </a:cubicBezTo>
                <a:cubicBezTo>
                  <a:pt x="1754395" y="2275234"/>
                  <a:pt x="1667961" y="2257947"/>
                  <a:pt x="1598194" y="2210428"/>
                </a:cubicBezTo>
                <a:cubicBezTo>
                  <a:pt x="1548969" y="2182908"/>
                  <a:pt x="1500519" y="2146552"/>
                  <a:pt x="1482147" y="2090660"/>
                </a:cubicBezTo>
                <a:cubicBezTo>
                  <a:pt x="1467729" y="2049885"/>
                  <a:pt x="1460830" y="2000273"/>
                  <a:pt x="1490519" y="1964071"/>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04" name="Google Shape;104;p3"/>
          <p:cNvGrpSpPr/>
          <p:nvPr/>
        </p:nvGrpSpPr>
        <p:grpSpPr>
          <a:xfrm rot="-7416255">
            <a:off x="10203795" y="5018055"/>
            <a:ext cx="1858991" cy="2584111"/>
            <a:chOff x="15302719" y="7524463"/>
            <a:chExt cx="2788754" cy="3875893"/>
          </a:xfrm>
        </p:grpSpPr>
        <p:sp>
          <p:nvSpPr>
            <p:cNvPr id="105" name="Google Shape;105;p3"/>
            <p:cNvSpPr/>
            <p:nvPr/>
          </p:nvSpPr>
          <p:spPr>
            <a:xfrm>
              <a:off x="17736494" y="8235045"/>
              <a:ext cx="3565" cy="3565"/>
            </a:xfrm>
            <a:custGeom>
              <a:avLst/>
              <a:gdLst/>
              <a:ahLst/>
              <a:cxnLst/>
              <a:rect l="l" t="t" r="r" b="b"/>
              <a:pathLst>
                <a:path w="3565" h="3565" extrusionOk="0">
                  <a:moveTo>
                    <a:pt x="1783" y="0"/>
                  </a:moveTo>
                  <a:cubicBezTo>
                    <a:pt x="775" y="0"/>
                    <a:pt x="0" y="775"/>
                    <a:pt x="0" y="1783"/>
                  </a:cubicBezTo>
                  <a:cubicBezTo>
                    <a:pt x="0" y="2791"/>
                    <a:pt x="775" y="3566"/>
                    <a:pt x="1783" y="3566"/>
                  </a:cubicBezTo>
                  <a:cubicBezTo>
                    <a:pt x="2791" y="3566"/>
                    <a:pt x="3566" y="2791"/>
                    <a:pt x="3566" y="1783"/>
                  </a:cubicBezTo>
                  <a:cubicBezTo>
                    <a:pt x="3566" y="775"/>
                    <a:pt x="2791" y="0"/>
                    <a:pt x="1783" y="0"/>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 name="Google Shape;106;p3"/>
            <p:cNvSpPr/>
            <p:nvPr/>
          </p:nvSpPr>
          <p:spPr>
            <a:xfrm>
              <a:off x="15302719" y="7524463"/>
              <a:ext cx="2788754" cy="3875893"/>
            </a:xfrm>
            <a:custGeom>
              <a:avLst/>
              <a:gdLst/>
              <a:ahLst/>
              <a:cxnLst/>
              <a:rect l="l" t="t" r="r" b="b"/>
              <a:pathLst>
                <a:path w="2788754" h="3875893" extrusionOk="0">
                  <a:moveTo>
                    <a:pt x="2771139" y="1272211"/>
                  </a:moveTo>
                  <a:cubicBezTo>
                    <a:pt x="2743000" y="1102831"/>
                    <a:pt x="2678814" y="937947"/>
                    <a:pt x="2572380" y="802211"/>
                  </a:cubicBezTo>
                  <a:cubicBezTo>
                    <a:pt x="2548271" y="772133"/>
                    <a:pt x="2518736" y="747017"/>
                    <a:pt x="2488116" y="723761"/>
                  </a:cubicBezTo>
                  <a:cubicBezTo>
                    <a:pt x="2463155" y="703451"/>
                    <a:pt x="2436333" y="686164"/>
                    <a:pt x="2407883" y="671591"/>
                  </a:cubicBezTo>
                  <a:cubicBezTo>
                    <a:pt x="2400752" y="600273"/>
                    <a:pt x="2384628" y="529963"/>
                    <a:pt x="2359279" y="462676"/>
                  </a:cubicBezTo>
                  <a:cubicBezTo>
                    <a:pt x="2347651" y="428257"/>
                    <a:pt x="2334938" y="393761"/>
                    <a:pt x="2314860" y="363219"/>
                  </a:cubicBezTo>
                  <a:cubicBezTo>
                    <a:pt x="2284240" y="318645"/>
                    <a:pt x="2250287" y="275467"/>
                    <a:pt x="2209822" y="239343"/>
                  </a:cubicBezTo>
                  <a:cubicBezTo>
                    <a:pt x="2166721" y="205932"/>
                    <a:pt x="2122535" y="173529"/>
                    <a:pt x="2076876" y="143684"/>
                  </a:cubicBezTo>
                  <a:cubicBezTo>
                    <a:pt x="2014938" y="109885"/>
                    <a:pt x="1950984" y="78102"/>
                    <a:pt x="1884085" y="55389"/>
                  </a:cubicBezTo>
                  <a:cubicBezTo>
                    <a:pt x="1816256" y="34614"/>
                    <a:pt x="1746566" y="20583"/>
                    <a:pt x="1677031" y="7095"/>
                  </a:cubicBezTo>
                  <a:cubicBezTo>
                    <a:pt x="1624473" y="-192"/>
                    <a:pt x="1571372" y="-1045"/>
                    <a:pt x="1518426" y="893"/>
                  </a:cubicBezTo>
                  <a:cubicBezTo>
                    <a:pt x="1463155" y="1281"/>
                    <a:pt x="1407729" y="1203"/>
                    <a:pt x="1353078" y="10273"/>
                  </a:cubicBezTo>
                  <a:cubicBezTo>
                    <a:pt x="1301295" y="16009"/>
                    <a:pt x="1248969" y="17947"/>
                    <a:pt x="1197264" y="25002"/>
                  </a:cubicBezTo>
                  <a:cubicBezTo>
                    <a:pt x="1091062" y="42909"/>
                    <a:pt x="985248" y="68025"/>
                    <a:pt x="888504" y="116630"/>
                  </a:cubicBezTo>
                  <a:cubicBezTo>
                    <a:pt x="856721" y="131978"/>
                    <a:pt x="825946" y="149188"/>
                    <a:pt x="795016" y="166087"/>
                  </a:cubicBezTo>
                  <a:cubicBezTo>
                    <a:pt x="759512" y="184847"/>
                    <a:pt x="725248" y="206087"/>
                    <a:pt x="700442" y="238412"/>
                  </a:cubicBezTo>
                  <a:cubicBezTo>
                    <a:pt x="700675" y="238102"/>
                    <a:pt x="700907" y="237870"/>
                    <a:pt x="701140" y="237637"/>
                  </a:cubicBezTo>
                  <a:cubicBezTo>
                    <a:pt x="701140" y="237637"/>
                    <a:pt x="701217" y="237560"/>
                    <a:pt x="701372" y="237560"/>
                  </a:cubicBezTo>
                  <a:cubicBezTo>
                    <a:pt x="698582" y="240118"/>
                    <a:pt x="697729" y="244304"/>
                    <a:pt x="699744" y="247715"/>
                  </a:cubicBezTo>
                  <a:cubicBezTo>
                    <a:pt x="703310" y="253374"/>
                    <a:pt x="708659" y="252133"/>
                    <a:pt x="713310" y="249188"/>
                  </a:cubicBezTo>
                  <a:cubicBezTo>
                    <a:pt x="714396" y="257172"/>
                    <a:pt x="716799" y="265932"/>
                    <a:pt x="716566" y="270040"/>
                  </a:cubicBezTo>
                  <a:cubicBezTo>
                    <a:pt x="721140" y="304071"/>
                    <a:pt x="726566" y="337947"/>
                    <a:pt x="731992" y="371823"/>
                  </a:cubicBezTo>
                  <a:cubicBezTo>
                    <a:pt x="734628" y="389110"/>
                    <a:pt x="738272" y="406242"/>
                    <a:pt x="741217" y="423451"/>
                  </a:cubicBezTo>
                  <a:cubicBezTo>
                    <a:pt x="743775" y="439808"/>
                    <a:pt x="763775" y="438955"/>
                    <a:pt x="775016" y="432211"/>
                  </a:cubicBezTo>
                  <a:cubicBezTo>
                    <a:pt x="803078" y="417482"/>
                    <a:pt x="828427" y="398180"/>
                    <a:pt x="856256" y="382986"/>
                  </a:cubicBezTo>
                  <a:cubicBezTo>
                    <a:pt x="904861" y="360971"/>
                    <a:pt x="955558" y="343684"/>
                    <a:pt x="1005403" y="324536"/>
                  </a:cubicBezTo>
                  <a:cubicBezTo>
                    <a:pt x="1099279" y="290118"/>
                    <a:pt x="1196101" y="258335"/>
                    <a:pt x="1295868" y="245932"/>
                  </a:cubicBezTo>
                  <a:cubicBezTo>
                    <a:pt x="1398504" y="236940"/>
                    <a:pt x="1502612" y="231668"/>
                    <a:pt x="1605248" y="245544"/>
                  </a:cubicBezTo>
                  <a:cubicBezTo>
                    <a:pt x="1736643" y="263451"/>
                    <a:pt x="1817419" y="302831"/>
                    <a:pt x="1919046" y="388257"/>
                  </a:cubicBezTo>
                  <a:cubicBezTo>
                    <a:pt x="1959822" y="428800"/>
                    <a:pt x="1994318" y="476087"/>
                    <a:pt x="2020752" y="527405"/>
                  </a:cubicBezTo>
                  <a:cubicBezTo>
                    <a:pt x="2018116" y="527017"/>
                    <a:pt x="2015558" y="526629"/>
                    <a:pt x="2012922" y="526087"/>
                  </a:cubicBezTo>
                  <a:cubicBezTo>
                    <a:pt x="1963310" y="514381"/>
                    <a:pt x="1909822" y="518490"/>
                    <a:pt x="1859202" y="522288"/>
                  </a:cubicBezTo>
                  <a:cubicBezTo>
                    <a:pt x="1788891" y="530816"/>
                    <a:pt x="1718814" y="542211"/>
                    <a:pt x="1652457" y="567870"/>
                  </a:cubicBezTo>
                  <a:cubicBezTo>
                    <a:pt x="1618892" y="580660"/>
                    <a:pt x="1589279" y="601126"/>
                    <a:pt x="1558659" y="619498"/>
                  </a:cubicBezTo>
                  <a:cubicBezTo>
                    <a:pt x="1542690" y="628180"/>
                    <a:pt x="1527031" y="637482"/>
                    <a:pt x="1512147" y="648025"/>
                  </a:cubicBezTo>
                  <a:cubicBezTo>
                    <a:pt x="1441992" y="701358"/>
                    <a:pt x="1380907" y="769498"/>
                    <a:pt x="1344550" y="850350"/>
                  </a:cubicBezTo>
                  <a:cubicBezTo>
                    <a:pt x="1320830" y="899110"/>
                    <a:pt x="1305403" y="951436"/>
                    <a:pt x="1292380" y="1003994"/>
                  </a:cubicBezTo>
                  <a:cubicBezTo>
                    <a:pt x="1281140" y="1057172"/>
                    <a:pt x="1282690" y="1112986"/>
                    <a:pt x="1290132" y="1166629"/>
                  </a:cubicBezTo>
                  <a:cubicBezTo>
                    <a:pt x="1308504" y="1235854"/>
                    <a:pt x="1335713" y="1305777"/>
                    <a:pt x="1382613" y="1360815"/>
                  </a:cubicBezTo>
                  <a:cubicBezTo>
                    <a:pt x="1451605" y="1430350"/>
                    <a:pt x="1577341" y="1466862"/>
                    <a:pt x="1671760" y="1486784"/>
                  </a:cubicBezTo>
                  <a:cubicBezTo>
                    <a:pt x="1716643" y="1493373"/>
                    <a:pt x="1762147" y="1485932"/>
                    <a:pt x="1806953" y="1481978"/>
                  </a:cubicBezTo>
                  <a:cubicBezTo>
                    <a:pt x="1852922" y="1476552"/>
                    <a:pt x="1895946" y="1457094"/>
                    <a:pt x="1938891" y="1440815"/>
                  </a:cubicBezTo>
                  <a:cubicBezTo>
                    <a:pt x="2017729" y="1404924"/>
                    <a:pt x="2094628" y="1360970"/>
                    <a:pt x="2154085" y="1296939"/>
                  </a:cubicBezTo>
                  <a:cubicBezTo>
                    <a:pt x="2198891" y="1252211"/>
                    <a:pt x="2234550" y="1199963"/>
                    <a:pt x="2272070" y="1149265"/>
                  </a:cubicBezTo>
                  <a:cubicBezTo>
                    <a:pt x="2305946" y="1107249"/>
                    <a:pt x="2341450" y="1065234"/>
                    <a:pt x="2360442" y="1013994"/>
                  </a:cubicBezTo>
                  <a:cubicBezTo>
                    <a:pt x="2367961" y="995234"/>
                    <a:pt x="2374085" y="976087"/>
                    <a:pt x="2379434" y="956629"/>
                  </a:cubicBezTo>
                  <a:cubicBezTo>
                    <a:pt x="2379589" y="956939"/>
                    <a:pt x="2379667" y="957172"/>
                    <a:pt x="2379822" y="957405"/>
                  </a:cubicBezTo>
                  <a:cubicBezTo>
                    <a:pt x="2393232" y="986552"/>
                    <a:pt x="2406256" y="1018490"/>
                    <a:pt x="2412845" y="1050273"/>
                  </a:cubicBezTo>
                  <a:cubicBezTo>
                    <a:pt x="2419046" y="1083761"/>
                    <a:pt x="2421139" y="1117870"/>
                    <a:pt x="2423775" y="1151746"/>
                  </a:cubicBezTo>
                  <a:cubicBezTo>
                    <a:pt x="2437496" y="1300040"/>
                    <a:pt x="2436488" y="1450583"/>
                    <a:pt x="2413853" y="1597947"/>
                  </a:cubicBezTo>
                  <a:cubicBezTo>
                    <a:pt x="2385015" y="1739110"/>
                    <a:pt x="2323387" y="1871125"/>
                    <a:pt x="2240287" y="1989110"/>
                  </a:cubicBezTo>
                  <a:cubicBezTo>
                    <a:pt x="2217186" y="2026707"/>
                    <a:pt x="2193775" y="2064459"/>
                    <a:pt x="2166178" y="2098800"/>
                  </a:cubicBezTo>
                  <a:cubicBezTo>
                    <a:pt x="2156798" y="2061978"/>
                    <a:pt x="2140209" y="2026939"/>
                    <a:pt x="2120907" y="1994303"/>
                  </a:cubicBezTo>
                  <a:cubicBezTo>
                    <a:pt x="2081837" y="1918490"/>
                    <a:pt x="2019589" y="1858877"/>
                    <a:pt x="1954318" y="1805311"/>
                  </a:cubicBezTo>
                  <a:cubicBezTo>
                    <a:pt x="1930364" y="1787482"/>
                    <a:pt x="1903853" y="1773606"/>
                    <a:pt x="1877884" y="1759110"/>
                  </a:cubicBezTo>
                  <a:cubicBezTo>
                    <a:pt x="1840984" y="1738102"/>
                    <a:pt x="1803853" y="1717249"/>
                    <a:pt x="1762922" y="1705234"/>
                  </a:cubicBezTo>
                  <a:cubicBezTo>
                    <a:pt x="1705326" y="1687482"/>
                    <a:pt x="1647574" y="1668645"/>
                    <a:pt x="1587651" y="1660350"/>
                  </a:cubicBezTo>
                  <a:cubicBezTo>
                    <a:pt x="1527961" y="1653761"/>
                    <a:pt x="1466488" y="1654304"/>
                    <a:pt x="1407341" y="1665544"/>
                  </a:cubicBezTo>
                  <a:cubicBezTo>
                    <a:pt x="1306333" y="1687094"/>
                    <a:pt x="1220907" y="1720583"/>
                    <a:pt x="1151295" y="1800583"/>
                  </a:cubicBezTo>
                  <a:cubicBezTo>
                    <a:pt x="1050985" y="1911048"/>
                    <a:pt x="1112768" y="2075544"/>
                    <a:pt x="1182613" y="2185776"/>
                  </a:cubicBezTo>
                  <a:cubicBezTo>
                    <a:pt x="1213155" y="2238335"/>
                    <a:pt x="1255713" y="2282288"/>
                    <a:pt x="1295868" y="2327559"/>
                  </a:cubicBezTo>
                  <a:cubicBezTo>
                    <a:pt x="1334938" y="2375001"/>
                    <a:pt x="1385016" y="2410195"/>
                    <a:pt x="1437109" y="2441823"/>
                  </a:cubicBezTo>
                  <a:cubicBezTo>
                    <a:pt x="1486256" y="2477172"/>
                    <a:pt x="1542302" y="2499962"/>
                    <a:pt x="1600829" y="2514458"/>
                  </a:cubicBezTo>
                  <a:cubicBezTo>
                    <a:pt x="1646566" y="2526707"/>
                    <a:pt x="1693000" y="2538567"/>
                    <a:pt x="1740442" y="2540350"/>
                  </a:cubicBezTo>
                  <a:cubicBezTo>
                    <a:pt x="1806023" y="2540040"/>
                    <a:pt x="1872070" y="2535699"/>
                    <a:pt x="1936798" y="2524691"/>
                  </a:cubicBezTo>
                  <a:cubicBezTo>
                    <a:pt x="1923620" y="2538257"/>
                    <a:pt x="1913000" y="2554846"/>
                    <a:pt x="1899899" y="2568412"/>
                  </a:cubicBezTo>
                  <a:cubicBezTo>
                    <a:pt x="1869357" y="2604303"/>
                    <a:pt x="1830442" y="2631900"/>
                    <a:pt x="1789667" y="2655621"/>
                  </a:cubicBezTo>
                  <a:cubicBezTo>
                    <a:pt x="1739357" y="2686706"/>
                    <a:pt x="1684550" y="2709420"/>
                    <a:pt x="1627884" y="2726086"/>
                  </a:cubicBezTo>
                  <a:cubicBezTo>
                    <a:pt x="1582225" y="2740040"/>
                    <a:pt x="1537031" y="2756164"/>
                    <a:pt x="1490132" y="2765776"/>
                  </a:cubicBezTo>
                  <a:cubicBezTo>
                    <a:pt x="1463233" y="2770505"/>
                    <a:pt x="1436256" y="2774381"/>
                    <a:pt x="1409202" y="2777947"/>
                  </a:cubicBezTo>
                  <a:cubicBezTo>
                    <a:pt x="1410287" y="2769885"/>
                    <a:pt x="1411062" y="2761745"/>
                    <a:pt x="1411140" y="2753683"/>
                  </a:cubicBezTo>
                  <a:cubicBezTo>
                    <a:pt x="1411837" y="2707792"/>
                    <a:pt x="1408194" y="2661978"/>
                    <a:pt x="1400209" y="2616861"/>
                  </a:cubicBezTo>
                  <a:cubicBezTo>
                    <a:pt x="1393310" y="2566862"/>
                    <a:pt x="1383155" y="2517404"/>
                    <a:pt x="1359899" y="2472133"/>
                  </a:cubicBezTo>
                  <a:cubicBezTo>
                    <a:pt x="1334163" y="2418567"/>
                    <a:pt x="1298426" y="2369575"/>
                    <a:pt x="1257961" y="2326164"/>
                  </a:cubicBezTo>
                  <a:cubicBezTo>
                    <a:pt x="1228892" y="2295931"/>
                    <a:pt x="1193388" y="2273218"/>
                    <a:pt x="1158582" y="2250273"/>
                  </a:cubicBezTo>
                  <a:cubicBezTo>
                    <a:pt x="1102225" y="2214614"/>
                    <a:pt x="1041372" y="2178335"/>
                    <a:pt x="973543" y="2172521"/>
                  </a:cubicBezTo>
                  <a:cubicBezTo>
                    <a:pt x="921992" y="2169962"/>
                    <a:pt x="869512" y="2168567"/>
                    <a:pt x="818427" y="2176862"/>
                  </a:cubicBezTo>
                  <a:cubicBezTo>
                    <a:pt x="751760" y="2191745"/>
                    <a:pt x="686101" y="2224226"/>
                    <a:pt x="645481" y="2280815"/>
                  </a:cubicBezTo>
                  <a:cubicBezTo>
                    <a:pt x="546799" y="2405156"/>
                    <a:pt x="566489" y="2584691"/>
                    <a:pt x="635326" y="2718644"/>
                  </a:cubicBezTo>
                  <a:cubicBezTo>
                    <a:pt x="673000" y="2794923"/>
                    <a:pt x="731527" y="2858257"/>
                    <a:pt x="787496" y="2921435"/>
                  </a:cubicBezTo>
                  <a:cubicBezTo>
                    <a:pt x="868271" y="3009342"/>
                    <a:pt x="979279" y="3067249"/>
                    <a:pt x="1092302" y="3102288"/>
                  </a:cubicBezTo>
                  <a:cubicBezTo>
                    <a:pt x="1132225" y="3114846"/>
                    <a:pt x="1172225" y="3127869"/>
                    <a:pt x="1213543" y="3134148"/>
                  </a:cubicBezTo>
                  <a:cubicBezTo>
                    <a:pt x="1213310" y="3134226"/>
                    <a:pt x="1213078" y="3134226"/>
                    <a:pt x="1212923" y="3134381"/>
                  </a:cubicBezTo>
                  <a:cubicBezTo>
                    <a:pt x="1207806" y="3137249"/>
                    <a:pt x="1204628" y="3142288"/>
                    <a:pt x="1201682" y="3147171"/>
                  </a:cubicBezTo>
                  <a:cubicBezTo>
                    <a:pt x="1184473" y="3182985"/>
                    <a:pt x="1167961" y="3219652"/>
                    <a:pt x="1140519" y="3249110"/>
                  </a:cubicBezTo>
                  <a:cubicBezTo>
                    <a:pt x="1030675" y="3366861"/>
                    <a:pt x="893233" y="3458179"/>
                    <a:pt x="745791" y="3522055"/>
                  </a:cubicBezTo>
                  <a:cubicBezTo>
                    <a:pt x="640520" y="3567326"/>
                    <a:pt x="535016" y="3613528"/>
                    <a:pt x="421682" y="3634846"/>
                  </a:cubicBezTo>
                  <a:cubicBezTo>
                    <a:pt x="349667" y="3650505"/>
                    <a:pt x="275869" y="3650350"/>
                    <a:pt x="202613" y="3651823"/>
                  </a:cubicBezTo>
                  <a:cubicBezTo>
                    <a:pt x="142690" y="3654768"/>
                    <a:pt x="82768" y="3648412"/>
                    <a:pt x="23233" y="3642985"/>
                  </a:cubicBezTo>
                  <a:cubicBezTo>
                    <a:pt x="-17697" y="3651745"/>
                    <a:pt x="7652" y="3738257"/>
                    <a:pt x="8892" y="3768412"/>
                  </a:cubicBezTo>
                  <a:cubicBezTo>
                    <a:pt x="20752" y="3847481"/>
                    <a:pt x="9822" y="3870970"/>
                    <a:pt x="101915" y="3875544"/>
                  </a:cubicBezTo>
                  <a:cubicBezTo>
                    <a:pt x="222613" y="3878877"/>
                    <a:pt x="343078" y="3857869"/>
                    <a:pt x="461217" y="3834691"/>
                  </a:cubicBezTo>
                  <a:cubicBezTo>
                    <a:pt x="500985" y="3825156"/>
                    <a:pt x="540907" y="3819187"/>
                    <a:pt x="581295" y="3810970"/>
                  </a:cubicBezTo>
                  <a:cubicBezTo>
                    <a:pt x="637264" y="3798877"/>
                    <a:pt x="691760" y="3780892"/>
                    <a:pt x="747341" y="3767636"/>
                  </a:cubicBezTo>
                  <a:cubicBezTo>
                    <a:pt x="833000" y="3741512"/>
                    <a:pt x="918504" y="3710195"/>
                    <a:pt x="995093" y="3663218"/>
                  </a:cubicBezTo>
                  <a:cubicBezTo>
                    <a:pt x="1047806" y="3635699"/>
                    <a:pt x="1089977" y="3593528"/>
                    <a:pt x="1139512" y="3561280"/>
                  </a:cubicBezTo>
                  <a:cubicBezTo>
                    <a:pt x="1237729" y="3496861"/>
                    <a:pt x="1310907" y="3402288"/>
                    <a:pt x="1364318" y="3298722"/>
                  </a:cubicBezTo>
                  <a:cubicBezTo>
                    <a:pt x="1389744" y="3249652"/>
                    <a:pt x="1410830" y="3197172"/>
                    <a:pt x="1419434" y="3142365"/>
                  </a:cubicBezTo>
                  <a:cubicBezTo>
                    <a:pt x="1420054" y="3137637"/>
                    <a:pt x="1418659" y="3133140"/>
                    <a:pt x="1416023" y="3129497"/>
                  </a:cubicBezTo>
                  <a:cubicBezTo>
                    <a:pt x="1457186" y="3122055"/>
                    <a:pt x="1497884" y="3111435"/>
                    <a:pt x="1538039" y="3098799"/>
                  </a:cubicBezTo>
                  <a:cubicBezTo>
                    <a:pt x="1602690" y="3080582"/>
                    <a:pt x="1665481" y="3057714"/>
                    <a:pt x="1724705" y="3025699"/>
                  </a:cubicBezTo>
                  <a:cubicBezTo>
                    <a:pt x="1755481" y="3011590"/>
                    <a:pt x="1785093" y="2995001"/>
                    <a:pt x="1811915" y="2974226"/>
                  </a:cubicBezTo>
                  <a:cubicBezTo>
                    <a:pt x="1838581" y="2953373"/>
                    <a:pt x="1866101" y="2933683"/>
                    <a:pt x="1893155" y="2913373"/>
                  </a:cubicBezTo>
                  <a:cubicBezTo>
                    <a:pt x="1933698" y="2881978"/>
                    <a:pt x="1965558" y="2841358"/>
                    <a:pt x="2000054" y="2803761"/>
                  </a:cubicBezTo>
                  <a:cubicBezTo>
                    <a:pt x="2033620" y="2766861"/>
                    <a:pt x="2056643" y="2722443"/>
                    <a:pt x="2081450" y="2679575"/>
                  </a:cubicBezTo>
                  <a:cubicBezTo>
                    <a:pt x="2117729" y="2623373"/>
                    <a:pt x="2147496" y="2563606"/>
                    <a:pt x="2166643" y="2499420"/>
                  </a:cubicBezTo>
                  <a:cubicBezTo>
                    <a:pt x="2171294" y="2486009"/>
                    <a:pt x="2177729" y="2469342"/>
                    <a:pt x="2182457" y="2454846"/>
                  </a:cubicBezTo>
                  <a:cubicBezTo>
                    <a:pt x="2183543" y="2451280"/>
                    <a:pt x="2185248" y="2447249"/>
                    <a:pt x="2185325" y="2443296"/>
                  </a:cubicBezTo>
                  <a:cubicBezTo>
                    <a:pt x="2280364" y="2403916"/>
                    <a:pt x="2366953" y="2344769"/>
                    <a:pt x="2444085" y="2277172"/>
                  </a:cubicBezTo>
                  <a:cubicBezTo>
                    <a:pt x="2493543" y="2228412"/>
                    <a:pt x="2534395" y="2171513"/>
                    <a:pt x="2576101" y="2116242"/>
                  </a:cubicBezTo>
                  <a:cubicBezTo>
                    <a:pt x="2619744" y="2049110"/>
                    <a:pt x="2653853" y="1975854"/>
                    <a:pt x="2686101" y="1902753"/>
                  </a:cubicBezTo>
                  <a:cubicBezTo>
                    <a:pt x="2718039" y="1827869"/>
                    <a:pt x="2737961" y="1748645"/>
                    <a:pt x="2758116" y="1669962"/>
                  </a:cubicBezTo>
                  <a:cubicBezTo>
                    <a:pt x="2770907" y="1620350"/>
                    <a:pt x="2783077" y="1570273"/>
                    <a:pt x="2787418" y="1519110"/>
                  </a:cubicBezTo>
                  <a:cubicBezTo>
                    <a:pt x="2791992" y="1436707"/>
                    <a:pt x="2784395" y="1353761"/>
                    <a:pt x="2771139" y="1272211"/>
                  </a:cubicBezTo>
                  <a:close/>
                  <a:moveTo>
                    <a:pt x="2382845" y="796087"/>
                  </a:moveTo>
                  <a:cubicBezTo>
                    <a:pt x="2379434" y="838722"/>
                    <a:pt x="2368504" y="879730"/>
                    <a:pt x="2358891" y="921513"/>
                  </a:cubicBezTo>
                  <a:cubicBezTo>
                    <a:pt x="2350132" y="959420"/>
                    <a:pt x="2338349" y="996784"/>
                    <a:pt x="2321217" y="1031823"/>
                  </a:cubicBezTo>
                  <a:cubicBezTo>
                    <a:pt x="2304938" y="1063916"/>
                    <a:pt x="2281527" y="1091591"/>
                    <a:pt x="2259201" y="1119575"/>
                  </a:cubicBezTo>
                  <a:cubicBezTo>
                    <a:pt x="2189512" y="1212831"/>
                    <a:pt x="2121372" y="1313684"/>
                    <a:pt x="2014860" y="1368955"/>
                  </a:cubicBezTo>
                  <a:cubicBezTo>
                    <a:pt x="1956721" y="1404846"/>
                    <a:pt x="1892225" y="1431746"/>
                    <a:pt x="1826178" y="1449885"/>
                  </a:cubicBezTo>
                  <a:cubicBezTo>
                    <a:pt x="1785636" y="1456862"/>
                    <a:pt x="1744163" y="1459808"/>
                    <a:pt x="1703078" y="1460893"/>
                  </a:cubicBezTo>
                  <a:cubicBezTo>
                    <a:pt x="1646023" y="1457947"/>
                    <a:pt x="1591682" y="1436552"/>
                    <a:pt x="1537729" y="1419110"/>
                  </a:cubicBezTo>
                  <a:cubicBezTo>
                    <a:pt x="1488736" y="1400428"/>
                    <a:pt x="1437109" y="1377249"/>
                    <a:pt x="1400287" y="1337792"/>
                  </a:cubicBezTo>
                  <a:cubicBezTo>
                    <a:pt x="1361837" y="1290505"/>
                    <a:pt x="1339899" y="1232676"/>
                    <a:pt x="1321527" y="1175234"/>
                  </a:cubicBezTo>
                  <a:cubicBezTo>
                    <a:pt x="1308737" y="1114459"/>
                    <a:pt x="1309279" y="1048955"/>
                    <a:pt x="1325481" y="988800"/>
                  </a:cubicBezTo>
                  <a:cubicBezTo>
                    <a:pt x="1355636" y="870738"/>
                    <a:pt x="1405946" y="775002"/>
                    <a:pt x="1499357" y="694846"/>
                  </a:cubicBezTo>
                  <a:cubicBezTo>
                    <a:pt x="1525403" y="670815"/>
                    <a:pt x="1556256" y="653684"/>
                    <a:pt x="1586643" y="636009"/>
                  </a:cubicBezTo>
                  <a:cubicBezTo>
                    <a:pt x="1609047" y="621901"/>
                    <a:pt x="1631372" y="607560"/>
                    <a:pt x="1655868" y="597327"/>
                  </a:cubicBezTo>
                  <a:cubicBezTo>
                    <a:pt x="1726954" y="568800"/>
                    <a:pt x="1803000" y="557095"/>
                    <a:pt x="1878736" y="549188"/>
                  </a:cubicBezTo>
                  <a:cubicBezTo>
                    <a:pt x="1909822" y="547560"/>
                    <a:pt x="1940984" y="547250"/>
                    <a:pt x="1972070" y="547792"/>
                  </a:cubicBezTo>
                  <a:cubicBezTo>
                    <a:pt x="1992380" y="549808"/>
                    <a:pt x="2011062" y="556474"/>
                    <a:pt x="2032070" y="557327"/>
                  </a:cubicBezTo>
                  <a:cubicBezTo>
                    <a:pt x="2033078" y="557405"/>
                    <a:pt x="2034085" y="557482"/>
                    <a:pt x="2034938" y="557405"/>
                  </a:cubicBezTo>
                  <a:cubicBezTo>
                    <a:pt x="2061915" y="618412"/>
                    <a:pt x="2077806" y="684226"/>
                    <a:pt x="2080054" y="750893"/>
                  </a:cubicBezTo>
                  <a:cubicBezTo>
                    <a:pt x="2006643" y="720815"/>
                    <a:pt x="1925558" y="729033"/>
                    <a:pt x="1848426" y="734769"/>
                  </a:cubicBezTo>
                  <a:cubicBezTo>
                    <a:pt x="1717884" y="741668"/>
                    <a:pt x="1629434" y="774149"/>
                    <a:pt x="1531760" y="861746"/>
                  </a:cubicBezTo>
                  <a:cubicBezTo>
                    <a:pt x="1478814" y="903451"/>
                    <a:pt x="1446954" y="966087"/>
                    <a:pt x="1429512" y="1030118"/>
                  </a:cubicBezTo>
                  <a:cubicBezTo>
                    <a:pt x="1420597" y="1080893"/>
                    <a:pt x="1418814" y="1136552"/>
                    <a:pt x="1437651" y="1185312"/>
                  </a:cubicBezTo>
                  <a:cubicBezTo>
                    <a:pt x="1452612" y="1219808"/>
                    <a:pt x="1474550" y="1252521"/>
                    <a:pt x="1506876" y="1272753"/>
                  </a:cubicBezTo>
                  <a:cubicBezTo>
                    <a:pt x="1543930" y="1298877"/>
                    <a:pt x="1586178" y="1321048"/>
                    <a:pt x="1632302" y="1323141"/>
                  </a:cubicBezTo>
                  <a:cubicBezTo>
                    <a:pt x="1750442" y="1326939"/>
                    <a:pt x="1889434" y="1259420"/>
                    <a:pt x="1969899" y="1174459"/>
                  </a:cubicBezTo>
                  <a:cubicBezTo>
                    <a:pt x="2009434" y="1130660"/>
                    <a:pt x="2053232" y="1088567"/>
                    <a:pt x="2075713" y="1032831"/>
                  </a:cubicBezTo>
                  <a:cubicBezTo>
                    <a:pt x="2114085" y="944536"/>
                    <a:pt x="2114240" y="846474"/>
                    <a:pt x="2108659" y="751978"/>
                  </a:cubicBezTo>
                  <a:cubicBezTo>
                    <a:pt x="2104860" y="647870"/>
                    <a:pt x="2072070" y="544149"/>
                    <a:pt x="2012225" y="458490"/>
                  </a:cubicBezTo>
                  <a:cubicBezTo>
                    <a:pt x="1986721" y="421668"/>
                    <a:pt x="1961450" y="383916"/>
                    <a:pt x="1925403" y="356474"/>
                  </a:cubicBezTo>
                  <a:cubicBezTo>
                    <a:pt x="1878659" y="320816"/>
                    <a:pt x="1831217" y="283684"/>
                    <a:pt x="1776488" y="261203"/>
                  </a:cubicBezTo>
                  <a:cubicBezTo>
                    <a:pt x="1638116" y="203684"/>
                    <a:pt x="1485093" y="203606"/>
                    <a:pt x="1337884" y="213684"/>
                  </a:cubicBezTo>
                  <a:cubicBezTo>
                    <a:pt x="1219744" y="220350"/>
                    <a:pt x="1105946" y="257560"/>
                    <a:pt x="995481" y="297947"/>
                  </a:cubicBezTo>
                  <a:cubicBezTo>
                    <a:pt x="947419" y="316242"/>
                    <a:pt x="898892" y="333684"/>
                    <a:pt x="851605" y="353916"/>
                  </a:cubicBezTo>
                  <a:cubicBezTo>
                    <a:pt x="820442" y="368723"/>
                    <a:pt x="793388" y="390660"/>
                    <a:pt x="763233" y="407250"/>
                  </a:cubicBezTo>
                  <a:cubicBezTo>
                    <a:pt x="751295" y="361126"/>
                    <a:pt x="742845" y="314071"/>
                    <a:pt x="733078" y="266785"/>
                  </a:cubicBezTo>
                  <a:cubicBezTo>
                    <a:pt x="731062" y="257405"/>
                    <a:pt x="729899" y="247560"/>
                    <a:pt x="725481" y="238955"/>
                  </a:cubicBezTo>
                  <a:cubicBezTo>
                    <a:pt x="733930" y="231823"/>
                    <a:pt x="742458" y="224769"/>
                    <a:pt x="751682" y="218490"/>
                  </a:cubicBezTo>
                  <a:cubicBezTo>
                    <a:pt x="843775" y="164071"/>
                    <a:pt x="940752" y="115312"/>
                    <a:pt x="1043853" y="85777"/>
                  </a:cubicBezTo>
                  <a:cubicBezTo>
                    <a:pt x="1099357" y="73374"/>
                    <a:pt x="1152225" y="59498"/>
                    <a:pt x="1209124" y="51823"/>
                  </a:cubicBezTo>
                  <a:cubicBezTo>
                    <a:pt x="1261372" y="45157"/>
                    <a:pt x="1314240" y="43684"/>
                    <a:pt x="1366488" y="37250"/>
                  </a:cubicBezTo>
                  <a:cubicBezTo>
                    <a:pt x="1416721" y="29033"/>
                    <a:pt x="1467651" y="30195"/>
                    <a:pt x="1518349" y="29420"/>
                  </a:cubicBezTo>
                  <a:cubicBezTo>
                    <a:pt x="1577186" y="27482"/>
                    <a:pt x="1635636" y="28025"/>
                    <a:pt x="1694085" y="39033"/>
                  </a:cubicBezTo>
                  <a:cubicBezTo>
                    <a:pt x="1760829" y="54149"/>
                    <a:pt x="1828581" y="66087"/>
                    <a:pt x="1893388" y="88645"/>
                  </a:cubicBezTo>
                  <a:cubicBezTo>
                    <a:pt x="1948271" y="110040"/>
                    <a:pt x="2001449" y="135699"/>
                    <a:pt x="2053543" y="163296"/>
                  </a:cubicBezTo>
                  <a:cubicBezTo>
                    <a:pt x="2102457" y="193684"/>
                    <a:pt x="2149279" y="228800"/>
                    <a:pt x="2194705" y="264149"/>
                  </a:cubicBezTo>
                  <a:cubicBezTo>
                    <a:pt x="2233698" y="301048"/>
                    <a:pt x="2268039" y="343374"/>
                    <a:pt x="2296876" y="388645"/>
                  </a:cubicBezTo>
                  <a:cubicBezTo>
                    <a:pt x="2310907" y="412831"/>
                    <a:pt x="2320829" y="438955"/>
                    <a:pt x="2329977" y="465389"/>
                  </a:cubicBezTo>
                  <a:cubicBezTo>
                    <a:pt x="2353465" y="528800"/>
                    <a:pt x="2370674" y="594536"/>
                    <a:pt x="2378349" y="661746"/>
                  </a:cubicBezTo>
                  <a:cubicBezTo>
                    <a:pt x="2377729" y="662676"/>
                    <a:pt x="2377884" y="663916"/>
                    <a:pt x="2378736" y="665312"/>
                  </a:cubicBezTo>
                  <a:cubicBezTo>
                    <a:pt x="2379899" y="676087"/>
                    <a:pt x="2380829" y="686862"/>
                    <a:pt x="2381527" y="697637"/>
                  </a:cubicBezTo>
                  <a:cubicBezTo>
                    <a:pt x="2383388" y="730350"/>
                    <a:pt x="2383853" y="763219"/>
                    <a:pt x="2382845" y="796087"/>
                  </a:cubicBezTo>
                  <a:close/>
                  <a:moveTo>
                    <a:pt x="2081604" y="782986"/>
                  </a:moveTo>
                  <a:cubicBezTo>
                    <a:pt x="2086333" y="874846"/>
                    <a:pt x="2080442" y="971746"/>
                    <a:pt x="2033620" y="1053218"/>
                  </a:cubicBezTo>
                  <a:cubicBezTo>
                    <a:pt x="2015248" y="1085777"/>
                    <a:pt x="1987418" y="1111358"/>
                    <a:pt x="1963388" y="1139653"/>
                  </a:cubicBezTo>
                  <a:cubicBezTo>
                    <a:pt x="1938116" y="1167870"/>
                    <a:pt x="1909977" y="1192908"/>
                    <a:pt x="1878581" y="1214924"/>
                  </a:cubicBezTo>
                  <a:cubicBezTo>
                    <a:pt x="1806023" y="1259963"/>
                    <a:pt x="1723232" y="1296009"/>
                    <a:pt x="1636333" y="1294691"/>
                  </a:cubicBezTo>
                  <a:cubicBezTo>
                    <a:pt x="1602767" y="1293606"/>
                    <a:pt x="1571140" y="1279808"/>
                    <a:pt x="1543155" y="1262211"/>
                  </a:cubicBezTo>
                  <a:cubicBezTo>
                    <a:pt x="1504550" y="1241513"/>
                    <a:pt x="1475636" y="1207560"/>
                    <a:pt x="1461062" y="1166242"/>
                  </a:cubicBezTo>
                  <a:cubicBezTo>
                    <a:pt x="1453543" y="1144536"/>
                    <a:pt x="1452690" y="1121280"/>
                    <a:pt x="1452225" y="1098567"/>
                  </a:cubicBezTo>
                  <a:cubicBezTo>
                    <a:pt x="1451992" y="1069110"/>
                    <a:pt x="1454085" y="1040273"/>
                    <a:pt x="1464706" y="1012288"/>
                  </a:cubicBezTo>
                  <a:cubicBezTo>
                    <a:pt x="1481992" y="966707"/>
                    <a:pt x="1504240" y="921436"/>
                    <a:pt x="1542845" y="889885"/>
                  </a:cubicBezTo>
                  <a:cubicBezTo>
                    <a:pt x="1643853" y="798490"/>
                    <a:pt x="1724938" y="769110"/>
                    <a:pt x="1860597" y="762366"/>
                  </a:cubicBezTo>
                  <a:cubicBezTo>
                    <a:pt x="1933853" y="757172"/>
                    <a:pt x="2013465" y="749110"/>
                    <a:pt x="2081604" y="782986"/>
                  </a:cubicBezTo>
                  <a:close/>
                  <a:moveTo>
                    <a:pt x="1382613" y="3151203"/>
                  </a:moveTo>
                  <a:cubicBezTo>
                    <a:pt x="1369124" y="3211125"/>
                    <a:pt x="1343465" y="3267792"/>
                    <a:pt x="1312225" y="3320505"/>
                  </a:cubicBezTo>
                  <a:cubicBezTo>
                    <a:pt x="1278504" y="3375854"/>
                    <a:pt x="1241992" y="3431513"/>
                    <a:pt x="1191992" y="3475078"/>
                  </a:cubicBezTo>
                  <a:cubicBezTo>
                    <a:pt x="1149434" y="3515156"/>
                    <a:pt x="1098659" y="3544691"/>
                    <a:pt x="1053000" y="3580970"/>
                  </a:cubicBezTo>
                  <a:cubicBezTo>
                    <a:pt x="992923" y="3630660"/>
                    <a:pt x="921837" y="3667326"/>
                    <a:pt x="849047" y="3694768"/>
                  </a:cubicBezTo>
                  <a:cubicBezTo>
                    <a:pt x="757729" y="3732210"/>
                    <a:pt x="661217" y="3754923"/>
                    <a:pt x="565558" y="3778412"/>
                  </a:cubicBezTo>
                  <a:cubicBezTo>
                    <a:pt x="463233" y="3796939"/>
                    <a:pt x="358582" y="3821822"/>
                    <a:pt x="254473" y="3832830"/>
                  </a:cubicBezTo>
                  <a:cubicBezTo>
                    <a:pt x="213078" y="3836939"/>
                    <a:pt x="174318" y="3840970"/>
                    <a:pt x="132148" y="3841357"/>
                  </a:cubicBezTo>
                  <a:cubicBezTo>
                    <a:pt x="106179" y="3839962"/>
                    <a:pt x="78039" y="3842288"/>
                    <a:pt x="54008" y="3830970"/>
                  </a:cubicBezTo>
                  <a:cubicBezTo>
                    <a:pt x="46411" y="3780660"/>
                    <a:pt x="36411" y="3730040"/>
                    <a:pt x="35946" y="3679032"/>
                  </a:cubicBezTo>
                  <a:cubicBezTo>
                    <a:pt x="97341" y="3687016"/>
                    <a:pt x="159512" y="3688877"/>
                    <a:pt x="221372" y="3686551"/>
                  </a:cubicBezTo>
                  <a:cubicBezTo>
                    <a:pt x="281062" y="3685001"/>
                    <a:pt x="341062" y="3685311"/>
                    <a:pt x="399977" y="3674458"/>
                  </a:cubicBezTo>
                  <a:cubicBezTo>
                    <a:pt x="519899" y="3655156"/>
                    <a:pt x="632458" y="3609419"/>
                    <a:pt x="742923" y="3560582"/>
                  </a:cubicBezTo>
                  <a:cubicBezTo>
                    <a:pt x="861062" y="3512443"/>
                    <a:pt x="969977" y="3443916"/>
                    <a:pt x="1068194" y="3362830"/>
                  </a:cubicBezTo>
                  <a:cubicBezTo>
                    <a:pt x="1135946" y="3305001"/>
                    <a:pt x="1203620" y="3239264"/>
                    <a:pt x="1224783" y="3149575"/>
                  </a:cubicBezTo>
                  <a:cubicBezTo>
                    <a:pt x="1227884" y="3150660"/>
                    <a:pt x="1228969" y="3146009"/>
                    <a:pt x="1226101" y="3145311"/>
                  </a:cubicBezTo>
                  <a:cubicBezTo>
                    <a:pt x="1226178" y="3145389"/>
                    <a:pt x="1226178" y="3145311"/>
                    <a:pt x="1226178" y="3145311"/>
                  </a:cubicBezTo>
                  <a:cubicBezTo>
                    <a:pt x="1226101" y="3145311"/>
                    <a:pt x="1226101" y="3145233"/>
                    <a:pt x="1226023" y="3145156"/>
                  </a:cubicBezTo>
                  <a:lnTo>
                    <a:pt x="1226023" y="3145156"/>
                  </a:lnTo>
                  <a:cubicBezTo>
                    <a:pt x="1227341" y="3141900"/>
                    <a:pt x="1226799" y="3138179"/>
                    <a:pt x="1224628" y="3135776"/>
                  </a:cubicBezTo>
                  <a:cubicBezTo>
                    <a:pt x="1230054" y="3136474"/>
                    <a:pt x="1235558" y="3137016"/>
                    <a:pt x="1241062" y="3137404"/>
                  </a:cubicBezTo>
                  <a:cubicBezTo>
                    <a:pt x="1289822" y="3142753"/>
                    <a:pt x="1338194" y="3140970"/>
                    <a:pt x="1385946" y="3134381"/>
                  </a:cubicBezTo>
                  <a:cubicBezTo>
                    <a:pt x="1383930" y="3139575"/>
                    <a:pt x="1383078" y="3145699"/>
                    <a:pt x="1382613" y="3151203"/>
                  </a:cubicBezTo>
                  <a:close/>
                  <a:moveTo>
                    <a:pt x="2010752" y="2745079"/>
                  </a:moveTo>
                  <a:cubicBezTo>
                    <a:pt x="1990519" y="2775311"/>
                    <a:pt x="1964783" y="2801202"/>
                    <a:pt x="1940597" y="2828257"/>
                  </a:cubicBezTo>
                  <a:cubicBezTo>
                    <a:pt x="1908891" y="2866396"/>
                    <a:pt x="1870364" y="2897249"/>
                    <a:pt x="1829589" y="2925311"/>
                  </a:cubicBezTo>
                  <a:cubicBezTo>
                    <a:pt x="1799589" y="2947947"/>
                    <a:pt x="1770287" y="2972055"/>
                    <a:pt x="1736256" y="2988644"/>
                  </a:cubicBezTo>
                  <a:cubicBezTo>
                    <a:pt x="1679667" y="3017094"/>
                    <a:pt x="1623000" y="3045544"/>
                    <a:pt x="1561450" y="3061900"/>
                  </a:cubicBezTo>
                  <a:cubicBezTo>
                    <a:pt x="1493000" y="3082676"/>
                    <a:pt x="1426411" y="3103683"/>
                    <a:pt x="1354318" y="3110040"/>
                  </a:cubicBezTo>
                  <a:cubicBezTo>
                    <a:pt x="1299667" y="3113528"/>
                    <a:pt x="1244395" y="3112365"/>
                    <a:pt x="1190597" y="3101435"/>
                  </a:cubicBezTo>
                  <a:cubicBezTo>
                    <a:pt x="1149977" y="3091823"/>
                    <a:pt x="1110442" y="3077869"/>
                    <a:pt x="1070442" y="3065699"/>
                  </a:cubicBezTo>
                  <a:cubicBezTo>
                    <a:pt x="958349" y="3026164"/>
                    <a:pt x="853233" y="2962133"/>
                    <a:pt x="778116" y="2868877"/>
                  </a:cubicBezTo>
                  <a:cubicBezTo>
                    <a:pt x="677884" y="2757714"/>
                    <a:pt x="605713" y="2639420"/>
                    <a:pt x="606256" y="2484691"/>
                  </a:cubicBezTo>
                  <a:cubicBezTo>
                    <a:pt x="604318" y="2392443"/>
                    <a:pt x="648349" y="2294536"/>
                    <a:pt x="726799" y="2243528"/>
                  </a:cubicBezTo>
                  <a:cubicBezTo>
                    <a:pt x="805713" y="2195854"/>
                    <a:pt x="875868" y="2197559"/>
                    <a:pt x="964473" y="2200660"/>
                  </a:cubicBezTo>
                  <a:cubicBezTo>
                    <a:pt x="1024395" y="2203994"/>
                    <a:pt x="1078116" y="2235156"/>
                    <a:pt x="1128582" y="2265156"/>
                  </a:cubicBezTo>
                  <a:cubicBezTo>
                    <a:pt x="1170752" y="2292908"/>
                    <a:pt x="1214706" y="2319807"/>
                    <a:pt x="1248504" y="2358179"/>
                  </a:cubicBezTo>
                  <a:cubicBezTo>
                    <a:pt x="1293155" y="2410040"/>
                    <a:pt x="1331760" y="2467947"/>
                    <a:pt x="1353930" y="2533141"/>
                  </a:cubicBezTo>
                  <a:cubicBezTo>
                    <a:pt x="1370830" y="2596939"/>
                    <a:pt x="1380752" y="2663451"/>
                    <a:pt x="1382302" y="2729420"/>
                  </a:cubicBezTo>
                  <a:cubicBezTo>
                    <a:pt x="1383000" y="2747094"/>
                    <a:pt x="1382457" y="2764691"/>
                    <a:pt x="1379589" y="2782055"/>
                  </a:cubicBezTo>
                  <a:cubicBezTo>
                    <a:pt x="1345868" y="2786009"/>
                    <a:pt x="1312070" y="2789342"/>
                    <a:pt x="1278271" y="2791978"/>
                  </a:cubicBezTo>
                  <a:cubicBezTo>
                    <a:pt x="1267806" y="2669497"/>
                    <a:pt x="1210907" y="2489110"/>
                    <a:pt x="1105868" y="2417172"/>
                  </a:cubicBezTo>
                  <a:cubicBezTo>
                    <a:pt x="1040597" y="2369420"/>
                    <a:pt x="939279" y="2353838"/>
                    <a:pt x="878969" y="2417482"/>
                  </a:cubicBezTo>
                  <a:cubicBezTo>
                    <a:pt x="839124" y="2457094"/>
                    <a:pt x="821062" y="2514536"/>
                    <a:pt x="828349" y="2569962"/>
                  </a:cubicBezTo>
                  <a:cubicBezTo>
                    <a:pt x="831062" y="2607249"/>
                    <a:pt x="847651" y="2641745"/>
                    <a:pt x="870054" y="2671203"/>
                  </a:cubicBezTo>
                  <a:cubicBezTo>
                    <a:pt x="894628" y="2705854"/>
                    <a:pt x="922302" y="2739342"/>
                    <a:pt x="958969" y="2761668"/>
                  </a:cubicBezTo>
                  <a:cubicBezTo>
                    <a:pt x="1025946" y="2806551"/>
                    <a:pt x="1100752" y="2818489"/>
                    <a:pt x="1179822" y="2821203"/>
                  </a:cubicBezTo>
                  <a:cubicBezTo>
                    <a:pt x="1252380" y="2823993"/>
                    <a:pt x="1324706" y="2817637"/>
                    <a:pt x="1396566" y="2807947"/>
                  </a:cubicBezTo>
                  <a:cubicBezTo>
                    <a:pt x="1458349" y="2801202"/>
                    <a:pt x="1519744" y="2790970"/>
                    <a:pt x="1578659" y="2770737"/>
                  </a:cubicBezTo>
                  <a:cubicBezTo>
                    <a:pt x="1660752" y="2745854"/>
                    <a:pt x="1743233" y="2719497"/>
                    <a:pt x="1815093" y="2671280"/>
                  </a:cubicBezTo>
                  <a:cubicBezTo>
                    <a:pt x="1871062" y="2637327"/>
                    <a:pt x="1922147" y="2591048"/>
                    <a:pt x="1952147" y="2532056"/>
                  </a:cubicBezTo>
                  <a:cubicBezTo>
                    <a:pt x="1953155" y="2529885"/>
                    <a:pt x="1954705" y="2525466"/>
                    <a:pt x="1955171" y="2521513"/>
                  </a:cubicBezTo>
                  <a:cubicBezTo>
                    <a:pt x="1959201" y="2520738"/>
                    <a:pt x="1963310" y="2520040"/>
                    <a:pt x="1967341" y="2519187"/>
                  </a:cubicBezTo>
                  <a:cubicBezTo>
                    <a:pt x="2033078" y="2503141"/>
                    <a:pt x="2095946" y="2477404"/>
                    <a:pt x="2159279" y="2453993"/>
                  </a:cubicBezTo>
                  <a:cubicBezTo>
                    <a:pt x="2140829" y="2498877"/>
                    <a:pt x="2125558" y="2545079"/>
                    <a:pt x="2103930" y="2588567"/>
                  </a:cubicBezTo>
                  <a:cubicBezTo>
                    <a:pt x="2073775" y="2641048"/>
                    <a:pt x="2042457" y="2693296"/>
                    <a:pt x="2010752" y="2745079"/>
                  </a:cubicBezTo>
                  <a:close/>
                  <a:moveTo>
                    <a:pt x="1249744" y="2792676"/>
                  </a:moveTo>
                  <a:cubicBezTo>
                    <a:pt x="1225636" y="2793218"/>
                    <a:pt x="1201372" y="2793606"/>
                    <a:pt x="1177264" y="2792520"/>
                  </a:cubicBezTo>
                  <a:cubicBezTo>
                    <a:pt x="1098659" y="2789962"/>
                    <a:pt x="1025171" y="2776009"/>
                    <a:pt x="960675" y="2728179"/>
                  </a:cubicBezTo>
                  <a:cubicBezTo>
                    <a:pt x="937884" y="2711513"/>
                    <a:pt x="919512" y="2689885"/>
                    <a:pt x="902768" y="2667327"/>
                  </a:cubicBezTo>
                  <a:cubicBezTo>
                    <a:pt x="878582" y="2636707"/>
                    <a:pt x="857496" y="2601745"/>
                    <a:pt x="856256" y="2561745"/>
                  </a:cubicBezTo>
                  <a:cubicBezTo>
                    <a:pt x="850520" y="2513451"/>
                    <a:pt x="869512" y="2463451"/>
                    <a:pt x="906023" y="2430815"/>
                  </a:cubicBezTo>
                  <a:cubicBezTo>
                    <a:pt x="963155" y="2381125"/>
                    <a:pt x="1048194" y="2406009"/>
                    <a:pt x="1101760" y="2449265"/>
                  </a:cubicBezTo>
                  <a:cubicBezTo>
                    <a:pt x="1189977" y="2521203"/>
                    <a:pt x="1239977" y="2681978"/>
                    <a:pt x="1249744" y="2792676"/>
                  </a:cubicBezTo>
                  <a:close/>
                  <a:moveTo>
                    <a:pt x="2759589" y="1520040"/>
                  </a:moveTo>
                  <a:cubicBezTo>
                    <a:pt x="2750132" y="1605234"/>
                    <a:pt x="2724163" y="1688257"/>
                    <a:pt x="2702225" y="1770970"/>
                  </a:cubicBezTo>
                  <a:cubicBezTo>
                    <a:pt x="2682767" y="1841203"/>
                    <a:pt x="2655170" y="1908800"/>
                    <a:pt x="2622380" y="1973838"/>
                  </a:cubicBezTo>
                  <a:cubicBezTo>
                    <a:pt x="2599434" y="2018102"/>
                    <a:pt x="2577263" y="2067637"/>
                    <a:pt x="2546953" y="2108490"/>
                  </a:cubicBezTo>
                  <a:cubicBezTo>
                    <a:pt x="2511295" y="2154769"/>
                    <a:pt x="2476643" y="2202133"/>
                    <a:pt x="2436643" y="2244846"/>
                  </a:cubicBezTo>
                  <a:cubicBezTo>
                    <a:pt x="2371372" y="2307637"/>
                    <a:pt x="2294550" y="2357714"/>
                    <a:pt x="2214473" y="2399497"/>
                  </a:cubicBezTo>
                  <a:cubicBezTo>
                    <a:pt x="2132923" y="2435544"/>
                    <a:pt x="2048736" y="2466939"/>
                    <a:pt x="1962380" y="2490815"/>
                  </a:cubicBezTo>
                  <a:cubicBezTo>
                    <a:pt x="1886333" y="2505854"/>
                    <a:pt x="1808349" y="2512908"/>
                    <a:pt x="1730829" y="2511203"/>
                  </a:cubicBezTo>
                  <a:cubicBezTo>
                    <a:pt x="1691372" y="2508490"/>
                    <a:pt x="1652612" y="2498567"/>
                    <a:pt x="1614240" y="2488412"/>
                  </a:cubicBezTo>
                  <a:cubicBezTo>
                    <a:pt x="1572845" y="2476939"/>
                    <a:pt x="1530674" y="2465621"/>
                    <a:pt x="1493465" y="2443451"/>
                  </a:cubicBezTo>
                  <a:cubicBezTo>
                    <a:pt x="1450675" y="2416397"/>
                    <a:pt x="1406333" y="2390815"/>
                    <a:pt x="1366954" y="2358722"/>
                  </a:cubicBezTo>
                  <a:cubicBezTo>
                    <a:pt x="1333465" y="2329807"/>
                    <a:pt x="1304938" y="2293993"/>
                    <a:pt x="1275093" y="2261280"/>
                  </a:cubicBezTo>
                  <a:cubicBezTo>
                    <a:pt x="1211295" y="2189963"/>
                    <a:pt x="1159822" y="2102908"/>
                    <a:pt x="1134783" y="2009963"/>
                  </a:cubicBezTo>
                  <a:cubicBezTo>
                    <a:pt x="1116023" y="1918102"/>
                    <a:pt x="1131450" y="1847172"/>
                    <a:pt x="1205713" y="1786552"/>
                  </a:cubicBezTo>
                  <a:cubicBezTo>
                    <a:pt x="1250442" y="1746707"/>
                    <a:pt x="1305481" y="1719730"/>
                    <a:pt x="1363698" y="1706319"/>
                  </a:cubicBezTo>
                  <a:cubicBezTo>
                    <a:pt x="1419822" y="1688024"/>
                    <a:pt x="1478659" y="1683218"/>
                    <a:pt x="1537419" y="1685156"/>
                  </a:cubicBezTo>
                  <a:cubicBezTo>
                    <a:pt x="1613930" y="1686319"/>
                    <a:pt x="1687109" y="1712056"/>
                    <a:pt x="1759589" y="1734149"/>
                  </a:cubicBezTo>
                  <a:cubicBezTo>
                    <a:pt x="1798581" y="1746087"/>
                    <a:pt x="1833543" y="1767094"/>
                    <a:pt x="1868969" y="1786862"/>
                  </a:cubicBezTo>
                  <a:cubicBezTo>
                    <a:pt x="1892612" y="1800118"/>
                    <a:pt x="1916643" y="1812753"/>
                    <a:pt x="1938349" y="1829032"/>
                  </a:cubicBezTo>
                  <a:cubicBezTo>
                    <a:pt x="1980132" y="1864381"/>
                    <a:pt x="2021294" y="1900893"/>
                    <a:pt x="2055403" y="1944071"/>
                  </a:cubicBezTo>
                  <a:cubicBezTo>
                    <a:pt x="2088116" y="1990970"/>
                    <a:pt x="2118581" y="2040815"/>
                    <a:pt x="2135636" y="2095699"/>
                  </a:cubicBezTo>
                  <a:cubicBezTo>
                    <a:pt x="2138116" y="2102443"/>
                    <a:pt x="2139434" y="2109652"/>
                    <a:pt x="2142922" y="2116009"/>
                  </a:cubicBezTo>
                  <a:cubicBezTo>
                    <a:pt x="2144085" y="2118180"/>
                    <a:pt x="2145713" y="2119807"/>
                    <a:pt x="2147496" y="2120893"/>
                  </a:cubicBezTo>
                  <a:cubicBezTo>
                    <a:pt x="2134240" y="2135621"/>
                    <a:pt x="2120054" y="2149420"/>
                    <a:pt x="2104473" y="2162056"/>
                  </a:cubicBezTo>
                  <a:cubicBezTo>
                    <a:pt x="2063930" y="2193916"/>
                    <a:pt x="2016798" y="2220738"/>
                    <a:pt x="1968736" y="2239730"/>
                  </a:cubicBezTo>
                  <a:cubicBezTo>
                    <a:pt x="1963232" y="2176087"/>
                    <a:pt x="1924783" y="2118800"/>
                    <a:pt x="1883698" y="2071745"/>
                  </a:cubicBezTo>
                  <a:cubicBezTo>
                    <a:pt x="1864008" y="2051358"/>
                    <a:pt x="1846411" y="2028490"/>
                    <a:pt x="1823465" y="2011668"/>
                  </a:cubicBezTo>
                  <a:cubicBezTo>
                    <a:pt x="1787264" y="1988412"/>
                    <a:pt x="1748504" y="1968645"/>
                    <a:pt x="1707884" y="1954304"/>
                  </a:cubicBezTo>
                  <a:cubicBezTo>
                    <a:pt x="1645946" y="1931358"/>
                    <a:pt x="1518969" y="1897792"/>
                    <a:pt x="1466023" y="1948955"/>
                  </a:cubicBezTo>
                  <a:cubicBezTo>
                    <a:pt x="1421450" y="2009187"/>
                    <a:pt x="1442768" y="2095389"/>
                    <a:pt x="1482845" y="2152521"/>
                  </a:cubicBezTo>
                  <a:cubicBezTo>
                    <a:pt x="1508736" y="2189110"/>
                    <a:pt x="1546488" y="2213451"/>
                    <a:pt x="1584550" y="2235544"/>
                  </a:cubicBezTo>
                  <a:cubicBezTo>
                    <a:pt x="1644860" y="2275621"/>
                    <a:pt x="1717806" y="2297327"/>
                    <a:pt x="1790132" y="2297792"/>
                  </a:cubicBezTo>
                  <a:cubicBezTo>
                    <a:pt x="1927419" y="2300660"/>
                    <a:pt x="2065403" y="2246474"/>
                    <a:pt x="2161527" y="2148025"/>
                  </a:cubicBezTo>
                  <a:cubicBezTo>
                    <a:pt x="2195713" y="2112133"/>
                    <a:pt x="2223388" y="2070970"/>
                    <a:pt x="2248969" y="2028722"/>
                  </a:cubicBezTo>
                  <a:cubicBezTo>
                    <a:pt x="2280287" y="1979420"/>
                    <a:pt x="2314163" y="1931590"/>
                    <a:pt x="2341682" y="1879963"/>
                  </a:cubicBezTo>
                  <a:cubicBezTo>
                    <a:pt x="2389744" y="1788955"/>
                    <a:pt x="2425170" y="1690970"/>
                    <a:pt x="2444163" y="1589807"/>
                  </a:cubicBezTo>
                  <a:cubicBezTo>
                    <a:pt x="2462845" y="1449730"/>
                    <a:pt x="2466178" y="1306707"/>
                    <a:pt x="2451682" y="1165932"/>
                  </a:cubicBezTo>
                  <a:cubicBezTo>
                    <a:pt x="2445713" y="1108490"/>
                    <a:pt x="2444938" y="1048800"/>
                    <a:pt x="2420519" y="995389"/>
                  </a:cubicBezTo>
                  <a:cubicBezTo>
                    <a:pt x="2410752" y="973684"/>
                    <a:pt x="2401449" y="950893"/>
                    <a:pt x="2385713" y="932831"/>
                  </a:cubicBezTo>
                  <a:cubicBezTo>
                    <a:pt x="2389589" y="917172"/>
                    <a:pt x="2393155" y="901358"/>
                    <a:pt x="2396721" y="885622"/>
                  </a:cubicBezTo>
                  <a:cubicBezTo>
                    <a:pt x="2404550" y="850505"/>
                    <a:pt x="2412147" y="815079"/>
                    <a:pt x="2412070" y="778955"/>
                  </a:cubicBezTo>
                  <a:cubicBezTo>
                    <a:pt x="2412845" y="748645"/>
                    <a:pt x="2412070" y="718335"/>
                    <a:pt x="2409589" y="688180"/>
                  </a:cubicBezTo>
                  <a:cubicBezTo>
                    <a:pt x="2412535" y="690040"/>
                    <a:pt x="2414860" y="691591"/>
                    <a:pt x="2416256" y="692676"/>
                  </a:cubicBezTo>
                  <a:cubicBezTo>
                    <a:pt x="2472922" y="734459"/>
                    <a:pt x="2529667" y="779420"/>
                    <a:pt x="2569977" y="837947"/>
                  </a:cubicBezTo>
                  <a:cubicBezTo>
                    <a:pt x="2707651" y="1035389"/>
                    <a:pt x="2768814" y="1280815"/>
                    <a:pt x="2759589" y="1520040"/>
                  </a:cubicBezTo>
                  <a:close/>
                  <a:moveTo>
                    <a:pt x="1940519" y="2248257"/>
                  </a:moveTo>
                  <a:cubicBezTo>
                    <a:pt x="1922147" y="2253528"/>
                    <a:pt x="1903543" y="2258179"/>
                    <a:pt x="1884860" y="2262055"/>
                  </a:cubicBezTo>
                  <a:cubicBezTo>
                    <a:pt x="1869279" y="2264846"/>
                    <a:pt x="1853543" y="2266474"/>
                    <a:pt x="1837729" y="2267714"/>
                  </a:cubicBezTo>
                  <a:cubicBezTo>
                    <a:pt x="1754395" y="2275234"/>
                    <a:pt x="1667961" y="2257947"/>
                    <a:pt x="1598194" y="2210428"/>
                  </a:cubicBezTo>
                  <a:cubicBezTo>
                    <a:pt x="1548969" y="2182908"/>
                    <a:pt x="1500519" y="2146552"/>
                    <a:pt x="1482147" y="2090660"/>
                  </a:cubicBezTo>
                  <a:cubicBezTo>
                    <a:pt x="1467729" y="2049885"/>
                    <a:pt x="1460830" y="2000273"/>
                    <a:pt x="1490519" y="1964071"/>
                  </a:cubicBezTo>
                  <a:cubicBezTo>
                    <a:pt x="1539977" y="1940583"/>
                    <a:pt x="1597341" y="1952753"/>
                    <a:pt x="1648349" y="1965234"/>
                  </a:cubicBezTo>
                  <a:cubicBezTo>
                    <a:pt x="1707341" y="1981745"/>
                    <a:pt x="1765481" y="2005156"/>
                    <a:pt x="1815326" y="2041668"/>
                  </a:cubicBezTo>
                  <a:cubicBezTo>
                    <a:pt x="1834550" y="2059575"/>
                    <a:pt x="1851682" y="2079575"/>
                    <a:pt x="1869667" y="2098722"/>
                  </a:cubicBezTo>
                  <a:cubicBezTo>
                    <a:pt x="1903930" y="2141590"/>
                    <a:pt x="1938194" y="2191668"/>
                    <a:pt x="1940519" y="2248257"/>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07" name="Google Shape;107;p3"/>
          <p:cNvSpPr/>
          <p:nvPr/>
        </p:nvSpPr>
        <p:spPr>
          <a:xfrm rot="-7416649">
            <a:off x="9856871" y="6179551"/>
            <a:ext cx="1108000" cy="957451"/>
          </a:xfrm>
          <a:custGeom>
            <a:avLst/>
            <a:gdLst/>
            <a:ahLst/>
            <a:cxnLst/>
            <a:rect l="l" t="t" r="r" b="b"/>
            <a:pathLst>
              <a:path w="1657654" h="1432420" extrusionOk="0">
                <a:moveTo>
                  <a:pt x="1655891" y="669087"/>
                </a:moveTo>
                <a:cubicBezTo>
                  <a:pt x="1657674" y="701955"/>
                  <a:pt x="1658139" y="734746"/>
                  <a:pt x="1657131" y="767614"/>
                </a:cubicBezTo>
                <a:cubicBezTo>
                  <a:pt x="1653721" y="810250"/>
                  <a:pt x="1642790" y="851258"/>
                  <a:pt x="1633178" y="893041"/>
                </a:cubicBezTo>
                <a:cubicBezTo>
                  <a:pt x="1624418" y="930947"/>
                  <a:pt x="1612635" y="968312"/>
                  <a:pt x="1595503" y="1003351"/>
                </a:cubicBezTo>
                <a:cubicBezTo>
                  <a:pt x="1579224" y="1035444"/>
                  <a:pt x="1555814" y="1063118"/>
                  <a:pt x="1533488" y="1091102"/>
                </a:cubicBezTo>
                <a:cubicBezTo>
                  <a:pt x="1463798" y="1184358"/>
                  <a:pt x="1395659" y="1285211"/>
                  <a:pt x="1289225" y="1340482"/>
                </a:cubicBezTo>
                <a:cubicBezTo>
                  <a:pt x="1231085" y="1376374"/>
                  <a:pt x="1166589" y="1403273"/>
                  <a:pt x="1100542" y="1421412"/>
                </a:cubicBezTo>
                <a:cubicBezTo>
                  <a:pt x="1060000" y="1428389"/>
                  <a:pt x="1018527" y="1431413"/>
                  <a:pt x="977364" y="1432420"/>
                </a:cubicBezTo>
                <a:cubicBezTo>
                  <a:pt x="920310" y="1429397"/>
                  <a:pt x="865969" y="1408079"/>
                  <a:pt x="812015" y="1390637"/>
                </a:cubicBezTo>
                <a:cubicBezTo>
                  <a:pt x="763023" y="1371955"/>
                  <a:pt x="711395" y="1348854"/>
                  <a:pt x="674651" y="1309320"/>
                </a:cubicBezTo>
                <a:cubicBezTo>
                  <a:pt x="636201" y="1262033"/>
                  <a:pt x="614263" y="1204126"/>
                  <a:pt x="595891" y="1146684"/>
                </a:cubicBezTo>
                <a:cubicBezTo>
                  <a:pt x="583101" y="1085909"/>
                  <a:pt x="583643" y="1020405"/>
                  <a:pt x="599845" y="960250"/>
                </a:cubicBezTo>
                <a:cubicBezTo>
                  <a:pt x="630000" y="842188"/>
                  <a:pt x="680310" y="746451"/>
                  <a:pt x="773721" y="666296"/>
                </a:cubicBezTo>
                <a:cubicBezTo>
                  <a:pt x="799767" y="642265"/>
                  <a:pt x="830620" y="625134"/>
                  <a:pt x="861008" y="607459"/>
                </a:cubicBezTo>
                <a:cubicBezTo>
                  <a:pt x="883411" y="593428"/>
                  <a:pt x="905814" y="579087"/>
                  <a:pt x="930232" y="568777"/>
                </a:cubicBezTo>
                <a:cubicBezTo>
                  <a:pt x="1001318" y="540250"/>
                  <a:pt x="1077364" y="528467"/>
                  <a:pt x="1153101" y="520637"/>
                </a:cubicBezTo>
                <a:cubicBezTo>
                  <a:pt x="1184186" y="519010"/>
                  <a:pt x="1215349" y="518699"/>
                  <a:pt x="1246434" y="519242"/>
                </a:cubicBezTo>
                <a:cubicBezTo>
                  <a:pt x="1266744" y="521258"/>
                  <a:pt x="1285504" y="527924"/>
                  <a:pt x="1306434" y="528777"/>
                </a:cubicBezTo>
                <a:cubicBezTo>
                  <a:pt x="1307442" y="528855"/>
                  <a:pt x="1308449" y="528932"/>
                  <a:pt x="1309302" y="528777"/>
                </a:cubicBezTo>
                <a:cubicBezTo>
                  <a:pt x="1336279" y="589785"/>
                  <a:pt x="1352170" y="655599"/>
                  <a:pt x="1354496" y="722265"/>
                </a:cubicBezTo>
                <a:cubicBezTo>
                  <a:pt x="1281163" y="692188"/>
                  <a:pt x="1200000" y="700405"/>
                  <a:pt x="1122868" y="706141"/>
                </a:cubicBezTo>
                <a:cubicBezTo>
                  <a:pt x="992325" y="713041"/>
                  <a:pt x="903876" y="745521"/>
                  <a:pt x="806124" y="833118"/>
                </a:cubicBezTo>
                <a:cubicBezTo>
                  <a:pt x="753178" y="874823"/>
                  <a:pt x="721318" y="937459"/>
                  <a:pt x="703876" y="1001490"/>
                </a:cubicBezTo>
                <a:cubicBezTo>
                  <a:pt x="694961" y="1052265"/>
                  <a:pt x="693178" y="1107924"/>
                  <a:pt x="712093" y="1156684"/>
                </a:cubicBezTo>
                <a:cubicBezTo>
                  <a:pt x="727054" y="1191180"/>
                  <a:pt x="748992" y="1223893"/>
                  <a:pt x="781318" y="1244126"/>
                </a:cubicBezTo>
                <a:cubicBezTo>
                  <a:pt x="818372" y="1270327"/>
                  <a:pt x="860620" y="1292420"/>
                  <a:pt x="906744" y="1294513"/>
                </a:cubicBezTo>
                <a:cubicBezTo>
                  <a:pt x="1024884" y="1298312"/>
                  <a:pt x="1163876" y="1230792"/>
                  <a:pt x="1244341" y="1145909"/>
                </a:cubicBezTo>
                <a:cubicBezTo>
                  <a:pt x="1283876" y="1102110"/>
                  <a:pt x="1327674" y="1060017"/>
                  <a:pt x="1350155" y="1004358"/>
                </a:cubicBezTo>
                <a:cubicBezTo>
                  <a:pt x="1388527" y="915986"/>
                  <a:pt x="1388682" y="817924"/>
                  <a:pt x="1383100" y="723506"/>
                </a:cubicBezTo>
                <a:cubicBezTo>
                  <a:pt x="1379302" y="619397"/>
                  <a:pt x="1346511" y="515676"/>
                  <a:pt x="1286666" y="430017"/>
                </a:cubicBezTo>
                <a:cubicBezTo>
                  <a:pt x="1261162" y="393196"/>
                  <a:pt x="1235891" y="355444"/>
                  <a:pt x="1199922" y="328002"/>
                </a:cubicBezTo>
                <a:cubicBezTo>
                  <a:pt x="1153178" y="292343"/>
                  <a:pt x="1105736" y="255211"/>
                  <a:pt x="1051008" y="232731"/>
                </a:cubicBezTo>
                <a:cubicBezTo>
                  <a:pt x="912635" y="175211"/>
                  <a:pt x="759612" y="175211"/>
                  <a:pt x="612403" y="185211"/>
                </a:cubicBezTo>
                <a:cubicBezTo>
                  <a:pt x="494263" y="191878"/>
                  <a:pt x="380465" y="229087"/>
                  <a:pt x="270000" y="269397"/>
                </a:cubicBezTo>
                <a:cubicBezTo>
                  <a:pt x="221938" y="287692"/>
                  <a:pt x="173488" y="305134"/>
                  <a:pt x="126202" y="325366"/>
                </a:cubicBezTo>
                <a:cubicBezTo>
                  <a:pt x="95116" y="340250"/>
                  <a:pt x="67984" y="362110"/>
                  <a:pt x="37829" y="378700"/>
                </a:cubicBezTo>
                <a:cubicBezTo>
                  <a:pt x="25891" y="332575"/>
                  <a:pt x="17364" y="285521"/>
                  <a:pt x="7597" y="238234"/>
                </a:cubicBezTo>
                <a:cubicBezTo>
                  <a:pt x="5581" y="228855"/>
                  <a:pt x="4419" y="219010"/>
                  <a:pt x="0" y="210405"/>
                </a:cubicBezTo>
                <a:cubicBezTo>
                  <a:pt x="8450" y="203273"/>
                  <a:pt x="16977" y="196141"/>
                  <a:pt x="26202" y="189940"/>
                </a:cubicBezTo>
                <a:cubicBezTo>
                  <a:pt x="118295" y="135521"/>
                  <a:pt x="215271" y="86762"/>
                  <a:pt x="318372" y="57227"/>
                </a:cubicBezTo>
                <a:cubicBezTo>
                  <a:pt x="373876" y="44746"/>
                  <a:pt x="426744" y="30948"/>
                  <a:pt x="483643" y="23273"/>
                </a:cubicBezTo>
                <a:cubicBezTo>
                  <a:pt x="535891" y="16607"/>
                  <a:pt x="588760" y="15134"/>
                  <a:pt x="641008" y="8700"/>
                </a:cubicBezTo>
                <a:cubicBezTo>
                  <a:pt x="691318" y="483"/>
                  <a:pt x="742170" y="1645"/>
                  <a:pt x="792868" y="870"/>
                </a:cubicBezTo>
                <a:cubicBezTo>
                  <a:pt x="851705" y="-1068"/>
                  <a:pt x="910155" y="-525"/>
                  <a:pt x="968604" y="10483"/>
                </a:cubicBezTo>
                <a:cubicBezTo>
                  <a:pt x="1035349" y="25599"/>
                  <a:pt x="1103101" y="37537"/>
                  <a:pt x="1167907" y="60095"/>
                </a:cubicBezTo>
                <a:cubicBezTo>
                  <a:pt x="1222791" y="81490"/>
                  <a:pt x="1275969" y="107149"/>
                  <a:pt x="1328062" y="134746"/>
                </a:cubicBezTo>
                <a:cubicBezTo>
                  <a:pt x="1376976" y="165134"/>
                  <a:pt x="1423798" y="200250"/>
                  <a:pt x="1469225" y="235599"/>
                </a:cubicBezTo>
                <a:cubicBezTo>
                  <a:pt x="1508217" y="272498"/>
                  <a:pt x="1542558" y="314824"/>
                  <a:pt x="1571395" y="360095"/>
                </a:cubicBezTo>
                <a:cubicBezTo>
                  <a:pt x="1585426" y="384281"/>
                  <a:pt x="1595349" y="410405"/>
                  <a:pt x="1604418" y="436839"/>
                </a:cubicBezTo>
                <a:cubicBezTo>
                  <a:pt x="1627907" y="500250"/>
                  <a:pt x="1645116" y="565986"/>
                  <a:pt x="1652790" y="633196"/>
                </a:cubicBezTo>
                <a:cubicBezTo>
                  <a:pt x="1652170" y="634126"/>
                  <a:pt x="1652325" y="635366"/>
                  <a:pt x="1653178" y="636839"/>
                </a:cubicBezTo>
                <a:cubicBezTo>
                  <a:pt x="1654341" y="647537"/>
                  <a:pt x="1655193" y="658312"/>
                  <a:pt x="1655891" y="669087"/>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8" name="Google Shape;108;p3"/>
          <p:cNvSpPr/>
          <p:nvPr/>
        </p:nvSpPr>
        <p:spPr>
          <a:xfrm rot="-7416649">
            <a:off x="10196606" y="5516916"/>
            <a:ext cx="1091511" cy="1218753"/>
          </a:xfrm>
          <a:custGeom>
            <a:avLst/>
            <a:gdLst/>
            <a:ahLst/>
            <a:cxnLst/>
            <a:rect l="l" t="t" r="r" b="b"/>
            <a:pathLst>
              <a:path w="1632985" h="1823349" extrusionOk="0">
                <a:moveTo>
                  <a:pt x="1309833" y="24186"/>
                </a:moveTo>
                <a:cubicBezTo>
                  <a:pt x="1309833" y="23178"/>
                  <a:pt x="1309058" y="22403"/>
                  <a:pt x="1308050" y="22403"/>
                </a:cubicBezTo>
                <a:cubicBezTo>
                  <a:pt x="1307120" y="22403"/>
                  <a:pt x="1306267" y="23178"/>
                  <a:pt x="1306267" y="24186"/>
                </a:cubicBezTo>
                <a:cubicBezTo>
                  <a:pt x="1306267" y="25116"/>
                  <a:pt x="1307042" y="25969"/>
                  <a:pt x="1308050" y="25969"/>
                </a:cubicBezTo>
                <a:cubicBezTo>
                  <a:pt x="1309058" y="25969"/>
                  <a:pt x="1309833" y="25116"/>
                  <a:pt x="1309833" y="24186"/>
                </a:cubicBezTo>
                <a:close/>
                <a:moveTo>
                  <a:pt x="1442236" y="149845"/>
                </a:moveTo>
                <a:cubicBezTo>
                  <a:pt x="1580143" y="347209"/>
                  <a:pt x="1641306" y="592636"/>
                  <a:pt x="1632081" y="831860"/>
                </a:cubicBezTo>
                <a:cubicBezTo>
                  <a:pt x="1622624" y="917054"/>
                  <a:pt x="1596655" y="1000000"/>
                  <a:pt x="1574716" y="1082791"/>
                </a:cubicBezTo>
                <a:cubicBezTo>
                  <a:pt x="1555259" y="1153023"/>
                  <a:pt x="1527662" y="1220697"/>
                  <a:pt x="1494872" y="1285736"/>
                </a:cubicBezTo>
                <a:cubicBezTo>
                  <a:pt x="1471926" y="1330000"/>
                  <a:pt x="1449755" y="1379535"/>
                  <a:pt x="1419445" y="1420387"/>
                </a:cubicBezTo>
                <a:cubicBezTo>
                  <a:pt x="1383786" y="1466666"/>
                  <a:pt x="1349135" y="1514031"/>
                  <a:pt x="1309135" y="1556744"/>
                </a:cubicBezTo>
                <a:cubicBezTo>
                  <a:pt x="1243941" y="1619535"/>
                  <a:pt x="1167042" y="1669612"/>
                  <a:pt x="1086965" y="1711395"/>
                </a:cubicBezTo>
                <a:cubicBezTo>
                  <a:pt x="1005414" y="1747442"/>
                  <a:pt x="921228" y="1778837"/>
                  <a:pt x="834872" y="1802713"/>
                </a:cubicBezTo>
                <a:cubicBezTo>
                  <a:pt x="758825" y="1817751"/>
                  <a:pt x="680841" y="1824806"/>
                  <a:pt x="603244" y="1823100"/>
                </a:cubicBezTo>
                <a:cubicBezTo>
                  <a:pt x="563864" y="1820387"/>
                  <a:pt x="525027" y="1810465"/>
                  <a:pt x="486655" y="1800387"/>
                </a:cubicBezTo>
                <a:cubicBezTo>
                  <a:pt x="445259" y="1788914"/>
                  <a:pt x="403011" y="1777519"/>
                  <a:pt x="365880" y="1755426"/>
                </a:cubicBezTo>
                <a:cubicBezTo>
                  <a:pt x="323089" y="1728294"/>
                  <a:pt x="278748" y="1702713"/>
                  <a:pt x="239445" y="1670697"/>
                </a:cubicBezTo>
                <a:cubicBezTo>
                  <a:pt x="205957" y="1641705"/>
                  <a:pt x="177430" y="1605969"/>
                  <a:pt x="147585" y="1573178"/>
                </a:cubicBezTo>
                <a:cubicBezTo>
                  <a:pt x="83787" y="1501860"/>
                  <a:pt x="32314" y="1414806"/>
                  <a:pt x="7275" y="1321860"/>
                </a:cubicBezTo>
                <a:cubicBezTo>
                  <a:pt x="-11485" y="1230000"/>
                  <a:pt x="3942" y="1159147"/>
                  <a:pt x="78205" y="1098449"/>
                </a:cubicBezTo>
                <a:cubicBezTo>
                  <a:pt x="122934" y="1058604"/>
                  <a:pt x="177973" y="1031628"/>
                  <a:pt x="236190" y="1018217"/>
                </a:cubicBezTo>
                <a:cubicBezTo>
                  <a:pt x="292314" y="999922"/>
                  <a:pt x="351151" y="995116"/>
                  <a:pt x="409911" y="997054"/>
                </a:cubicBezTo>
                <a:cubicBezTo>
                  <a:pt x="486500" y="998294"/>
                  <a:pt x="559600" y="1023953"/>
                  <a:pt x="632081" y="1046124"/>
                </a:cubicBezTo>
                <a:cubicBezTo>
                  <a:pt x="671073" y="1058062"/>
                  <a:pt x="706112" y="1079070"/>
                  <a:pt x="741461" y="1098837"/>
                </a:cubicBezTo>
                <a:cubicBezTo>
                  <a:pt x="765104" y="1112015"/>
                  <a:pt x="789135" y="1124728"/>
                  <a:pt x="810841" y="1141008"/>
                </a:cubicBezTo>
                <a:cubicBezTo>
                  <a:pt x="852624" y="1176356"/>
                  <a:pt x="893786" y="1212868"/>
                  <a:pt x="927895" y="1256046"/>
                </a:cubicBezTo>
                <a:cubicBezTo>
                  <a:pt x="960608" y="1302945"/>
                  <a:pt x="991073" y="1352790"/>
                  <a:pt x="1008127" y="1407674"/>
                </a:cubicBezTo>
                <a:cubicBezTo>
                  <a:pt x="1010608" y="1414418"/>
                  <a:pt x="1011926" y="1421628"/>
                  <a:pt x="1015414" y="1427984"/>
                </a:cubicBezTo>
                <a:cubicBezTo>
                  <a:pt x="1016577" y="1430155"/>
                  <a:pt x="1018127" y="1431783"/>
                  <a:pt x="1019988" y="1432868"/>
                </a:cubicBezTo>
                <a:cubicBezTo>
                  <a:pt x="1006732" y="1447519"/>
                  <a:pt x="992546" y="1461395"/>
                  <a:pt x="976965" y="1474031"/>
                </a:cubicBezTo>
                <a:cubicBezTo>
                  <a:pt x="936345" y="1505891"/>
                  <a:pt x="889290" y="1532713"/>
                  <a:pt x="841151" y="1551705"/>
                </a:cubicBezTo>
                <a:cubicBezTo>
                  <a:pt x="835647" y="1488062"/>
                  <a:pt x="797197" y="1430775"/>
                  <a:pt x="756190" y="1383721"/>
                </a:cubicBezTo>
                <a:cubicBezTo>
                  <a:pt x="736500" y="1363333"/>
                  <a:pt x="718903" y="1340465"/>
                  <a:pt x="695880" y="1323643"/>
                </a:cubicBezTo>
                <a:cubicBezTo>
                  <a:pt x="659678" y="1300387"/>
                  <a:pt x="620918" y="1280620"/>
                  <a:pt x="580298" y="1266279"/>
                </a:cubicBezTo>
                <a:cubicBezTo>
                  <a:pt x="518360" y="1243333"/>
                  <a:pt x="391383" y="1209767"/>
                  <a:pt x="338438" y="1260852"/>
                </a:cubicBezTo>
                <a:cubicBezTo>
                  <a:pt x="293864" y="1321085"/>
                  <a:pt x="315182" y="1407287"/>
                  <a:pt x="355182" y="1464418"/>
                </a:cubicBezTo>
                <a:cubicBezTo>
                  <a:pt x="381073" y="1501007"/>
                  <a:pt x="418825" y="1525348"/>
                  <a:pt x="456887" y="1547441"/>
                </a:cubicBezTo>
                <a:cubicBezTo>
                  <a:pt x="517197" y="1587519"/>
                  <a:pt x="590066" y="1609224"/>
                  <a:pt x="662469" y="1609690"/>
                </a:cubicBezTo>
                <a:cubicBezTo>
                  <a:pt x="799755" y="1612558"/>
                  <a:pt x="937662" y="1558372"/>
                  <a:pt x="1033864" y="1459922"/>
                </a:cubicBezTo>
                <a:cubicBezTo>
                  <a:pt x="1068050" y="1424031"/>
                  <a:pt x="1095802" y="1382868"/>
                  <a:pt x="1121306" y="1340620"/>
                </a:cubicBezTo>
                <a:cubicBezTo>
                  <a:pt x="1152546" y="1291240"/>
                  <a:pt x="1186500" y="1243488"/>
                  <a:pt x="1213941" y="1191860"/>
                </a:cubicBezTo>
                <a:cubicBezTo>
                  <a:pt x="1262003" y="1100930"/>
                  <a:pt x="1297430" y="1002868"/>
                  <a:pt x="1316499" y="901705"/>
                </a:cubicBezTo>
                <a:cubicBezTo>
                  <a:pt x="1335182" y="761628"/>
                  <a:pt x="1338438" y="618527"/>
                  <a:pt x="1324019" y="477829"/>
                </a:cubicBezTo>
                <a:cubicBezTo>
                  <a:pt x="1317972" y="420465"/>
                  <a:pt x="1317275" y="360698"/>
                  <a:pt x="1292856" y="307287"/>
                </a:cubicBezTo>
                <a:cubicBezTo>
                  <a:pt x="1283089" y="285581"/>
                  <a:pt x="1273786" y="262791"/>
                  <a:pt x="1258050" y="244729"/>
                </a:cubicBezTo>
                <a:cubicBezTo>
                  <a:pt x="1261926" y="229070"/>
                  <a:pt x="1265492" y="213256"/>
                  <a:pt x="1269058" y="197519"/>
                </a:cubicBezTo>
                <a:cubicBezTo>
                  <a:pt x="1276887" y="162403"/>
                  <a:pt x="1284484" y="126977"/>
                  <a:pt x="1284329" y="90775"/>
                </a:cubicBezTo>
                <a:cubicBezTo>
                  <a:pt x="1285104" y="60465"/>
                  <a:pt x="1284329" y="30155"/>
                  <a:pt x="1281848" y="0"/>
                </a:cubicBezTo>
                <a:cubicBezTo>
                  <a:pt x="1284794" y="1860"/>
                  <a:pt x="1287120" y="3411"/>
                  <a:pt x="1288515" y="4496"/>
                </a:cubicBezTo>
                <a:cubicBezTo>
                  <a:pt x="1345259" y="46357"/>
                  <a:pt x="1401926" y="91318"/>
                  <a:pt x="1442236" y="149845"/>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9" name="Google Shape;109;p3"/>
          <p:cNvSpPr/>
          <p:nvPr/>
        </p:nvSpPr>
        <p:spPr>
          <a:xfrm rot="-7416649">
            <a:off x="11015991" y="5744021"/>
            <a:ext cx="1037844" cy="609905"/>
          </a:xfrm>
          <a:custGeom>
            <a:avLst/>
            <a:gdLst/>
            <a:ahLst/>
            <a:cxnLst/>
            <a:rect l="l" t="t" r="r" b="b"/>
            <a:pathLst>
              <a:path w="1552696" h="912466" extrusionOk="0">
                <a:moveTo>
                  <a:pt x="1552697" y="254590"/>
                </a:moveTo>
                <a:cubicBezTo>
                  <a:pt x="1534247" y="299474"/>
                  <a:pt x="1518976" y="345676"/>
                  <a:pt x="1497425" y="389164"/>
                </a:cubicBezTo>
                <a:cubicBezTo>
                  <a:pt x="1467348" y="441877"/>
                  <a:pt x="1436030" y="494048"/>
                  <a:pt x="1404325" y="545831"/>
                </a:cubicBezTo>
                <a:cubicBezTo>
                  <a:pt x="1384015" y="576063"/>
                  <a:pt x="1358356" y="601955"/>
                  <a:pt x="1334170" y="629009"/>
                </a:cubicBezTo>
                <a:cubicBezTo>
                  <a:pt x="1302464" y="667149"/>
                  <a:pt x="1263937" y="698001"/>
                  <a:pt x="1223239" y="726063"/>
                </a:cubicBezTo>
                <a:cubicBezTo>
                  <a:pt x="1193239" y="748699"/>
                  <a:pt x="1163937" y="772807"/>
                  <a:pt x="1129906" y="789396"/>
                </a:cubicBezTo>
                <a:cubicBezTo>
                  <a:pt x="1073317" y="817846"/>
                  <a:pt x="1016650" y="846296"/>
                  <a:pt x="955100" y="862652"/>
                </a:cubicBezTo>
                <a:cubicBezTo>
                  <a:pt x="886650" y="883428"/>
                  <a:pt x="820061" y="904435"/>
                  <a:pt x="747968" y="910714"/>
                </a:cubicBezTo>
                <a:cubicBezTo>
                  <a:pt x="693317" y="914203"/>
                  <a:pt x="638046" y="913040"/>
                  <a:pt x="584247" y="902110"/>
                </a:cubicBezTo>
                <a:cubicBezTo>
                  <a:pt x="543627" y="892420"/>
                  <a:pt x="504092" y="878544"/>
                  <a:pt x="464170" y="866296"/>
                </a:cubicBezTo>
                <a:cubicBezTo>
                  <a:pt x="352077" y="826761"/>
                  <a:pt x="246961" y="762730"/>
                  <a:pt x="171844" y="669474"/>
                </a:cubicBezTo>
                <a:cubicBezTo>
                  <a:pt x="71689" y="558234"/>
                  <a:pt x="-559" y="440017"/>
                  <a:pt x="61" y="285288"/>
                </a:cubicBezTo>
                <a:cubicBezTo>
                  <a:pt x="-1877" y="193117"/>
                  <a:pt x="42154" y="95133"/>
                  <a:pt x="120604" y="44203"/>
                </a:cubicBezTo>
                <a:cubicBezTo>
                  <a:pt x="199519" y="-3472"/>
                  <a:pt x="269674" y="-1766"/>
                  <a:pt x="358278" y="1335"/>
                </a:cubicBezTo>
                <a:cubicBezTo>
                  <a:pt x="418123" y="4668"/>
                  <a:pt x="471922" y="35831"/>
                  <a:pt x="522387" y="65753"/>
                </a:cubicBezTo>
                <a:cubicBezTo>
                  <a:pt x="564557" y="93505"/>
                  <a:pt x="608511" y="120404"/>
                  <a:pt x="642309" y="158776"/>
                </a:cubicBezTo>
                <a:cubicBezTo>
                  <a:pt x="686961" y="210637"/>
                  <a:pt x="725565" y="268544"/>
                  <a:pt x="747658" y="333660"/>
                </a:cubicBezTo>
                <a:cubicBezTo>
                  <a:pt x="764557" y="397459"/>
                  <a:pt x="774480" y="463970"/>
                  <a:pt x="776030" y="529939"/>
                </a:cubicBezTo>
                <a:cubicBezTo>
                  <a:pt x="776728" y="547614"/>
                  <a:pt x="776340" y="565210"/>
                  <a:pt x="773395" y="582652"/>
                </a:cubicBezTo>
                <a:cubicBezTo>
                  <a:pt x="739596" y="586606"/>
                  <a:pt x="705720" y="589939"/>
                  <a:pt x="671922" y="592575"/>
                </a:cubicBezTo>
                <a:cubicBezTo>
                  <a:pt x="661457" y="470094"/>
                  <a:pt x="604557" y="289707"/>
                  <a:pt x="499519" y="217769"/>
                </a:cubicBezTo>
                <a:cubicBezTo>
                  <a:pt x="434247" y="170017"/>
                  <a:pt x="332930" y="154435"/>
                  <a:pt x="272542" y="218079"/>
                </a:cubicBezTo>
                <a:cubicBezTo>
                  <a:pt x="232697" y="257691"/>
                  <a:pt x="214635" y="315133"/>
                  <a:pt x="221922" y="370559"/>
                </a:cubicBezTo>
                <a:cubicBezTo>
                  <a:pt x="224635" y="407846"/>
                  <a:pt x="241224" y="442342"/>
                  <a:pt x="263627" y="471800"/>
                </a:cubicBezTo>
                <a:cubicBezTo>
                  <a:pt x="288201" y="506451"/>
                  <a:pt x="315798" y="539939"/>
                  <a:pt x="352542" y="562265"/>
                </a:cubicBezTo>
                <a:cubicBezTo>
                  <a:pt x="419519" y="607148"/>
                  <a:pt x="494325" y="619086"/>
                  <a:pt x="573472" y="621800"/>
                </a:cubicBezTo>
                <a:cubicBezTo>
                  <a:pt x="646030" y="624590"/>
                  <a:pt x="718356" y="618234"/>
                  <a:pt x="790216" y="608621"/>
                </a:cubicBezTo>
                <a:cubicBezTo>
                  <a:pt x="851922" y="601877"/>
                  <a:pt x="913395" y="591645"/>
                  <a:pt x="972309" y="571412"/>
                </a:cubicBezTo>
                <a:cubicBezTo>
                  <a:pt x="1054402" y="546528"/>
                  <a:pt x="1136883" y="520172"/>
                  <a:pt x="1208743" y="471955"/>
                </a:cubicBezTo>
                <a:cubicBezTo>
                  <a:pt x="1264712" y="438001"/>
                  <a:pt x="1315798" y="391722"/>
                  <a:pt x="1345798" y="332730"/>
                </a:cubicBezTo>
                <a:cubicBezTo>
                  <a:pt x="1346805" y="330559"/>
                  <a:pt x="1348356" y="326218"/>
                  <a:pt x="1348821" y="322265"/>
                </a:cubicBezTo>
                <a:cubicBezTo>
                  <a:pt x="1352852" y="321490"/>
                  <a:pt x="1356883" y="320714"/>
                  <a:pt x="1360914" y="319862"/>
                </a:cubicBezTo>
                <a:cubicBezTo>
                  <a:pt x="1426418" y="303738"/>
                  <a:pt x="1489286" y="278001"/>
                  <a:pt x="1552697" y="254590"/>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0" name="Google Shape;110;p3"/>
          <p:cNvSpPr/>
          <p:nvPr/>
        </p:nvSpPr>
        <p:spPr>
          <a:xfrm rot="-7416649">
            <a:off x="11793876" y="5878976"/>
            <a:ext cx="902307" cy="472449"/>
          </a:xfrm>
          <a:custGeom>
            <a:avLst/>
            <a:gdLst/>
            <a:ahLst/>
            <a:cxnLst/>
            <a:rect l="l" t="t" r="r" b="b"/>
            <a:pathLst>
              <a:path w="1349922" h="706821" extrusionOk="0">
                <a:moveTo>
                  <a:pt x="1349922" y="0"/>
                </a:moveTo>
                <a:cubicBezTo>
                  <a:pt x="1347984" y="5194"/>
                  <a:pt x="1347209" y="11318"/>
                  <a:pt x="1346666" y="16744"/>
                </a:cubicBezTo>
                <a:cubicBezTo>
                  <a:pt x="1333178" y="76667"/>
                  <a:pt x="1307519" y="133333"/>
                  <a:pt x="1276279" y="186046"/>
                </a:cubicBezTo>
                <a:cubicBezTo>
                  <a:pt x="1242558" y="241395"/>
                  <a:pt x="1206046" y="297054"/>
                  <a:pt x="1156046" y="340543"/>
                </a:cubicBezTo>
                <a:cubicBezTo>
                  <a:pt x="1113488" y="380620"/>
                  <a:pt x="1062713" y="410232"/>
                  <a:pt x="1017054" y="446434"/>
                </a:cubicBezTo>
                <a:cubicBezTo>
                  <a:pt x="956977" y="496124"/>
                  <a:pt x="885891" y="532790"/>
                  <a:pt x="813101" y="560232"/>
                </a:cubicBezTo>
                <a:cubicBezTo>
                  <a:pt x="721783" y="597674"/>
                  <a:pt x="625271" y="620387"/>
                  <a:pt x="529612" y="643876"/>
                </a:cubicBezTo>
                <a:cubicBezTo>
                  <a:pt x="427287" y="662403"/>
                  <a:pt x="322636" y="687287"/>
                  <a:pt x="218527" y="698294"/>
                </a:cubicBezTo>
                <a:cubicBezTo>
                  <a:pt x="177132" y="702403"/>
                  <a:pt x="138372" y="706356"/>
                  <a:pt x="96202" y="706821"/>
                </a:cubicBezTo>
                <a:cubicBezTo>
                  <a:pt x="70233" y="705426"/>
                  <a:pt x="42093" y="707752"/>
                  <a:pt x="18062" y="696434"/>
                </a:cubicBezTo>
                <a:cubicBezTo>
                  <a:pt x="10465" y="646124"/>
                  <a:pt x="465" y="595426"/>
                  <a:pt x="0" y="544496"/>
                </a:cubicBezTo>
                <a:cubicBezTo>
                  <a:pt x="61395" y="552480"/>
                  <a:pt x="123566" y="554341"/>
                  <a:pt x="185504" y="552015"/>
                </a:cubicBezTo>
                <a:cubicBezTo>
                  <a:pt x="245116" y="550465"/>
                  <a:pt x="305194" y="550775"/>
                  <a:pt x="364108" y="539922"/>
                </a:cubicBezTo>
                <a:cubicBezTo>
                  <a:pt x="484031" y="520620"/>
                  <a:pt x="596589" y="474883"/>
                  <a:pt x="707054" y="426046"/>
                </a:cubicBezTo>
                <a:cubicBezTo>
                  <a:pt x="825194" y="377907"/>
                  <a:pt x="934108" y="309380"/>
                  <a:pt x="1032325" y="228294"/>
                </a:cubicBezTo>
                <a:cubicBezTo>
                  <a:pt x="1100077" y="170465"/>
                  <a:pt x="1167752" y="104728"/>
                  <a:pt x="1188915" y="15039"/>
                </a:cubicBezTo>
                <a:cubicBezTo>
                  <a:pt x="1192093" y="16202"/>
                  <a:pt x="1193100" y="11473"/>
                  <a:pt x="1190310" y="10775"/>
                </a:cubicBezTo>
                <a:lnTo>
                  <a:pt x="1190310" y="10775"/>
                </a:lnTo>
                <a:lnTo>
                  <a:pt x="1190232" y="10698"/>
                </a:lnTo>
                <a:lnTo>
                  <a:pt x="1190232" y="10698"/>
                </a:lnTo>
                <a:cubicBezTo>
                  <a:pt x="1191550" y="7442"/>
                  <a:pt x="1191008" y="3798"/>
                  <a:pt x="1188915" y="1395"/>
                </a:cubicBezTo>
                <a:cubicBezTo>
                  <a:pt x="1194341" y="2015"/>
                  <a:pt x="1199845" y="2636"/>
                  <a:pt x="1205349" y="2946"/>
                </a:cubicBezTo>
                <a:cubicBezTo>
                  <a:pt x="1253798" y="8295"/>
                  <a:pt x="1302170" y="6589"/>
                  <a:pt x="1349922" y="0"/>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1388551"/>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1"/>
        <p:cNvGrpSpPr/>
        <p:nvPr/>
      </p:nvGrpSpPr>
      <p:grpSpPr>
        <a:xfrm>
          <a:off x="0" y="0"/>
          <a:ext cx="0" cy="0"/>
          <a:chOff x="0" y="0"/>
          <a:chExt cx="0" cy="0"/>
        </a:xfrm>
      </p:grpSpPr>
      <p:sp>
        <p:nvSpPr>
          <p:cNvPr id="112" name="Google Shape;112;p4"/>
          <p:cNvSpPr txBox="1">
            <a:spLocks noGrp="1"/>
          </p:cNvSpPr>
          <p:nvPr>
            <p:ph type="body" idx="1"/>
          </p:nvPr>
        </p:nvSpPr>
        <p:spPr>
          <a:xfrm>
            <a:off x="1911800" y="4240067"/>
            <a:ext cx="8368400" cy="701600"/>
          </a:xfrm>
          <a:prstGeom prst="rect">
            <a:avLst/>
          </a:prstGeom>
        </p:spPr>
        <p:txBody>
          <a:bodyPr spcFirstLastPara="1" wrap="square" lIns="0" tIns="0" rIns="0" bIns="0" anchor="t" anchorCtr="0">
            <a:noAutofit/>
          </a:bodyPr>
          <a:lstStyle>
            <a:lvl1pPr marL="609585" lvl="0" indent="-448722" algn="ctr" rtl="0">
              <a:spcBef>
                <a:spcPts val="0"/>
              </a:spcBef>
              <a:spcAft>
                <a:spcPts val="0"/>
              </a:spcAft>
              <a:buSzPts val="1700"/>
              <a:buChar char="●"/>
              <a:defRPr/>
            </a:lvl1pPr>
            <a:lvl2pPr marL="1219170" lvl="1" indent="-448722" algn="ctr" rtl="0">
              <a:spcBef>
                <a:spcPts val="1067"/>
              </a:spcBef>
              <a:spcAft>
                <a:spcPts val="0"/>
              </a:spcAft>
              <a:buSzPts val="1700"/>
              <a:buChar char="○"/>
              <a:defRPr/>
            </a:lvl2pPr>
            <a:lvl3pPr marL="1828754" lvl="2" indent="-448722" algn="ctr" rtl="0">
              <a:spcBef>
                <a:spcPts val="1067"/>
              </a:spcBef>
              <a:spcAft>
                <a:spcPts val="0"/>
              </a:spcAft>
              <a:buSzPts val="1700"/>
              <a:buChar char="■"/>
              <a:defRPr/>
            </a:lvl3pPr>
            <a:lvl4pPr marL="2438339" lvl="3" indent="-448722" algn="ctr" rtl="0">
              <a:spcBef>
                <a:spcPts val="1067"/>
              </a:spcBef>
              <a:spcAft>
                <a:spcPts val="0"/>
              </a:spcAft>
              <a:buSzPts val="1700"/>
              <a:buChar char="●"/>
              <a:defRPr/>
            </a:lvl4pPr>
            <a:lvl5pPr marL="3047924" lvl="4" indent="-448722" algn="ctr" rtl="0">
              <a:spcBef>
                <a:spcPts val="1067"/>
              </a:spcBef>
              <a:spcAft>
                <a:spcPts val="0"/>
              </a:spcAft>
              <a:buSzPts val="1700"/>
              <a:buChar char="○"/>
              <a:defRPr/>
            </a:lvl5pPr>
            <a:lvl6pPr marL="3657509" lvl="5" indent="-448722" algn="ctr" rtl="0">
              <a:spcBef>
                <a:spcPts val="1067"/>
              </a:spcBef>
              <a:spcAft>
                <a:spcPts val="0"/>
              </a:spcAft>
              <a:buSzPts val="1700"/>
              <a:buChar char="■"/>
              <a:defRPr/>
            </a:lvl6pPr>
            <a:lvl7pPr marL="4267093" lvl="6" indent="-448722" algn="ctr" rtl="0">
              <a:spcBef>
                <a:spcPts val="1067"/>
              </a:spcBef>
              <a:spcAft>
                <a:spcPts val="0"/>
              </a:spcAft>
              <a:buSzPts val="1700"/>
              <a:buChar char="●"/>
              <a:defRPr/>
            </a:lvl7pPr>
            <a:lvl8pPr marL="4876678" lvl="7" indent="-448722" algn="ctr" rtl="0">
              <a:spcBef>
                <a:spcPts val="1067"/>
              </a:spcBef>
              <a:spcAft>
                <a:spcPts val="0"/>
              </a:spcAft>
              <a:buSzPts val="1700"/>
              <a:buChar char="○"/>
              <a:defRPr/>
            </a:lvl8pPr>
            <a:lvl9pPr marL="5486263" lvl="8" indent="-448722" algn="ctr" rtl="0">
              <a:spcBef>
                <a:spcPts val="1067"/>
              </a:spcBef>
              <a:spcAft>
                <a:spcPts val="1067"/>
              </a:spcAft>
              <a:buSzPts val="1700"/>
              <a:buChar char="■"/>
              <a:defRPr/>
            </a:lvl9pPr>
          </a:lstStyle>
          <a:p>
            <a:endParaRPr/>
          </a:p>
        </p:txBody>
      </p:sp>
      <p:sp>
        <p:nvSpPr>
          <p:cNvPr id="113" name="Google Shape;113;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14" name="Google Shape;114;p4"/>
          <p:cNvSpPr/>
          <p:nvPr/>
        </p:nvSpPr>
        <p:spPr>
          <a:xfrm rot="-446623">
            <a:off x="9929634" y="4156780"/>
            <a:ext cx="2523629" cy="2861299"/>
          </a:xfrm>
          <a:custGeom>
            <a:avLst/>
            <a:gdLst/>
            <a:ahLst/>
            <a:cxnLst/>
            <a:rect l="l" t="t" r="r" b="b"/>
            <a:pathLst>
              <a:path w="3772405" h="4277163" extrusionOk="0">
                <a:moveTo>
                  <a:pt x="3508694" y="2272991"/>
                </a:moveTo>
                <a:cubicBezTo>
                  <a:pt x="3575916" y="2240657"/>
                  <a:pt x="3647329" y="2212257"/>
                  <a:pt x="3697788" y="2154858"/>
                </a:cubicBezTo>
                <a:cubicBezTo>
                  <a:pt x="3774161" y="2077700"/>
                  <a:pt x="3784766" y="1992414"/>
                  <a:pt x="3761418" y="1889850"/>
                </a:cubicBezTo>
                <a:cubicBezTo>
                  <a:pt x="3740465" y="1787969"/>
                  <a:pt x="3673585" y="1668382"/>
                  <a:pt x="3587205" y="1608759"/>
                </a:cubicBezTo>
                <a:cubicBezTo>
                  <a:pt x="3501767" y="1564278"/>
                  <a:pt x="3407177" y="1538187"/>
                  <a:pt x="3312074" y="1524928"/>
                </a:cubicBezTo>
                <a:cubicBezTo>
                  <a:pt x="3264437" y="1517059"/>
                  <a:pt x="3216544" y="1508847"/>
                  <a:pt x="3168137" y="1509103"/>
                </a:cubicBezTo>
                <a:cubicBezTo>
                  <a:pt x="3210215" y="1482585"/>
                  <a:pt x="3251181" y="1453843"/>
                  <a:pt x="3290950" y="1423903"/>
                </a:cubicBezTo>
                <a:cubicBezTo>
                  <a:pt x="3335935" y="1387890"/>
                  <a:pt x="3374934" y="1345291"/>
                  <a:pt x="3415302" y="1304316"/>
                </a:cubicBezTo>
                <a:cubicBezTo>
                  <a:pt x="3488511" y="1228184"/>
                  <a:pt x="3544529" y="1112018"/>
                  <a:pt x="3539568" y="1005005"/>
                </a:cubicBezTo>
                <a:cubicBezTo>
                  <a:pt x="3539397" y="946751"/>
                  <a:pt x="3521779" y="890893"/>
                  <a:pt x="3502964" y="836317"/>
                </a:cubicBezTo>
                <a:cubicBezTo>
                  <a:pt x="3486116" y="781142"/>
                  <a:pt x="3450196" y="735206"/>
                  <a:pt x="3409144" y="695772"/>
                </a:cubicBezTo>
                <a:cubicBezTo>
                  <a:pt x="3369803" y="654797"/>
                  <a:pt x="3329949" y="612967"/>
                  <a:pt x="3279318" y="586022"/>
                </a:cubicBezTo>
                <a:cubicBezTo>
                  <a:pt x="3194906" y="540599"/>
                  <a:pt x="3097836" y="516391"/>
                  <a:pt x="3001878" y="522892"/>
                </a:cubicBezTo>
                <a:cubicBezTo>
                  <a:pt x="2939018" y="527511"/>
                  <a:pt x="2874960" y="532729"/>
                  <a:pt x="2814751" y="552575"/>
                </a:cubicBezTo>
                <a:cubicBezTo>
                  <a:pt x="2710839" y="590555"/>
                  <a:pt x="2618644" y="656679"/>
                  <a:pt x="2544238" y="738115"/>
                </a:cubicBezTo>
                <a:cubicBezTo>
                  <a:pt x="2542528" y="740339"/>
                  <a:pt x="2535771" y="747268"/>
                  <a:pt x="2527304" y="756421"/>
                </a:cubicBezTo>
                <a:cubicBezTo>
                  <a:pt x="2540047" y="717585"/>
                  <a:pt x="2551080" y="678834"/>
                  <a:pt x="2556981" y="636748"/>
                </a:cubicBezTo>
                <a:cubicBezTo>
                  <a:pt x="2584007" y="503901"/>
                  <a:pt x="2572375" y="363356"/>
                  <a:pt x="2514818" y="240005"/>
                </a:cubicBezTo>
                <a:cubicBezTo>
                  <a:pt x="2464700" y="150443"/>
                  <a:pt x="2380545" y="81068"/>
                  <a:pt x="2287580" y="39324"/>
                </a:cubicBezTo>
                <a:cubicBezTo>
                  <a:pt x="2255508" y="26835"/>
                  <a:pt x="2221470" y="20847"/>
                  <a:pt x="2187602" y="15372"/>
                </a:cubicBezTo>
                <a:cubicBezTo>
                  <a:pt x="2098058" y="-2506"/>
                  <a:pt x="2005265" y="-7553"/>
                  <a:pt x="1915977" y="15287"/>
                </a:cubicBezTo>
                <a:cubicBezTo>
                  <a:pt x="1792566" y="43943"/>
                  <a:pt x="1716364" y="115028"/>
                  <a:pt x="1642557" y="213744"/>
                </a:cubicBezTo>
                <a:cubicBezTo>
                  <a:pt x="1558914" y="319302"/>
                  <a:pt x="1518803" y="453603"/>
                  <a:pt x="1507770" y="586535"/>
                </a:cubicBezTo>
                <a:cubicBezTo>
                  <a:pt x="1507343" y="594490"/>
                  <a:pt x="1507086" y="604071"/>
                  <a:pt x="1507086" y="614678"/>
                </a:cubicBezTo>
                <a:cubicBezTo>
                  <a:pt x="1496738" y="599623"/>
                  <a:pt x="1485962" y="584738"/>
                  <a:pt x="1474844" y="570196"/>
                </a:cubicBezTo>
                <a:cubicBezTo>
                  <a:pt x="1375978" y="437692"/>
                  <a:pt x="1242218" y="321526"/>
                  <a:pt x="1077498" y="284572"/>
                </a:cubicBezTo>
                <a:cubicBezTo>
                  <a:pt x="1022164" y="270372"/>
                  <a:pt x="965034" y="270030"/>
                  <a:pt x="908332" y="271655"/>
                </a:cubicBezTo>
                <a:cubicBezTo>
                  <a:pt x="852399" y="271228"/>
                  <a:pt x="797065" y="279269"/>
                  <a:pt x="742928" y="292784"/>
                </a:cubicBezTo>
                <a:cubicBezTo>
                  <a:pt x="704442" y="300226"/>
                  <a:pt x="668522" y="316907"/>
                  <a:pt x="637391" y="340517"/>
                </a:cubicBezTo>
                <a:cubicBezTo>
                  <a:pt x="498756" y="433928"/>
                  <a:pt x="477461" y="657706"/>
                  <a:pt x="494993" y="811510"/>
                </a:cubicBezTo>
                <a:cubicBezTo>
                  <a:pt x="528433" y="1101668"/>
                  <a:pt x="667752" y="1371466"/>
                  <a:pt x="859155" y="1589170"/>
                </a:cubicBezTo>
                <a:cubicBezTo>
                  <a:pt x="803222" y="1586775"/>
                  <a:pt x="748658" y="1599692"/>
                  <a:pt x="694094" y="1610128"/>
                </a:cubicBezTo>
                <a:cubicBezTo>
                  <a:pt x="546393" y="1634678"/>
                  <a:pt x="403824" y="1689083"/>
                  <a:pt x="274255" y="1763504"/>
                </a:cubicBezTo>
                <a:cubicBezTo>
                  <a:pt x="232520" y="1793786"/>
                  <a:pt x="186508" y="1818422"/>
                  <a:pt x="147252" y="1852040"/>
                </a:cubicBezTo>
                <a:cubicBezTo>
                  <a:pt x="82767" y="1915598"/>
                  <a:pt x="21788" y="1992329"/>
                  <a:pt x="4170" y="2083089"/>
                </a:cubicBezTo>
                <a:cubicBezTo>
                  <a:pt x="-18579" y="2228681"/>
                  <a:pt x="54629" y="2374188"/>
                  <a:pt x="153752" y="2476923"/>
                </a:cubicBezTo>
                <a:cubicBezTo>
                  <a:pt x="201047" y="2517641"/>
                  <a:pt x="259374" y="2543988"/>
                  <a:pt x="314879" y="2571789"/>
                </a:cubicBezTo>
                <a:cubicBezTo>
                  <a:pt x="386121" y="2603439"/>
                  <a:pt x="465915" y="2603097"/>
                  <a:pt x="542545" y="2603867"/>
                </a:cubicBezTo>
                <a:cubicBezTo>
                  <a:pt x="622253" y="2604124"/>
                  <a:pt x="701021" y="2591293"/>
                  <a:pt x="778762" y="2574783"/>
                </a:cubicBezTo>
                <a:cubicBezTo>
                  <a:pt x="820840" y="2566314"/>
                  <a:pt x="863602" y="2559043"/>
                  <a:pt x="903628" y="2543047"/>
                </a:cubicBezTo>
                <a:cubicBezTo>
                  <a:pt x="873609" y="2565117"/>
                  <a:pt x="847438" y="2591635"/>
                  <a:pt x="821867" y="2618495"/>
                </a:cubicBezTo>
                <a:cubicBezTo>
                  <a:pt x="783210" y="2659127"/>
                  <a:pt x="743441" y="2699332"/>
                  <a:pt x="710685" y="2745011"/>
                </a:cubicBezTo>
                <a:cubicBezTo>
                  <a:pt x="674936" y="2797363"/>
                  <a:pt x="638417" y="2848517"/>
                  <a:pt x="606004" y="2903349"/>
                </a:cubicBezTo>
                <a:cubicBezTo>
                  <a:pt x="575386" y="2959550"/>
                  <a:pt x="553235" y="3019857"/>
                  <a:pt x="531854" y="3080078"/>
                </a:cubicBezTo>
                <a:cubicBezTo>
                  <a:pt x="513980" y="3134397"/>
                  <a:pt x="495934" y="3189914"/>
                  <a:pt x="495763" y="3247655"/>
                </a:cubicBezTo>
                <a:cubicBezTo>
                  <a:pt x="488579" y="3371605"/>
                  <a:pt x="531512" y="3524810"/>
                  <a:pt x="662706" y="3565357"/>
                </a:cubicBezTo>
                <a:cubicBezTo>
                  <a:pt x="723770" y="3578787"/>
                  <a:pt x="788512" y="3575879"/>
                  <a:pt x="849747" y="3564673"/>
                </a:cubicBezTo>
                <a:cubicBezTo>
                  <a:pt x="892510" y="3555434"/>
                  <a:pt x="932364" y="3536615"/>
                  <a:pt x="971962" y="3518394"/>
                </a:cubicBezTo>
                <a:cubicBezTo>
                  <a:pt x="1061505" y="3476394"/>
                  <a:pt x="1143865" y="3420364"/>
                  <a:pt x="1219982" y="3357576"/>
                </a:cubicBezTo>
                <a:cubicBezTo>
                  <a:pt x="1266250" y="3322675"/>
                  <a:pt x="1310381" y="3285293"/>
                  <a:pt x="1351603" y="3244575"/>
                </a:cubicBezTo>
                <a:cubicBezTo>
                  <a:pt x="1430200" y="3173490"/>
                  <a:pt x="1502383" y="3092311"/>
                  <a:pt x="1543862" y="2993596"/>
                </a:cubicBezTo>
                <a:cubicBezTo>
                  <a:pt x="1540697" y="3131232"/>
                  <a:pt x="1566269" y="3267244"/>
                  <a:pt x="1607834" y="3398037"/>
                </a:cubicBezTo>
                <a:cubicBezTo>
                  <a:pt x="1627932" y="3460739"/>
                  <a:pt x="1661885" y="3517796"/>
                  <a:pt x="1688996" y="3577504"/>
                </a:cubicBezTo>
                <a:cubicBezTo>
                  <a:pt x="1692417" y="3584091"/>
                  <a:pt x="1695924" y="3590763"/>
                  <a:pt x="1699430" y="3597435"/>
                </a:cubicBezTo>
                <a:cubicBezTo>
                  <a:pt x="1698318" y="3604364"/>
                  <a:pt x="1700114" y="3611977"/>
                  <a:pt x="1698917" y="3618992"/>
                </a:cubicBezTo>
                <a:cubicBezTo>
                  <a:pt x="1697805" y="3645167"/>
                  <a:pt x="1693272" y="3670916"/>
                  <a:pt x="1688569" y="3696664"/>
                </a:cubicBezTo>
                <a:cubicBezTo>
                  <a:pt x="1668214" y="3803505"/>
                  <a:pt x="1636057" y="3911203"/>
                  <a:pt x="1575762" y="4002732"/>
                </a:cubicBezTo>
                <a:cubicBezTo>
                  <a:pt x="1540355" y="4047984"/>
                  <a:pt x="1503836" y="4090498"/>
                  <a:pt x="1459877" y="4128393"/>
                </a:cubicBezTo>
                <a:cubicBezTo>
                  <a:pt x="1434476" y="4148581"/>
                  <a:pt x="1352116" y="4188957"/>
                  <a:pt x="1410273" y="4219837"/>
                </a:cubicBezTo>
                <a:cubicBezTo>
                  <a:pt x="1439864" y="4237374"/>
                  <a:pt x="1467916" y="4257476"/>
                  <a:pt x="1499218" y="4272189"/>
                </a:cubicBezTo>
                <a:cubicBezTo>
                  <a:pt x="1527612" y="4287330"/>
                  <a:pt x="1537875" y="4264747"/>
                  <a:pt x="1554638" y="4246698"/>
                </a:cubicBezTo>
                <a:cubicBezTo>
                  <a:pt x="1589361" y="4212908"/>
                  <a:pt x="1628445" y="4183311"/>
                  <a:pt x="1657694" y="4144218"/>
                </a:cubicBezTo>
                <a:cubicBezTo>
                  <a:pt x="1712088" y="4069626"/>
                  <a:pt x="1760580" y="3990756"/>
                  <a:pt x="1800434" y="3907524"/>
                </a:cubicBezTo>
                <a:cubicBezTo>
                  <a:pt x="1857906" y="3953289"/>
                  <a:pt x="1930431" y="3968943"/>
                  <a:pt x="1998252" y="3993151"/>
                </a:cubicBezTo>
                <a:cubicBezTo>
                  <a:pt x="2089249" y="4027368"/>
                  <a:pt x="2182385" y="4056880"/>
                  <a:pt x="2279199" y="4068514"/>
                </a:cubicBezTo>
                <a:cubicBezTo>
                  <a:pt x="2349927" y="4077752"/>
                  <a:pt x="2421682" y="4076127"/>
                  <a:pt x="2492924" y="4080233"/>
                </a:cubicBezTo>
                <a:cubicBezTo>
                  <a:pt x="2575027" y="4080832"/>
                  <a:pt x="2657045" y="4074245"/>
                  <a:pt x="2739148" y="4073475"/>
                </a:cubicBezTo>
                <a:cubicBezTo>
                  <a:pt x="2861019" y="4066290"/>
                  <a:pt x="2983832" y="4059190"/>
                  <a:pt x="3102454" y="4028566"/>
                </a:cubicBezTo>
                <a:cubicBezTo>
                  <a:pt x="3233306" y="3995205"/>
                  <a:pt x="3363731" y="3955171"/>
                  <a:pt x="3480129" y="3885027"/>
                </a:cubicBezTo>
                <a:cubicBezTo>
                  <a:pt x="3550687" y="3850382"/>
                  <a:pt x="3612264" y="3801452"/>
                  <a:pt x="3668197" y="3746620"/>
                </a:cubicBezTo>
                <a:cubicBezTo>
                  <a:pt x="3690262" y="3725491"/>
                  <a:pt x="3701038" y="3702908"/>
                  <a:pt x="3671190" y="3683490"/>
                </a:cubicBezTo>
                <a:cubicBezTo>
                  <a:pt x="3625691" y="3647049"/>
                  <a:pt x="3576258" y="3615827"/>
                  <a:pt x="3524003" y="3590079"/>
                </a:cubicBezTo>
                <a:cubicBezTo>
                  <a:pt x="3425137" y="3537385"/>
                  <a:pt x="3327041" y="3490593"/>
                  <a:pt x="3218938" y="3457489"/>
                </a:cubicBezTo>
                <a:cubicBezTo>
                  <a:pt x="3144361" y="3433366"/>
                  <a:pt x="3073376" y="3398294"/>
                  <a:pt x="2995891" y="3382126"/>
                </a:cubicBezTo>
                <a:cubicBezTo>
                  <a:pt x="2841606" y="3349621"/>
                  <a:pt x="2590165" y="3372118"/>
                  <a:pt x="2457516" y="3463819"/>
                </a:cubicBezTo>
                <a:cubicBezTo>
                  <a:pt x="2477615" y="3384094"/>
                  <a:pt x="2490529" y="3302487"/>
                  <a:pt x="2498996" y="3220795"/>
                </a:cubicBezTo>
                <a:cubicBezTo>
                  <a:pt x="2507719" y="3139701"/>
                  <a:pt x="2502844" y="3058351"/>
                  <a:pt x="2483858" y="2979139"/>
                </a:cubicBezTo>
                <a:cubicBezTo>
                  <a:pt x="2521745" y="3024134"/>
                  <a:pt x="2564593" y="3063654"/>
                  <a:pt x="2610348" y="3100437"/>
                </a:cubicBezTo>
                <a:cubicBezTo>
                  <a:pt x="2681846" y="3159375"/>
                  <a:pt x="2760700" y="3210701"/>
                  <a:pt x="2847079" y="3244917"/>
                </a:cubicBezTo>
                <a:cubicBezTo>
                  <a:pt x="2890354" y="3263566"/>
                  <a:pt x="2935169" y="3282984"/>
                  <a:pt x="2983234" y="3283069"/>
                </a:cubicBezTo>
                <a:cubicBezTo>
                  <a:pt x="3048916" y="3284951"/>
                  <a:pt x="3114171" y="3275798"/>
                  <a:pt x="3175150" y="3250478"/>
                </a:cubicBezTo>
                <a:cubicBezTo>
                  <a:pt x="3228602" y="3233198"/>
                  <a:pt x="3277351" y="3203601"/>
                  <a:pt x="3318146" y="3164936"/>
                </a:cubicBezTo>
                <a:cubicBezTo>
                  <a:pt x="3399309" y="3084099"/>
                  <a:pt x="3436939" y="2963143"/>
                  <a:pt x="3427874" y="2849971"/>
                </a:cubicBezTo>
                <a:cubicBezTo>
                  <a:pt x="3416243" y="2734661"/>
                  <a:pt x="3381691" y="2619094"/>
                  <a:pt x="3319258" y="2520806"/>
                </a:cubicBezTo>
                <a:cubicBezTo>
                  <a:pt x="3296765" y="2486418"/>
                  <a:pt x="3267944" y="2456821"/>
                  <a:pt x="3238865" y="2427993"/>
                </a:cubicBezTo>
                <a:cubicBezTo>
                  <a:pt x="3201235" y="2389927"/>
                  <a:pt x="3161979" y="2352802"/>
                  <a:pt x="3114257" y="2327738"/>
                </a:cubicBezTo>
                <a:cubicBezTo>
                  <a:pt x="3247503" y="2334753"/>
                  <a:pt x="3387506" y="2337490"/>
                  <a:pt x="3508694" y="2272991"/>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15" name="Google Shape;115;p4"/>
          <p:cNvGrpSpPr/>
          <p:nvPr/>
        </p:nvGrpSpPr>
        <p:grpSpPr>
          <a:xfrm rot="-448819">
            <a:off x="9930917" y="4157089"/>
            <a:ext cx="2515216" cy="2851760"/>
            <a:chOff x="14894809" y="6234681"/>
            <a:chExt cx="3772405" cy="4277163"/>
          </a:xfrm>
        </p:grpSpPr>
        <p:grpSp>
          <p:nvGrpSpPr>
            <p:cNvPr id="116" name="Google Shape;116;p4"/>
            <p:cNvGrpSpPr/>
            <p:nvPr/>
          </p:nvGrpSpPr>
          <p:grpSpPr>
            <a:xfrm>
              <a:off x="14894809" y="6234681"/>
              <a:ext cx="3772405" cy="4277163"/>
              <a:chOff x="14894809" y="6234681"/>
              <a:chExt cx="3772405" cy="4277163"/>
            </a:xfrm>
          </p:grpSpPr>
          <p:sp>
            <p:nvSpPr>
              <p:cNvPr id="117" name="Google Shape;117;p4"/>
              <p:cNvSpPr/>
              <p:nvPr/>
            </p:nvSpPr>
            <p:spPr>
              <a:xfrm>
                <a:off x="14894809" y="6234681"/>
                <a:ext cx="3772405" cy="4277163"/>
              </a:xfrm>
              <a:custGeom>
                <a:avLst/>
                <a:gdLst/>
                <a:ahLst/>
                <a:cxnLst/>
                <a:rect l="l" t="t" r="r" b="b"/>
                <a:pathLst>
                  <a:path w="3772405" h="4277163" extrusionOk="0">
                    <a:moveTo>
                      <a:pt x="3508694" y="2272991"/>
                    </a:moveTo>
                    <a:cubicBezTo>
                      <a:pt x="3575916" y="2240657"/>
                      <a:pt x="3647329" y="2212257"/>
                      <a:pt x="3697788" y="2154858"/>
                    </a:cubicBezTo>
                    <a:cubicBezTo>
                      <a:pt x="3774161" y="2077700"/>
                      <a:pt x="3784766" y="1992414"/>
                      <a:pt x="3761418" y="1889850"/>
                    </a:cubicBezTo>
                    <a:cubicBezTo>
                      <a:pt x="3740465" y="1787969"/>
                      <a:pt x="3673585" y="1668382"/>
                      <a:pt x="3587205" y="1608759"/>
                    </a:cubicBezTo>
                    <a:cubicBezTo>
                      <a:pt x="3501767" y="1564278"/>
                      <a:pt x="3407177" y="1538187"/>
                      <a:pt x="3312074" y="1524928"/>
                    </a:cubicBezTo>
                    <a:cubicBezTo>
                      <a:pt x="3264437" y="1517059"/>
                      <a:pt x="3216544" y="1508847"/>
                      <a:pt x="3168137" y="1509103"/>
                    </a:cubicBezTo>
                    <a:cubicBezTo>
                      <a:pt x="3210215" y="1482585"/>
                      <a:pt x="3251181" y="1453843"/>
                      <a:pt x="3290950" y="1423903"/>
                    </a:cubicBezTo>
                    <a:cubicBezTo>
                      <a:pt x="3335935" y="1387890"/>
                      <a:pt x="3374934" y="1345291"/>
                      <a:pt x="3415302" y="1304316"/>
                    </a:cubicBezTo>
                    <a:cubicBezTo>
                      <a:pt x="3488511" y="1228184"/>
                      <a:pt x="3544529" y="1112018"/>
                      <a:pt x="3539568" y="1005005"/>
                    </a:cubicBezTo>
                    <a:cubicBezTo>
                      <a:pt x="3539397" y="946751"/>
                      <a:pt x="3521779" y="890893"/>
                      <a:pt x="3502964" y="836317"/>
                    </a:cubicBezTo>
                    <a:cubicBezTo>
                      <a:pt x="3486116" y="781142"/>
                      <a:pt x="3450196" y="735206"/>
                      <a:pt x="3409144" y="695772"/>
                    </a:cubicBezTo>
                    <a:cubicBezTo>
                      <a:pt x="3369803" y="654797"/>
                      <a:pt x="3329949" y="612967"/>
                      <a:pt x="3279318" y="586022"/>
                    </a:cubicBezTo>
                    <a:cubicBezTo>
                      <a:pt x="3194906" y="540599"/>
                      <a:pt x="3097836" y="516391"/>
                      <a:pt x="3001878" y="522892"/>
                    </a:cubicBezTo>
                    <a:cubicBezTo>
                      <a:pt x="2939018" y="527511"/>
                      <a:pt x="2874960" y="532729"/>
                      <a:pt x="2814751" y="552575"/>
                    </a:cubicBezTo>
                    <a:cubicBezTo>
                      <a:pt x="2710839" y="590555"/>
                      <a:pt x="2618644" y="656679"/>
                      <a:pt x="2544238" y="738115"/>
                    </a:cubicBezTo>
                    <a:cubicBezTo>
                      <a:pt x="2542528" y="740339"/>
                      <a:pt x="2535771" y="747268"/>
                      <a:pt x="2527304" y="756421"/>
                    </a:cubicBezTo>
                    <a:cubicBezTo>
                      <a:pt x="2540047" y="717585"/>
                      <a:pt x="2551080" y="678834"/>
                      <a:pt x="2556981" y="636748"/>
                    </a:cubicBezTo>
                    <a:cubicBezTo>
                      <a:pt x="2584007" y="503901"/>
                      <a:pt x="2572375" y="363356"/>
                      <a:pt x="2514818" y="240005"/>
                    </a:cubicBezTo>
                    <a:cubicBezTo>
                      <a:pt x="2464700" y="150443"/>
                      <a:pt x="2380545" y="81068"/>
                      <a:pt x="2287580" y="39324"/>
                    </a:cubicBezTo>
                    <a:cubicBezTo>
                      <a:pt x="2255508" y="26835"/>
                      <a:pt x="2221470" y="20847"/>
                      <a:pt x="2187602" y="15372"/>
                    </a:cubicBezTo>
                    <a:cubicBezTo>
                      <a:pt x="2098058" y="-2506"/>
                      <a:pt x="2005265" y="-7553"/>
                      <a:pt x="1915977" y="15287"/>
                    </a:cubicBezTo>
                    <a:cubicBezTo>
                      <a:pt x="1792566" y="43943"/>
                      <a:pt x="1716364" y="115028"/>
                      <a:pt x="1642557" y="213744"/>
                    </a:cubicBezTo>
                    <a:cubicBezTo>
                      <a:pt x="1558914" y="319302"/>
                      <a:pt x="1518803" y="453603"/>
                      <a:pt x="1507770" y="586535"/>
                    </a:cubicBezTo>
                    <a:cubicBezTo>
                      <a:pt x="1507343" y="594490"/>
                      <a:pt x="1507086" y="604071"/>
                      <a:pt x="1507086" y="614678"/>
                    </a:cubicBezTo>
                    <a:cubicBezTo>
                      <a:pt x="1496738" y="599623"/>
                      <a:pt x="1485962" y="584738"/>
                      <a:pt x="1474844" y="570196"/>
                    </a:cubicBezTo>
                    <a:cubicBezTo>
                      <a:pt x="1375978" y="437692"/>
                      <a:pt x="1242218" y="321526"/>
                      <a:pt x="1077498" y="284572"/>
                    </a:cubicBezTo>
                    <a:cubicBezTo>
                      <a:pt x="1022164" y="270372"/>
                      <a:pt x="965034" y="270030"/>
                      <a:pt x="908332" y="271655"/>
                    </a:cubicBezTo>
                    <a:cubicBezTo>
                      <a:pt x="852399" y="271228"/>
                      <a:pt x="797065" y="279269"/>
                      <a:pt x="742928" y="292784"/>
                    </a:cubicBezTo>
                    <a:cubicBezTo>
                      <a:pt x="704442" y="300226"/>
                      <a:pt x="668522" y="316907"/>
                      <a:pt x="637391" y="340517"/>
                    </a:cubicBezTo>
                    <a:cubicBezTo>
                      <a:pt x="498756" y="433928"/>
                      <a:pt x="477461" y="657706"/>
                      <a:pt x="494993" y="811510"/>
                    </a:cubicBezTo>
                    <a:cubicBezTo>
                      <a:pt x="528433" y="1101668"/>
                      <a:pt x="667752" y="1371466"/>
                      <a:pt x="859155" y="1589170"/>
                    </a:cubicBezTo>
                    <a:cubicBezTo>
                      <a:pt x="803222" y="1586775"/>
                      <a:pt x="748658" y="1599692"/>
                      <a:pt x="694094" y="1610128"/>
                    </a:cubicBezTo>
                    <a:cubicBezTo>
                      <a:pt x="546393" y="1634678"/>
                      <a:pt x="403824" y="1689083"/>
                      <a:pt x="274255" y="1763504"/>
                    </a:cubicBezTo>
                    <a:cubicBezTo>
                      <a:pt x="232520" y="1793786"/>
                      <a:pt x="186508" y="1818422"/>
                      <a:pt x="147252" y="1852040"/>
                    </a:cubicBezTo>
                    <a:cubicBezTo>
                      <a:pt x="82767" y="1915598"/>
                      <a:pt x="21788" y="1992329"/>
                      <a:pt x="4170" y="2083089"/>
                    </a:cubicBezTo>
                    <a:cubicBezTo>
                      <a:pt x="-18579" y="2228681"/>
                      <a:pt x="54629" y="2374188"/>
                      <a:pt x="153752" y="2476923"/>
                    </a:cubicBezTo>
                    <a:cubicBezTo>
                      <a:pt x="201047" y="2517641"/>
                      <a:pt x="259374" y="2543988"/>
                      <a:pt x="314879" y="2571789"/>
                    </a:cubicBezTo>
                    <a:cubicBezTo>
                      <a:pt x="386121" y="2603439"/>
                      <a:pt x="465915" y="2603097"/>
                      <a:pt x="542545" y="2603867"/>
                    </a:cubicBezTo>
                    <a:cubicBezTo>
                      <a:pt x="622253" y="2604124"/>
                      <a:pt x="701021" y="2591293"/>
                      <a:pt x="778762" y="2574783"/>
                    </a:cubicBezTo>
                    <a:cubicBezTo>
                      <a:pt x="820840" y="2566314"/>
                      <a:pt x="863602" y="2559043"/>
                      <a:pt x="903628" y="2543047"/>
                    </a:cubicBezTo>
                    <a:cubicBezTo>
                      <a:pt x="873609" y="2565117"/>
                      <a:pt x="847438" y="2591635"/>
                      <a:pt x="821867" y="2618495"/>
                    </a:cubicBezTo>
                    <a:cubicBezTo>
                      <a:pt x="783210" y="2659127"/>
                      <a:pt x="743441" y="2699332"/>
                      <a:pt x="710685" y="2745011"/>
                    </a:cubicBezTo>
                    <a:cubicBezTo>
                      <a:pt x="674936" y="2797363"/>
                      <a:pt x="638417" y="2848517"/>
                      <a:pt x="606004" y="2903349"/>
                    </a:cubicBezTo>
                    <a:cubicBezTo>
                      <a:pt x="575386" y="2959550"/>
                      <a:pt x="553235" y="3019857"/>
                      <a:pt x="531854" y="3080078"/>
                    </a:cubicBezTo>
                    <a:cubicBezTo>
                      <a:pt x="513980" y="3134397"/>
                      <a:pt x="495934" y="3189914"/>
                      <a:pt x="495763" y="3247655"/>
                    </a:cubicBezTo>
                    <a:cubicBezTo>
                      <a:pt x="488579" y="3371605"/>
                      <a:pt x="531512" y="3524810"/>
                      <a:pt x="662706" y="3565357"/>
                    </a:cubicBezTo>
                    <a:cubicBezTo>
                      <a:pt x="723770" y="3578787"/>
                      <a:pt x="788512" y="3575879"/>
                      <a:pt x="849747" y="3564673"/>
                    </a:cubicBezTo>
                    <a:cubicBezTo>
                      <a:pt x="892510" y="3555434"/>
                      <a:pt x="932364" y="3536615"/>
                      <a:pt x="971962" y="3518394"/>
                    </a:cubicBezTo>
                    <a:cubicBezTo>
                      <a:pt x="1061505" y="3476394"/>
                      <a:pt x="1143865" y="3420364"/>
                      <a:pt x="1219982" y="3357576"/>
                    </a:cubicBezTo>
                    <a:cubicBezTo>
                      <a:pt x="1266250" y="3322675"/>
                      <a:pt x="1310381" y="3285293"/>
                      <a:pt x="1351603" y="3244575"/>
                    </a:cubicBezTo>
                    <a:cubicBezTo>
                      <a:pt x="1430200" y="3173490"/>
                      <a:pt x="1502383" y="3092311"/>
                      <a:pt x="1543862" y="2993596"/>
                    </a:cubicBezTo>
                    <a:cubicBezTo>
                      <a:pt x="1540697" y="3131232"/>
                      <a:pt x="1566269" y="3267244"/>
                      <a:pt x="1607834" y="3398037"/>
                    </a:cubicBezTo>
                    <a:cubicBezTo>
                      <a:pt x="1627932" y="3460739"/>
                      <a:pt x="1661885" y="3517796"/>
                      <a:pt x="1688996" y="3577504"/>
                    </a:cubicBezTo>
                    <a:cubicBezTo>
                      <a:pt x="1692417" y="3584091"/>
                      <a:pt x="1695924" y="3590763"/>
                      <a:pt x="1699430" y="3597435"/>
                    </a:cubicBezTo>
                    <a:cubicBezTo>
                      <a:pt x="1698318" y="3604364"/>
                      <a:pt x="1700114" y="3611977"/>
                      <a:pt x="1698917" y="3618992"/>
                    </a:cubicBezTo>
                    <a:cubicBezTo>
                      <a:pt x="1697805" y="3645167"/>
                      <a:pt x="1693272" y="3670916"/>
                      <a:pt x="1688569" y="3696664"/>
                    </a:cubicBezTo>
                    <a:cubicBezTo>
                      <a:pt x="1668214" y="3803505"/>
                      <a:pt x="1636057" y="3911203"/>
                      <a:pt x="1575762" y="4002732"/>
                    </a:cubicBezTo>
                    <a:cubicBezTo>
                      <a:pt x="1540355" y="4047984"/>
                      <a:pt x="1503836" y="4090498"/>
                      <a:pt x="1459877" y="4128393"/>
                    </a:cubicBezTo>
                    <a:cubicBezTo>
                      <a:pt x="1434476" y="4148581"/>
                      <a:pt x="1352116" y="4188957"/>
                      <a:pt x="1410273" y="4219837"/>
                    </a:cubicBezTo>
                    <a:cubicBezTo>
                      <a:pt x="1439864" y="4237374"/>
                      <a:pt x="1467916" y="4257476"/>
                      <a:pt x="1499218" y="4272189"/>
                    </a:cubicBezTo>
                    <a:cubicBezTo>
                      <a:pt x="1527612" y="4287330"/>
                      <a:pt x="1537875" y="4264747"/>
                      <a:pt x="1554638" y="4246698"/>
                    </a:cubicBezTo>
                    <a:cubicBezTo>
                      <a:pt x="1589361" y="4212908"/>
                      <a:pt x="1628445" y="4183311"/>
                      <a:pt x="1657694" y="4144218"/>
                    </a:cubicBezTo>
                    <a:cubicBezTo>
                      <a:pt x="1712088" y="4069626"/>
                      <a:pt x="1760580" y="3990756"/>
                      <a:pt x="1800434" y="3907524"/>
                    </a:cubicBezTo>
                    <a:cubicBezTo>
                      <a:pt x="1857906" y="3953289"/>
                      <a:pt x="1930431" y="3968943"/>
                      <a:pt x="1998252" y="3993151"/>
                    </a:cubicBezTo>
                    <a:cubicBezTo>
                      <a:pt x="2089249" y="4027368"/>
                      <a:pt x="2182385" y="4056880"/>
                      <a:pt x="2279199" y="4068514"/>
                    </a:cubicBezTo>
                    <a:cubicBezTo>
                      <a:pt x="2349927" y="4077752"/>
                      <a:pt x="2421682" y="4076127"/>
                      <a:pt x="2492924" y="4080233"/>
                    </a:cubicBezTo>
                    <a:cubicBezTo>
                      <a:pt x="2575027" y="4080832"/>
                      <a:pt x="2657045" y="4074245"/>
                      <a:pt x="2739148" y="4073475"/>
                    </a:cubicBezTo>
                    <a:cubicBezTo>
                      <a:pt x="2861019" y="4066290"/>
                      <a:pt x="2983832" y="4059190"/>
                      <a:pt x="3102454" y="4028566"/>
                    </a:cubicBezTo>
                    <a:cubicBezTo>
                      <a:pt x="3233306" y="3995205"/>
                      <a:pt x="3363731" y="3955171"/>
                      <a:pt x="3480129" y="3885027"/>
                    </a:cubicBezTo>
                    <a:cubicBezTo>
                      <a:pt x="3550687" y="3850382"/>
                      <a:pt x="3612264" y="3801452"/>
                      <a:pt x="3668197" y="3746620"/>
                    </a:cubicBezTo>
                    <a:cubicBezTo>
                      <a:pt x="3690262" y="3725491"/>
                      <a:pt x="3701038" y="3702908"/>
                      <a:pt x="3671190" y="3683490"/>
                    </a:cubicBezTo>
                    <a:cubicBezTo>
                      <a:pt x="3625691" y="3647049"/>
                      <a:pt x="3576258" y="3615827"/>
                      <a:pt x="3524003" y="3590079"/>
                    </a:cubicBezTo>
                    <a:cubicBezTo>
                      <a:pt x="3425137" y="3537385"/>
                      <a:pt x="3327041" y="3490593"/>
                      <a:pt x="3218938" y="3457489"/>
                    </a:cubicBezTo>
                    <a:cubicBezTo>
                      <a:pt x="3144361" y="3433366"/>
                      <a:pt x="3073376" y="3398294"/>
                      <a:pt x="2995891" y="3382126"/>
                    </a:cubicBezTo>
                    <a:cubicBezTo>
                      <a:pt x="2841606" y="3349621"/>
                      <a:pt x="2590165" y="3372118"/>
                      <a:pt x="2457516" y="3463819"/>
                    </a:cubicBezTo>
                    <a:cubicBezTo>
                      <a:pt x="2477615" y="3384094"/>
                      <a:pt x="2490529" y="3302487"/>
                      <a:pt x="2498996" y="3220795"/>
                    </a:cubicBezTo>
                    <a:cubicBezTo>
                      <a:pt x="2507719" y="3139701"/>
                      <a:pt x="2502844" y="3058351"/>
                      <a:pt x="2483858" y="2979139"/>
                    </a:cubicBezTo>
                    <a:cubicBezTo>
                      <a:pt x="2521745" y="3024134"/>
                      <a:pt x="2564593" y="3063654"/>
                      <a:pt x="2610348" y="3100437"/>
                    </a:cubicBezTo>
                    <a:cubicBezTo>
                      <a:pt x="2681846" y="3159375"/>
                      <a:pt x="2760700" y="3210701"/>
                      <a:pt x="2847079" y="3244917"/>
                    </a:cubicBezTo>
                    <a:cubicBezTo>
                      <a:pt x="2890354" y="3263566"/>
                      <a:pt x="2935169" y="3282984"/>
                      <a:pt x="2983234" y="3283069"/>
                    </a:cubicBezTo>
                    <a:cubicBezTo>
                      <a:pt x="3048916" y="3284951"/>
                      <a:pt x="3114171" y="3275798"/>
                      <a:pt x="3175150" y="3250478"/>
                    </a:cubicBezTo>
                    <a:cubicBezTo>
                      <a:pt x="3228602" y="3233198"/>
                      <a:pt x="3277351" y="3203601"/>
                      <a:pt x="3318146" y="3164936"/>
                    </a:cubicBezTo>
                    <a:cubicBezTo>
                      <a:pt x="3399309" y="3084099"/>
                      <a:pt x="3436939" y="2963143"/>
                      <a:pt x="3427874" y="2849971"/>
                    </a:cubicBezTo>
                    <a:cubicBezTo>
                      <a:pt x="3416243" y="2734661"/>
                      <a:pt x="3381691" y="2619094"/>
                      <a:pt x="3319258" y="2520806"/>
                    </a:cubicBezTo>
                    <a:cubicBezTo>
                      <a:pt x="3296765" y="2486418"/>
                      <a:pt x="3267944" y="2456821"/>
                      <a:pt x="3238865" y="2427993"/>
                    </a:cubicBezTo>
                    <a:cubicBezTo>
                      <a:pt x="3201235" y="2389927"/>
                      <a:pt x="3161979" y="2352802"/>
                      <a:pt x="3114257" y="2327738"/>
                    </a:cubicBezTo>
                    <a:cubicBezTo>
                      <a:pt x="3247503" y="2334753"/>
                      <a:pt x="3387506" y="2337490"/>
                      <a:pt x="3508694" y="2272991"/>
                    </a:cubicBezTo>
                    <a:close/>
                    <a:moveTo>
                      <a:pt x="2647124" y="677979"/>
                    </a:moveTo>
                    <a:cubicBezTo>
                      <a:pt x="2696214" y="643163"/>
                      <a:pt x="2749411" y="613053"/>
                      <a:pt x="2804916" y="589871"/>
                    </a:cubicBezTo>
                    <a:cubicBezTo>
                      <a:pt x="2872822" y="564379"/>
                      <a:pt x="2946800" y="559931"/>
                      <a:pt x="3018641" y="556167"/>
                    </a:cubicBezTo>
                    <a:cubicBezTo>
                      <a:pt x="3151716" y="553345"/>
                      <a:pt x="3285733" y="607493"/>
                      <a:pt x="3372540" y="709629"/>
                    </a:cubicBezTo>
                    <a:cubicBezTo>
                      <a:pt x="3412736" y="748893"/>
                      <a:pt x="3451649" y="791578"/>
                      <a:pt x="3468327" y="846496"/>
                    </a:cubicBezTo>
                    <a:cubicBezTo>
                      <a:pt x="3493214" y="914844"/>
                      <a:pt x="3510832" y="987298"/>
                      <a:pt x="3501254" y="1060351"/>
                    </a:cubicBezTo>
                    <a:cubicBezTo>
                      <a:pt x="3487997" y="1126902"/>
                      <a:pt x="3459860" y="1191658"/>
                      <a:pt x="3418466" y="1245549"/>
                    </a:cubicBezTo>
                    <a:cubicBezTo>
                      <a:pt x="3371599" y="1300124"/>
                      <a:pt x="3320968" y="1351706"/>
                      <a:pt x="3265549" y="1397813"/>
                    </a:cubicBezTo>
                    <a:cubicBezTo>
                      <a:pt x="3222787" y="1428523"/>
                      <a:pt x="3180624" y="1460943"/>
                      <a:pt x="3134440" y="1486264"/>
                    </a:cubicBezTo>
                    <a:cubicBezTo>
                      <a:pt x="3116053" y="1494989"/>
                      <a:pt x="3098007" y="1504569"/>
                      <a:pt x="3080304" y="1514578"/>
                    </a:cubicBezTo>
                    <a:cubicBezTo>
                      <a:pt x="3074060" y="1516973"/>
                      <a:pt x="3068074" y="1521763"/>
                      <a:pt x="3064738" y="1527495"/>
                    </a:cubicBezTo>
                    <a:cubicBezTo>
                      <a:pt x="3054817" y="1486435"/>
                      <a:pt x="3042844" y="1445973"/>
                      <a:pt x="3027278" y="1406710"/>
                    </a:cubicBezTo>
                    <a:cubicBezTo>
                      <a:pt x="3002477" y="1341954"/>
                      <a:pt x="2970063" y="1281049"/>
                      <a:pt x="2936281" y="1220571"/>
                    </a:cubicBezTo>
                    <a:cubicBezTo>
                      <a:pt x="2903525" y="1157184"/>
                      <a:pt x="2861362" y="1098674"/>
                      <a:pt x="2810560" y="1048461"/>
                    </a:cubicBezTo>
                    <a:cubicBezTo>
                      <a:pt x="2768824" y="1000814"/>
                      <a:pt x="2721273" y="958898"/>
                      <a:pt x="2664399" y="930327"/>
                    </a:cubicBezTo>
                    <a:cubicBezTo>
                      <a:pt x="2642591" y="919891"/>
                      <a:pt x="2624118" y="904494"/>
                      <a:pt x="2605131" y="889781"/>
                    </a:cubicBezTo>
                    <a:cubicBezTo>
                      <a:pt x="2573231" y="866855"/>
                      <a:pt x="2540047" y="845555"/>
                      <a:pt x="2506693" y="824341"/>
                    </a:cubicBezTo>
                    <a:cubicBezTo>
                      <a:pt x="2505667" y="823571"/>
                      <a:pt x="2504555" y="822887"/>
                      <a:pt x="2503443" y="822117"/>
                    </a:cubicBezTo>
                    <a:cubicBezTo>
                      <a:pt x="2504726" y="820663"/>
                      <a:pt x="2505838" y="819123"/>
                      <a:pt x="2506607" y="817327"/>
                    </a:cubicBezTo>
                    <a:cubicBezTo>
                      <a:pt x="2508147" y="812793"/>
                      <a:pt x="2509686" y="808345"/>
                      <a:pt x="2511226" y="803897"/>
                    </a:cubicBezTo>
                    <a:cubicBezTo>
                      <a:pt x="2554757" y="759842"/>
                      <a:pt x="2598375" y="715960"/>
                      <a:pt x="2647124" y="677979"/>
                    </a:cubicBezTo>
                    <a:close/>
                    <a:moveTo>
                      <a:pt x="2357624" y="2930209"/>
                    </a:moveTo>
                    <a:cubicBezTo>
                      <a:pt x="2243107" y="2965452"/>
                      <a:pt x="2121406" y="2978113"/>
                      <a:pt x="2001929" y="2977514"/>
                    </a:cubicBezTo>
                    <a:cubicBezTo>
                      <a:pt x="1886215" y="2972552"/>
                      <a:pt x="1770244" y="2952364"/>
                      <a:pt x="1659490" y="2918148"/>
                    </a:cubicBezTo>
                    <a:cubicBezTo>
                      <a:pt x="1578585" y="2890689"/>
                      <a:pt x="1502810" y="2850228"/>
                      <a:pt x="1429259" y="2806858"/>
                    </a:cubicBezTo>
                    <a:cubicBezTo>
                      <a:pt x="1302512" y="2731153"/>
                      <a:pt x="1202107" y="2618324"/>
                      <a:pt x="1114616" y="2500960"/>
                    </a:cubicBezTo>
                    <a:cubicBezTo>
                      <a:pt x="1074762" y="2445700"/>
                      <a:pt x="1042091" y="2384025"/>
                      <a:pt x="1014467" y="2321494"/>
                    </a:cubicBezTo>
                    <a:cubicBezTo>
                      <a:pt x="985560" y="2257337"/>
                      <a:pt x="955712" y="2193181"/>
                      <a:pt x="937153" y="2125090"/>
                    </a:cubicBezTo>
                    <a:cubicBezTo>
                      <a:pt x="905338" y="1986854"/>
                      <a:pt x="905167" y="1841946"/>
                      <a:pt x="919792" y="1701401"/>
                    </a:cubicBezTo>
                    <a:cubicBezTo>
                      <a:pt x="932791" y="1611240"/>
                      <a:pt x="964521" y="1525271"/>
                      <a:pt x="1001553" y="1442552"/>
                    </a:cubicBezTo>
                    <a:cubicBezTo>
                      <a:pt x="1049532" y="1332973"/>
                      <a:pt x="1121116" y="1235712"/>
                      <a:pt x="1203304" y="1149400"/>
                    </a:cubicBezTo>
                    <a:cubicBezTo>
                      <a:pt x="1289598" y="1064029"/>
                      <a:pt x="1390346" y="996194"/>
                      <a:pt x="1498448" y="942132"/>
                    </a:cubicBezTo>
                    <a:cubicBezTo>
                      <a:pt x="1500672" y="941191"/>
                      <a:pt x="1502981" y="939993"/>
                      <a:pt x="1505290" y="938796"/>
                    </a:cubicBezTo>
                    <a:cubicBezTo>
                      <a:pt x="1610742" y="886872"/>
                      <a:pt x="1723035" y="847865"/>
                      <a:pt x="1836098" y="818695"/>
                    </a:cubicBezTo>
                    <a:cubicBezTo>
                      <a:pt x="1906228" y="800047"/>
                      <a:pt x="1978068" y="794572"/>
                      <a:pt x="2050336" y="794572"/>
                    </a:cubicBezTo>
                    <a:cubicBezTo>
                      <a:pt x="2122946" y="794572"/>
                      <a:pt x="2195984" y="800133"/>
                      <a:pt x="2267995" y="803383"/>
                    </a:cubicBezTo>
                    <a:cubicBezTo>
                      <a:pt x="2308790" y="805864"/>
                      <a:pt x="2352151" y="811082"/>
                      <a:pt x="2392518" y="819380"/>
                    </a:cubicBezTo>
                    <a:cubicBezTo>
                      <a:pt x="2418004" y="825881"/>
                      <a:pt x="2445458" y="830586"/>
                      <a:pt x="2466325" y="847779"/>
                    </a:cubicBezTo>
                    <a:cubicBezTo>
                      <a:pt x="2468464" y="852484"/>
                      <a:pt x="2475904" y="854024"/>
                      <a:pt x="2479582" y="849747"/>
                    </a:cubicBezTo>
                    <a:cubicBezTo>
                      <a:pt x="2528758" y="880029"/>
                      <a:pt x="2576224" y="912364"/>
                      <a:pt x="2622151" y="947692"/>
                    </a:cubicBezTo>
                    <a:cubicBezTo>
                      <a:pt x="2675090" y="976691"/>
                      <a:pt x="2726832" y="1006802"/>
                      <a:pt x="2766686" y="1054448"/>
                    </a:cubicBezTo>
                    <a:cubicBezTo>
                      <a:pt x="2802008" y="1090205"/>
                      <a:pt x="2835704" y="1127758"/>
                      <a:pt x="2864697" y="1168989"/>
                    </a:cubicBezTo>
                    <a:cubicBezTo>
                      <a:pt x="2890696" y="1209707"/>
                      <a:pt x="2912676" y="1252820"/>
                      <a:pt x="2935768" y="1295249"/>
                    </a:cubicBezTo>
                    <a:cubicBezTo>
                      <a:pt x="3005213" y="1417573"/>
                      <a:pt x="3041133" y="1555552"/>
                      <a:pt x="3058923" y="1694301"/>
                    </a:cubicBezTo>
                    <a:cubicBezTo>
                      <a:pt x="3077225" y="1889935"/>
                      <a:pt x="3046180" y="2089077"/>
                      <a:pt x="2983148" y="2274531"/>
                    </a:cubicBezTo>
                    <a:cubicBezTo>
                      <a:pt x="2945432" y="2370766"/>
                      <a:pt x="2895657" y="2462980"/>
                      <a:pt x="2838869" y="2549206"/>
                    </a:cubicBezTo>
                    <a:cubicBezTo>
                      <a:pt x="2789864" y="2611994"/>
                      <a:pt x="2744108" y="2678887"/>
                      <a:pt x="2684840" y="2732522"/>
                    </a:cubicBezTo>
                    <a:cubicBezTo>
                      <a:pt x="2640282" y="2769647"/>
                      <a:pt x="2596322" y="2808227"/>
                      <a:pt x="2546804" y="2838679"/>
                    </a:cubicBezTo>
                    <a:cubicBezTo>
                      <a:pt x="2486082" y="2873666"/>
                      <a:pt x="2424077" y="2907369"/>
                      <a:pt x="2357624" y="2930209"/>
                    </a:cubicBezTo>
                    <a:close/>
                    <a:moveTo>
                      <a:pt x="1546342" y="542310"/>
                    </a:moveTo>
                    <a:cubicBezTo>
                      <a:pt x="1563960" y="409292"/>
                      <a:pt x="1620748" y="283289"/>
                      <a:pt x="1712088" y="184574"/>
                    </a:cubicBezTo>
                    <a:cubicBezTo>
                      <a:pt x="1781619" y="95867"/>
                      <a:pt x="1887926" y="45996"/>
                      <a:pt x="1999620" y="37955"/>
                    </a:cubicBezTo>
                    <a:cubicBezTo>
                      <a:pt x="2051106" y="32395"/>
                      <a:pt x="2104558" y="37271"/>
                      <a:pt x="2155702" y="46766"/>
                    </a:cubicBezTo>
                    <a:cubicBezTo>
                      <a:pt x="2192049" y="52839"/>
                      <a:pt x="2228910" y="57373"/>
                      <a:pt x="2263975" y="69092"/>
                    </a:cubicBezTo>
                    <a:cubicBezTo>
                      <a:pt x="2292284" y="78759"/>
                      <a:pt x="2317856" y="94755"/>
                      <a:pt x="2342914" y="110751"/>
                    </a:cubicBezTo>
                    <a:cubicBezTo>
                      <a:pt x="2402182" y="151897"/>
                      <a:pt x="2458457" y="203308"/>
                      <a:pt x="2488818" y="270030"/>
                    </a:cubicBezTo>
                    <a:cubicBezTo>
                      <a:pt x="2548942" y="411089"/>
                      <a:pt x="2543554" y="553858"/>
                      <a:pt x="2507035" y="700476"/>
                    </a:cubicBezTo>
                    <a:cubicBezTo>
                      <a:pt x="2500450" y="730416"/>
                      <a:pt x="2487450" y="758474"/>
                      <a:pt x="2477786" y="787558"/>
                    </a:cubicBezTo>
                    <a:cubicBezTo>
                      <a:pt x="2476075" y="792263"/>
                      <a:pt x="2474279" y="797909"/>
                      <a:pt x="2473339" y="803383"/>
                    </a:cubicBezTo>
                    <a:cubicBezTo>
                      <a:pt x="2443747" y="787986"/>
                      <a:pt x="2411504" y="778918"/>
                      <a:pt x="2377808" y="775069"/>
                    </a:cubicBezTo>
                    <a:cubicBezTo>
                      <a:pt x="2368828" y="773444"/>
                      <a:pt x="2360190" y="780544"/>
                      <a:pt x="2358907" y="789269"/>
                    </a:cubicBezTo>
                    <a:cubicBezTo>
                      <a:pt x="2300238" y="778063"/>
                      <a:pt x="2240542" y="775240"/>
                      <a:pt x="2181017" y="771220"/>
                    </a:cubicBezTo>
                    <a:cubicBezTo>
                      <a:pt x="2101308" y="766857"/>
                      <a:pt x="2021087" y="760698"/>
                      <a:pt x="1941464" y="768653"/>
                    </a:cubicBezTo>
                    <a:cubicBezTo>
                      <a:pt x="1832335" y="780886"/>
                      <a:pt x="1726627" y="813563"/>
                      <a:pt x="1623912" y="851971"/>
                    </a:cubicBezTo>
                    <a:cubicBezTo>
                      <a:pt x="1607748" y="818096"/>
                      <a:pt x="1594406" y="782426"/>
                      <a:pt x="1580466" y="747524"/>
                    </a:cubicBezTo>
                    <a:cubicBezTo>
                      <a:pt x="1568920" y="719210"/>
                      <a:pt x="1554980" y="692008"/>
                      <a:pt x="1539585" y="665747"/>
                    </a:cubicBezTo>
                    <a:cubicBezTo>
                      <a:pt x="1537790" y="624515"/>
                      <a:pt x="1539329" y="583113"/>
                      <a:pt x="1546342" y="542310"/>
                    </a:cubicBezTo>
                    <a:close/>
                    <a:moveTo>
                      <a:pt x="821952" y="1487033"/>
                    </a:moveTo>
                    <a:cubicBezTo>
                      <a:pt x="773973" y="1426384"/>
                      <a:pt x="732237" y="1362998"/>
                      <a:pt x="693580" y="1295078"/>
                    </a:cubicBezTo>
                    <a:cubicBezTo>
                      <a:pt x="648081" y="1210049"/>
                      <a:pt x="606773" y="1121684"/>
                      <a:pt x="577096" y="1029727"/>
                    </a:cubicBezTo>
                    <a:cubicBezTo>
                      <a:pt x="549472" y="929386"/>
                      <a:pt x="527150" y="826137"/>
                      <a:pt x="525782" y="721605"/>
                    </a:cubicBezTo>
                    <a:cubicBezTo>
                      <a:pt x="524927" y="631444"/>
                      <a:pt x="541262" y="538546"/>
                      <a:pt x="580945" y="457281"/>
                    </a:cubicBezTo>
                    <a:cubicBezTo>
                      <a:pt x="607543" y="405443"/>
                      <a:pt x="655437" y="364810"/>
                      <a:pt x="708291" y="340773"/>
                    </a:cubicBezTo>
                    <a:cubicBezTo>
                      <a:pt x="737112" y="329311"/>
                      <a:pt x="768072" y="324435"/>
                      <a:pt x="798262" y="317848"/>
                    </a:cubicBezTo>
                    <a:cubicBezTo>
                      <a:pt x="861721" y="305273"/>
                      <a:pt x="929371" y="307070"/>
                      <a:pt x="994112" y="307925"/>
                    </a:cubicBezTo>
                    <a:cubicBezTo>
                      <a:pt x="1114701" y="317249"/>
                      <a:pt x="1228106" y="372338"/>
                      <a:pt x="1318334" y="451721"/>
                    </a:cubicBezTo>
                    <a:cubicBezTo>
                      <a:pt x="1392655" y="519983"/>
                      <a:pt x="1458252" y="598083"/>
                      <a:pt x="1509139" y="685592"/>
                    </a:cubicBezTo>
                    <a:cubicBezTo>
                      <a:pt x="1510678" y="686875"/>
                      <a:pt x="1512047" y="688330"/>
                      <a:pt x="1513330" y="689955"/>
                    </a:cubicBezTo>
                    <a:cubicBezTo>
                      <a:pt x="1513415" y="690040"/>
                      <a:pt x="1513415" y="690040"/>
                      <a:pt x="1513501" y="690126"/>
                    </a:cubicBezTo>
                    <a:cubicBezTo>
                      <a:pt x="1514441" y="691323"/>
                      <a:pt x="1515211" y="692607"/>
                      <a:pt x="1516152" y="693804"/>
                    </a:cubicBezTo>
                    <a:cubicBezTo>
                      <a:pt x="1517777" y="696114"/>
                      <a:pt x="1519487" y="698338"/>
                      <a:pt x="1521027" y="700648"/>
                    </a:cubicBezTo>
                    <a:cubicBezTo>
                      <a:pt x="1522566" y="702016"/>
                      <a:pt x="1523935" y="703642"/>
                      <a:pt x="1525217" y="705438"/>
                    </a:cubicBezTo>
                    <a:cubicBezTo>
                      <a:pt x="1525731" y="706122"/>
                      <a:pt x="1526244" y="706807"/>
                      <a:pt x="1526757" y="707576"/>
                    </a:cubicBezTo>
                    <a:cubicBezTo>
                      <a:pt x="1528467" y="710485"/>
                      <a:pt x="1529836" y="713564"/>
                      <a:pt x="1531204" y="716644"/>
                    </a:cubicBezTo>
                    <a:cubicBezTo>
                      <a:pt x="1531290" y="716815"/>
                      <a:pt x="1531290" y="716901"/>
                      <a:pt x="1531375" y="717072"/>
                    </a:cubicBezTo>
                    <a:cubicBezTo>
                      <a:pt x="1542322" y="765916"/>
                      <a:pt x="1563019" y="812109"/>
                      <a:pt x="1578927" y="859841"/>
                    </a:cubicBezTo>
                    <a:cubicBezTo>
                      <a:pt x="1546171" y="872672"/>
                      <a:pt x="1515810" y="890123"/>
                      <a:pt x="1485705" y="908257"/>
                    </a:cubicBezTo>
                    <a:cubicBezTo>
                      <a:pt x="1478863" y="910909"/>
                      <a:pt x="1471081" y="915015"/>
                      <a:pt x="1466976" y="920832"/>
                    </a:cubicBezTo>
                    <a:cubicBezTo>
                      <a:pt x="1191246" y="1062062"/>
                      <a:pt x="1000869" y="1280193"/>
                      <a:pt x="908503" y="1589598"/>
                    </a:cubicBezTo>
                    <a:cubicBezTo>
                      <a:pt x="907904" y="1588914"/>
                      <a:pt x="907220" y="1588144"/>
                      <a:pt x="906536" y="1587459"/>
                    </a:cubicBezTo>
                    <a:cubicBezTo>
                      <a:pt x="876517" y="1555467"/>
                      <a:pt x="849833" y="1522961"/>
                      <a:pt x="821952" y="1487033"/>
                    </a:cubicBezTo>
                    <a:close/>
                    <a:moveTo>
                      <a:pt x="867879" y="2517555"/>
                    </a:moveTo>
                    <a:cubicBezTo>
                      <a:pt x="816479" y="2532354"/>
                      <a:pt x="764651" y="2540566"/>
                      <a:pt x="710600" y="2551344"/>
                    </a:cubicBezTo>
                    <a:cubicBezTo>
                      <a:pt x="600359" y="2571447"/>
                      <a:pt x="418791" y="2582738"/>
                      <a:pt x="317787" y="2533552"/>
                    </a:cubicBezTo>
                    <a:cubicBezTo>
                      <a:pt x="272459" y="2508830"/>
                      <a:pt x="223283" y="2487787"/>
                      <a:pt x="182830" y="2454426"/>
                    </a:cubicBezTo>
                    <a:cubicBezTo>
                      <a:pt x="90378" y="2361271"/>
                      <a:pt x="21702" y="2227654"/>
                      <a:pt x="39064" y="2093439"/>
                    </a:cubicBezTo>
                    <a:cubicBezTo>
                      <a:pt x="48386" y="2037238"/>
                      <a:pt x="78918" y="1987795"/>
                      <a:pt x="113726" y="1943741"/>
                    </a:cubicBezTo>
                    <a:cubicBezTo>
                      <a:pt x="138272" y="1911919"/>
                      <a:pt x="165126" y="1880355"/>
                      <a:pt x="198909" y="1857515"/>
                    </a:cubicBezTo>
                    <a:cubicBezTo>
                      <a:pt x="235941" y="1834162"/>
                      <a:pt x="271348" y="1808414"/>
                      <a:pt x="308294" y="1785061"/>
                    </a:cubicBezTo>
                    <a:cubicBezTo>
                      <a:pt x="371753" y="1752298"/>
                      <a:pt x="436751" y="1721332"/>
                      <a:pt x="503888" y="1696611"/>
                    </a:cubicBezTo>
                    <a:cubicBezTo>
                      <a:pt x="605063" y="1662223"/>
                      <a:pt x="710343" y="1640068"/>
                      <a:pt x="816222" y="1626295"/>
                    </a:cubicBezTo>
                    <a:cubicBezTo>
                      <a:pt x="838629" y="1624927"/>
                      <a:pt x="861037" y="1625354"/>
                      <a:pt x="883530" y="1625354"/>
                    </a:cubicBezTo>
                    <a:cubicBezTo>
                      <a:pt x="888233" y="1625782"/>
                      <a:pt x="893707" y="1625782"/>
                      <a:pt x="898838" y="1624841"/>
                    </a:cubicBezTo>
                    <a:cubicBezTo>
                      <a:pt x="880536" y="1698578"/>
                      <a:pt x="875747" y="1775053"/>
                      <a:pt x="875576" y="1850928"/>
                    </a:cubicBezTo>
                    <a:cubicBezTo>
                      <a:pt x="874977" y="1943399"/>
                      <a:pt x="879253" y="2036811"/>
                      <a:pt x="900976" y="2126972"/>
                    </a:cubicBezTo>
                    <a:cubicBezTo>
                      <a:pt x="927147" y="2225687"/>
                      <a:pt x="972817" y="2318243"/>
                      <a:pt x="1017118" y="2409944"/>
                    </a:cubicBezTo>
                    <a:cubicBezTo>
                      <a:pt x="1022763" y="2420637"/>
                      <a:pt x="1028579" y="2431158"/>
                      <a:pt x="1034651" y="2441594"/>
                    </a:cubicBezTo>
                    <a:cubicBezTo>
                      <a:pt x="1034309" y="2441509"/>
                      <a:pt x="1033967" y="2441423"/>
                      <a:pt x="1033539" y="2441338"/>
                    </a:cubicBezTo>
                    <a:cubicBezTo>
                      <a:pt x="1012671" y="2441594"/>
                      <a:pt x="995823" y="2463237"/>
                      <a:pt x="976409" y="2470679"/>
                    </a:cubicBezTo>
                    <a:cubicBezTo>
                      <a:pt x="940403" y="2486932"/>
                      <a:pt x="905082" y="2504981"/>
                      <a:pt x="867879" y="2517555"/>
                    </a:cubicBezTo>
                    <a:close/>
                    <a:moveTo>
                      <a:pt x="1268645" y="3272291"/>
                    </a:moveTo>
                    <a:cubicBezTo>
                      <a:pt x="1186884" y="3339185"/>
                      <a:pt x="1105892" y="3405907"/>
                      <a:pt x="1012586" y="3456975"/>
                    </a:cubicBezTo>
                    <a:cubicBezTo>
                      <a:pt x="959304" y="3485632"/>
                      <a:pt x="904312" y="3513091"/>
                      <a:pt x="845728" y="3528660"/>
                    </a:cubicBezTo>
                    <a:cubicBezTo>
                      <a:pt x="814854" y="3535588"/>
                      <a:pt x="780045" y="3537641"/>
                      <a:pt x="748230" y="3537727"/>
                    </a:cubicBezTo>
                    <a:cubicBezTo>
                      <a:pt x="696574" y="3539523"/>
                      <a:pt x="642693" y="3530028"/>
                      <a:pt x="606602" y="3489995"/>
                    </a:cubicBezTo>
                    <a:cubicBezTo>
                      <a:pt x="535959" y="3421903"/>
                      <a:pt x="527407" y="3317628"/>
                      <a:pt x="533051" y="3224302"/>
                    </a:cubicBezTo>
                    <a:cubicBezTo>
                      <a:pt x="538012" y="3173233"/>
                      <a:pt x="555544" y="3124047"/>
                      <a:pt x="571623" y="3075459"/>
                    </a:cubicBezTo>
                    <a:cubicBezTo>
                      <a:pt x="597366" y="3005058"/>
                      <a:pt x="625931" y="2930893"/>
                      <a:pt x="670403" y="2868619"/>
                    </a:cubicBezTo>
                    <a:cubicBezTo>
                      <a:pt x="719409" y="2792316"/>
                      <a:pt x="772263" y="2717980"/>
                      <a:pt x="837518" y="2654422"/>
                    </a:cubicBezTo>
                    <a:cubicBezTo>
                      <a:pt x="871471" y="2617810"/>
                      <a:pt x="906536" y="2583508"/>
                      <a:pt x="948357" y="2555023"/>
                    </a:cubicBezTo>
                    <a:cubicBezTo>
                      <a:pt x="974356" y="2536289"/>
                      <a:pt x="1000441" y="2517213"/>
                      <a:pt x="1022506" y="2493775"/>
                    </a:cubicBezTo>
                    <a:cubicBezTo>
                      <a:pt x="1030802" y="2484023"/>
                      <a:pt x="1043545" y="2477180"/>
                      <a:pt x="1047993" y="2464691"/>
                    </a:cubicBezTo>
                    <a:cubicBezTo>
                      <a:pt x="1119149" y="2581370"/>
                      <a:pt x="1213653" y="2683934"/>
                      <a:pt x="1316624" y="2773069"/>
                    </a:cubicBezTo>
                    <a:cubicBezTo>
                      <a:pt x="1385471" y="2825848"/>
                      <a:pt x="1460903" y="2870587"/>
                      <a:pt x="1539757" y="2907541"/>
                    </a:cubicBezTo>
                    <a:cubicBezTo>
                      <a:pt x="1520086" y="2955273"/>
                      <a:pt x="1503323" y="3004716"/>
                      <a:pt x="1474587" y="3048086"/>
                    </a:cubicBezTo>
                    <a:cubicBezTo>
                      <a:pt x="1422075" y="3136194"/>
                      <a:pt x="1343051" y="3203344"/>
                      <a:pt x="1268645" y="3272291"/>
                    </a:cubicBezTo>
                    <a:close/>
                    <a:moveTo>
                      <a:pt x="3447117" y="3861930"/>
                    </a:moveTo>
                    <a:cubicBezTo>
                      <a:pt x="3344488" y="3922579"/>
                      <a:pt x="3229800" y="3957224"/>
                      <a:pt x="3115283" y="3987848"/>
                    </a:cubicBezTo>
                    <a:cubicBezTo>
                      <a:pt x="2977332" y="4025230"/>
                      <a:pt x="2833053" y="4033527"/>
                      <a:pt x="2690655" y="4038660"/>
                    </a:cubicBezTo>
                    <a:cubicBezTo>
                      <a:pt x="2627025" y="4038147"/>
                      <a:pt x="2563652" y="4045503"/>
                      <a:pt x="2500022" y="4044220"/>
                    </a:cubicBezTo>
                    <a:cubicBezTo>
                      <a:pt x="2439642" y="4041654"/>
                      <a:pt x="2379262" y="4039943"/>
                      <a:pt x="2318967" y="4036778"/>
                    </a:cubicBezTo>
                    <a:cubicBezTo>
                      <a:pt x="2221470" y="4027625"/>
                      <a:pt x="2126281" y="4002989"/>
                      <a:pt x="2035027" y="3967831"/>
                    </a:cubicBezTo>
                    <a:cubicBezTo>
                      <a:pt x="1957457" y="3939175"/>
                      <a:pt x="1874242" y="3922152"/>
                      <a:pt x="1808473" y="3869372"/>
                    </a:cubicBezTo>
                    <a:cubicBezTo>
                      <a:pt x="1769389" y="3853034"/>
                      <a:pt x="1750488" y="3936779"/>
                      <a:pt x="1732870" y="3960988"/>
                    </a:cubicBezTo>
                    <a:cubicBezTo>
                      <a:pt x="1698489" y="4019926"/>
                      <a:pt x="1662569" y="4078522"/>
                      <a:pt x="1620748" y="4132499"/>
                    </a:cubicBezTo>
                    <a:cubicBezTo>
                      <a:pt x="1589018" y="4171934"/>
                      <a:pt x="1545487" y="4199650"/>
                      <a:pt x="1513672" y="4238913"/>
                    </a:cubicBezTo>
                    <a:cubicBezTo>
                      <a:pt x="1485534" y="4225740"/>
                      <a:pt x="1460305" y="4207519"/>
                      <a:pt x="1433707" y="4191609"/>
                    </a:cubicBezTo>
                    <a:cubicBezTo>
                      <a:pt x="1501356" y="4148153"/>
                      <a:pt x="1555750" y="4088274"/>
                      <a:pt x="1604413" y="4024802"/>
                    </a:cubicBezTo>
                    <a:cubicBezTo>
                      <a:pt x="1667188" y="3931647"/>
                      <a:pt x="1700884" y="3821298"/>
                      <a:pt x="1722436" y="3711890"/>
                    </a:cubicBezTo>
                    <a:cubicBezTo>
                      <a:pt x="1725857" y="3693584"/>
                      <a:pt x="1729364" y="3675107"/>
                      <a:pt x="1731844" y="3656545"/>
                    </a:cubicBezTo>
                    <a:cubicBezTo>
                      <a:pt x="1748607" y="3684859"/>
                      <a:pt x="1767165" y="3711976"/>
                      <a:pt x="1789829" y="3735671"/>
                    </a:cubicBezTo>
                    <a:cubicBezTo>
                      <a:pt x="1857906" y="3796748"/>
                      <a:pt x="1944885" y="3839689"/>
                      <a:pt x="2036481" y="3848586"/>
                    </a:cubicBezTo>
                    <a:cubicBezTo>
                      <a:pt x="2051875" y="3850297"/>
                      <a:pt x="2067441" y="3851323"/>
                      <a:pt x="2083006" y="3851323"/>
                    </a:cubicBezTo>
                    <a:cubicBezTo>
                      <a:pt x="2105071" y="3851323"/>
                      <a:pt x="2127051" y="3849185"/>
                      <a:pt x="2148347" y="3843710"/>
                    </a:cubicBezTo>
                    <a:cubicBezTo>
                      <a:pt x="2201628" y="3826088"/>
                      <a:pt x="2251916" y="3797175"/>
                      <a:pt x="2294251" y="3760136"/>
                    </a:cubicBezTo>
                    <a:cubicBezTo>
                      <a:pt x="2327605" y="3766038"/>
                      <a:pt x="2362414" y="3761932"/>
                      <a:pt x="2396110" y="3760991"/>
                    </a:cubicBezTo>
                    <a:cubicBezTo>
                      <a:pt x="2528416" y="3756543"/>
                      <a:pt x="2660893" y="3746278"/>
                      <a:pt x="2793455" y="3751752"/>
                    </a:cubicBezTo>
                    <a:cubicBezTo>
                      <a:pt x="2944577" y="3752523"/>
                      <a:pt x="3095441" y="3759537"/>
                      <a:pt x="3246477" y="3763900"/>
                    </a:cubicBezTo>
                    <a:cubicBezTo>
                      <a:pt x="3318146" y="3766894"/>
                      <a:pt x="3389987" y="3764755"/>
                      <a:pt x="3461314" y="3756971"/>
                    </a:cubicBezTo>
                    <a:cubicBezTo>
                      <a:pt x="3513483" y="3753036"/>
                      <a:pt x="3566509" y="3751154"/>
                      <a:pt x="3618422" y="3743712"/>
                    </a:cubicBezTo>
                    <a:cubicBezTo>
                      <a:pt x="3596185" y="3764071"/>
                      <a:pt x="3572837" y="3783146"/>
                      <a:pt x="3549232" y="3801794"/>
                    </a:cubicBezTo>
                    <a:cubicBezTo>
                      <a:pt x="3517332" y="3825233"/>
                      <a:pt x="3481326" y="3842341"/>
                      <a:pt x="3447117" y="3861930"/>
                    </a:cubicBezTo>
                    <a:close/>
                    <a:moveTo>
                      <a:pt x="2491213" y="3467668"/>
                    </a:moveTo>
                    <a:cubicBezTo>
                      <a:pt x="2520120" y="3455778"/>
                      <a:pt x="2549626" y="3445171"/>
                      <a:pt x="2579217" y="3435077"/>
                    </a:cubicBezTo>
                    <a:cubicBezTo>
                      <a:pt x="2687406" y="3403341"/>
                      <a:pt x="2803547" y="3394872"/>
                      <a:pt x="2916268" y="3402828"/>
                    </a:cubicBezTo>
                    <a:cubicBezTo>
                      <a:pt x="3010174" y="3409500"/>
                      <a:pt x="3095783" y="3449362"/>
                      <a:pt x="3183018" y="3481013"/>
                    </a:cubicBezTo>
                    <a:cubicBezTo>
                      <a:pt x="3242115" y="3502398"/>
                      <a:pt x="3302410" y="3520533"/>
                      <a:pt x="3359626" y="3546880"/>
                    </a:cubicBezTo>
                    <a:cubicBezTo>
                      <a:pt x="3402302" y="3566555"/>
                      <a:pt x="3443867" y="3588539"/>
                      <a:pt x="3485688" y="3610095"/>
                    </a:cubicBezTo>
                    <a:cubicBezTo>
                      <a:pt x="3539910" y="3636613"/>
                      <a:pt x="3592166" y="3666639"/>
                      <a:pt x="3639546" y="3704106"/>
                    </a:cubicBezTo>
                    <a:cubicBezTo>
                      <a:pt x="3542305" y="3716167"/>
                      <a:pt x="3445663" y="3723780"/>
                      <a:pt x="3347310" y="3728656"/>
                    </a:cubicBezTo>
                    <a:cubicBezTo>
                      <a:pt x="3217912" y="3730453"/>
                      <a:pt x="3087231" y="3723011"/>
                      <a:pt x="2957747" y="3719674"/>
                    </a:cubicBezTo>
                    <a:cubicBezTo>
                      <a:pt x="2836902" y="3719589"/>
                      <a:pt x="2715971" y="3714799"/>
                      <a:pt x="2595210" y="3721214"/>
                    </a:cubicBezTo>
                    <a:cubicBezTo>
                      <a:pt x="2501989" y="3724037"/>
                      <a:pt x="2409538" y="3737125"/>
                      <a:pt x="2316402" y="3737895"/>
                    </a:cubicBezTo>
                    <a:cubicBezTo>
                      <a:pt x="2336671" y="3715055"/>
                      <a:pt x="2353519" y="3689307"/>
                      <a:pt x="2369854" y="3663559"/>
                    </a:cubicBezTo>
                    <a:cubicBezTo>
                      <a:pt x="2402268" y="3614201"/>
                      <a:pt x="2429294" y="3561337"/>
                      <a:pt x="2446398" y="3504708"/>
                    </a:cubicBezTo>
                    <a:cubicBezTo>
                      <a:pt x="2448793" y="3496410"/>
                      <a:pt x="2451017" y="3488027"/>
                      <a:pt x="2453240" y="3479644"/>
                    </a:cubicBezTo>
                    <a:cubicBezTo>
                      <a:pt x="2461194" y="3484007"/>
                      <a:pt x="2482832" y="3469636"/>
                      <a:pt x="2491213" y="3467668"/>
                    </a:cubicBezTo>
                    <a:close/>
                    <a:moveTo>
                      <a:pt x="2431175" y="3418482"/>
                    </a:moveTo>
                    <a:cubicBezTo>
                      <a:pt x="2422281" y="3460910"/>
                      <a:pt x="2409879" y="3507017"/>
                      <a:pt x="2392176" y="3547735"/>
                    </a:cubicBezTo>
                    <a:cubicBezTo>
                      <a:pt x="2372933" y="3593329"/>
                      <a:pt x="2345052" y="3635843"/>
                      <a:pt x="2317684" y="3677331"/>
                    </a:cubicBezTo>
                    <a:cubicBezTo>
                      <a:pt x="2290060" y="3719589"/>
                      <a:pt x="2251916" y="3753463"/>
                      <a:pt x="2207529" y="3777330"/>
                    </a:cubicBezTo>
                    <a:cubicBezTo>
                      <a:pt x="2172721" y="3797689"/>
                      <a:pt x="2135090" y="3814711"/>
                      <a:pt x="2094039" y="3815054"/>
                    </a:cubicBezTo>
                    <a:cubicBezTo>
                      <a:pt x="2021514" y="3816679"/>
                      <a:pt x="1947023" y="3799057"/>
                      <a:pt x="1885189" y="3760050"/>
                    </a:cubicBezTo>
                    <a:cubicBezTo>
                      <a:pt x="1856880" y="3743370"/>
                      <a:pt x="1828572" y="3725577"/>
                      <a:pt x="1806506" y="3700941"/>
                    </a:cubicBezTo>
                    <a:cubicBezTo>
                      <a:pt x="1773665" y="3661506"/>
                      <a:pt x="1749718" y="3615484"/>
                      <a:pt x="1725686" y="3570318"/>
                    </a:cubicBezTo>
                    <a:cubicBezTo>
                      <a:pt x="1700285" y="3514887"/>
                      <a:pt x="1670010" y="3461509"/>
                      <a:pt x="1648201" y="3404453"/>
                    </a:cubicBezTo>
                    <a:cubicBezTo>
                      <a:pt x="1611511" y="3290597"/>
                      <a:pt x="1582690" y="3172036"/>
                      <a:pt x="1580979" y="3051935"/>
                    </a:cubicBezTo>
                    <a:cubicBezTo>
                      <a:pt x="1580381" y="3009677"/>
                      <a:pt x="1579440" y="2967505"/>
                      <a:pt x="1578841" y="2925248"/>
                    </a:cubicBezTo>
                    <a:cubicBezTo>
                      <a:pt x="1595518" y="2932433"/>
                      <a:pt x="1612281" y="2939362"/>
                      <a:pt x="1629215" y="2945863"/>
                    </a:cubicBezTo>
                    <a:cubicBezTo>
                      <a:pt x="1755106" y="2988463"/>
                      <a:pt x="1888866" y="3010875"/>
                      <a:pt x="2021600" y="3014040"/>
                    </a:cubicBezTo>
                    <a:cubicBezTo>
                      <a:pt x="2140649" y="3011816"/>
                      <a:pt x="2262094" y="2999669"/>
                      <a:pt x="2375584" y="2962202"/>
                    </a:cubicBezTo>
                    <a:cubicBezTo>
                      <a:pt x="2398163" y="2953990"/>
                      <a:pt x="2420399" y="2944837"/>
                      <a:pt x="2442208" y="2935000"/>
                    </a:cubicBezTo>
                    <a:cubicBezTo>
                      <a:pt x="2441866" y="2943725"/>
                      <a:pt x="2443662" y="2952878"/>
                      <a:pt x="2444346" y="2961004"/>
                    </a:cubicBezTo>
                    <a:cubicBezTo>
                      <a:pt x="2447596" y="2987094"/>
                      <a:pt x="2452727" y="3012843"/>
                      <a:pt x="2458543" y="3038420"/>
                    </a:cubicBezTo>
                    <a:cubicBezTo>
                      <a:pt x="2465128" y="3072123"/>
                      <a:pt x="2466582" y="3106511"/>
                      <a:pt x="2466582" y="3140727"/>
                    </a:cubicBezTo>
                    <a:cubicBezTo>
                      <a:pt x="2465898" y="3234225"/>
                      <a:pt x="2449563" y="3326866"/>
                      <a:pt x="2431175" y="3418482"/>
                    </a:cubicBezTo>
                    <a:close/>
                    <a:moveTo>
                      <a:pt x="3167282" y="2409260"/>
                    </a:moveTo>
                    <a:cubicBezTo>
                      <a:pt x="3217741" y="2457847"/>
                      <a:pt x="3271279" y="2505152"/>
                      <a:pt x="3305147" y="2567426"/>
                    </a:cubicBezTo>
                    <a:cubicBezTo>
                      <a:pt x="3334054" y="2619949"/>
                      <a:pt x="3356290" y="2676150"/>
                      <a:pt x="3370145" y="2734490"/>
                    </a:cubicBezTo>
                    <a:cubicBezTo>
                      <a:pt x="3385197" y="2792230"/>
                      <a:pt x="3396059" y="2851254"/>
                      <a:pt x="3391954" y="2911304"/>
                    </a:cubicBezTo>
                    <a:cubicBezTo>
                      <a:pt x="3384513" y="3007111"/>
                      <a:pt x="3341836" y="3106425"/>
                      <a:pt x="3262812" y="3164166"/>
                    </a:cubicBezTo>
                    <a:cubicBezTo>
                      <a:pt x="3228945" y="3191026"/>
                      <a:pt x="3189005" y="3207878"/>
                      <a:pt x="3148295" y="3221650"/>
                    </a:cubicBezTo>
                    <a:cubicBezTo>
                      <a:pt x="3093560" y="3243720"/>
                      <a:pt x="3034206" y="3248510"/>
                      <a:pt x="2975622" y="3246714"/>
                    </a:cubicBezTo>
                    <a:cubicBezTo>
                      <a:pt x="2933544" y="3244404"/>
                      <a:pt x="2894802" y="3226013"/>
                      <a:pt x="2856572" y="3209760"/>
                    </a:cubicBezTo>
                    <a:cubicBezTo>
                      <a:pt x="2762410" y="3172036"/>
                      <a:pt x="2678340" y="3113012"/>
                      <a:pt x="2602480" y="3046375"/>
                    </a:cubicBezTo>
                    <a:cubicBezTo>
                      <a:pt x="2554929" y="3009849"/>
                      <a:pt x="2518068" y="2962116"/>
                      <a:pt x="2477786" y="2918148"/>
                    </a:cubicBezTo>
                    <a:cubicBezTo>
                      <a:pt x="2573829" y="2870244"/>
                      <a:pt x="2661919" y="2806858"/>
                      <a:pt x="2738549" y="2731410"/>
                    </a:cubicBezTo>
                    <a:cubicBezTo>
                      <a:pt x="2800554" y="2659640"/>
                      <a:pt x="2862901" y="2586245"/>
                      <a:pt x="2910196" y="2503698"/>
                    </a:cubicBezTo>
                    <a:cubicBezTo>
                      <a:pt x="2949024" y="2436633"/>
                      <a:pt x="2984944" y="2367857"/>
                      <a:pt x="3012996" y="2296002"/>
                    </a:cubicBezTo>
                    <a:cubicBezTo>
                      <a:pt x="3012397" y="2302589"/>
                      <a:pt x="3015134" y="2309860"/>
                      <a:pt x="3023002" y="2315934"/>
                    </a:cubicBezTo>
                    <a:cubicBezTo>
                      <a:pt x="3069271" y="2349979"/>
                      <a:pt x="3125717" y="2368285"/>
                      <a:pt x="3167282" y="2409260"/>
                    </a:cubicBezTo>
                    <a:close/>
                    <a:moveTo>
                      <a:pt x="3044041" y="2280177"/>
                    </a:moveTo>
                    <a:cubicBezTo>
                      <a:pt x="3032239" y="2275729"/>
                      <a:pt x="3021890" y="2279578"/>
                      <a:pt x="3016588" y="2286764"/>
                    </a:cubicBezTo>
                    <a:cubicBezTo>
                      <a:pt x="3030357" y="2250409"/>
                      <a:pt x="3042074" y="2213369"/>
                      <a:pt x="3051054" y="2175217"/>
                    </a:cubicBezTo>
                    <a:cubicBezTo>
                      <a:pt x="3092020" y="2014228"/>
                      <a:pt x="3111947" y="1844855"/>
                      <a:pt x="3093303" y="1679160"/>
                    </a:cubicBezTo>
                    <a:cubicBezTo>
                      <a:pt x="3086974" y="1636218"/>
                      <a:pt x="3079619" y="1593276"/>
                      <a:pt x="3070212" y="1550847"/>
                    </a:cubicBezTo>
                    <a:cubicBezTo>
                      <a:pt x="3080133" y="1557776"/>
                      <a:pt x="3092448" y="1554611"/>
                      <a:pt x="3104592" y="1551275"/>
                    </a:cubicBezTo>
                    <a:cubicBezTo>
                      <a:pt x="3111605" y="1549393"/>
                      <a:pt x="3118447" y="1547511"/>
                      <a:pt x="3124776" y="1547511"/>
                    </a:cubicBezTo>
                    <a:cubicBezTo>
                      <a:pt x="3180025" y="1541267"/>
                      <a:pt x="3235616" y="1548623"/>
                      <a:pt x="3290180" y="1557947"/>
                    </a:cubicBezTo>
                    <a:cubicBezTo>
                      <a:pt x="3366125" y="1568298"/>
                      <a:pt x="3440702" y="1584979"/>
                      <a:pt x="3511773" y="1614234"/>
                    </a:cubicBezTo>
                    <a:cubicBezTo>
                      <a:pt x="3538542" y="1623986"/>
                      <a:pt x="3565482" y="1634764"/>
                      <a:pt x="3587547" y="1653241"/>
                    </a:cubicBezTo>
                    <a:cubicBezTo>
                      <a:pt x="3657335" y="1719707"/>
                      <a:pt x="3708478" y="1807559"/>
                      <a:pt x="3727123" y="1902595"/>
                    </a:cubicBezTo>
                    <a:cubicBezTo>
                      <a:pt x="3736274" y="1951269"/>
                      <a:pt x="3742859" y="2003107"/>
                      <a:pt x="3724728" y="2050497"/>
                    </a:cubicBezTo>
                    <a:cubicBezTo>
                      <a:pt x="3696505" y="2116621"/>
                      <a:pt x="3639717" y="2169229"/>
                      <a:pt x="3575745" y="2200709"/>
                    </a:cubicBezTo>
                    <a:cubicBezTo>
                      <a:pt x="3508438" y="2232102"/>
                      <a:pt x="3442584" y="2269912"/>
                      <a:pt x="3368691" y="2283513"/>
                    </a:cubicBezTo>
                    <a:cubicBezTo>
                      <a:pt x="3317291" y="2295061"/>
                      <a:pt x="3261529" y="2294976"/>
                      <a:pt x="3208590" y="2294462"/>
                    </a:cubicBezTo>
                    <a:cubicBezTo>
                      <a:pt x="3153598" y="2293350"/>
                      <a:pt x="3098349" y="2293864"/>
                      <a:pt x="3044041" y="2280177"/>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 name="Google Shape;118;p4"/>
              <p:cNvSpPr/>
              <p:nvPr/>
            </p:nvSpPr>
            <p:spPr>
              <a:xfrm>
                <a:off x="16409308" y="7518342"/>
                <a:ext cx="517123" cy="909349"/>
              </a:xfrm>
              <a:custGeom>
                <a:avLst/>
                <a:gdLst/>
                <a:ahLst/>
                <a:cxnLst/>
                <a:rect l="l" t="t" r="r" b="b"/>
                <a:pathLst>
                  <a:path w="517123" h="909349" extrusionOk="0">
                    <a:moveTo>
                      <a:pt x="463654" y="742115"/>
                    </a:moveTo>
                    <a:cubicBezTo>
                      <a:pt x="484949" y="690705"/>
                      <a:pt x="489140" y="634504"/>
                      <a:pt x="499232" y="580270"/>
                    </a:cubicBezTo>
                    <a:cubicBezTo>
                      <a:pt x="505475" y="525267"/>
                      <a:pt x="515824" y="470606"/>
                      <a:pt x="516593" y="415089"/>
                    </a:cubicBezTo>
                    <a:cubicBezTo>
                      <a:pt x="516764" y="371035"/>
                      <a:pt x="517876" y="326981"/>
                      <a:pt x="516251" y="282927"/>
                    </a:cubicBezTo>
                    <a:cubicBezTo>
                      <a:pt x="509837" y="219540"/>
                      <a:pt x="491535" y="157437"/>
                      <a:pt x="469213" y="97985"/>
                    </a:cubicBezTo>
                    <a:cubicBezTo>
                      <a:pt x="447661" y="43837"/>
                      <a:pt x="396945" y="3975"/>
                      <a:pt x="337762" y="2863"/>
                    </a:cubicBezTo>
                    <a:cubicBezTo>
                      <a:pt x="329466" y="639"/>
                      <a:pt x="319118" y="-1842"/>
                      <a:pt x="312105" y="2008"/>
                    </a:cubicBezTo>
                    <a:cubicBezTo>
                      <a:pt x="300388" y="2435"/>
                      <a:pt x="288842" y="6456"/>
                      <a:pt x="277895" y="10391"/>
                    </a:cubicBezTo>
                    <a:cubicBezTo>
                      <a:pt x="271652" y="12615"/>
                      <a:pt x="265494" y="14924"/>
                      <a:pt x="259337" y="17234"/>
                    </a:cubicBezTo>
                    <a:cubicBezTo>
                      <a:pt x="195621" y="34000"/>
                      <a:pt x="143366" y="85325"/>
                      <a:pt x="107873" y="140072"/>
                    </a:cubicBezTo>
                    <a:cubicBezTo>
                      <a:pt x="56473" y="211328"/>
                      <a:pt x="27652" y="294475"/>
                      <a:pt x="15165" y="381043"/>
                    </a:cubicBezTo>
                    <a:cubicBezTo>
                      <a:pt x="3363" y="444002"/>
                      <a:pt x="-1769" y="508073"/>
                      <a:pt x="540" y="571973"/>
                    </a:cubicBezTo>
                    <a:cubicBezTo>
                      <a:pt x="6442" y="672484"/>
                      <a:pt x="16619" y="782576"/>
                      <a:pt x="88374" y="859735"/>
                    </a:cubicBezTo>
                    <a:cubicBezTo>
                      <a:pt x="127458" y="900111"/>
                      <a:pt x="188694" y="906869"/>
                      <a:pt x="242146" y="909093"/>
                    </a:cubicBezTo>
                    <a:cubicBezTo>
                      <a:pt x="245225" y="909264"/>
                      <a:pt x="248304" y="909349"/>
                      <a:pt x="251297" y="909349"/>
                    </a:cubicBezTo>
                    <a:cubicBezTo>
                      <a:pt x="348709" y="909349"/>
                      <a:pt x="428076" y="827486"/>
                      <a:pt x="463654" y="742115"/>
                    </a:cubicBezTo>
                    <a:close/>
                    <a:moveTo>
                      <a:pt x="241291" y="872909"/>
                    </a:moveTo>
                    <a:cubicBezTo>
                      <a:pt x="198786" y="870685"/>
                      <a:pt x="150122" y="867177"/>
                      <a:pt x="117024" y="837494"/>
                    </a:cubicBezTo>
                    <a:cubicBezTo>
                      <a:pt x="83071" y="801310"/>
                      <a:pt x="61434" y="754433"/>
                      <a:pt x="52111" y="705589"/>
                    </a:cubicBezTo>
                    <a:cubicBezTo>
                      <a:pt x="27310" y="582494"/>
                      <a:pt x="32184" y="455721"/>
                      <a:pt x="59638" y="333482"/>
                    </a:cubicBezTo>
                    <a:cubicBezTo>
                      <a:pt x="72637" y="263937"/>
                      <a:pt x="105479" y="200721"/>
                      <a:pt x="145247" y="142980"/>
                    </a:cubicBezTo>
                    <a:cubicBezTo>
                      <a:pt x="186555" y="82417"/>
                      <a:pt x="246850" y="35369"/>
                      <a:pt x="316894" y="35369"/>
                    </a:cubicBezTo>
                    <a:cubicBezTo>
                      <a:pt x="334940" y="35369"/>
                      <a:pt x="353670" y="38448"/>
                      <a:pt x="372827" y="45292"/>
                    </a:cubicBezTo>
                    <a:cubicBezTo>
                      <a:pt x="419951" y="64710"/>
                      <a:pt x="439878" y="113640"/>
                      <a:pt x="452365" y="160089"/>
                    </a:cubicBezTo>
                    <a:cubicBezTo>
                      <a:pt x="463825" y="194477"/>
                      <a:pt x="472292" y="229720"/>
                      <a:pt x="478022" y="265476"/>
                    </a:cubicBezTo>
                    <a:cubicBezTo>
                      <a:pt x="487772" y="381129"/>
                      <a:pt x="476996" y="497722"/>
                      <a:pt x="457239" y="611750"/>
                    </a:cubicBezTo>
                    <a:cubicBezTo>
                      <a:pt x="449542" y="659824"/>
                      <a:pt x="442529" y="708754"/>
                      <a:pt x="419267" y="752637"/>
                    </a:cubicBezTo>
                    <a:cubicBezTo>
                      <a:pt x="382491" y="816280"/>
                      <a:pt x="320315" y="878725"/>
                      <a:pt x="241291" y="872909"/>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9" name="Google Shape;119;p4"/>
              <p:cNvSpPr/>
              <p:nvPr/>
            </p:nvSpPr>
            <p:spPr>
              <a:xfrm>
                <a:off x="17007120" y="7623826"/>
                <a:ext cx="457624" cy="823197"/>
              </a:xfrm>
              <a:custGeom>
                <a:avLst/>
                <a:gdLst/>
                <a:ahLst/>
                <a:cxnLst/>
                <a:rect l="l" t="t" r="r" b="b"/>
                <a:pathLst>
                  <a:path w="457624" h="823197" extrusionOk="0">
                    <a:moveTo>
                      <a:pt x="428932" y="106785"/>
                    </a:moveTo>
                    <a:cubicBezTo>
                      <a:pt x="416787" y="67008"/>
                      <a:pt x="394123" y="26461"/>
                      <a:pt x="354868" y="8497"/>
                    </a:cubicBezTo>
                    <a:cubicBezTo>
                      <a:pt x="348881" y="6359"/>
                      <a:pt x="341783" y="3707"/>
                      <a:pt x="335112" y="3365"/>
                    </a:cubicBezTo>
                    <a:cubicBezTo>
                      <a:pt x="333658" y="2338"/>
                      <a:pt x="331349" y="2167"/>
                      <a:pt x="329467" y="2338"/>
                    </a:cubicBezTo>
                    <a:cubicBezTo>
                      <a:pt x="317494" y="2509"/>
                      <a:pt x="305435" y="2766"/>
                      <a:pt x="293462" y="3193"/>
                    </a:cubicBezTo>
                    <a:cubicBezTo>
                      <a:pt x="194339" y="-14514"/>
                      <a:pt x="131564" y="43227"/>
                      <a:pt x="82388" y="131506"/>
                    </a:cubicBezTo>
                    <a:cubicBezTo>
                      <a:pt x="50658" y="191813"/>
                      <a:pt x="27396" y="257082"/>
                      <a:pt x="15251" y="324146"/>
                    </a:cubicBezTo>
                    <a:cubicBezTo>
                      <a:pt x="6955" y="365206"/>
                      <a:pt x="8324" y="407207"/>
                      <a:pt x="5416" y="448781"/>
                    </a:cubicBezTo>
                    <a:cubicBezTo>
                      <a:pt x="-8952" y="585648"/>
                      <a:pt x="-6985" y="799417"/>
                      <a:pt x="170905" y="817551"/>
                    </a:cubicBezTo>
                    <a:cubicBezTo>
                      <a:pt x="185958" y="821401"/>
                      <a:pt x="200326" y="823197"/>
                      <a:pt x="214010" y="823197"/>
                    </a:cubicBezTo>
                    <a:cubicBezTo>
                      <a:pt x="333059" y="823197"/>
                      <a:pt x="401051" y="686844"/>
                      <a:pt x="420807" y="578291"/>
                    </a:cubicBezTo>
                    <a:cubicBezTo>
                      <a:pt x="463398" y="428935"/>
                      <a:pt x="472806" y="256739"/>
                      <a:pt x="428932" y="106785"/>
                    </a:cubicBezTo>
                    <a:close/>
                    <a:moveTo>
                      <a:pt x="404044" y="498481"/>
                    </a:moveTo>
                    <a:cubicBezTo>
                      <a:pt x="375650" y="606263"/>
                      <a:pt x="355295" y="764259"/>
                      <a:pt x="222990" y="787270"/>
                    </a:cubicBezTo>
                    <a:cubicBezTo>
                      <a:pt x="185274" y="784618"/>
                      <a:pt x="144222" y="780940"/>
                      <a:pt x="111637" y="760153"/>
                    </a:cubicBezTo>
                    <a:cubicBezTo>
                      <a:pt x="27823" y="699504"/>
                      <a:pt x="35093" y="579660"/>
                      <a:pt x="38514" y="486761"/>
                    </a:cubicBezTo>
                    <a:cubicBezTo>
                      <a:pt x="41935" y="449807"/>
                      <a:pt x="43218" y="412768"/>
                      <a:pt x="44501" y="375728"/>
                    </a:cubicBezTo>
                    <a:cubicBezTo>
                      <a:pt x="48349" y="326969"/>
                      <a:pt x="59810" y="279066"/>
                      <a:pt x="76145" y="233044"/>
                    </a:cubicBezTo>
                    <a:cubicBezTo>
                      <a:pt x="98552" y="170000"/>
                      <a:pt x="128828" y="107555"/>
                      <a:pt x="177576" y="60678"/>
                    </a:cubicBezTo>
                    <a:cubicBezTo>
                      <a:pt x="205628" y="36983"/>
                      <a:pt x="241805" y="27487"/>
                      <a:pt x="277982" y="27487"/>
                    </a:cubicBezTo>
                    <a:cubicBezTo>
                      <a:pt x="292008" y="27487"/>
                      <a:pt x="306034" y="28942"/>
                      <a:pt x="319546" y="31508"/>
                    </a:cubicBezTo>
                    <a:cubicBezTo>
                      <a:pt x="323652" y="38266"/>
                      <a:pt x="332118" y="38693"/>
                      <a:pt x="338875" y="41174"/>
                    </a:cubicBezTo>
                    <a:cubicBezTo>
                      <a:pt x="359657" y="50070"/>
                      <a:pt x="374367" y="69745"/>
                      <a:pt x="383604" y="89933"/>
                    </a:cubicBezTo>
                    <a:cubicBezTo>
                      <a:pt x="434149" y="217219"/>
                      <a:pt x="426366" y="365463"/>
                      <a:pt x="404044" y="498481"/>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0" name="Google Shape;120;p4"/>
              <p:cNvSpPr/>
              <p:nvPr/>
            </p:nvSpPr>
            <p:spPr>
              <a:xfrm>
                <a:off x="16534744" y="7708005"/>
                <a:ext cx="281565" cy="555274"/>
              </a:xfrm>
              <a:custGeom>
                <a:avLst/>
                <a:gdLst/>
                <a:ahLst/>
                <a:cxnLst/>
                <a:rect l="l" t="t" r="r" b="b"/>
                <a:pathLst>
                  <a:path w="281565" h="555274" extrusionOk="0">
                    <a:moveTo>
                      <a:pt x="110297" y="11913"/>
                    </a:moveTo>
                    <a:cubicBezTo>
                      <a:pt x="87975" y="20895"/>
                      <a:pt x="74633" y="41511"/>
                      <a:pt x="64200" y="62126"/>
                    </a:cubicBezTo>
                    <a:cubicBezTo>
                      <a:pt x="38200" y="102416"/>
                      <a:pt x="22207" y="148523"/>
                      <a:pt x="13655" y="195486"/>
                    </a:cubicBezTo>
                    <a:cubicBezTo>
                      <a:pt x="12970" y="218839"/>
                      <a:pt x="-713" y="248693"/>
                      <a:pt x="14424" y="268881"/>
                    </a:cubicBezTo>
                    <a:cubicBezTo>
                      <a:pt x="27168" y="283679"/>
                      <a:pt x="46924" y="288983"/>
                      <a:pt x="63857" y="297452"/>
                    </a:cubicBezTo>
                    <a:cubicBezTo>
                      <a:pt x="85409" y="307973"/>
                      <a:pt x="107731" y="316527"/>
                      <a:pt x="130481" y="324055"/>
                    </a:cubicBezTo>
                    <a:cubicBezTo>
                      <a:pt x="101830" y="338854"/>
                      <a:pt x="72410" y="352626"/>
                      <a:pt x="43075" y="366056"/>
                    </a:cubicBezTo>
                    <a:cubicBezTo>
                      <a:pt x="20497" y="373926"/>
                      <a:pt x="3648" y="382651"/>
                      <a:pt x="997" y="408913"/>
                    </a:cubicBezTo>
                    <a:cubicBezTo>
                      <a:pt x="-8325" y="490092"/>
                      <a:pt x="48720" y="553564"/>
                      <a:pt x="130053" y="555275"/>
                    </a:cubicBezTo>
                    <a:cubicBezTo>
                      <a:pt x="130224" y="555275"/>
                      <a:pt x="130481" y="555275"/>
                      <a:pt x="130652" y="555275"/>
                    </a:cubicBezTo>
                    <a:cubicBezTo>
                      <a:pt x="186927" y="555275"/>
                      <a:pt x="234820" y="512247"/>
                      <a:pt x="255175" y="461863"/>
                    </a:cubicBezTo>
                    <a:cubicBezTo>
                      <a:pt x="274161" y="419263"/>
                      <a:pt x="275615" y="371531"/>
                      <a:pt x="279464" y="325595"/>
                    </a:cubicBezTo>
                    <a:cubicBezTo>
                      <a:pt x="285280" y="226965"/>
                      <a:pt x="281687" y="121407"/>
                      <a:pt x="233879" y="32700"/>
                    </a:cubicBezTo>
                    <a:cubicBezTo>
                      <a:pt x="206170" y="-7334"/>
                      <a:pt x="150750" y="-5880"/>
                      <a:pt x="110297" y="11913"/>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 name="Google Shape;121;p4"/>
              <p:cNvSpPr/>
              <p:nvPr/>
            </p:nvSpPr>
            <p:spPr>
              <a:xfrm>
                <a:off x="17113016" y="7804091"/>
                <a:ext cx="263605" cy="522404"/>
              </a:xfrm>
              <a:custGeom>
                <a:avLst/>
                <a:gdLst/>
                <a:ahLst/>
                <a:cxnLst/>
                <a:rect l="l" t="t" r="r" b="b"/>
                <a:pathLst>
                  <a:path w="263605" h="522404" extrusionOk="0">
                    <a:moveTo>
                      <a:pt x="137280" y="1198"/>
                    </a:moveTo>
                    <a:cubicBezTo>
                      <a:pt x="78610" y="16852"/>
                      <a:pt x="40723" y="77074"/>
                      <a:pt x="27809" y="133788"/>
                    </a:cubicBezTo>
                    <a:cubicBezTo>
                      <a:pt x="19171" y="171341"/>
                      <a:pt x="11303" y="209492"/>
                      <a:pt x="6171" y="247729"/>
                    </a:cubicBezTo>
                    <a:cubicBezTo>
                      <a:pt x="2750" y="279209"/>
                      <a:pt x="37388" y="295462"/>
                      <a:pt x="61591" y="306155"/>
                    </a:cubicBezTo>
                    <a:cubicBezTo>
                      <a:pt x="34480" y="322835"/>
                      <a:pt x="-3578" y="334212"/>
                      <a:pt x="270" y="372963"/>
                    </a:cubicBezTo>
                    <a:cubicBezTo>
                      <a:pt x="-499" y="399737"/>
                      <a:pt x="5829" y="426341"/>
                      <a:pt x="13099" y="452003"/>
                    </a:cubicBezTo>
                    <a:cubicBezTo>
                      <a:pt x="20882" y="483226"/>
                      <a:pt x="46710" y="505381"/>
                      <a:pt x="76216" y="516160"/>
                    </a:cubicBezTo>
                    <a:cubicBezTo>
                      <a:pt x="87419" y="520437"/>
                      <a:pt x="99051" y="522404"/>
                      <a:pt x="110597" y="522404"/>
                    </a:cubicBezTo>
                    <a:cubicBezTo>
                      <a:pt x="141471" y="522404"/>
                      <a:pt x="172003" y="508204"/>
                      <a:pt x="193213" y="485022"/>
                    </a:cubicBezTo>
                    <a:cubicBezTo>
                      <a:pt x="237685" y="433099"/>
                      <a:pt x="245383" y="360987"/>
                      <a:pt x="254021" y="295718"/>
                    </a:cubicBezTo>
                    <a:cubicBezTo>
                      <a:pt x="258468" y="219244"/>
                      <a:pt x="277454" y="136525"/>
                      <a:pt x="245126" y="63986"/>
                    </a:cubicBezTo>
                    <a:cubicBezTo>
                      <a:pt x="224771" y="20359"/>
                      <a:pt x="186114" y="-6073"/>
                      <a:pt x="137280" y="1198"/>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2" name="Google Shape;122;p4"/>
              <p:cNvSpPr/>
              <p:nvPr/>
            </p:nvSpPr>
            <p:spPr>
              <a:xfrm>
                <a:off x="16721364" y="8495361"/>
                <a:ext cx="441709" cy="184506"/>
              </a:xfrm>
              <a:custGeom>
                <a:avLst/>
                <a:gdLst/>
                <a:ahLst/>
                <a:cxnLst/>
                <a:rect l="l" t="t" r="r" b="b"/>
                <a:pathLst>
                  <a:path w="441709" h="184506" extrusionOk="0">
                    <a:moveTo>
                      <a:pt x="432802" y="12397"/>
                    </a:moveTo>
                    <a:cubicBezTo>
                      <a:pt x="413473" y="2046"/>
                      <a:pt x="405348" y="24544"/>
                      <a:pt x="396711" y="37375"/>
                    </a:cubicBezTo>
                    <a:cubicBezTo>
                      <a:pt x="368573" y="75954"/>
                      <a:pt x="341291" y="121035"/>
                      <a:pt x="293483" y="137288"/>
                    </a:cubicBezTo>
                    <a:cubicBezTo>
                      <a:pt x="225320" y="162608"/>
                      <a:pt x="145098" y="144901"/>
                      <a:pt x="91475" y="95971"/>
                    </a:cubicBezTo>
                    <a:cubicBezTo>
                      <a:pt x="65732" y="72276"/>
                      <a:pt x="37765" y="48410"/>
                      <a:pt x="25536" y="14535"/>
                    </a:cubicBezTo>
                    <a:cubicBezTo>
                      <a:pt x="23397" y="5126"/>
                      <a:pt x="13477" y="-5396"/>
                      <a:pt x="4240" y="3159"/>
                    </a:cubicBezTo>
                    <a:cubicBezTo>
                      <a:pt x="-3799" y="12483"/>
                      <a:pt x="1418" y="25656"/>
                      <a:pt x="5010" y="35921"/>
                    </a:cubicBezTo>
                    <a:cubicBezTo>
                      <a:pt x="15444" y="65775"/>
                      <a:pt x="38022" y="88700"/>
                      <a:pt x="60002" y="110513"/>
                    </a:cubicBezTo>
                    <a:cubicBezTo>
                      <a:pt x="103790" y="156535"/>
                      <a:pt x="164427" y="183566"/>
                      <a:pt x="227971" y="184507"/>
                    </a:cubicBezTo>
                    <a:cubicBezTo>
                      <a:pt x="336330" y="184250"/>
                      <a:pt x="386533" y="122831"/>
                      <a:pt x="439387" y="37204"/>
                    </a:cubicBezTo>
                    <a:cubicBezTo>
                      <a:pt x="444176" y="28564"/>
                      <a:pt x="441354" y="17358"/>
                      <a:pt x="432802" y="12397"/>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23" name="Google Shape;123;p4"/>
            <p:cNvSpPr/>
            <p:nvPr/>
          </p:nvSpPr>
          <p:spPr>
            <a:xfrm>
              <a:off x="15420559" y="6541910"/>
              <a:ext cx="1053090" cy="1282112"/>
            </a:xfrm>
            <a:custGeom>
              <a:avLst/>
              <a:gdLst/>
              <a:ahLst/>
              <a:cxnLst/>
              <a:rect l="l" t="t" r="r" b="b"/>
              <a:pathLst>
                <a:path w="1053090" h="1282112" extrusionOk="0">
                  <a:moveTo>
                    <a:pt x="1005369" y="409330"/>
                  </a:moveTo>
                  <a:cubicBezTo>
                    <a:pt x="1016230" y="458345"/>
                    <a:pt x="1037184" y="504623"/>
                    <a:pt x="1053091" y="552441"/>
                  </a:cubicBezTo>
                  <a:cubicBezTo>
                    <a:pt x="1020335" y="565272"/>
                    <a:pt x="989974" y="582723"/>
                    <a:pt x="959870" y="600858"/>
                  </a:cubicBezTo>
                  <a:cubicBezTo>
                    <a:pt x="953113" y="603510"/>
                    <a:pt x="945331" y="607530"/>
                    <a:pt x="941225" y="613261"/>
                  </a:cubicBezTo>
                  <a:lnTo>
                    <a:pt x="941225" y="613261"/>
                  </a:lnTo>
                  <a:cubicBezTo>
                    <a:pt x="665410" y="754491"/>
                    <a:pt x="475033" y="972622"/>
                    <a:pt x="382667" y="1282113"/>
                  </a:cubicBezTo>
                  <a:cubicBezTo>
                    <a:pt x="382068" y="1281428"/>
                    <a:pt x="381384" y="1280744"/>
                    <a:pt x="380785" y="1280060"/>
                  </a:cubicBezTo>
                  <a:cubicBezTo>
                    <a:pt x="350766" y="1248238"/>
                    <a:pt x="324083" y="1215732"/>
                    <a:pt x="296202" y="1179719"/>
                  </a:cubicBezTo>
                  <a:cubicBezTo>
                    <a:pt x="248223" y="1119070"/>
                    <a:pt x="206487" y="1055684"/>
                    <a:pt x="167830" y="987763"/>
                  </a:cubicBezTo>
                  <a:cubicBezTo>
                    <a:pt x="122331" y="902735"/>
                    <a:pt x="81023" y="814370"/>
                    <a:pt x="51346" y="722413"/>
                  </a:cubicBezTo>
                  <a:cubicBezTo>
                    <a:pt x="23722" y="622072"/>
                    <a:pt x="1400" y="518738"/>
                    <a:pt x="32" y="414291"/>
                  </a:cubicBezTo>
                  <a:cubicBezTo>
                    <a:pt x="-823" y="324130"/>
                    <a:pt x="15512" y="231232"/>
                    <a:pt x="55195" y="149967"/>
                  </a:cubicBezTo>
                  <a:cubicBezTo>
                    <a:pt x="81793" y="98129"/>
                    <a:pt x="129686" y="57496"/>
                    <a:pt x="182540" y="33459"/>
                  </a:cubicBezTo>
                  <a:cubicBezTo>
                    <a:pt x="211362" y="21996"/>
                    <a:pt x="242322" y="17120"/>
                    <a:pt x="272512" y="10534"/>
                  </a:cubicBezTo>
                  <a:cubicBezTo>
                    <a:pt x="335971" y="-2041"/>
                    <a:pt x="403620" y="-245"/>
                    <a:pt x="468362" y="611"/>
                  </a:cubicBezTo>
                  <a:cubicBezTo>
                    <a:pt x="588951" y="9935"/>
                    <a:pt x="702442" y="65024"/>
                    <a:pt x="792584" y="144407"/>
                  </a:cubicBezTo>
                  <a:cubicBezTo>
                    <a:pt x="866905" y="212669"/>
                    <a:pt x="932502" y="290769"/>
                    <a:pt x="983389" y="378278"/>
                  </a:cubicBezTo>
                  <a:cubicBezTo>
                    <a:pt x="984073" y="378877"/>
                    <a:pt x="984757" y="379475"/>
                    <a:pt x="985441" y="380160"/>
                  </a:cubicBezTo>
                  <a:cubicBezTo>
                    <a:pt x="986040" y="380673"/>
                    <a:pt x="986553" y="381272"/>
                    <a:pt x="986981" y="381871"/>
                  </a:cubicBezTo>
                  <a:cubicBezTo>
                    <a:pt x="987237" y="382213"/>
                    <a:pt x="987579" y="382555"/>
                    <a:pt x="987751" y="382897"/>
                  </a:cubicBezTo>
                  <a:cubicBezTo>
                    <a:pt x="988264" y="383496"/>
                    <a:pt x="988691" y="384095"/>
                    <a:pt x="989204" y="384779"/>
                  </a:cubicBezTo>
                  <a:cubicBezTo>
                    <a:pt x="989546" y="385207"/>
                    <a:pt x="989889" y="385720"/>
                    <a:pt x="990231" y="386233"/>
                  </a:cubicBezTo>
                  <a:cubicBezTo>
                    <a:pt x="991086" y="387431"/>
                    <a:pt x="992027" y="388628"/>
                    <a:pt x="992882" y="389912"/>
                  </a:cubicBezTo>
                  <a:cubicBezTo>
                    <a:pt x="993737" y="391109"/>
                    <a:pt x="994507" y="392307"/>
                    <a:pt x="995277" y="393504"/>
                  </a:cubicBezTo>
                  <a:cubicBezTo>
                    <a:pt x="996388" y="394531"/>
                    <a:pt x="997329" y="395557"/>
                    <a:pt x="998355" y="396669"/>
                  </a:cubicBezTo>
                  <a:cubicBezTo>
                    <a:pt x="999382" y="397781"/>
                    <a:pt x="1000152" y="399065"/>
                    <a:pt x="1001007" y="400433"/>
                  </a:cubicBezTo>
                  <a:cubicBezTo>
                    <a:pt x="1002632" y="403256"/>
                    <a:pt x="1003915" y="406336"/>
                    <a:pt x="1005369" y="409330"/>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4" name="Google Shape;124;p4"/>
            <p:cNvSpPr/>
            <p:nvPr/>
          </p:nvSpPr>
          <p:spPr>
            <a:xfrm>
              <a:off x="16433791" y="6270119"/>
              <a:ext cx="995431" cy="816533"/>
            </a:xfrm>
            <a:custGeom>
              <a:avLst/>
              <a:gdLst/>
              <a:ahLst/>
              <a:cxnLst/>
              <a:rect l="l" t="t" r="r" b="b"/>
              <a:pathLst>
                <a:path w="995431" h="816533" extrusionOk="0">
                  <a:moveTo>
                    <a:pt x="949921" y="234592"/>
                  </a:moveTo>
                  <a:cubicBezTo>
                    <a:pt x="1010045" y="375651"/>
                    <a:pt x="1004657" y="518420"/>
                    <a:pt x="968138" y="665039"/>
                  </a:cubicBezTo>
                  <a:cubicBezTo>
                    <a:pt x="961552" y="694978"/>
                    <a:pt x="948553" y="723036"/>
                    <a:pt x="938888" y="752120"/>
                  </a:cubicBezTo>
                  <a:cubicBezTo>
                    <a:pt x="937263" y="756825"/>
                    <a:pt x="935382" y="762300"/>
                    <a:pt x="934441" y="767774"/>
                  </a:cubicBezTo>
                  <a:cubicBezTo>
                    <a:pt x="904935" y="752377"/>
                    <a:pt x="872607" y="743395"/>
                    <a:pt x="838911" y="739545"/>
                  </a:cubicBezTo>
                  <a:cubicBezTo>
                    <a:pt x="829931" y="737920"/>
                    <a:pt x="821293" y="745020"/>
                    <a:pt x="820010" y="753745"/>
                  </a:cubicBezTo>
                  <a:cubicBezTo>
                    <a:pt x="761340" y="742539"/>
                    <a:pt x="701644" y="739717"/>
                    <a:pt x="642120" y="735696"/>
                  </a:cubicBezTo>
                  <a:cubicBezTo>
                    <a:pt x="562411" y="731333"/>
                    <a:pt x="482189" y="725175"/>
                    <a:pt x="402566" y="733130"/>
                  </a:cubicBezTo>
                  <a:cubicBezTo>
                    <a:pt x="293352" y="745448"/>
                    <a:pt x="187644" y="778039"/>
                    <a:pt x="84929" y="816533"/>
                  </a:cubicBezTo>
                  <a:cubicBezTo>
                    <a:pt x="68765" y="782659"/>
                    <a:pt x="55509" y="746902"/>
                    <a:pt x="41654" y="712087"/>
                  </a:cubicBezTo>
                  <a:cubicBezTo>
                    <a:pt x="30023" y="683687"/>
                    <a:pt x="16168" y="656313"/>
                    <a:pt x="688" y="629881"/>
                  </a:cubicBezTo>
                  <a:cubicBezTo>
                    <a:pt x="-1108" y="588650"/>
                    <a:pt x="432" y="547419"/>
                    <a:pt x="7445" y="506701"/>
                  </a:cubicBezTo>
                  <a:cubicBezTo>
                    <a:pt x="25063" y="373683"/>
                    <a:pt x="81851" y="247680"/>
                    <a:pt x="173190" y="148965"/>
                  </a:cubicBezTo>
                  <a:cubicBezTo>
                    <a:pt x="242722" y="60258"/>
                    <a:pt x="349028" y="10387"/>
                    <a:pt x="460723" y="2346"/>
                  </a:cubicBezTo>
                  <a:cubicBezTo>
                    <a:pt x="512208" y="-3214"/>
                    <a:pt x="565661" y="1662"/>
                    <a:pt x="616804" y="11157"/>
                  </a:cubicBezTo>
                  <a:cubicBezTo>
                    <a:pt x="653152" y="17231"/>
                    <a:pt x="690013" y="21764"/>
                    <a:pt x="725078" y="33483"/>
                  </a:cubicBezTo>
                  <a:cubicBezTo>
                    <a:pt x="753386" y="43150"/>
                    <a:pt x="778958" y="59146"/>
                    <a:pt x="804017" y="75142"/>
                  </a:cubicBezTo>
                  <a:cubicBezTo>
                    <a:pt x="863199" y="116545"/>
                    <a:pt x="919475" y="167955"/>
                    <a:pt x="949921" y="234592"/>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5" name="Google Shape;125;p4"/>
            <p:cNvSpPr/>
            <p:nvPr/>
          </p:nvSpPr>
          <p:spPr>
            <a:xfrm>
              <a:off x="17398508" y="6790829"/>
              <a:ext cx="1000290" cy="971261"/>
            </a:xfrm>
            <a:custGeom>
              <a:avLst/>
              <a:gdLst/>
              <a:ahLst/>
              <a:cxnLst/>
              <a:rect l="l" t="t" r="r" b="b"/>
              <a:pathLst>
                <a:path w="1000290" h="971261" extrusionOk="0">
                  <a:moveTo>
                    <a:pt x="964713" y="290348"/>
                  </a:moveTo>
                  <a:cubicBezTo>
                    <a:pt x="989600" y="358696"/>
                    <a:pt x="1007218" y="431150"/>
                    <a:pt x="997640" y="504203"/>
                  </a:cubicBezTo>
                  <a:cubicBezTo>
                    <a:pt x="984383" y="570754"/>
                    <a:pt x="956246" y="635510"/>
                    <a:pt x="914852" y="689401"/>
                  </a:cubicBezTo>
                  <a:cubicBezTo>
                    <a:pt x="867985" y="743977"/>
                    <a:pt x="817355" y="795558"/>
                    <a:pt x="761935" y="841665"/>
                  </a:cubicBezTo>
                  <a:cubicBezTo>
                    <a:pt x="719173" y="872375"/>
                    <a:pt x="677009" y="904795"/>
                    <a:pt x="630826" y="930116"/>
                  </a:cubicBezTo>
                  <a:cubicBezTo>
                    <a:pt x="612439" y="938841"/>
                    <a:pt x="594393" y="948422"/>
                    <a:pt x="576690" y="958430"/>
                  </a:cubicBezTo>
                  <a:cubicBezTo>
                    <a:pt x="570446" y="960825"/>
                    <a:pt x="564545" y="965530"/>
                    <a:pt x="561210" y="971261"/>
                  </a:cubicBezTo>
                  <a:cubicBezTo>
                    <a:pt x="551289" y="930287"/>
                    <a:pt x="539144" y="889825"/>
                    <a:pt x="523665" y="850562"/>
                  </a:cubicBezTo>
                  <a:cubicBezTo>
                    <a:pt x="498863" y="785806"/>
                    <a:pt x="466449" y="724901"/>
                    <a:pt x="432667" y="664423"/>
                  </a:cubicBezTo>
                  <a:cubicBezTo>
                    <a:pt x="399911" y="601036"/>
                    <a:pt x="357748" y="542526"/>
                    <a:pt x="306946" y="492313"/>
                  </a:cubicBezTo>
                  <a:cubicBezTo>
                    <a:pt x="265211" y="444666"/>
                    <a:pt x="217659" y="402750"/>
                    <a:pt x="160786" y="374179"/>
                  </a:cubicBezTo>
                  <a:cubicBezTo>
                    <a:pt x="138977" y="363743"/>
                    <a:pt x="120504" y="348346"/>
                    <a:pt x="101517" y="333633"/>
                  </a:cubicBezTo>
                  <a:cubicBezTo>
                    <a:pt x="69617" y="310707"/>
                    <a:pt x="36433" y="289407"/>
                    <a:pt x="3079" y="268193"/>
                  </a:cubicBezTo>
                  <a:cubicBezTo>
                    <a:pt x="2053" y="267423"/>
                    <a:pt x="1026" y="266653"/>
                    <a:pt x="0" y="265883"/>
                  </a:cubicBezTo>
                  <a:cubicBezTo>
                    <a:pt x="1197" y="264515"/>
                    <a:pt x="2224" y="262889"/>
                    <a:pt x="2993" y="261179"/>
                  </a:cubicBezTo>
                  <a:cubicBezTo>
                    <a:pt x="4533" y="256730"/>
                    <a:pt x="6072" y="252282"/>
                    <a:pt x="7612" y="247749"/>
                  </a:cubicBezTo>
                  <a:cubicBezTo>
                    <a:pt x="51058" y="203866"/>
                    <a:pt x="94761" y="159897"/>
                    <a:pt x="143510" y="121917"/>
                  </a:cubicBezTo>
                  <a:cubicBezTo>
                    <a:pt x="192601" y="87101"/>
                    <a:pt x="245797" y="56990"/>
                    <a:pt x="301302" y="33809"/>
                  </a:cubicBezTo>
                  <a:cubicBezTo>
                    <a:pt x="369208" y="8317"/>
                    <a:pt x="443186" y="3869"/>
                    <a:pt x="515027" y="105"/>
                  </a:cubicBezTo>
                  <a:cubicBezTo>
                    <a:pt x="648102" y="-2718"/>
                    <a:pt x="782119" y="51430"/>
                    <a:pt x="868926" y="153567"/>
                  </a:cubicBezTo>
                  <a:cubicBezTo>
                    <a:pt x="909122" y="192745"/>
                    <a:pt x="948036" y="235431"/>
                    <a:pt x="964713" y="290348"/>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6" name="Google Shape;126;p4"/>
            <p:cNvSpPr/>
            <p:nvPr/>
          </p:nvSpPr>
          <p:spPr>
            <a:xfrm>
              <a:off x="17911481" y="7779619"/>
              <a:ext cx="719627" cy="749609"/>
            </a:xfrm>
            <a:custGeom>
              <a:avLst/>
              <a:gdLst/>
              <a:ahLst/>
              <a:cxnLst/>
              <a:rect l="l" t="t" r="r" b="b"/>
              <a:pathLst>
                <a:path w="719627" h="749609" extrusionOk="0">
                  <a:moveTo>
                    <a:pt x="710535" y="357572"/>
                  </a:moveTo>
                  <a:cubicBezTo>
                    <a:pt x="719686" y="406245"/>
                    <a:pt x="726271" y="458084"/>
                    <a:pt x="708140" y="505474"/>
                  </a:cubicBezTo>
                  <a:cubicBezTo>
                    <a:pt x="679917" y="571598"/>
                    <a:pt x="623129" y="624206"/>
                    <a:pt x="559157" y="655685"/>
                  </a:cubicBezTo>
                  <a:cubicBezTo>
                    <a:pt x="491850" y="687079"/>
                    <a:pt x="425996" y="724889"/>
                    <a:pt x="352103" y="738490"/>
                  </a:cubicBezTo>
                  <a:cubicBezTo>
                    <a:pt x="300703" y="750038"/>
                    <a:pt x="244941" y="749952"/>
                    <a:pt x="192002" y="749439"/>
                  </a:cubicBezTo>
                  <a:cubicBezTo>
                    <a:pt x="136839" y="748327"/>
                    <a:pt x="81590" y="748840"/>
                    <a:pt x="27368" y="735154"/>
                  </a:cubicBezTo>
                  <a:cubicBezTo>
                    <a:pt x="15651" y="730705"/>
                    <a:pt x="5302" y="734469"/>
                    <a:pt x="0" y="741484"/>
                  </a:cubicBezTo>
                  <a:cubicBezTo>
                    <a:pt x="13769" y="705214"/>
                    <a:pt x="25401" y="668174"/>
                    <a:pt x="34381" y="630108"/>
                  </a:cubicBezTo>
                  <a:cubicBezTo>
                    <a:pt x="75347" y="469119"/>
                    <a:pt x="95274" y="299746"/>
                    <a:pt x="76630" y="134051"/>
                  </a:cubicBezTo>
                  <a:cubicBezTo>
                    <a:pt x="70301" y="91195"/>
                    <a:pt x="63031" y="48339"/>
                    <a:pt x="53709" y="5910"/>
                  </a:cubicBezTo>
                  <a:cubicBezTo>
                    <a:pt x="63544" y="12668"/>
                    <a:pt x="75860" y="9417"/>
                    <a:pt x="88004" y="6081"/>
                  </a:cubicBezTo>
                  <a:cubicBezTo>
                    <a:pt x="95017" y="4199"/>
                    <a:pt x="101859" y="2317"/>
                    <a:pt x="108188" y="2317"/>
                  </a:cubicBezTo>
                  <a:cubicBezTo>
                    <a:pt x="163437" y="-3928"/>
                    <a:pt x="219027" y="3429"/>
                    <a:pt x="273592" y="12753"/>
                  </a:cubicBezTo>
                  <a:cubicBezTo>
                    <a:pt x="349537" y="23104"/>
                    <a:pt x="424114" y="39784"/>
                    <a:pt x="495185" y="69040"/>
                  </a:cubicBezTo>
                  <a:cubicBezTo>
                    <a:pt x="521954" y="78791"/>
                    <a:pt x="548894" y="89570"/>
                    <a:pt x="570959" y="108047"/>
                  </a:cubicBezTo>
                  <a:cubicBezTo>
                    <a:pt x="640833" y="174684"/>
                    <a:pt x="691891" y="262621"/>
                    <a:pt x="710535" y="357572"/>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 name="Google Shape;127;p4"/>
            <p:cNvSpPr/>
            <p:nvPr/>
          </p:nvSpPr>
          <p:spPr>
            <a:xfrm>
              <a:off x="17372680" y="8530940"/>
              <a:ext cx="915042" cy="950799"/>
            </a:xfrm>
            <a:custGeom>
              <a:avLst/>
              <a:gdLst/>
              <a:ahLst/>
              <a:cxnLst/>
              <a:rect l="l" t="t" r="r" b="b"/>
              <a:pathLst>
                <a:path w="915042" h="950799" extrusionOk="0">
                  <a:moveTo>
                    <a:pt x="892359" y="438231"/>
                  </a:moveTo>
                  <a:cubicBezTo>
                    <a:pt x="907412" y="495971"/>
                    <a:pt x="918273" y="554995"/>
                    <a:pt x="914168" y="615046"/>
                  </a:cubicBezTo>
                  <a:cubicBezTo>
                    <a:pt x="906727" y="710852"/>
                    <a:pt x="864051" y="810167"/>
                    <a:pt x="785026" y="867907"/>
                  </a:cubicBezTo>
                  <a:cubicBezTo>
                    <a:pt x="751159" y="894767"/>
                    <a:pt x="711219" y="911619"/>
                    <a:pt x="670509" y="925391"/>
                  </a:cubicBezTo>
                  <a:cubicBezTo>
                    <a:pt x="615774" y="947461"/>
                    <a:pt x="556420" y="952251"/>
                    <a:pt x="497836" y="950455"/>
                  </a:cubicBezTo>
                  <a:cubicBezTo>
                    <a:pt x="455758" y="948145"/>
                    <a:pt x="417016" y="929754"/>
                    <a:pt x="378787" y="913501"/>
                  </a:cubicBezTo>
                  <a:cubicBezTo>
                    <a:pt x="284624" y="875777"/>
                    <a:pt x="200554" y="816753"/>
                    <a:pt x="124694" y="750116"/>
                  </a:cubicBezTo>
                  <a:cubicBezTo>
                    <a:pt x="77143" y="713590"/>
                    <a:pt x="40282" y="665772"/>
                    <a:pt x="0" y="621889"/>
                  </a:cubicBezTo>
                  <a:cubicBezTo>
                    <a:pt x="96044" y="573986"/>
                    <a:pt x="184134" y="510599"/>
                    <a:pt x="260763" y="435151"/>
                  </a:cubicBezTo>
                  <a:cubicBezTo>
                    <a:pt x="322768" y="363382"/>
                    <a:pt x="385115" y="289987"/>
                    <a:pt x="432410" y="207439"/>
                  </a:cubicBezTo>
                  <a:cubicBezTo>
                    <a:pt x="471153" y="140460"/>
                    <a:pt x="507073" y="71855"/>
                    <a:pt x="535125" y="0"/>
                  </a:cubicBezTo>
                  <a:cubicBezTo>
                    <a:pt x="534612" y="6501"/>
                    <a:pt x="537520" y="13601"/>
                    <a:pt x="545302" y="19675"/>
                  </a:cubicBezTo>
                  <a:cubicBezTo>
                    <a:pt x="591400" y="53806"/>
                    <a:pt x="647846" y="72112"/>
                    <a:pt x="689410" y="113086"/>
                  </a:cubicBezTo>
                  <a:cubicBezTo>
                    <a:pt x="739870" y="161674"/>
                    <a:pt x="793408" y="208979"/>
                    <a:pt x="827275" y="271253"/>
                  </a:cubicBezTo>
                  <a:cubicBezTo>
                    <a:pt x="856182" y="323690"/>
                    <a:pt x="878419" y="379891"/>
                    <a:pt x="892359" y="438231"/>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8" name="Google Shape;128;p4"/>
            <p:cNvSpPr/>
            <p:nvPr/>
          </p:nvSpPr>
          <p:spPr>
            <a:xfrm>
              <a:off x="16473564" y="9159929"/>
              <a:ext cx="887912" cy="889823"/>
            </a:xfrm>
            <a:custGeom>
              <a:avLst/>
              <a:gdLst/>
              <a:ahLst/>
              <a:cxnLst/>
              <a:rect l="l" t="t" r="r" b="b"/>
              <a:pathLst>
                <a:path w="887912" h="889823" extrusionOk="0">
                  <a:moveTo>
                    <a:pt x="879873" y="113086"/>
                  </a:moveTo>
                  <a:cubicBezTo>
                    <a:pt x="886458" y="146790"/>
                    <a:pt x="887912" y="181178"/>
                    <a:pt x="887912" y="215394"/>
                  </a:cubicBezTo>
                  <a:cubicBezTo>
                    <a:pt x="887142" y="308977"/>
                    <a:pt x="870807" y="401619"/>
                    <a:pt x="852420" y="493148"/>
                  </a:cubicBezTo>
                  <a:cubicBezTo>
                    <a:pt x="843525" y="535577"/>
                    <a:pt x="831124" y="581684"/>
                    <a:pt x="813421" y="622402"/>
                  </a:cubicBezTo>
                  <a:cubicBezTo>
                    <a:pt x="794178" y="667996"/>
                    <a:pt x="766297" y="710510"/>
                    <a:pt x="738929" y="751998"/>
                  </a:cubicBezTo>
                  <a:cubicBezTo>
                    <a:pt x="711305" y="794256"/>
                    <a:pt x="673161" y="828130"/>
                    <a:pt x="628774" y="851996"/>
                  </a:cubicBezTo>
                  <a:cubicBezTo>
                    <a:pt x="593965" y="872355"/>
                    <a:pt x="556335" y="889378"/>
                    <a:pt x="515283" y="889720"/>
                  </a:cubicBezTo>
                  <a:cubicBezTo>
                    <a:pt x="442759" y="891346"/>
                    <a:pt x="368267" y="873724"/>
                    <a:pt x="306433" y="834717"/>
                  </a:cubicBezTo>
                  <a:cubicBezTo>
                    <a:pt x="278125" y="818036"/>
                    <a:pt x="249816" y="800244"/>
                    <a:pt x="227751" y="775608"/>
                  </a:cubicBezTo>
                  <a:cubicBezTo>
                    <a:pt x="194910" y="736173"/>
                    <a:pt x="170963" y="690151"/>
                    <a:pt x="146931" y="644985"/>
                  </a:cubicBezTo>
                  <a:cubicBezTo>
                    <a:pt x="121530" y="589554"/>
                    <a:pt x="91254" y="536176"/>
                    <a:pt x="69446" y="479120"/>
                  </a:cubicBezTo>
                  <a:cubicBezTo>
                    <a:pt x="32756" y="365264"/>
                    <a:pt x="3934" y="246703"/>
                    <a:pt x="2224" y="126602"/>
                  </a:cubicBezTo>
                  <a:cubicBezTo>
                    <a:pt x="1625" y="84430"/>
                    <a:pt x="599" y="42172"/>
                    <a:pt x="0" y="0"/>
                  </a:cubicBezTo>
                  <a:cubicBezTo>
                    <a:pt x="16677" y="7100"/>
                    <a:pt x="33440" y="14029"/>
                    <a:pt x="50374" y="20445"/>
                  </a:cubicBezTo>
                  <a:cubicBezTo>
                    <a:pt x="176265" y="63044"/>
                    <a:pt x="310025" y="85456"/>
                    <a:pt x="442759" y="88621"/>
                  </a:cubicBezTo>
                  <a:cubicBezTo>
                    <a:pt x="561808" y="86397"/>
                    <a:pt x="683253" y="74250"/>
                    <a:pt x="796743" y="36783"/>
                  </a:cubicBezTo>
                  <a:cubicBezTo>
                    <a:pt x="819322" y="28571"/>
                    <a:pt x="841558" y="19504"/>
                    <a:pt x="863367" y="9666"/>
                  </a:cubicBezTo>
                  <a:cubicBezTo>
                    <a:pt x="862939" y="18306"/>
                    <a:pt x="864820" y="27459"/>
                    <a:pt x="865590" y="35585"/>
                  </a:cubicBezTo>
                  <a:cubicBezTo>
                    <a:pt x="868926" y="61761"/>
                    <a:pt x="874057" y="87509"/>
                    <a:pt x="879873" y="113086"/>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9" name="Google Shape;129;p4"/>
            <p:cNvSpPr/>
            <p:nvPr/>
          </p:nvSpPr>
          <p:spPr>
            <a:xfrm>
              <a:off x="15426438" y="8699457"/>
              <a:ext cx="1008128" cy="1073156"/>
            </a:xfrm>
            <a:custGeom>
              <a:avLst/>
              <a:gdLst/>
              <a:ahLst/>
              <a:cxnLst/>
              <a:rect l="l" t="t" r="r" b="b"/>
              <a:pathLst>
                <a:path w="1008128" h="1073156" extrusionOk="0">
                  <a:moveTo>
                    <a:pt x="1008128" y="442935"/>
                  </a:moveTo>
                  <a:cubicBezTo>
                    <a:pt x="988458" y="490668"/>
                    <a:pt x="971695" y="540111"/>
                    <a:pt x="942959" y="583395"/>
                  </a:cubicBezTo>
                  <a:cubicBezTo>
                    <a:pt x="890447" y="671418"/>
                    <a:pt x="811423" y="738568"/>
                    <a:pt x="737017" y="807515"/>
                  </a:cubicBezTo>
                  <a:cubicBezTo>
                    <a:pt x="655256" y="874408"/>
                    <a:pt x="574264" y="941131"/>
                    <a:pt x="480957" y="992199"/>
                  </a:cubicBezTo>
                  <a:cubicBezTo>
                    <a:pt x="427676" y="1020856"/>
                    <a:pt x="372684" y="1048315"/>
                    <a:pt x="314100" y="1063883"/>
                  </a:cubicBezTo>
                  <a:cubicBezTo>
                    <a:pt x="283226" y="1070812"/>
                    <a:pt x="248417" y="1072865"/>
                    <a:pt x="216602" y="1072951"/>
                  </a:cubicBezTo>
                  <a:cubicBezTo>
                    <a:pt x="164946" y="1074747"/>
                    <a:pt x="111065" y="1065252"/>
                    <a:pt x="74974" y="1025219"/>
                  </a:cubicBezTo>
                  <a:cubicBezTo>
                    <a:pt x="4331" y="957127"/>
                    <a:pt x="-4221" y="852852"/>
                    <a:pt x="1423" y="759526"/>
                  </a:cubicBezTo>
                  <a:cubicBezTo>
                    <a:pt x="6384" y="708457"/>
                    <a:pt x="23916" y="659271"/>
                    <a:pt x="39995" y="610683"/>
                  </a:cubicBezTo>
                  <a:cubicBezTo>
                    <a:pt x="65738" y="540282"/>
                    <a:pt x="94303" y="466117"/>
                    <a:pt x="138775" y="403843"/>
                  </a:cubicBezTo>
                  <a:cubicBezTo>
                    <a:pt x="187781" y="327540"/>
                    <a:pt x="240635" y="253204"/>
                    <a:pt x="305889" y="189646"/>
                  </a:cubicBezTo>
                  <a:cubicBezTo>
                    <a:pt x="339843" y="153034"/>
                    <a:pt x="374907" y="118732"/>
                    <a:pt x="416729" y="90246"/>
                  </a:cubicBezTo>
                  <a:cubicBezTo>
                    <a:pt x="442728" y="71513"/>
                    <a:pt x="468813" y="52437"/>
                    <a:pt x="490878" y="28999"/>
                  </a:cubicBezTo>
                  <a:cubicBezTo>
                    <a:pt x="499174" y="19247"/>
                    <a:pt x="511917" y="12403"/>
                    <a:pt x="516450" y="0"/>
                  </a:cubicBezTo>
                  <a:cubicBezTo>
                    <a:pt x="587606" y="116679"/>
                    <a:pt x="682110" y="219158"/>
                    <a:pt x="784996" y="308293"/>
                  </a:cubicBezTo>
                  <a:cubicBezTo>
                    <a:pt x="853843" y="361158"/>
                    <a:pt x="929275" y="405981"/>
                    <a:pt x="1008128" y="442935"/>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0" name="Google Shape;130;p4"/>
            <p:cNvSpPr/>
            <p:nvPr/>
          </p:nvSpPr>
          <p:spPr>
            <a:xfrm>
              <a:off x="14931177" y="7859522"/>
              <a:ext cx="997940" cy="943648"/>
            </a:xfrm>
            <a:custGeom>
              <a:avLst/>
              <a:gdLst/>
              <a:ahLst/>
              <a:cxnLst/>
              <a:rect l="l" t="t" r="r" b="b"/>
              <a:pathLst>
                <a:path w="997940" h="943648" extrusionOk="0">
                  <a:moveTo>
                    <a:pt x="997940" y="816753"/>
                  </a:moveTo>
                  <a:cubicBezTo>
                    <a:pt x="997598" y="816668"/>
                    <a:pt x="997341" y="816668"/>
                    <a:pt x="996999" y="816582"/>
                  </a:cubicBezTo>
                  <a:cubicBezTo>
                    <a:pt x="976131" y="816839"/>
                    <a:pt x="959283" y="838481"/>
                    <a:pt x="939869" y="845923"/>
                  </a:cubicBezTo>
                  <a:cubicBezTo>
                    <a:pt x="904120" y="862090"/>
                    <a:pt x="868799" y="880054"/>
                    <a:pt x="831510" y="892714"/>
                  </a:cubicBezTo>
                  <a:cubicBezTo>
                    <a:pt x="780110" y="907513"/>
                    <a:pt x="728282" y="915725"/>
                    <a:pt x="674231" y="926503"/>
                  </a:cubicBezTo>
                  <a:cubicBezTo>
                    <a:pt x="563990" y="946606"/>
                    <a:pt x="382423" y="957897"/>
                    <a:pt x="281419" y="908711"/>
                  </a:cubicBezTo>
                  <a:cubicBezTo>
                    <a:pt x="236091" y="883989"/>
                    <a:pt x="186914" y="862946"/>
                    <a:pt x="146461" y="829585"/>
                  </a:cubicBezTo>
                  <a:cubicBezTo>
                    <a:pt x="54010" y="736429"/>
                    <a:pt x="-14666" y="602813"/>
                    <a:pt x="2695" y="468598"/>
                  </a:cubicBezTo>
                  <a:cubicBezTo>
                    <a:pt x="12017" y="412397"/>
                    <a:pt x="42550" y="362954"/>
                    <a:pt x="77358" y="318900"/>
                  </a:cubicBezTo>
                  <a:cubicBezTo>
                    <a:pt x="101903" y="287078"/>
                    <a:pt x="128758" y="255513"/>
                    <a:pt x="162540" y="232674"/>
                  </a:cubicBezTo>
                  <a:cubicBezTo>
                    <a:pt x="199572" y="209321"/>
                    <a:pt x="234979" y="183573"/>
                    <a:pt x="271925" y="160220"/>
                  </a:cubicBezTo>
                  <a:cubicBezTo>
                    <a:pt x="335384" y="127457"/>
                    <a:pt x="400383" y="96491"/>
                    <a:pt x="467519" y="71770"/>
                  </a:cubicBezTo>
                  <a:cubicBezTo>
                    <a:pt x="568694" y="37382"/>
                    <a:pt x="673975" y="15226"/>
                    <a:pt x="779853" y="1454"/>
                  </a:cubicBezTo>
                  <a:cubicBezTo>
                    <a:pt x="802261" y="85"/>
                    <a:pt x="824754" y="513"/>
                    <a:pt x="847161" y="513"/>
                  </a:cubicBezTo>
                  <a:cubicBezTo>
                    <a:pt x="851865" y="941"/>
                    <a:pt x="857253" y="941"/>
                    <a:pt x="862299" y="0"/>
                  </a:cubicBezTo>
                  <a:cubicBezTo>
                    <a:pt x="843997" y="73737"/>
                    <a:pt x="839378" y="150211"/>
                    <a:pt x="839207" y="226001"/>
                  </a:cubicBezTo>
                  <a:cubicBezTo>
                    <a:pt x="838609" y="318472"/>
                    <a:pt x="842885" y="411884"/>
                    <a:pt x="864608" y="502045"/>
                  </a:cubicBezTo>
                  <a:cubicBezTo>
                    <a:pt x="890778" y="600760"/>
                    <a:pt x="936448" y="693316"/>
                    <a:pt x="980750" y="785017"/>
                  </a:cubicBezTo>
                  <a:cubicBezTo>
                    <a:pt x="986138" y="795795"/>
                    <a:pt x="991953" y="806317"/>
                    <a:pt x="997940" y="816753"/>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1" name="Google Shape;131;p4"/>
            <p:cNvSpPr/>
            <p:nvPr/>
          </p:nvSpPr>
          <p:spPr>
            <a:xfrm>
              <a:off x="16328430" y="9891055"/>
              <a:ext cx="2184971" cy="582283"/>
            </a:xfrm>
            <a:custGeom>
              <a:avLst/>
              <a:gdLst/>
              <a:ahLst/>
              <a:cxnLst/>
              <a:rect l="l" t="t" r="r" b="b"/>
              <a:pathLst>
                <a:path w="2184971" h="582283" extrusionOk="0">
                  <a:moveTo>
                    <a:pt x="2184972" y="87253"/>
                  </a:moveTo>
                  <a:cubicBezTo>
                    <a:pt x="2162735" y="107612"/>
                    <a:pt x="2139131" y="126687"/>
                    <a:pt x="2115526" y="145336"/>
                  </a:cubicBezTo>
                  <a:cubicBezTo>
                    <a:pt x="2083626" y="168860"/>
                    <a:pt x="2047705" y="185968"/>
                    <a:pt x="2013410" y="205557"/>
                  </a:cubicBezTo>
                  <a:cubicBezTo>
                    <a:pt x="1910867" y="266206"/>
                    <a:pt x="1796093" y="300851"/>
                    <a:pt x="1681576" y="331474"/>
                  </a:cubicBezTo>
                  <a:cubicBezTo>
                    <a:pt x="1543626" y="368856"/>
                    <a:pt x="1399347" y="377154"/>
                    <a:pt x="1256949" y="382201"/>
                  </a:cubicBezTo>
                  <a:cubicBezTo>
                    <a:pt x="1193319" y="381687"/>
                    <a:pt x="1129945" y="389044"/>
                    <a:pt x="1066315" y="387761"/>
                  </a:cubicBezTo>
                  <a:cubicBezTo>
                    <a:pt x="1005935" y="385195"/>
                    <a:pt x="945555" y="383398"/>
                    <a:pt x="885261" y="380233"/>
                  </a:cubicBezTo>
                  <a:cubicBezTo>
                    <a:pt x="787763" y="371080"/>
                    <a:pt x="692575" y="346444"/>
                    <a:pt x="601320" y="311287"/>
                  </a:cubicBezTo>
                  <a:cubicBezTo>
                    <a:pt x="523750" y="282630"/>
                    <a:pt x="440535" y="265607"/>
                    <a:pt x="374767" y="212828"/>
                  </a:cubicBezTo>
                  <a:cubicBezTo>
                    <a:pt x="335597" y="196490"/>
                    <a:pt x="316782" y="280235"/>
                    <a:pt x="299164" y="304358"/>
                  </a:cubicBezTo>
                  <a:cubicBezTo>
                    <a:pt x="264783" y="363211"/>
                    <a:pt x="228863" y="421892"/>
                    <a:pt x="187127" y="475869"/>
                  </a:cubicBezTo>
                  <a:cubicBezTo>
                    <a:pt x="155397" y="515304"/>
                    <a:pt x="111780" y="543019"/>
                    <a:pt x="79965" y="582283"/>
                  </a:cubicBezTo>
                  <a:cubicBezTo>
                    <a:pt x="51828" y="569110"/>
                    <a:pt x="26598" y="550889"/>
                    <a:pt x="0" y="534979"/>
                  </a:cubicBezTo>
                  <a:cubicBezTo>
                    <a:pt x="67564" y="491523"/>
                    <a:pt x="122043" y="431644"/>
                    <a:pt x="170706" y="368172"/>
                  </a:cubicBezTo>
                  <a:cubicBezTo>
                    <a:pt x="233481" y="275017"/>
                    <a:pt x="267178" y="164583"/>
                    <a:pt x="288815" y="55260"/>
                  </a:cubicBezTo>
                  <a:cubicBezTo>
                    <a:pt x="292236" y="36954"/>
                    <a:pt x="295743" y="18563"/>
                    <a:pt x="298223" y="0"/>
                  </a:cubicBezTo>
                  <a:cubicBezTo>
                    <a:pt x="314900" y="28314"/>
                    <a:pt x="333544" y="55346"/>
                    <a:pt x="356294" y="78955"/>
                  </a:cubicBezTo>
                  <a:cubicBezTo>
                    <a:pt x="424371" y="140032"/>
                    <a:pt x="511349" y="182974"/>
                    <a:pt x="602945" y="191870"/>
                  </a:cubicBezTo>
                  <a:cubicBezTo>
                    <a:pt x="618340" y="193581"/>
                    <a:pt x="633905" y="194608"/>
                    <a:pt x="649471" y="194608"/>
                  </a:cubicBezTo>
                  <a:cubicBezTo>
                    <a:pt x="671536" y="194608"/>
                    <a:pt x="693516" y="192469"/>
                    <a:pt x="714811" y="186995"/>
                  </a:cubicBezTo>
                  <a:cubicBezTo>
                    <a:pt x="768093" y="169373"/>
                    <a:pt x="818466" y="140545"/>
                    <a:pt x="860715" y="103506"/>
                  </a:cubicBezTo>
                  <a:cubicBezTo>
                    <a:pt x="894070" y="109408"/>
                    <a:pt x="928793" y="105131"/>
                    <a:pt x="962489" y="104275"/>
                  </a:cubicBezTo>
                  <a:cubicBezTo>
                    <a:pt x="1094795" y="99827"/>
                    <a:pt x="1227272" y="89562"/>
                    <a:pt x="1359834" y="95037"/>
                  </a:cubicBezTo>
                  <a:cubicBezTo>
                    <a:pt x="1510870" y="95807"/>
                    <a:pt x="1661820" y="102821"/>
                    <a:pt x="1812856" y="107184"/>
                  </a:cubicBezTo>
                  <a:cubicBezTo>
                    <a:pt x="1884525" y="110178"/>
                    <a:pt x="1956366" y="108039"/>
                    <a:pt x="2027693" y="100255"/>
                  </a:cubicBezTo>
                  <a:cubicBezTo>
                    <a:pt x="2079862" y="96662"/>
                    <a:pt x="2132973" y="94780"/>
                    <a:pt x="2184972" y="87253"/>
                  </a:cubicBezTo>
                  <a:close/>
                </a:path>
              </a:pathLst>
            </a:custGeom>
            <a:solidFill>
              <a:srgbClr val="4280D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2" name="Google Shape;132;p4"/>
            <p:cNvSpPr/>
            <p:nvPr/>
          </p:nvSpPr>
          <p:spPr>
            <a:xfrm>
              <a:off x="17211125" y="9634709"/>
              <a:ext cx="1323401" cy="338037"/>
            </a:xfrm>
            <a:custGeom>
              <a:avLst/>
              <a:gdLst/>
              <a:ahLst/>
              <a:cxnLst/>
              <a:rect l="l" t="t" r="r" b="b"/>
              <a:pathLst>
                <a:path w="1323401" h="338037" extrusionOk="0">
                  <a:moveTo>
                    <a:pt x="1169372" y="210153"/>
                  </a:moveTo>
                  <a:cubicBezTo>
                    <a:pt x="1223680" y="236671"/>
                    <a:pt x="1276021" y="266611"/>
                    <a:pt x="1323401" y="304163"/>
                  </a:cubicBezTo>
                  <a:cubicBezTo>
                    <a:pt x="1226075" y="316310"/>
                    <a:pt x="1129433" y="323838"/>
                    <a:pt x="1030994" y="328714"/>
                  </a:cubicBezTo>
                  <a:cubicBezTo>
                    <a:pt x="901596" y="330510"/>
                    <a:pt x="771001" y="323068"/>
                    <a:pt x="641431" y="319732"/>
                  </a:cubicBezTo>
                  <a:cubicBezTo>
                    <a:pt x="520586" y="319646"/>
                    <a:pt x="399655" y="314856"/>
                    <a:pt x="278894" y="321272"/>
                  </a:cubicBezTo>
                  <a:cubicBezTo>
                    <a:pt x="185588" y="324180"/>
                    <a:pt x="93136" y="337353"/>
                    <a:pt x="0" y="338038"/>
                  </a:cubicBezTo>
                  <a:cubicBezTo>
                    <a:pt x="20269" y="315198"/>
                    <a:pt x="37118" y="289365"/>
                    <a:pt x="53453" y="263616"/>
                  </a:cubicBezTo>
                  <a:cubicBezTo>
                    <a:pt x="85866" y="214259"/>
                    <a:pt x="112892" y="161394"/>
                    <a:pt x="129997" y="104765"/>
                  </a:cubicBezTo>
                  <a:cubicBezTo>
                    <a:pt x="132392" y="96468"/>
                    <a:pt x="134701" y="88170"/>
                    <a:pt x="136924" y="79787"/>
                  </a:cubicBezTo>
                  <a:cubicBezTo>
                    <a:pt x="144964" y="83893"/>
                    <a:pt x="166516" y="69608"/>
                    <a:pt x="174811" y="67640"/>
                  </a:cubicBezTo>
                  <a:cubicBezTo>
                    <a:pt x="203719" y="55750"/>
                    <a:pt x="233225" y="45143"/>
                    <a:pt x="262816" y="35049"/>
                  </a:cubicBezTo>
                  <a:cubicBezTo>
                    <a:pt x="371004" y="3313"/>
                    <a:pt x="487146" y="-5156"/>
                    <a:pt x="599867" y="2800"/>
                  </a:cubicBezTo>
                  <a:cubicBezTo>
                    <a:pt x="693772" y="9472"/>
                    <a:pt x="779382" y="49334"/>
                    <a:pt x="866617" y="81070"/>
                  </a:cubicBezTo>
                  <a:cubicBezTo>
                    <a:pt x="925714" y="102456"/>
                    <a:pt x="986008" y="120591"/>
                    <a:pt x="1043224" y="146938"/>
                  </a:cubicBezTo>
                  <a:cubicBezTo>
                    <a:pt x="1085986" y="166612"/>
                    <a:pt x="1127551" y="188596"/>
                    <a:pt x="1169372" y="210153"/>
                  </a:cubicBezTo>
                  <a:close/>
                </a:path>
              </a:pathLst>
            </a:custGeom>
            <a:solidFill>
              <a:srgbClr val="4280D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3" name="Google Shape;133;p4"/>
            <p:cNvSpPr/>
            <p:nvPr/>
          </p:nvSpPr>
          <p:spPr>
            <a:xfrm>
              <a:off x="15805145" y="7029168"/>
              <a:ext cx="2153707" cy="2182961"/>
            </a:xfrm>
            <a:custGeom>
              <a:avLst/>
              <a:gdLst/>
              <a:ahLst/>
              <a:cxnLst/>
              <a:rect l="l" t="t" r="r" b="b"/>
              <a:pathLst>
                <a:path w="2153707" h="2182961" extrusionOk="0">
                  <a:moveTo>
                    <a:pt x="1120842" y="904262"/>
                  </a:moveTo>
                  <a:cubicBezTo>
                    <a:pt x="1121013" y="860208"/>
                    <a:pt x="1122125" y="816154"/>
                    <a:pt x="1120500" y="772100"/>
                  </a:cubicBezTo>
                  <a:cubicBezTo>
                    <a:pt x="1114085" y="708714"/>
                    <a:pt x="1095783" y="646611"/>
                    <a:pt x="1073461" y="587159"/>
                  </a:cubicBezTo>
                  <a:cubicBezTo>
                    <a:pt x="1051909" y="533011"/>
                    <a:pt x="1001194" y="493149"/>
                    <a:pt x="942011" y="492036"/>
                  </a:cubicBezTo>
                  <a:cubicBezTo>
                    <a:pt x="933629" y="489727"/>
                    <a:pt x="923024" y="487161"/>
                    <a:pt x="916011" y="491181"/>
                  </a:cubicBezTo>
                  <a:cubicBezTo>
                    <a:pt x="904466" y="491694"/>
                    <a:pt x="893005" y="495629"/>
                    <a:pt x="882144" y="499564"/>
                  </a:cubicBezTo>
                  <a:cubicBezTo>
                    <a:pt x="875558" y="501874"/>
                    <a:pt x="868973" y="504269"/>
                    <a:pt x="862388" y="506750"/>
                  </a:cubicBezTo>
                  <a:cubicBezTo>
                    <a:pt x="799185" y="523858"/>
                    <a:pt x="747443" y="574926"/>
                    <a:pt x="712122" y="629160"/>
                  </a:cubicBezTo>
                  <a:cubicBezTo>
                    <a:pt x="660722" y="700416"/>
                    <a:pt x="631986" y="783563"/>
                    <a:pt x="619414" y="870131"/>
                  </a:cubicBezTo>
                  <a:cubicBezTo>
                    <a:pt x="607611" y="933090"/>
                    <a:pt x="602480" y="997161"/>
                    <a:pt x="604789" y="1061061"/>
                  </a:cubicBezTo>
                  <a:cubicBezTo>
                    <a:pt x="610690" y="1161572"/>
                    <a:pt x="620868" y="1271664"/>
                    <a:pt x="692622" y="1348823"/>
                  </a:cubicBezTo>
                  <a:cubicBezTo>
                    <a:pt x="731707" y="1389199"/>
                    <a:pt x="792942" y="1395957"/>
                    <a:pt x="846395" y="1398181"/>
                  </a:cubicBezTo>
                  <a:cubicBezTo>
                    <a:pt x="849474" y="1398352"/>
                    <a:pt x="852467" y="1398352"/>
                    <a:pt x="855546" y="1398352"/>
                  </a:cubicBezTo>
                  <a:cubicBezTo>
                    <a:pt x="952958" y="1398352"/>
                    <a:pt x="1032239" y="1316574"/>
                    <a:pt x="1067902" y="1231118"/>
                  </a:cubicBezTo>
                  <a:cubicBezTo>
                    <a:pt x="1089198" y="1179707"/>
                    <a:pt x="1093389" y="1123506"/>
                    <a:pt x="1103481" y="1069272"/>
                  </a:cubicBezTo>
                  <a:cubicBezTo>
                    <a:pt x="1109724" y="1014440"/>
                    <a:pt x="1119987" y="959779"/>
                    <a:pt x="1120842" y="904262"/>
                  </a:cubicBezTo>
                  <a:close/>
                  <a:moveTo>
                    <a:pt x="1355520" y="1503312"/>
                  </a:moveTo>
                  <a:cubicBezTo>
                    <a:pt x="1360395" y="1494757"/>
                    <a:pt x="1357573" y="1483637"/>
                    <a:pt x="1349020" y="1478590"/>
                  </a:cubicBezTo>
                  <a:cubicBezTo>
                    <a:pt x="1329692" y="1468240"/>
                    <a:pt x="1321567" y="1490737"/>
                    <a:pt x="1312929" y="1503568"/>
                  </a:cubicBezTo>
                  <a:cubicBezTo>
                    <a:pt x="1284792" y="1542148"/>
                    <a:pt x="1257509" y="1587228"/>
                    <a:pt x="1209702" y="1603481"/>
                  </a:cubicBezTo>
                  <a:cubicBezTo>
                    <a:pt x="1141539" y="1628801"/>
                    <a:pt x="1061317" y="1611094"/>
                    <a:pt x="1007693" y="1562164"/>
                  </a:cubicBezTo>
                  <a:cubicBezTo>
                    <a:pt x="981951" y="1538469"/>
                    <a:pt x="953984" y="1514603"/>
                    <a:pt x="941754" y="1480729"/>
                  </a:cubicBezTo>
                  <a:cubicBezTo>
                    <a:pt x="939616" y="1471319"/>
                    <a:pt x="929695" y="1460797"/>
                    <a:pt x="920459" y="1469352"/>
                  </a:cubicBezTo>
                  <a:cubicBezTo>
                    <a:pt x="912419" y="1478676"/>
                    <a:pt x="917636" y="1491849"/>
                    <a:pt x="921228" y="1502114"/>
                  </a:cubicBezTo>
                  <a:cubicBezTo>
                    <a:pt x="931662" y="1531968"/>
                    <a:pt x="954241" y="1554893"/>
                    <a:pt x="976220" y="1576707"/>
                  </a:cubicBezTo>
                  <a:cubicBezTo>
                    <a:pt x="1020009" y="1622728"/>
                    <a:pt x="1080645" y="1649759"/>
                    <a:pt x="1144190" y="1650700"/>
                  </a:cubicBezTo>
                  <a:cubicBezTo>
                    <a:pt x="1252549" y="1650358"/>
                    <a:pt x="1302752" y="1588939"/>
                    <a:pt x="1355520" y="1503312"/>
                  </a:cubicBezTo>
                  <a:close/>
                  <a:moveTo>
                    <a:pt x="1622954" y="1173120"/>
                  </a:moveTo>
                  <a:cubicBezTo>
                    <a:pt x="1665374" y="1023679"/>
                    <a:pt x="1674782" y="851483"/>
                    <a:pt x="1630908" y="701528"/>
                  </a:cubicBezTo>
                  <a:cubicBezTo>
                    <a:pt x="1618764" y="661751"/>
                    <a:pt x="1596100" y="621205"/>
                    <a:pt x="1556844" y="603241"/>
                  </a:cubicBezTo>
                  <a:cubicBezTo>
                    <a:pt x="1550857" y="601102"/>
                    <a:pt x="1543673" y="598279"/>
                    <a:pt x="1537088" y="598108"/>
                  </a:cubicBezTo>
                  <a:cubicBezTo>
                    <a:pt x="1535634" y="597082"/>
                    <a:pt x="1533325" y="596911"/>
                    <a:pt x="1531529" y="597167"/>
                  </a:cubicBezTo>
                  <a:cubicBezTo>
                    <a:pt x="1519470" y="597338"/>
                    <a:pt x="1507497" y="597595"/>
                    <a:pt x="1495438" y="597937"/>
                  </a:cubicBezTo>
                  <a:cubicBezTo>
                    <a:pt x="1396315" y="580230"/>
                    <a:pt x="1333626" y="638056"/>
                    <a:pt x="1284450" y="726250"/>
                  </a:cubicBezTo>
                  <a:cubicBezTo>
                    <a:pt x="1252720" y="786557"/>
                    <a:pt x="1229458" y="851825"/>
                    <a:pt x="1217313" y="918890"/>
                  </a:cubicBezTo>
                  <a:cubicBezTo>
                    <a:pt x="1209017" y="959950"/>
                    <a:pt x="1210386" y="1001951"/>
                    <a:pt x="1207478" y="1043524"/>
                  </a:cubicBezTo>
                  <a:cubicBezTo>
                    <a:pt x="1193110" y="1180391"/>
                    <a:pt x="1195077" y="1394160"/>
                    <a:pt x="1372967" y="1412295"/>
                  </a:cubicBezTo>
                  <a:cubicBezTo>
                    <a:pt x="1388019" y="1416145"/>
                    <a:pt x="1402387" y="1417941"/>
                    <a:pt x="1416071" y="1417941"/>
                  </a:cubicBezTo>
                  <a:cubicBezTo>
                    <a:pt x="1535206" y="1417941"/>
                    <a:pt x="1603113" y="1281587"/>
                    <a:pt x="1622954" y="1173120"/>
                  </a:cubicBezTo>
                  <a:close/>
                  <a:moveTo>
                    <a:pt x="2148500" y="899900"/>
                  </a:moveTo>
                  <a:cubicBezTo>
                    <a:pt x="2166803" y="1095534"/>
                    <a:pt x="2135757" y="1294675"/>
                    <a:pt x="2072726" y="1480130"/>
                  </a:cubicBezTo>
                  <a:cubicBezTo>
                    <a:pt x="2035010" y="1576364"/>
                    <a:pt x="1985235" y="1668578"/>
                    <a:pt x="1928447" y="1754805"/>
                  </a:cubicBezTo>
                  <a:cubicBezTo>
                    <a:pt x="1879441" y="1817592"/>
                    <a:pt x="1833686" y="1884486"/>
                    <a:pt x="1774418" y="1938121"/>
                  </a:cubicBezTo>
                  <a:cubicBezTo>
                    <a:pt x="1729860" y="1975246"/>
                    <a:pt x="1685900" y="2013825"/>
                    <a:pt x="1636381" y="2044278"/>
                  </a:cubicBezTo>
                  <a:cubicBezTo>
                    <a:pt x="1575660" y="2079094"/>
                    <a:pt x="1513740" y="2112797"/>
                    <a:pt x="1447202" y="2135637"/>
                  </a:cubicBezTo>
                  <a:cubicBezTo>
                    <a:pt x="1332685" y="2170880"/>
                    <a:pt x="1210984" y="2183540"/>
                    <a:pt x="1091507" y="2182941"/>
                  </a:cubicBezTo>
                  <a:cubicBezTo>
                    <a:pt x="975793" y="2177980"/>
                    <a:pt x="859822" y="2157792"/>
                    <a:pt x="749068" y="2123575"/>
                  </a:cubicBezTo>
                  <a:cubicBezTo>
                    <a:pt x="668162" y="2096116"/>
                    <a:pt x="592388" y="2055655"/>
                    <a:pt x="518837" y="2012285"/>
                  </a:cubicBezTo>
                  <a:cubicBezTo>
                    <a:pt x="392090" y="1936581"/>
                    <a:pt x="291685" y="1823751"/>
                    <a:pt x="204194" y="1706388"/>
                  </a:cubicBezTo>
                  <a:cubicBezTo>
                    <a:pt x="164339" y="1651128"/>
                    <a:pt x="131669" y="1589452"/>
                    <a:pt x="104045" y="1526921"/>
                  </a:cubicBezTo>
                  <a:cubicBezTo>
                    <a:pt x="75138" y="1462765"/>
                    <a:pt x="45290" y="1398608"/>
                    <a:pt x="26731" y="1330517"/>
                  </a:cubicBezTo>
                  <a:cubicBezTo>
                    <a:pt x="-5084" y="1192282"/>
                    <a:pt x="-5255" y="1047374"/>
                    <a:pt x="9370" y="906829"/>
                  </a:cubicBezTo>
                  <a:cubicBezTo>
                    <a:pt x="22369" y="816668"/>
                    <a:pt x="54099" y="730698"/>
                    <a:pt x="91131" y="647979"/>
                  </a:cubicBezTo>
                  <a:cubicBezTo>
                    <a:pt x="139110" y="538400"/>
                    <a:pt x="210694" y="441139"/>
                    <a:pt x="292882" y="354827"/>
                  </a:cubicBezTo>
                  <a:cubicBezTo>
                    <a:pt x="378920" y="269799"/>
                    <a:pt x="479154" y="202050"/>
                    <a:pt x="586914" y="148073"/>
                  </a:cubicBezTo>
                  <a:cubicBezTo>
                    <a:pt x="587000" y="148073"/>
                    <a:pt x="587085" y="147987"/>
                    <a:pt x="587085" y="147987"/>
                  </a:cubicBezTo>
                  <a:cubicBezTo>
                    <a:pt x="590677" y="146448"/>
                    <a:pt x="594441" y="144651"/>
                    <a:pt x="598118" y="142513"/>
                  </a:cubicBezTo>
                  <a:cubicBezTo>
                    <a:pt x="702629" y="91359"/>
                    <a:pt x="813810" y="52950"/>
                    <a:pt x="925590" y="24123"/>
                  </a:cubicBezTo>
                  <a:cubicBezTo>
                    <a:pt x="995720" y="5475"/>
                    <a:pt x="1067560" y="0"/>
                    <a:pt x="1139828" y="0"/>
                  </a:cubicBezTo>
                  <a:cubicBezTo>
                    <a:pt x="1212438" y="0"/>
                    <a:pt x="1285476" y="5560"/>
                    <a:pt x="1357487" y="8811"/>
                  </a:cubicBezTo>
                  <a:cubicBezTo>
                    <a:pt x="1398282" y="11292"/>
                    <a:pt x="1441643" y="16510"/>
                    <a:pt x="1482010" y="24807"/>
                  </a:cubicBezTo>
                  <a:cubicBezTo>
                    <a:pt x="1507497" y="31308"/>
                    <a:pt x="1534950" y="36013"/>
                    <a:pt x="1555818" y="53207"/>
                  </a:cubicBezTo>
                  <a:cubicBezTo>
                    <a:pt x="1557956" y="57912"/>
                    <a:pt x="1565397" y="59452"/>
                    <a:pt x="1569074" y="55174"/>
                  </a:cubicBezTo>
                  <a:cubicBezTo>
                    <a:pt x="1618250" y="85456"/>
                    <a:pt x="1665716" y="117791"/>
                    <a:pt x="1711643" y="153120"/>
                  </a:cubicBezTo>
                  <a:cubicBezTo>
                    <a:pt x="1764582" y="182119"/>
                    <a:pt x="1816324" y="212229"/>
                    <a:pt x="1856179" y="259876"/>
                  </a:cubicBezTo>
                  <a:cubicBezTo>
                    <a:pt x="1891500" y="295632"/>
                    <a:pt x="1925197" y="333185"/>
                    <a:pt x="1954189" y="374416"/>
                  </a:cubicBezTo>
                  <a:cubicBezTo>
                    <a:pt x="1980189" y="415134"/>
                    <a:pt x="2002169" y="458247"/>
                    <a:pt x="2025260" y="500676"/>
                  </a:cubicBezTo>
                  <a:cubicBezTo>
                    <a:pt x="2094877" y="623172"/>
                    <a:pt x="2130711" y="761151"/>
                    <a:pt x="2148500" y="899900"/>
                  </a:cubicBezTo>
                  <a:close/>
                </a:path>
              </a:pathLst>
            </a:custGeom>
            <a:solidFill>
              <a:srgbClr val="FFCC4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4" name="Google Shape;134;p4"/>
            <p:cNvSpPr/>
            <p:nvPr/>
          </p:nvSpPr>
          <p:spPr>
            <a:xfrm>
              <a:off x="16445313" y="7553711"/>
              <a:ext cx="445663" cy="837906"/>
            </a:xfrm>
            <a:custGeom>
              <a:avLst/>
              <a:gdLst/>
              <a:ahLst/>
              <a:cxnLst/>
              <a:rect l="l" t="t" r="r" b="b"/>
              <a:pathLst>
                <a:path w="445663" h="837906" extrusionOk="0">
                  <a:moveTo>
                    <a:pt x="368894" y="479975"/>
                  </a:moveTo>
                  <a:cubicBezTo>
                    <a:pt x="374710" y="381345"/>
                    <a:pt x="371118" y="275787"/>
                    <a:pt x="323310" y="187080"/>
                  </a:cubicBezTo>
                  <a:cubicBezTo>
                    <a:pt x="295686" y="146961"/>
                    <a:pt x="240180" y="148415"/>
                    <a:pt x="199727" y="166208"/>
                  </a:cubicBezTo>
                  <a:cubicBezTo>
                    <a:pt x="177406" y="175190"/>
                    <a:pt x="164064" y="195805"/>
                    <a:pt x="153630" y="216421"/>
                  </a:cubicBezTo>
                  <a:cubicBezTo>
                    <a:pt x="127631" y="256711"/>
                    <a:pt x="111638" y="302818"/>
                    <a:pt x="103085" y="349780"/>
                  </a:cubicBezTo>
                  <a:cubicBezTo>
                    <a:pt x="102401" y="373133"/>
                    <a:pt x="88632" y="402987"/>
                    <a:pt x="103855" y="423175"/>
                  </a:cubicBezTo>
                  <a:cubicBezTo>
                    <a:pt x="116598" y="437974"/>
                    <a:pt x="136354" y="443278"/>
                    <a:pt x="153288" y="451746"/>
                  </a:cubicBezTo>
                  <a:cubicBezTo>
                    <a:pt x="174840" y="462268"/>
                    <a:pt x="197162" y="470822"/>
                    <a:pt x="219911" y="478350"/>
                  </a:cubicBezTo>
                  <a:cubicBezTo>
                    <a:pt x="191261" y="493148"/>
                    <a:pt x="161840" y="506921"/>
                    <a:pt x="132505" y="520351"/>
                  </a:cubicBezTo>
                  <a:cubicBezTo>
                    <a:pt x="109927" y="528221"/>
                    <a:pt x="93079" y="536946"/>
                    <a:pt x="90428" y="563207"/>
                  </a:cubicBezTo>
                  <a:cubicBezTo>
                    <a:pt x="81106" y="644386"/>
                    <a:pt x="138150" y="707858"/>
                    <a:pt x="219484" y="709569"/>
                  </a:cubicBezTo>
                  <a:cubicBezTo>
                    <a:pt x="219655" y="709569"/>
                    <a:pt x="219911" y="709569"/>
                    <a:pt x="220082" y="709569"/>
                  </a:cubicBezTo>
                  <a:cubicBezTo>
                    <a:pt x="276357" y="709569"/>
                    <a:pt x="324251" y="666542"/>
                    <a:pt x="344605" y="616158"/>
                  </a:cubicBezTo>
                  <a:cubicBezTo>
                    <a:pt x="363592" y="573643"/>
                    <a:pt x="365046" y="525911"/>
                    <a:pt x="368894" y="479975"/>
                  </a:cubicBezTo>
                  <a:close/>
                  <a:moveTo>
                    <a:pt x="442017" y="230193"/>
                  </a:moveTo>
                  <a:cubicBezTo>
                    <a:pt x="451767" y="345845"/>
                    <a:pt x="440991" y="462439"/>
                    <a:pt x="421235" y="576466"/>
                  </a:cubicBezTo>
                  <a:cubicBezTo>
                    <a:pt x="413538" y="624541"/>
                    <a:pt x="406525" y="673471"/>
                    <a:pt x="383262" y="717354"/>
                  </a:cubicBezTo>
                  <a:cubicBezTo>
                    <a:pt x="346487" y="780911"/>
                    <a:pt x="284311" y="843271"/>
                    <a:pt x="205287" y="837540"/>
                  </a:cubicBezTo>
                  <a:cubicBezTo>
                    <a:pt x="162781" y="835316"/>
                    <a:pt x="114118" y="831808"/>
                    <a:pt x="81020" y="802126"/>
                  </a:cubicBezTo>
                  <a:cubicBezTo>
                    <a:pt x="47067" y="765941"/>
                    <a:pt x="25429" y="719064"/>
                    <a:pt x="16107" y="670220"/>
                  </a:cubicBezTo>
                  <a:cubicBezTo>
                    <a:pt x="-8695" y="547125"/>
                    <a:pt x="-3820" y="420352"/>
                    <a:pt x="23633" y="298113"/>
                  </a:cubicBezTo>
                  <a:cubicBezTo>
                    <a:pt x="36633" y="228568"/>
                    <a:pt x="69474" y="165352"/>
                    <a:pt x="109243" y="107612"/>
                  </a:cubicBezTo>
                  <a:cubicBezTo>
                    <a:pt x="150551" y="47048"/>
                    <a:pt x="210846" y="0"/>
                    <a:pt x="280890" y="0"/>
                  </a:cubicBezTo>
                  <a:cubicBezTo>
                    <a:pt x="298936" y="0"/>
                    <a:pt x="317665" y="3080"/>
                    <a:pt x="336823" y="9923"/>
                  </a:cubicBezTo>
                  <a:cubicBezTo>
                    <a:pt x="383947" y="29341"/>
                    <a:pt x="403874" y="78271"/>
                    <a:pt x="416360" y="124720"/>
                  </a:cubicBezTo>
                  <a:cubicBezTo>
                    <a:pt x="427820" y="159193"/>
                    <a:pt x="436202" y="194436"/>
                    <a:pt x="442017" y="23019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5" name="Google Shape;135;p4"/>
            <p:cNvSpPr/>
            <p:nvPr/>
          </p:nvSpPr>
          <p:spPr>
            <a:xfrm>
              <a:off x="17043905" y="7651228"/>
              <a:ext cx="384598" cy="759867"/>
            </a:xfrm>
            <a:custGeom>
              <a:avLst/>
              <a:gdLst/>
              <a:ahLst/>
              <a:cxnLst/>
              <a:rect l="l" t="t" r="r" b="b"/>
              <a:pathLst>
                <a:path w="384598" h="759867" extrusionOk="0">
                  <a:moveTo>
                    <a:pt x="323046" y="448581"/>
                  </a:moveTo>
                  <a:cubicBezTo>
                    <a:pt x="327494" y="372107"/>
                    <a:pt x="346480" y="289388"/>
                    <a:pt x="314152" y="216849"/>
                  </a:cubicBezTo>
                  <a:cubicBezTo>
                    <a:pt x="293883" y="173222"/>
                    <a:pt x="255225" y="146790"/>
                    <a:pt x="206391" y="154061"/>
                  </a:cubicBezTo>
                  <a:cubicBezTo>
                    <a:pt x="147722" y="169715"/>
                    <a:pt x="109834" y="229936"/>
                    <a:pt x="96920" y="286651"/>
                  </a:cubicBezTo>
                  <a:cubicBezTo>
                    <a:pt x="88282" y="324204"/>
                    <a:pt x="80414" y="362355"/>
                    <a:pt x="75283" y="400592"/>
                  </a:cubicBezTo>
                  <a:cubicBezTo>
                    <a:pt x="71862" y="432072"/>
                    <a:pt x="106499" y="448325"/>
                    <a:pt x="130702" y="459017"/>
                  </a:cubicBezTo>
                  <a:cubicBezTo>
                    <a:pt x="103591" y="475698"/>
                    <a:pt x="65533" y="487075"/>
                    <a:pt x="69382" y="525825"/>
                  </a:cubicBezTo>
                  <a:cubicBezTo>
                    <a:pt x="68526" y="552600"/>
                    <a:pt x="74941" y="579204"/>
                    <a:pt x="82210" y="604866"/>
                  </a:cubicBezTo>
                  <a:cubicBezTo>
                    <a:pt x="89993" y="636089"/>
                    <a:pt x="115821" y="658244"/>
                    <a:pt x="145327" y="669023"/>
                  </a:cubicBezTo>
                  <a:cubicBezTo>
                    <a:pt x="156530" y="673300"/>
                    <a:pt x="168162" y="675267"/>
                    <a:pt x="179708" y="675267"/>
                  </a:cubicBezTo>
                  <a:cubicBezTo>
                    <a:pt x="210582" y="675267"/>
                    <a:pt x="241114" y="661067"/>
                    <a:pt x="262324" y="637885"/>
                  </a:cubicBezTo>
                  <a:cubicBezTo>
                    <a:pt x="306711" y="586047"/>
                    <a:pt x="314408" y="513935"/>
                    <a:pt x="323046" y="448581"/>
                  </a:cubicBezTo>
                  <a:close/>
                  <a:moveTo>
                    <a:pt x="346907" y="62446"/>
                  </a:moveTo>
                  <a:cubicBezTo>
                    <a:pt x="397367" y="189817"/>
                    <a:pt x="389584" y="337976"/>
                    <a:pt x="367348" y="471079"/>
                  </a:cubicBezTo>
                  <a:cubicBezTo>
                    <a:pt x="338954" y="578861"/>
                    <a:pt x="318599" y="736857"/>
                    <a:pt x="186293" y="759868"/>
                  </a:cubicBezTo>
                  <a:cubicBezTo>
                    <a:pt x="148577" y="757216"/>
                    <a:pt x="107525" y="753538"/>
                    <a:pt x="74941" y="732751"/>
                  </a:cubicBezTo>
                  <a:cubicBezTo>
                    <a:pt x="-8873" y="672102"/>
                    <a:pt x="-1604" y="552258"/>
                    <a:pt x="1817" y="459359"/>
                  </a:cubicBezTo>
                  <a:cubicBezTo>
                    <a:pt x="5238" y="422405"/>
                    <a:pt x="6521" y="385366"/>
                    <a:pt x="7804" y="348326"/>
                  </a:cubicBezTo>
                  <a:cubicBezTo>
                    <a:pt x="11653" y="299567"/>
                    <a:pt x="23113" y="251664"/>
                    <a:pt x="39448" y="205643"/>
                  </a:cubicBezTo>
                  <a:cubicBezTo>
                    <a:pt x="61855" y="142598"/>
                    <a:pt x="92131" y="80153"/>
                    <a:pt x="140880" y="33276"/>
                  </a:cubicBezTo>
                  <a:cubicBezTo>
                    <a:pt x="168932" y="9581"/>
                    <a:pt x="205023" y="0"/>
                    <a:pt x="241285" y="0"/>
                  </a:cubicBezTo>
                  <a:cubicBezTo>
                    <a:pt x="255311" y="0"/>
                    <a:pt x="269337" y="1454"/>
                    <a:pt x="282850" y="4020"/>
                  </a:cubicBezTo>
                  <a:cubicBezTo>
                    <a:pt x="286955" y="10778"/>
                    <a:pt x="295422" y="11206"/>
                    <a:pt x="302178" y="13687"/>
                  </a:cubicBezTo>
                  <a:cubicBezTo>
                    <a:pt x="322961" y="22669"/>
                    <a:pt x="337671" y="42343"/>
                    <a:pt x="346907" y="6244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nvGrpSpPr>
          <p:cNvPr id="136" name="Google Shape;136;p4"/>
          <p:cNvGrpSpPr/>
          <p:nvPr/>
        </p:nvGrpSpPr>
        <p:grpSpPr>
          <a:xfrm>
            <a:off x="10691883" y="1095633"/>
            <a:ext cx="647503" cy="650784"/>
            <a:chOff x="16037823" y="1643450"/>
            <a:chExt cx="971255" cy="976177"/>
          </a:xfrm>
        </p:grpSpPr>
        <p:sp>
          <p:nvSpPr>
            <p:cNvPr id="137" name="Google Shape;137;p4"/>
            <p:cNvSpPr/>
            <p:nvPr/>
          </p:nvSpPr>
          <p:spPr>
            <a:xfrm>
              <a:off x="16037823" y="1657317"/>
              <a:ext cx="834307" cy="941248"/>
            </a:xfrm>
            <a:custGeom>
              <a:avLst/>
              <a:gdLst/>
              <a:ahLst/>
              <a:cxnLst/>
              <a:rect l="l" t="t" r="r" b="b"/>
              <a:pathLst>
                <a:path w="834307" h="941248" extrusionOk="0">
                  <a:moveTo>
                    <a:pt x="814307" y="467426"/>
                  </a:moveTo>
                  <a:cubicBezTo>
                    <a:pt x="820090" y="464732"/>
                    <a:pt x="826614" y="463034"/>
                    <a:pt x="831674" y="459070"/>
                  </a:cubicBezTo>
                  <a:cubicBezTo>
                    <a:pt x="836792" y="454072"/>
                    <a:pt x="833822" y="446028"/>
                    <a:pt x="828138" y="442944"/>
                  </a:cubicBezTo>
                  <a:cubicBezTo>
                    <a:pt x="810361" y="432401"/>
                    <a:pt x="788073" y="433826"/>
                    <a:pt x="769964" y="423713"/>
                  </a:cubicBezTo>
                  <a:cubicBezTo>
                    <a:pt x="709817" y="392475"/>
                    <a:pt x="661958" y="343431"/>
                    <a:pt x="614626" y="295793"/>
                  </a:cubicBezTo>
                  <a:cubicBezTo>
                    <a:pt x="595130" y="278593"/>
                    <a:pt x="580382" y="257370"/>
                    <a:pt x="565399" y="236343"/>
                  </a:cubicBezTo>
                  <a:cubicBezTo>
                    <a:pt x="540551" y="205242"/>
                    <a:pt x="517520" y="172559"/>
                    <a:pt x="499822" y="136811"/>
                  </a:cubicBezTo>
                  <a:cubicBezTo>
                    <a:pt x="479096" y="93410"/>
                    <a:pt x="461261" y="47861"/>
                    <a:pt x="441179" y="4049"/>
                  </a:cubicBezTo>
                  <a:cubicBezTo>
                    <a:pt x="439108" y="184"/>
                    <a:pt x="433639" y="-1163"/>
                    <a:pt x="429947" y="1101"/>
                  </a:cubicBezTo>
                  <a:cubicBezTo>
                    <a:pt x="424419" y="4225"/>
                    <a:pt x="425649" y="10824"/>
                    <a:pt x="428228" y="15510"/>
                  </a:cubicBezTo>
                  <a:cubicBezTo>
                    <a:pt x="420453" y="50672"/>
                    <a:pt x="408986" y="86147"/>
                    <a:pt x="392108" y="118127"/>
                  </a:cubicBezTo>
                  <a:cubicBezTo>
                    <a:pt x="381404" y="136870"/>
                    <a:pt x="368608" y="154304"/>
                    <a:pt x="354739" y="170821"/>
                  </a:cubicBezTo>
                  <a:cubicBezTo>
                    <a:pt x="331259" y="199111"/>
                    <a:pt x="307446" y="227226"/>
                    <a:pt x="280215" y="252001"/>
                  </a:cubicBezTo>
                  <a:cubicBezTo>
                    <a:pt x="252163" y="277597"/>
                    <a:pt x="225264" y="304013"/>
                    <a:pt x="194986" y="327343"/>
                  </a:cubicBezTo>
                  <a:cubicBezTo>
                    <a:pt x="156034" y="358523"/>
                    <a:pt x="113723" y="385036"/>
                    <a:pt x="70493" y="409851"/>
                  </a:cubicBezTo>
                  <a:cubicBezTo>
                    <a:pt x="56057" y="418012"/>
                    <a:pt x="41250" y="425548"/>
                    <a:pt x="26071" y="432264"/>
                  </a:cubicBezTo>
                  <a:cubicBezTo>
                    <a:pt x="19801" y="434997"/>
                    <a:pt x="13511" y="437672"/>
                    <a:pt x="7123" y="440113"/>
                  </a:cubicBezTo>
                  <a:cubicBezTo>
                    <a:pt x="4212" y="440933"/>
                    <a:pt x="1751" y="442885"/>
                    <a:pt x="657" y="445736"/>
                  </a:cubicBezTo>
                  <a:cubicBezTo>
                    <a:pt x="-1316" y="450089"/>
                    <a:pt x="1360" y="455536"/>
                    <a:pt x="5951" y="456708"/>
                  </a:cubicBezTo>
                  <a:cubicBezTo>
                    <a:pt x="26423" y="459949"/>
                    <a:pt x="47559" y="456298"/>
                    <a:pt x="67973" y="460749"/>
                  </a:cubicBezTo>
                  <a:cubicBezTo>
                    <a:pt x="91590" y="465825"/>
                    <a:pt x="114035" y="475216"/>
                    <a:pt x="135621" y="485915"/>
                  </a:cubicBezTo>
                  <a:cubicBezTo>
                    <a:pt x="175588" y="506142"/>
                    <a:pt x="213817" y="530020"/>
                    <a:pt x="245795" y="561648"/>
                  </a:cubicBezTo>
                  <a:cubicBezTo>
                    <a:pt x="271913" y="585369"/>
                    <a:pt x="297679" y="609852"/>
                    <a:pt x="316490" y="639977"/>
                  </a:cubicBezTo>
                  <a:cubicBezTo>
                    <a:pt x="345695" y="683535"/>
                    <a:pt x="379352" y="724125"/>
                    <a:pt x="402520" y="771489"/>
                  </a:cubicBezTo>
                  <a:cubicBezTo>
                    <a:pt x="418988" y="802806"/>
                    <a:pt x="435885" y="833380"/>
                    <a:pt x="449345" y="866375"/>
                  </a:cubicBezTo>
                  <a:cubicBezTo>
                    <a:pt x="456885" y="884844"/>
                    <a:pt x="463155" y="903802"/>
                    <a:pt x="470246" y="922408"/>
                  </a:cubicBezTo>
                  <a:cubicBezTo>
                    <a:pt x="472610" y="927738"/>
                    <a:pt x="473587" y="934005"/>
                    <a:pt x="477533" y="938457"/>
                  </a:cubicBezTo>
                  <a:cubicBezTo>
                    <a:pt x="480756" y="941873"/>
                    <a:pt x="486343" y="942147"/>
                    <a:pt x="490015" y="939316"/>
                  </a:cubicBezTo>
                  <a:cubicBezTo>
                    <a:pt x="496481" y="932912"/>
                    <a:pt x="495622" y="922642"/>
                    <a:pt x="498200" y="914345"/>
                  </a:cubicBezTo>
                  <a:cubicBezTo>
                    <a:pt x="504705" y="885762"/>
                    <a:pt x="510859" y="857023"/>
                    <a:pt x="519747" y="829065"/>
                  </a:cubicBezTo>
                  <a:cubicBezTo>
                    <a:pt x="527189" y="804309"/>
                    <a:pt x="534984" y="779670"/>
                    <a:pt x="543989" y="755460"/>
                  </a:cubicBezTo>
                  <a:cubicBezTo>
                    <a:pt x="558093" y="718326"/>
                    <a:pt x="568954" y="679825"/>
                    <a:pt x="586399" y="644038"/>
                  </a:cubicBezTo>
                  <a:cubicBezTo>
                    <a:pt x="619646" y="576193"/>
                    <a:pt x="698487" y="525998"/>
                    <a:pt x="763166" y="489976"/>
                  </a:cubicBezTo>
                  <a:cubicBezTo>
                    <a:pt x="779731" y="481815"/>
                    <a:pt x="797254" y="474650"/>
                    <a:pt x="814307" y="467426"/>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8" name="Google Shape;138;p4"/>
            <p:cNvSpPr/>
            <p:nvPr/>
          </p:nvSpPr>
          <p:spPr>
            <a:xfrm>
              <a:off x="16785873" y="1643450"/>
              <a:ext cx="223205" cy="274553"/>
            </a:xfrm>
            <a:custGeom>
              <a:avLst/>
              <a:gdLst/>
              <a:ahLst/>
              <a:cxnLst/>
              <a:rect l="l" t="t" r="r" b="b"/>
              <a:pathLst>
                <a:path w="223205" h="274553" extrusionOk="0">
                  <a:moveTo>
                    <a:pt x="184422" y="75805"/>
                  </a:moveTo>
                  <a:cubicBezTo>
                    <a:pt x="162993" y="60752"/>
                    <a:pt x="143673" y="41482"/>
                    <a:pt x="131835" y="17936"/>
                  </a:cubicBezTo>
                  <a:cubicBezTo>
                    <a:pt x="130644" y="15457"/>
                    <a:pt x="128749" y="10029"/>
                    <a:pt x="125311" y="8975"/>
                  </a:cubicBezTo>
                  <a:cubicBezTo>
                    <a:pt x="125760" y="6573"/>
                    <a:pt x="126424" y="3957"/>
                    <a:pt x="125467" y="1575"/>
                  </a:cubicBezTo>
                  <a:cubicBezTo>
                    <a:pt x="124959" y="33"/>
                    <a:pt x="122732" y="-670"/>
                    <a:pt x="121697" y="833"/>
                  </a:cubicBezTo>
                  <a:cubicBezTo>
                    <a:pt x="117282" y="7999"/>
                    <a:pt x="113590" y="15925"/>
                    <a:pt x="109312" y="23305"/>
                  </a:cubicBezTo>
                  <a:cubicBezTo>
                    <a:pt x="100287" y="39998"/>
                    <a:pt x="88547" y="54934"/>
                    <a:pt x="76006" y="69303"/>
                  </a:cubicBezTo>
                  <a:cubicBezTo>
                    <a:pt x="56960" y="92263"/>
                    <a:pt x="32561" y="109776"/>
                    <a:pt x="5428" y="121959"/>
                  </a:cubicBezTo>
                  <a:cubicBezTo>
                    <a:pt x="1912" y="123677"/>
                    <a:pt x="-393" y="127386"/>
                    <a:pt x="56" y="131350"/>
                  </a:cubicBezTo>
                  <a:cubicBezTo>
                    <a:pt x="486" y="137304"/>
                    <a:pt x="6600" y="139901"/>
                    <a:pt x="11269" y="142185"/>
                  </a:cubicBezTo>
                  <a:cubicBezTo>
                    <a:pt x="18028" y="145465"/>
                    <a:pt x="23751" y="148140"/>
                    <a:pt x="30666" y="151635"/>
                  </a:cubicBezTo>
                  <a:cubicBezTo>
                    <a:pt x="30627" y="151615"/>
                    <a:pt x="30549" y="151576"/>
                    <a:pt x="30471" y="151537"/>
                  </a:cubicBezTo>
                  <a:cubicBezTo>
                    <a:pt x="30217" y="151420"/>
                    <a:pt x="29983" y="151303"/>
                    <a:pt x="29729" y="151166"/>
                  </a:cubicBezTo>
                  <a:cubicBezTo>
                    <a:pt x="30080" y="151322"/>
                    <a:pt x="30412" y="151498"/>
                    <a:pt x="30745" y="151674"/>
                  </a:cubicBezTo>
                  <a:cubicBezTo>
                    <a:pt x="31038" y="151830"/>
                    <a:pt x="31350" y="151967"/>
                    <a:pt x="31643" y="152123"/>
                  </a:cubicBezTo>
                  <a:cubicBezTo>
                    <a:pt x="31096" y="151869"/>
                    <a:pt x="30998" y="151830"/>
                    <a:pt x="30901" y="151772"/>
                  </a:cubicBezTo>
                  <a:cubicBezTo>
                    <a:pt x="30842" y="151732"/>
                    <a:pt x="30764" y="151713"/>
                    <a:pt x="30705" y="151674"/>
                  </a:cubicBezTo>
                  <a:cubicBezTo>
                    <a:pt x="72705" y="173423"/>
                    <a:pt x="109351" y="212510"/>
                    <a:pt x="124139" y="257883"/>
                  </a:cubicBezTo>
                  <a:cubicBezTo>
                    <a:pt x="126542" y="263565"/>
                    <a:pt x="127108" y="273307"/>
                    <a:pt x="134941" y="274420"/>
                  </a:cubicBezTo>
                  <a:cubicBezTo>
                    <a:pt x="142853" y="275747"/>
                    <a:pt x="145900" y="266923"/>
                    <a:pt x="147072" y="260636"/>
                  </a:cubicBezTo>
                  <a:cubicBezTo>
                    <a:pt x="149241" y="251889"/>
                    <a:pt x="151175" y="243123"/>
                    <a:pt x="153421" y="234416"/>
                  </a:cubicBezTo>
                  <a:cubicBezTo>
                    <a:pt x="159106" y="212295"/>
                    <a:pt x="165337" y="190155"/>
                    <a:pt x="177312" y="170397"/>
                  </a:cubicBezTo>
                  <a:cubicBezTo>
                    <a:pt x="189540" y="148042"/>
                    <a:pt x="210130" y="131467"/>
                    <a:pt x="222710" y="109561"/>
                  </a:cubicBezTo>
                  <a:cubicBezTo>
                    <a:pt x="227574" y="91951"/>
                    <a:pt x="195264" y="84746"/>
                    <a:pt x="184422" y="75805"/>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9" name="Google Shape;139;p4"/>
            <p:cNvSpPr/>
            <p:nvPr/>
          </p:nvSpPr>
          <p:spPr>
            <a:xfrm>
              <a:off x="16924702" y="2361176"/>
              <a:ext cx="39" cy="78"/>
            </a:xfrm>
            <a:custGeom>
              <a:avLst/>
              <a:gdLst/>
              <a:ahLst/>
              <a:cxnLst/>
              <a:rect l="l" t="t" r="r" b="b"/>
              <a:pathLst>
                <a:path w="39" h="78" extrusionOk="0">
                  <a:moveTo>
                    <a:pt x="0" y="0"/>
                  </a:moveTo>
                  <a:cubicBezTo>
                    <a:pt x="19" y="20"/>
                    <a:pt x="19" y="59"/>
                    <a:pt x="39" y="78"/>
                  </a:cubicBezTo>
                  <a:cubicBezTo>
                    <a:pt x="39" y="78"/>
                    <a:pt x="39" y="78"/>
                    <a:pt x="39" y="78"/>
                  </a:cubicBezTo>
                  <a:cubicBezTo>
                    <a:pt x="19" y="59"/>
                    <a:pt x="0" y="20"/>
                    <a:pt x="0" y="0"/>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0" name="Google Shape;140;p4"/>
            <p:cNvSpPr/>
            <p:nvPr/>
          </p:nvSpPr>
          <p:spPr>
            <a:xfrm>
              <a:off x="16769713" y="2341409"/>
              <a:ext cx="236441" cy="278218"/>
            </a:xfrm>
            <a:custGeom>
              <a:avLst/>
              <a:gdLst/>
              <a:ahLst/>
              <a:cxnLst/>
              <a:rect l="l" t="t" r="r" b="b"/>
              <a:pathLst>
                <a:path w="236441" h="278218" extrusionOk="0">
                  <a:moveTo>
                    <a:pt x="228576" y="113189"/>
                  </a:moveTo>
                  <a:cubicBezTo>
                    <a:pt x="217110" y="102392"/>
                    <a:pt x="204021" y="93470"/>
                    <a:pt x="193453" y="81716"/>
                  </a:cubicBezTo>
                  <a:cubicBezTo>
                    <a:pt x="176829" y="63618"/>
                    <a:pt x="165890" y="41693"/>
                    <a:pt x="155029" y="19846"/>
                  </a:cubicBezTo>
                  <a:cubicBezTo>
                    <a:pt x="155048" y="19904"/>
                    <a:pt x="155068" y="19943"/>
                    <a:pt x="155088" y="19982"/>
                  </a:cubicBezTo>
                  <a:cubicBezTo>
                    <a:pt x="152724" y="15628"/>
                    <a:pt x="151161" y="10962"/>
                    <a:pt x="150243" y="6101"/>
                  </a:cubicBezTo>
                  <a:cubicBezTo>
                    <a:pt x="149794" y="4070"/>
                    <a:pt x="148211" y="2216"/>
                    <a:pt x="146434" y="1161"/>
                  </a:cubicBezTo>
                  <a:cubicBezTo>
                    <a:pt x="139167" y="-2997"/>
                    <a:pt x="131627" y="4793"/>
                    <a:pt x="134654" y="12192"/>
                  </a:cubicBezTo>
                  <a:cubicBezTo>
                    <a:pt x="101290" y="58561"/>
                    <a:pt x="66967" y="84606"/>
                    <a:pt x="12036" y="101357"/>
                  </a:cubicBezTo>
                  <a:cubicBezTo>
                    <a:pt x="-23985" y="112622"/>
                    <a:pt x="31278" y="142318"/>
                    <a:pt x="42198" y="152861"/>
                  </a:cubicBezTo>
                  <a:cubicBezTo>
                    <a:pt x="55520" y="163716"/>
                    <a:pt x="65971" y="177734"/>
                    <a:pt x="72496" y="193627"/>
                  </a:cubicBezTo>
                  <a:cubicBezTo>
                    <a:pt x="79079" y="209050"/>
                    <a:pt x="83318" y="224708"/>
                    <a:pt x="85154" y="242006"/>
                  </a:cubicBezTo>
                  <a:cubicBezTo>
                    <a:pt x="85994" y="249835"/>
                    <a:pt x="86580" y="257684"/>
                    <a:pt x="87381" y="265533"/>
                  </a:cubicBezTo>
                  <a:cubicBezTo>
                    <a:pt x="87635" y="270062"/>
                    <a:pt x="88709" y="274943"/>
                    <a:pt x="93046" y="277266"/>
                  </a:cubicBezTo>
                  <a:cubicBezTo>
                    <a:pt x="106525" y="282753"/>
                    <a:pt x="112991" y="263112"/>
                    <a:pt x="119496" y="254697"/>
                  </a:cubicBezTo>
                  <a:cubicBezTo>
                    <a:pt x="133150" y="232362"/>
                    <a:pt x="148211" y="210925"/>
                    <a:pt x="165441" y="190932"/>
                  </a:cubicBezTo>
                  <a:cubicBezTo>
                    <a:pt x="182280" y="169222"/>
                    <a:pt x="207284" y="156473"/>
                    <a:pt x="228264" y="139350"/>
                  </a:cubicBezTo>
                  <a:cubicBezTo>
                    <a:pt x="239926" y="131814"/>
                    <a:pt x="238285" y="121564"/>
                    <a:pt x="228576" y="113189"/>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41" name="Google Shape;141;p4"/>
          <p:cNvSpPr/>
          <p:nvPr/>
        </p:nvSpPr>
        <p:spPr>
          <a:xfrm>
            <a:off x="10691883" y="1104877"/>
            <a:ext cx="556205" cy="627499"/>
          </a:xfrm>
          <a:custGeom>
            <a:avLst/>
            <a:gdLst/>
            <a:ahLst/>
            <a:cxnLst/>
            <a:rect l="l" t="t" r="r" b="b"/>
            <a:pathLst>
              <a:path w="834307" h="941248" extrusionOk="0">
                <a:moveTo>
                  <a:pt x="477533" y="938457"/>
                </a:moveTo>
                <a:cubicBezTo>
                  <a:pt x="473587" y="934005"/>
                  <a:pt x="472610" y="927738"/>
                  <a:pt x="470246" y="922408"/>
                </a:cubicBezTo>
                <a:cubicBezTo>
                  <a:pt x="463155" y="903802"/>
                  <a:pt x="456885" y="884844"/>
                  <a:pt x="449345" y="866375"/>
                </a:cubicBezTo>
                <a:cubicBezTo>
                  <a:pt x="435885" y="833380"/>
                  <a:pt x="418988" y="802806"/>
                  <a:pt x="402520" y="771489"/>
                </a:cubicBezTo>
                <a:cubicBezTo>
                  <a:pt x="379352" y="724125"/>
                  <a:pt x="345695" y="683535"/>
                  <a:pt x="316490" y="639977"/>
                </a:cubicBezTo>
                <a:cubicBezTo>
                  <a:pt x="297679" y="609852"/>
                  <a:pt x="271913" y="585369"/>
                  <a:pt x="245795" y="561648"/>
                </a:cubicBezTo>
                <a:cubicBezTo>
                  <a:pt x="213817" y="530020"/>
                  <a:pt x="175588" y="506142"/>
                  <a:pt x="135621" y="485915"/>
                </a:cubicBezTo>
                <a:cubicBezTo>
                  <a:pt x="114035" y="475216"/>
                  <a:pt x="91590" y="465825"/>
                  <a:pt x="67973" y="460749"/>
                </a:cubicBezTo>
                <a:cubicBezTo>
                  <a:pt x="47559" y="456298"/>
                  <a:pt x="26423" y="459949"/>
                  <a:pt x="5951" y="456708"/>
                </a:cubicBezTo>
                <a:cubicBezTo>
                  <a:pt x="1360" y="455536"/>
                  <a:pt x="-1316" y="450089"/>
                  <a:pt x="657" y="445736"/>
                </a:cubicBezTo>
                <a:cubicBezTo>
                  <a:pt x="1751" y="442885"/>
                  <a:pt x="4212" y="440933"/>
                  <a:pt x="7123" y="440113"/>
                </a:cubicBezTo>
                <a:cubicBezTo>
                  <a:pt x="13511" y="437672"/>
                  <a:pt x="19801" y="434997"/>
                  <a:pt x="26071" y="432264"/>
                </a:cubicBezTo>
                <a:cubicBezTo>
                  <a:pt x="41250" y="425548"/>
                  <a:pt x="56057" y="418012"/>
                  <a:pt x="70493" y="409851"/>
                </a:cubicBezTo>
                <a:cubicBezTo>
                  <a:pt x="113723" y="385036"/>
                  <a:pt x="156034" y="358523"/>
                  <a:pt x="194986" y="327343"/>
                </a:cubicBezTo>
                <a:cubicBezTo>
                  <a:pt x="225264" y="304013"/>
                  <a:pt x="252163" y="277597"/>
                  <a:pt x="280215" y="252001"/>
                </a:cubicBezTo>
                <a:cubicBezTo>
                  <a:pt x="307446" y="227226"/>
                  <a:pt x="331259" y="199111"/>
                  <a:pt x="354739" y="170821"/>
                </a:cubicBezTo>
                <a:cubicBezTo>
                  <a:pt x="368608" y="154304"/>
                  <a:pt x="381404" y="136870"/>
                  <a:pt x="392108" y="118127"/>
                </a:cubicBezTo>
                <a:cubicBezTo>
                  <a:pt x="408986" y="86147"/>
                  <a:pt x="420453" y="50672"/>
                  <a:pt x="428228" y="15510"/>
                </a:cubicBezTo>
                <a:cubicBezTo>
                  <a:pt x="425649" y="10824"/>
                  <a:pt x="424419" y="4225"/>
                  <a:pt x="429947" y="1101"/>
                </a:cubicBezTo>
                <a:cubicBezTo>
                  <a:pt x="433639" y="-1163"/>
                  <a:pt x="439108" y="184"/>
                  <a:pt x="441179" y="4049"/>
                </a:cubicBezTo>
                <a:cubicBezTo>
                  <a:pt x="461261" y="47861"/>
                  <a:pt x="479096" y="93410"/>
                  <a:pt x="499822" y="136811"/>
                </a:cubicBezTo>
                <a:cubicBezTo>
                  <a:pt x="517520" y="172559"/>
                  <a:pt x="540551" y="205242"/>
                  <a:pt x="565399" y="236343"/>
                </a:cubicBezTo>
                <a:cubicBezTo>
                  <a:pt x="580382" y="257370"/>
                  <a:pt x="595130" y="278593"/>
                  <a:pt x="614626" y="295793"/>
                </a:cubicBezTo>
                <a:cubicBezTo>
                  <a:pt x="661958" y="343431"/>
                  <a:pt x="709817" y="392475"/>
                  <a:pt x="769964" y="423713"/>
                </a:cubicBezTo>
                <a:cubicBezTo>
                  <a:pt x="788073" y="433826"/>
                  <a:pt x="810361" y="432401"/>
                  <a:pt x="828138" y="442944"/>
                </a:cubicBezTo>
                <a:cubicBezTo>
                  <a:pt x="833822" y="446028"/>
                  <a:pt x="836792" y="454072"/>
                  <a:pt x="831674" y="459070"/>
                </a:cubicBezTo>
                <a:cubicBezTo>
                  <a:pt x="826614" y="463034"/>
                  <a:pt x="820090" y="464732"/>
                  <a:pt x="814307" y="467426"/>
                </a:cubicBezTo>
                <a:cubicBezTo>
                  <a:pt x="797254" y="474650"/>
                  <a:pt x="779731" y="481815"/>
                  <a:pt x="763166" y="489976"/>
                </a:cubicBezTo>
                <a:cubicBezTo>
                  <a:pt x="698487" y="525998"/>
                  <a:pt x="619646" y="576193"/>
                  <a:pt x="586399" y="644038"/>
                </a:cubicBezTo>
                <a:cubicBezTo>
                  <a:pt x="568954" y="679825"/>
                  <a:pt x="558093" y="718326"/>
                  <a:pt x="543989" y="755460"/>
                </a:cubicBezTo>
                <a:cubicBezTo>
                  <a:pt x="534984" y="779670"/>
                  <a:pt x="527189" y="804309"/>
                  <a:pt x="519747" y="829065"/>
                </a:cubicBezTo>
                <a:cubicBezTo>
                  <a:pt x="510859" y="857023"/>
                  <a:pt x="504705" y="885762"/>
                  <a:pt x="498200" y="914345"/>
                </a:cubicBezTo>
                <a:cubicBezTo>
                  <a:pt x="495622" y="922642"/>
                  <a:pt x="496481" y="932912"/>
                  <a:pt x="490015" y="939316"/>
                </a:cubicBezTo>
                <a:cubicBezTo>
                  <a:pt x="486343" y="942147"/>
                  <a:pt x="480756" y="941873"/>
                  <a:pt x="477533" y="938457"/>
                </a:cubicBezTo>
                <a:close/>
                <a:moveTo>
                  <a:pt x="353645" y="664714"/>
                </a:moveTo>
                <a:cubicBezTo>
                  <a:pt x="385271" y="704933"/>
                  <a:pt x="410471" y="749408"/>
                  <a:pt x="433600" y="794937"/>
                </a:cubicBezTo>
                <a:cubicBezTo>
                  <a:pt x="453271" y="831174"/>
                  <a:pt x="469172" y="869206"/>
                  <a:pt x="482573" y="908175"/>
                </a:cubicBezTo>
                <a:cubicBezTo>
                  <a:pt x="495485" y="846265"/>
                  <a:pt x="514590" y="785957"/>
                  <a:pt x="536761" y="726780"/>
                </a:cubicBezTo>
                <a:cubicBezTo>
                  <a:pt x="546763" y="699017"/>
                  <a:pt x="555612" y="670766"/>
                  <a:pt x="568036" y="643960"/>
                </a:cubicBezTo>
                <a:cubicBezTo>
                  <a:pt x="579679" y="616744"/>
                  <a:pt x="597494" y="593023"/>
                  <a:pt x="619099" y="572894"/>
                </a:cubicBezTo>
                <a:cubicBezTo>
                  <a:pt x="633281" y="558700"/>
                  <a:pt x="647834" y="544760"/>
                  <a:pt x="664263" y="533143"/>
                </a:cubicBezTo>
                <a:cubicBezTo>
                  <a:pt x="708528" y="500441"/>
                  <a:pt x="756056" y="472073"/>
                  <a:pt x="807548" y="452296"/>
                </a:cubicBezTo>
                <a:cubicBezTo>
                  <a:pt x="794538" y="448898"/>
                  <a:pt x="781060" y="446966"/>
                  <a:pt x="768714" y="441382"/>
                </a:cubicBezTo>
                <a:cubicBezTo>
                  <a:pt x="746835" y="431034"/>
                  <a:pt x="725992" y="417953"/>
                  <a:pt x="706868" y="403135"/>
                </a:cubicBezTo>
                <a:cubicBezTo>
                  <a:pt x="675280" y="377520"/>
                  <a:pt x="644377" y="351104"/>
                  <a:pt x="616775" y="321154"/>
                </a:cubicBezTo>
                <a:cubicBezTo>
                  <a:pt x="594916" y="300576"/>
                  <a:pt x="574033" y="279139"/>
                  <a:pt x="557644" y="253817"/>
                </a:cubicBezTo>
                <a:cubicBezTo>
                  <a:pt x="540082" y="229920"/>
                  <a:pt x="520841" y="207272"/>
                  <a:pt x="505975" y="181501"/>
                </a:cubicBezTo>
                <a:cubicBezTo>
                  <a:pt x="476029" y="134371"/>
                  <a:pt x="458389" y="80934"/>
                  <a:pt x="434694" y="30660"/>
                </a:cubicBezTo>
                <a:cubicBezTo>
                  <a:pt x="416507" y="122910"/>
                  <a:pt x="382966" y="161001"/>
                  <a:pt x="323015" y="229490"/>
                </a:cubicBezTo>
                <a:cubicBezTo>
                  <a:pt x="287931" y="266410"/>
                  <a:pt x="250190" y="300986"/>
                  <a:pt x="211258" y="333825"/>
                </a:cubicBezTo>
                <a:cubicBezTo>
                  <a:pt x="159238" y="375684"/>
                  <a:pt x="102666" y="412135"/>
                  <a:pt x="42949" y="442006"/>
                </a:cubicBezTo>
                <a:cubicBezTo>
                  <a:pt x="91531" y="442495"/>
                  <a:pt x="135718" y="466802"/>
                  <a:pt x="177151" y="489801"/>
                </a:cubicBezTo>
                <a:cubicBezTo>
                  <a:pt x="221924" y="514342"/>
                  <a:pt x="258825" y="550149"/>
                  <a:pt x="294827" y="585819"/>
                </a:cubicBezTo>
                <a:cubicBezTo>
                  <a:pt x="318131" y="609247"/>
                  <a:pt x="334130" y="638357"/>
                  <a:pt x="353645" y="66471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2" name="Google Shape;142;p4"/>
          <p:cNvSpPr/>
          <p:nvPr/>
        </p:nvSpPr>
        <p:spPr>
          <a:xfrm>
            <a:off x="11190583" y="1095633"/>
            <a:ext cx="148803" cy="183035"/>
          </a:xfrm>
          <a:custGeom>
            <a:avLst/>
            <a:gdLst/>
            <a:ahLst/>
            <a:cxnLst/>
            <a:rect l="l" t="t" r="r" b="b"/>
            <a:pathLst>
              <a:path w="223205" h="274553" extrusionOk="0">
                <a:moveTo>
                  <a:pt x="134941" y="274420"/>
                </a:moveTo>
                <a:cubicBezTo>
                  <a:pt x="127108" y="273307"/>
                  <a:pt x="126542" y="263565"/>
                  <a:pt x="124139" y="257883"/>
                </a:cubicBezTo>
                <a:cubicBezTo>
                  <a:pt x="109351" y="212510"/>
                  <a:pt x="72705" y="173423"/>
                  <a:pt x="30705" y="151674"/>
                </a:cubicBezTo>
                <a:cubicBezTo>
                  <a:pt x="30764" y="151713"/>
                  <a:pt x="30842" y="151732"/>
                  <a:pt x="30901" y="151772"/>
                </a:cubicBezTo>
                <a:cubicBezTo>
                  <a:pt x="30998" y="151830"/>
                  <a:pt x="31096" y="151869"/>
                  <a:pt x="31643" y="152123"/>
                </a:cubicBezTo>
                <a:cubicBezTo>
                  <a:pt x="31350" y="151967"/>
                  <a:pt x="31038" y="151830"/>
                  <a:pt x="30745" y="151674"/>
                </a:cubicBezTo>
                <a:cubicBezTo>
                  <a:pt x="30412" y="151498"/>
                  <a:pt x="30080" y="151322"/>
                  <a:pt x="29729" y="151166"/>
                </a:cubicBezTo>
                <a:cubicBezTo>
                  <a:pt x="29983" y="151303"/>
                  <a:pt x="30217" y="151420"/>
                  <a:pt x="30471" y="151537"/>
                </a:cubicBezTo>
                <a:cubicBezTo>
                  <a:pt x="30549" y="151576"/>
                  <a:pt x="30627" y="151615"/>
                  <a:pt x="30666" y="151635"/>
                </a:cubicBezTo>
                <a:cubicBezTo>
                  <a:pt x="23751" y="148140"/>
                  <a:pt x="18028" y="145465"/>
                  <a:pt x="11269" y="142185"/>
                </a:cubicBezTo>
                <a:cubicBezTo>
                  <a:pt x="6600" y="139901"/>
                  <a:pt x="486" y="137304"/>
                  <a:pt x="56" y="131350"/>
                </a:cubicBezTo>
                <a:cubicBezTo>
                  <a:pt x="-393" y="127386"/>
                  <a:pt x="1912" y="123677"/>
                  <a:pt x="5428" y="121959"/>
                </a:cubicBezTo>
                <a:cubicBezTo>
                  <a:pt x="32561" y="109776"/>
                  <a:pt x="56960" y="92263"/>
                  <a:pt x="76006" y="69303"/>
                </a:cubicBezTo>
                <a:cubicBezTo>
                  <a:pt x="88547" y="54934"/>
                  <a:pt x="100287" y="39998"/>
                  <a:pt x="109312" y="23305"/>
                </a:cubicBezTo>
                <a:cubicBezTo>
                  <a:pt x="113590" y="15925"/>
                  <a:pt x="117282" y="7999"/>
                  <a:pt x="121697" y="833"/>
                </a:cubicBezTo>
                <a:cubicBezTo>
                  <a:pt x="122732" y="-670"/>
                  <a:pt x="124959" y="33"/>
                  <a:pt x="125467" y="1575"/>
                </a:cubicBezTo>
                <a:cubicBezTo>
                  <a:pt x="126424" y="3957"/>
                  <a:pt x="125760" y="6573"/>
                  <a:pt x="125311" y="8975"/>
                </a:cubicBezTo>
                <a:cubicBezTo>
                  <a:pt x="128749" y="10029"/>
                  <a:pt x="130644" y="15457"/>
                  <a:pt x="131835" y="17936"/>
                </a:cubicBezTo>
                <a:cubicBezTo>
                  <a:pt x="143673" y="41482"/>
                  <a:pt x="162993" y="60752"/>
                  <a:pt x="184422" y="75805"/>
                </a:cubicBezTo>
                <a:cubicBezTo>
                  <a:pt x="195264" y="84746"/>
                  <a:pt x="227574" y="91951"/>
                  <a:pt x="222710" y="109561"/>
                </a:cubicBezTo>
                <a:cubicBezTo>
                  <a:pt x="210130" y="131467"/>
                  <a:pt x="189540" y="148042"/>
                  <a:pt x="177312" y="170397"/>
                </a:cubicBezTo>
                <a:cubicBezTo>
                  <a:pt x="165337" y="190155"/>
                  <a:pt x="159106" y="212295"/>
                  <a:pt x="153421" y="234416"/>
                </a:cubicBezTo>
                <a:cubicBezTo>
                  <a:pt x="151175" y="243123"/>
                  <a:pt x="149241" y="251889"/>
                  <a:pt x="147072" y="260636"/>
                </a:cubicBezTo>
                <a:cubicBezTo>
                  <a:pt x="145900" y="266923"/>
                  <a:pt x="142853" y="275747"/>
                  <a:pt x="134941" y="274420"/>
                </a:cubicBezTo>
                <a:close/>
                <a:moveTo>
                  <a:pt x="29240" y="133029"/>
                </a:moveTo>
                <a:cubicBezTo>
                  <a:pt x="74658" y="153685"/>
                  <a:pt x="116110" y="193572"/>
                  <a:pt x="134981" y="240097"/>
                </a:cubicBezTo>
                <a:cubicBezTo>
                  <a:pt x="148987" y="176606"/>
                  <a:pt x="164458" y="154973"/>
                  <a:pt x="205363" y="106652"/>
                </a:cubicBezTo>
                <a:cubicBezTo>
                  <a:pt x="192392" y="98608"/>
                  <a:pt x="178035" y="92849"/>
                  <a:pt x="166197" y="83009"/>
                </a:cubicBezTo>
                <a:cubicBezTo>
                  <a:pt x="147053" y="67936"/>
                  <a:pt x="129687" y="49526"/>
                  <a:pt x="118298" y="27854"/>
                </a:cubicBezTo>
                <a:cubicBezTo>
                  <a:pt x="109508" y="48530"/>
                  <a:pt x="95423" y="66199"/>
                  <a:pt x="81065" y="83224"/>
                </a:cubicBezTo>
                <a:cubicBezTo>
                  <a:pt x="64969" y="102591"/>
                  <a:pt x="45102" y="118386"/>
                  <a:pt x="22774" y="130003"/>
                </a:cubicBezTo>
                <a:cubicBezTo>
                  <a:pt x="24943" y="131018"/>
                  <a:pt x="27092" y="132013"/>
                  <a:pt x="29240" y="133029"/>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 name="Google Shape;143;p4"/>
          <p:cNvSpPr/>
          <p:nvPr/>
        </p:nvSpPr>
        <p:spPr>
          <a:xfrm>
            <a:off x="11179809" y="1560939"/>
            <a:ext cx="157628" cy="185479"/>
          </a:xfrm>
          <a:custGeom>
            <a:avLst/>
            <a:gdLst/>
            <a:ahLst/>
            <a:cxnLst/>
            <a:rect l="l" t="t" r="r" b="b"/>
            <a:pathLst>
              <a:path w="236441" h="278218" extrusionOk="0">
                <a:moveTo>
                  <a:pt x="93046" y="277266"/>
                </a:moveTo>
                <a:cubicBezTo>
                  <a:pt x="88709" y="274943"/>
                  <a:pt x="87635" y="270062"/>
                  <a:pt x="87381" y="265533"/>
                </a:cubicBezTo>
                <a:cubicBezTo>
                  <a:pt x="86580" y="257684"/>
                  <a:pt x="85994" y="249835"/>
                  <a:pt x="85154" y="242006"/>
                </a:cubicBezTo>
                <a:cubicBezTo>
                  <a:pt x="83318" y="224708"/>
                  <a:pt x="79079" y="209050"/>
                  <a:pt x="72496" y="193627"/>
                </a:cubicBezTo>
                <a:cubicBezTo>
                  <a:pt x="65971" y="177734"/>
                  <a:pt x="55520" y="163716"/>
                  <a:pt x="42198" y="152861"/>
                </a:cubicBezTo>
                <a:cubicBezTo>
                  <a:pt x="31278" y="142318"/>
                  <a:pt x="-23985" y="112622"/>
                  <a:pt x="12036" y="101357"/>
                </a:cubicBezTo>
                <a:cubicBezTo>
                  <a:pt x="66967" y="84606"/>
                  <a:pt x="101290" y="58561"/>
                  <a:pt x="134654" y="12192"/>
                </a:cubicBezTo>
                <a:cubicBezTo>
                  <a:pt x="131627" y="4793"/>
                  <a:pt x="139167" y="-2997"/>
                  <a:pt x="146434" y="1161"/>
                </a:cubicBezTo>
                <a:cubicBezTo>
                  <a:pt x="148211" y="2216"/>
                  <a:pt x="149794" y="4070"/>
                  <a:pt x="150243" y="6101"/>
                </a:cubicBezTo>
                <a:cubicBezTo>
                  <a:pt x="151161" y="10962"/>
                  <a:pt x="152724" y="15628"/>
                  <a:pt x="155088" y="19982"/>
                </a:cubicBezTo>
                <a:cubicBezTo>
                  <a:pt x="155068" y="19943"/>
                  <a:pt x="155048" y="19904"/>
                  <a:pt x="155029" y="19846"/>
                </a:cubicBezTo>
                <a:cubicBezTo>
                  <a:pt x="155009" y="19826"/>
                  <a:pt x="154990" y="19787"/>
                  <a:pt x="154990" y="19767"/>
                </a:cubicBezTo>
                <a:cubicBezTo>
                  <a:pt x="165871" y="41634"/>
                  <a:pt x="176810" y="63598"/>
                  <a:pt x="193453" y="81716"/>
                </a:cubicBezTo>
                <a:cubicBezTo>
                  <a:pt x="204021" y="93470"/>
                  <a:pt x="217110" y="102392"/>
                  <a:pt x="228576" y="113189"/>
                </a:cubicBezTo>
                <a:cubicBezTo>
                  <a:pt x="238285" y="121564"/>
                  <a:pt x="239926" y="131814"/>
                  <a:pt x="228264" y="139350"/>
                </a:cubicBezTo>
                <a:cubicBezTo>
                  <a:pt x="207284" y="156473"/>
                  <a:pt x="182280" y="169222"/>
                  <a:pt x="165441" y="190932"/>
                </a:cubicBezTo>
                <a:cubicBezTo>
                  <a:pt x="148211" y="210925"/>
                  <a:pt x="133150" y="232362"/>
                  <a:pt x="119496" y="254697"/>
                </a:cubicBezTo>
                <a:cubicBezTo>
                  <a:pt x="112991" y="263112"/>
                  <a:pt x="106525" y="282753"/>
                  <a:pt x="93046" y="277266"/>
                </a:cubicBezTo>
                <a:close/>
                <a:moveTo>
                  <a:pt x="102012" y="245755"/>
                </a:moveTo>
                <a:cubicBezTo>
                  <a:pt x="102169" y="247454"/>
                  <a:pt x="102325" y="249152"/>
                  <a:pt x="102462" y="250851"/>
                </a:cubicBezTo>
                <a:cubicBezTo>
                  <a:pt x="121644" y="219613"/>
                  <a:pt x="142566" y="188921"/>
                  <a:pt x="168918" y="163248"/>
                </a:cubicBezTo>
                <a:cubicBezTo>
                  <a:pt x="183979" y="149132"/>
                  <a:pt x="202556" y="139624"/>
                  <a:pt x="218223" y="126231"/>
                </a:cubicBezTo>
                <a:cubicBezTo>
                  <a:pt x="205037" y="113638"/>
                  <a:pt x="189488" y="103466"/>
                  <a:pt x="178002" y="89135"/>
                </a:cubicBezTo>
                <a:cubicBezTo>
                  <a:pt x="160733" y="69631"/>
                  <a:pt x="149520" y="45793"/>
                  <a:pt x="138034" y="22637"/>
                </a:cubicBezTo>
                <a:cubicBezTo>
                  <a:pt x="110686" y="69026"/>
                  <a:pt x="68726" y="97257"/>
                  <a:pt x="18522" y="114477"/>
                </a:cubicBezTo>
                <a:cubicBezTo>
                  <a:pt x="33915" y="128163"/>
                  <a:pt x="52551" y="138081"/>
                  <a:pt x="66245" y="153720"/>
                </a:cubicBezTo>
                <a:cubicBezTo>
                  <a:pt x="88670" y="178789"/>
                  <a:pt x="98945" y="212936"/>
                  <a:pt x="102012" y="245755"/>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 name="Google Shape;144;p4"/>
          <p:cNvSpPr/>
          <p:nvPr/>
        </p:nvSpPr>
        <p:spPr>
          <a:xfrm>
            <a:off x="10720541" y="1125318"/>
            <a:ext cx="509720" cy="585009"/>
          </a:xfrm>
          <a:custGeom>
            <a:avLst/>
            <a:gdLst/>
            <a:ahLst/>
            <a:cxnLst/>
            <a:rect l="l" t="t" r="r" b="b"/>
            <a:pathLst>
              <a:path w="764579" h="877514" extrusionOk="0">
                <a:moveTo>
                  <a:pt x="725745" y="410721"/>
                </a:moveTo>
                <a:cubicBezTo>
                  <a:pt x="738091" y="416305"/>
                  <a:pt x="751570" y="418238"/>
                  <a:pt x="764580" y="421635"/>
                </a:cubicBezTo>
                <a:cubicBezTo>
                  <a:pt x="713106" y="441413"/>
                  <a:pt x="665579" y="469761"/>
                  <a:pt x="621294" y="502483"/>
                </a:cubicBezTo>
                <a:cubicBezTo>
                  <a:pt x="604885" y="514080"/>
                  <a:pt x="590313" y="528020"/>
                  <a:pt x="576131" y="542233"/>
                </a:cubicBezTo>
                <a:cubicBezTo>
                  <a:pt x="554526" y="562343"/>
                  <a:pt x="536710" y="586064"/>
                  <a:pt x="525067" y="613300"/>
                </a:cubicBezTo>
                <a:cubicBezTo>
                  <a:pt x="512644" y="640087"/>
                  <a:pt x="503794" y="668357"/>
                  <a:pt x="493793" y="696120"/>
                </a:cubicBezTo>
                <a:cubicBezTo>
                  <a:pt x="471621" y="755296"/>
                  <a:pt x="452516" y="815605"/>
                  <a:pt x="439604" y="877515"/>
                </a:cubicBezTo>
                <a:cubicBezTo>
                  <a:pt x="426184" y="838546"/>
                  <a:pt x="410283" y="800533"/>
                  <a:pt x="390612" y="764297"/>
                </a:cubicBezTo>
                <a:cubicBezTo>
                  <a:pt x="367502" y="718767"/>
                  <a:pt x="342303" y="674292"/>
                  <a:pt x="310657" y="634073"/>
                </a:cubicBezTo>
                <a:cubicBezTo>
                  <a:pt x="291142" y="607697"/>
                  <a:pt x="275143" y="578606"/>
                  <a:pt x="251878" y="555158"/>
                </a:cubicBezTo>
                <a:cubicBezTo>
                  <a:pt x="215876" y="519508"/>
                  <a:pt x="178975" y="483701"/>
                  <a:pt x="134202" y="459140"/>
                </a:cubicBezTo>
                <a:cubicBezTo>
                  <a:pt x="92789" y="436122"/>
                  <a:pt x="48582" y="411815"/>
                  <a:pt x="0" y="411346"/>
                </a:cubicBezTo>
                <a:cubicBezTo>
                  <a:pt x="59717" y="381494"/>
                  <a:pt x="116308" y="345043"/>
                  <a:pt x="168309" y="303165"/>
                </a:cubicBezTo>
                <a:cubicBezTo>
                  <a:pt x="207261" y="270326"/>
                  <a:pt x="244982" y="235730"/>
                  <a:pt x="280066" y="198830"/>
                </a:cubicBezTo>
                <a:cubicBezTo>
                  <a:pt x="340017" y="130341"/>
                  <a:pt x="373558" y="92250"/>
                  <a:pt x="391764" y="0"/>
                </a:cubicBezTo>
                <a:cubicBezTo>
                  <a:pt x="415459" y="50293"/>
                  <a:pt x="433080" y="103710"/>
                  <a:pt x="463026" y="150860"/>
                </a:cubicBezTo>
                <a:cubicBezTo>
                  <a:pt x="477892" y="176631"/>
                  <a:pt x="497133" y="199279"/>
                  <a:pt x="514695" y="223176"/>
                </a:cubicBezTo>
                <a:cubicBezTo>
                  <a:pt x="531084" y="248479"/>
                  <a:pt x="551967" y="269916"/>
                  <a:pt x="573826" y="290514"/>
                </a:cubicBezTo>
                <a:cubicBezTo>
                  <a:pt x="601428" y="320463"/>
                  <a:pt x="632331" y="346879"/>
                  <a:pt x="663919" y="372494"/>
                </a:cubicBezTo>
                <a:cubicBezTo>
                  <a:pt x="683043" y="387293"/>
                  <a:pt x="703867" y="400374"/>
                  <a:pt x="725745" y="410721"/>
                </a:cubicBezTo>
                <a:close/>
              </a:path>
            </a:pathLst>
          </a:custGeom>
          <a:solidFill>
            <a:srgbClr val="FFCC47"/>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 name="Google Shape;145;p4"/>
          <p:cNvSpPr/>
          <p:nvPr/>
        </p:nvSpPr>
        <p:spPr>
          <a:xfrm>
            <a:off x="11205780" y="1114204"/>
            <a:ext cx="121713" cy="141481"/>
          </a:xfrm>
          <a:custGeom>
            <a:avLst/>
            <a:gdLst/>
            <a:ahLst/>
            <a:cxnLst/>
            <a:rect l="l" t="t" r="r" b="b"/>
            <a:pathLst>
              <a:path w="182569" h="212223" extrusionOk="0">
                <a:moveTo>
                  <a:pt x="143403" y="55155"/>
                </a:moveTo>
                <a:cubicBezTo>
                  <a:pt x="155241" y="64995"/>
                  <a:pt x="169598" y="70735"/>
                  <a:pt x="182569" y="78798"/>
                </a:cubicBezTo>
                <a:cubicBezTo>
                  <a:pt x="141664" y="127119"/>
                  <a:pt x="126193" y="148752"/>
                  <a:pt x="112206" y="212223"/>
                </a:cubicBezTo>
                <a:cubicBezTo>
                  <a:pt x="93336" y="165718"/>
                  <a:pt x="51884" y="125831"/>
                  <a:pt x="6446" y="105174"/>
                </a:cubicBezTo>
                <a:cubicBezTo>
                  <a:pt x="4317" y="104159"/>
                  <a:pt x="2149" y="103164"/>
                  <a:pt x="0" y="102148"/>
                </a:cubicBezTo>
                <a:cubicBezTo>
                  <a:pt x="22328" y="90532"/>
                  <a:pt x="42195" y="74756"/>
                  <a:pt x="58291" y="55369"/>
                </a:cubicBezTo>
                <a:cubicBezTo>
                  <a:pt x="72649" y="38325"/>
                  <a:pt x="86753" y="20656"/>
                  <a:pt x="95524" y="0"/>
                </a:cubicBezTo>
                <a:cubicBezTo>
                  <a:pt x="106893" y="21691"/>
                  <a:pt x="124278" y="40082"/>
                  <a:pt x="143403" y="55155"/>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6" name="Google Shape;146;p4"/>
          <p:cNvSpPr/>
          <p:nvPr/>
        </p:nvSpPr>
        <p:spPr>
          <a:xfrm>
            <a:off x="11192157" y="1576031"/>
            <a:ext cx="133135" cy="152143"/>
          </a:xfrm>
          <a:custGeom>
            <a:avLst/>
            <a:gdLst/>
            <a:ahLst/>
            <a:cxnLst/>
            <a:rect l="l" t="t" r="r" b="b"/>
            <a:pathLst>
              <a:path w="199701" h="228213" extrusionOk="0">
                <a:moveTo>
                  <a:pt x="159480" y="66478"/>
                </a:moveTo>
                <a:cubicBezTo>
                  <a:pt x="170985" y="80789"/>
                  <a:pt x="186515" y="90981"/>
                  <a:pt x="199701" y="103554"/>
                </a:cubicBezTo>
                <a:cubicBezTo>
                  <a:pt x="184034" y="116967"/>
                  <a:pt x="165457" y="126475"/>
                  <a:pt x="150396" y="140591"/>
                </a:cubicBezTo>
                <a:cubicBezTo>
                  <a:pt x="124044" y="166264"/>
                  <a:pt x="103123" y="196956"/>
                  <a:pt x="83940" y="228213"/>
                </a:cubicBezTo>
                <a:cubicBezTo>
                  <a:pt x="83803" y="226515"/>
                  <a:pt x="83647" y="224816"/>
                  <a:pt x="83490" y="223118"/>
                </a:cubicBezTo>
                <a:cubicBezTo>
                  <a:pt x="80424" y="190298"/>
                  <a:pt x="70168" y="156151"/>
                  <a:pt x="47723" y="131063"/>
                </a:cubicBezTo>
                <a:cubicBezTo>
                  <a:pt x="34029" y="115424"/>
                  <a:pt x="15393" y="105506"/>
                  <a:pt x="0" y="91820"/>
                </a:cubicBezTo>
                <a:cubicBezTo>
                  <a:pt x="50184" y="74600"/>
                  <a:pt x="92144" y="46369"/>
                  <a:pt x="119512" y="0"/>
                </a:cubicBezTo>
                <a:cubicBezTo>
                  <a:pt x="130998" y="23136"/>
                  <a:pt x="142211" y="46974"/>
                  <a:pt x="159480" y="66478"/>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 name="Google Shape;147;p4"/>
          <p:cNvSpPr/>
          <p:nvPr/>
        </p:nvSpPr>
        <p:spPr>
          <a:xfrm>
            <a:off x="685776" y="5017307"/>
            <a:ext cx="594073" cy="564643"/>
          </a:xfrm>
          <a:custGeom>
            <a:avLst/>
            <a:gdLst/>
            <a:ahLst/>
            <a:cxnLst/>
            <a:rect l="l" t="t" r="r" b="b"/>
            <a:pathLst>
              <a:path w="891110" h="846963" extrusionOk="0">
                <a:moveTo>
                  <a:pt x="878069" y="407552"/>
                </a:moveTo>
                <a:cubicBezTo>
                  <a:pt x="856131" y="360226"/>
                  <a:pt x="810045" y="326796"/>
                  <a:pt x="760554" y="312918"/>
                </a:cubicBezTo>
                <a:cubicBezTo>
                  <a:pt x="714272" y="300235"/>
                  <a:pt x="664461" y="309029"/>
                  <a:pt x="619924" y="324584"/>
                </a:cubicBezTo>
                <a:cubicBezTo>
                  <a:pt x="631918" y="306282"/>
                  <a:pt x="641168" y="286142"/>
                  <a:pt x="649437" y="265913"/>
                </a:cubicBezTo>
                <a:cubicBezTo>
                  <a:pt x="664514" y="231324"/>
                  <a:pt x="673460" y="193774"/>
                  <a:pt x="671660" y="155885"/>
                </a:cubicBezTo>
                <a:cubicBezTo>
                  <a:pt x="671090" y="116176"/>
                  <a:pt x="659898" y="75343"/>
                  <a:pt x="631045" y="46766"/>
                </a:cubicBezTo>
                <a:cubicBezTo>
                  <a:pt x="585422" y="3293"/>
                  <a:pt x="551900" y="-4003"/>
                  <a:pt x="490059" y="1670"/>
                </a:cubicBezTo>
                <a:cubicBezTo>
                  <a:pt x="451654" y="7593"/>
                  <a:pt x="422355" y="37312"/>
                  <a:pt x="400043" y="67191"/>
                </a:cubicBezTo>
                <a:cubicBezTo>
                  <a:pt x="378835" y="95644"/>
                  <a:pt x="363455" y="128413"/>
                  <a:pt x="351818" y="161843"/>
                </a:cubicBezTo>
                <a:cubicBezTo>
                  <a:pt x="343085" y="189778"/>
                  <a:pt x="341713" y="219533"/>
                  <a:pt x="343887" y="248574"/>
                </a:cubicBezTo>
                <a:cubicBezTo>
                  <a:pt x="336741" y="236622"/>
                  <a:pt x="328168" y="225580"/>
                  <a:pt x="320256" y="214110"/>
                </a:cubicBezTo>
                <a:cubicBezTo>
                  <a:pt x="310828" y="199018"/>
                  <a:pt x="299298" y="185532"/>
                  <a:pt x="288106" y="171779"/>
                </a:cubicBezTo>
                <a:cubicBezTo>
                  <a:pt x="275435" y="152816"/>
                  <a:pt x="257150" y="138902"/>
                  <a:pt x="237582" y="127646"/>
                </a:cubicBezTo>
                <a:cubicBezTo>
                  <a:pt x="204291" y="110147"/>
                  <a:pt x="165547" y="106097"/>
                  <a:pt x="128514" y="109165"/>
                </a:cubicBezTo>
                <a:cubicBezTo>
                  <a:pt x="93673" y="111413"/>
                  <a:pt x="59259" y="125381"/>
                  <a:pt x="35343" y="151318"/>
                </a:cubicBezTo>
                <a:cubicBezTo>
                  <a:pt x="19642" y="168889"/>
                  <a:pt x="9181" y="191169"/>
                  <a:pt x="3104" y="213824"/>
                </a:cubicBezTo>
                <a:cubicBezTo>
                  <a:pt x="-6377" y="258046"/>
                  <a:pt x="6722" y="305015"/>
                  <a:pt x="30709" y="342548"/>
                </a:cubicBezTo>
                <a:cubicBezTo>
                  <a:pt x="50509" y="371749"/>
                  <a:pt x="79148" y="394119"/>
                  <a:pt x="109338" y="411815"/>
                </a:cubicBezTo>
                <a:cubicBezTo>
                  <a:pt x="134502" y="426032"/>
                  <a:pt x="162589" y="434292"/>
                  <a:pt x="190747" y="440196"/>
                </a:cubicBezTo>
                <a:cubicBezTo>
                  <a:pt x="144286" y="452665"/>
                  <a:pt x="99679" y="477336"/>
                  <a:pt x="69578" y="515546"/>
                </a:cubicBezTo>
                <a:cubicBezTo>
                  <a:pt x="48388" y="545640"/>
                  <a:pt x="32189" y="580693"/>
                  <a:pt x="28909" y="617690"/>
                </a:cubicBezTo>
                <a:cubicBezTo>
                  <a:pt x="25862" y="660538"/>
                  <a:pt x="35806" y="707186"/>
                  <a:pt x="67190" y="738225"/>
                </a:cubicBezTo>
                <a:cubicBezTo>
                  <a:pt x="91427" y="761451"/>
                  <a:pt x="117500" y="771227"/>
                  <a:pt x="150951" y="766196"/>
                </a:cubicBezTo>
                <a:cubicBezTo>
                  <a:pt x="179359" y="763663"/>
                  <a:pt x="205218" y="750302"/>
                  <a:pt x="228101" y="733909"/>
                </a:cubicBezTo>
                <a:cubicBezTo>
                  <a:pt x="244069" y="723277"/>
                  <a:pt x="259199" y="711450"/>
                  <a:pt x="273225" y="698356"/>
                </a:cubicBezTo>
                <a:cubicBezTo>
                  <a:pt x="297515" y="674131"/>
                  <a:pt x="322590" y="649835"/>
                  <a:pt x="339378" y="619545"/>
                </a:cubicBezTo>
                <a:cubicBezTo>
                  <a:pt x="338861" y="641844"/>
                  <a:pt x="341713" y="664088"/>
                  <a:pt x="345633" y="686012"/>
                </a:cubicBezTo>
                <a:cubicBezTo>
                  <a:pt x="348841" y="704600"/>
                  <a:pt x="353564" y="723188"/>
                  <a:pt x="363134" y="739599"/>
                </a:cubicBezTo>
                <a:cubicBezTo>
                  <a:pt x="377552" y="763860"/>
                  <a:pt x="393859" y="787264"/>
                  <a:pt x="415298" y="805852"/>
                </a:cubicBezTo>
                <a:cubicBezTo>
                  <a:pt x="437753" y="828507"/>
                  <a:pt x="468620" y="844526"/>
                  <a:pt x="500627" y="846880"/>
                </a:cubicBezTo>
                <a:cubicBezTo>
                  <a:pt x="519322" y="847398"/>
                  <a:pt x="538284" y="845649"/>
                  <a:pt x="555500" y="837818"/>
                </a:cubicBezTo>
                <a:cubicBezTo>
                  <a:pt x="572305" y="830612"/>
                  <a:pt x="589093" y="821746"/>
                  <a:pt x="601426" y="807921"/>
                </a:cubicBezTo>
                <a:cubicBezTo>
                  <a:pt x="615077" y="791777"/>
                  <a:pt x="630778" y="776257"/>
                  <a:pt x="637799" y="755850"/>
                </a:cubicBezTo>
                <a:cubicBezTo>
                  <a:pt x="648510" y="726559"/>
                  <a:pt x="647049" y="694717"/>
                  <a:pt x="641595" y="664463"/>
                </a:cubicBezTo>
                <a:cubicBezTo>
                  <a:pt x="636766" y="632568"/>
                  <a:pt x="624184" y="602224"/>
                  <a:pt x="603493" y="577339"/>
                </a:cubicBezTo>
                <a:cubicBezTo>
                  <a:pt x="619265" y="583119"/>
                  <a:pt x="636160" y="584528"/>
                  <a:pt x="652609" y="587258"/>
                </a:cubicBezTo>
                <a:cubicBezTo>
                  <a:pt x="686791" y="592234"/>
                  <a:pt x="721846" y="594678"/>
                  <a:pt x="756134" y="589470"/>
                </a:cubicBezTo>
                <a:cubicBezTo>
                  <a:pt x="810294" y="584653"/>
                  <a:pt x="871636" y="556878"/>
                  <a:pt x="887301" y="500473"/>
                </a:cubicBezTo>
                <a:cubicBezTo>
                  <a:pt x="895285" y="469773"/>
                  <a:pt x="890010" y="436521"/>
                  <a:pt x="878069" y="407552"/>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 name="Google Shape;148;p4"/>
          <p:cNvSpPr/>
          <p:nvPr/>
        </p:nvSpPr>
        <p:spPr>
          <a:xfrm>
            <a:off x="685776" y="5017307"/>
            <a:ext cx="594073" cy="564643"/>
          </a:xfrm>
          <a:custGeom>
            <a:avLst/>
            <a:gdLst/>
            <a:ahLst/>
            <a:cxnLst/>
            <a:rect l="l" t="t" r="r" b="b"/>
            <a:pathLst>
              <a:path w="891110" h="846963" extrusionOk="0">
                <a:moveTo>
                  <a:pt x="878069" y="407552"/>
                </a:moveTo>
                <a:cubicBezTo>
                  <a:pt x="856131" y="360226"/>
                  <a:pt x="810045" y="326796"/>
                  <a:pt x="760554" y="312918"/>
                </a:cubicBezTo>
                <a:cubicBezTo>
                  <a:pt x="714272" y="300235"/>
                  <a:pt x="664461" y="309029"/>
                  <a:pt x="619924" y="324584"/>
                </a:cubicBezTo>
                <a:cubicBezTo>
                  <a:pt x="631918" y="306282"/>
                  <a:pt x="641168" y="286142"/>
                  <a:pt x="649437" y="265913"/>
                </a:cubicBezTo>
                <a:cubicBezTo>
                  <a:pt x="664514" y="231324"/>
                  <a:pt x="673460" y="193774"/>
                  <a:pt x="671660" y="155885"/>
                </a:cubicBezTo>
                <a:cubicBezTo>
                  <a:pt x="671090" y="116176"/>
                  <a:pt x="659898" y="75343"/>
                  <a:pt x="631045" y="46766"/>
                </a:cubicBezTo>
                <a:cubicBezTo>
                  <a:pt x="585422" y="3293"/>
                  <a:pt x="551900" y="-4003"/>
                  <a:pt x="490059" y="1670"/>
                </a:cubicBezTo>
                <a:cubicBezTo>
                  <a:pt x="451654" y="7593"/>
                  <a:pt x="422355" y="37312"/>
                  <a:pt x="400043" y="67191"/>
                </a:cubicBezTo>
                <a:cubicBezTo>
                  <a:pt x="378835" y="95644"/>
                  <a:pt x="363455" y="128413"/>
                  <a:pt x="351818" y="161843"/>
                </a:cubicBezTo>
                <a:cubicBezTo>
                  <a:pt x="343085" y="189778"/>
                  <a:pt x="341713" y="219533"/>
                  <a:pt x="343887" y="248574"/>
                </a:cubicBezTo>
                <a:cubicBezTo>
                  <a:pt x="336741" y="236622"/>
                  <a:pt x="328168" y="225580"/>
                  <a:pt x="320256" y="214110"/>
                </a:cubicBezTo>
                <a:cubicBezTo>
                  <a:pt x="310828" y="199018"/>
                  <a:pt x="299298" y="185532"/>
                  <a:pt x="288106" y="171779"/>
                </a:cubicBezTo>
                <a:cubicBezTo>
                  <a:pt x="275435" y="152816"/>
                  <a:pt x="257150" y="138902"/>
                  <a:pt x="237582" y="127646"/>
                </a:cubicBezTo>
                <a:cubicBezTo>
                  <a:pt x="204291" y="110147"/>
                  <a:pt x="165547" y="106097"/>
                  <a:pt x="128514" y="109165"/>
                </a:cubicBezTo>
                <a:cubicBezTo>
                  <a:pt x="93673" y="111413"/>
                  <a:pt x="59259" y="125381"/>
                  <a:pt x="35343" y="151318"/>
                </a:cubicBezTo>
                <a:cubicBezTo>
                  <a:pt x="19642" y="168889"/>
                  <a:pt x="9181" y="191169"/>
                  <a:pt x="3104" y="213824"/>
                </a:cubicBezTo>
                <a:cubicBezTo>
                  <a:pt x="-6377" y="258046"/>
                  <a:pt x="6722" y="305015"/>
                  <a:pt x="30709" y="342548"/>
                </a:cubicBezTo>
                <a:cubicBezTo>
                  <a:pt x="50509" y="371749"/>
                  <a:pt x="79148" y="394119"/>
                  <a:pt x="109338" y="411815"/>
                </a:cubicBezTo>
                <a:cubicBezTo>
                  <a:pt x="134502" y="426032"/>
                  <a:pt x="162589" y="434292"/>
                  <a:pt x="190747" y="440196"/>
                </a:cubicBezTo>
                <a:cubicBezTo>
                  <a:pt x="144286" y="452665"/>
                  <a:pt x="99679" y="477336"/>
                  <a:pt x="69578" y="515546"/>
                </a:cubicBezTo>
                <a:cubicBezTo>
                  <a:pt x="48388" y="545640"/>
                  <a:pt x="32189" y="580693"/>
                  <a:pt x="28909" y="617690"/>
                </a:cubicBezTo>
                <a:cubicBezTo>
                  <a:pt x="25862" y="660538"/>
                  <a:pt x="35806" y="707186"/>
                  <a:pt x="67190" y="738225"/>
                </a:cubicBezTo>
                <a:cubicBezTo>
                  <a:pt x="91427" y="761451"/>
                  <a:pt x="117500" y="771227"/>
                  <a:pt x="150951" y="766196"/>
                </a:cubicBezTo>
                <a:cubicBezTo>
                  <a:pt x="179359" y="763663"/>
                  <a:pt x="205218" y="750302"/>
                  <a:pt x="228101" y="733909"/>
                </a:cubicBezTo>
                <a:cubicBezTo>
                  <a:pt x="244069" y="723277"/>
                  <a:pt x="259199" y="711450"/>
                  <a:pt x="273225" y="698356"/>
                </a:cubicBezTo>
                <a:cubicBezTo>
                  <a:pt x="297515" y="674131"/>
                  <a:pt x="322590" y="649835"/>
                  <a:pt x="339378" y="619545"/>
                </a:cubicBezTo>
                <a:cubicBezTo>
                  <a:pt x="338861" y="641844"/>
                  <a:pt x="341713" y="664088"/>
                  <a:pt x="345633" y="686012"/>
                </a:cubicBezTo>
                <a:cubicBezTo>
                  <a:pt x="348841" y="704600"/>
                  <a:pt x="353564" y="723188"/>
                  <a:pt x="363134" y="739599"/>
                </a:cubicBezTo>
                <a:cubicBezTo>
                  <a:pt x="377552" y="763860"/>
                  <a:pt x="393859" y="787264"/>
                  <a:pt x="415298" y="805852"/>
                </a:cubicBezTo>
                <a:cubicBezTo>
                  <a:pt x="437753" y="828507"/>
                  <a:pt x="468620" y="844526"/>
                  <a:pt x="500627" y="846880"/>
                </a:cubicBezTo>
                <a:cubicBezTo>
                  <a:pt x="519322" y="847398"/>
                  <a:pt x="538284" y="845649"/>
                  <a:pt x="555500" y="837818"/>
                </a:cubicBezTo>
                <a:cubicBezTo>
                  <a:pt x="572305" y="830612"/>
                  <a:pt x="589093" y="821746"/>
                  <a:pt x="601426" y="807921"/>
                </a:cubicBezTo>
                <a:cubicBezTo>
                  <a:pt x="615077" y="791777"/>
                  <a:pt x="630778" y="776257"/>
                  <a:pt x="637799" y="755850"/>
                </a:cubicBezTo>
                <a:cubicBezTo>
                  <a:pt x="648510" y="726559"/>
                  <a:pt x="647049" y="694717"/>
                  <a:pt x="641595" y="664463"/>
                </a:cubicBezTo>
                <a:cubicBezTo>
                  <a:pt x="636766" y="632568"/>
                  <a:pt x="624184" y="602224"/>
                  <a:pt x="603493" y="577339"/>
                </a:cubicBezTo>
                <a:cubicBezTo>
                  <a:pt x="619265" y="583119"/>
                  <a:pt x="636160" y="584528"/>
                  <a:pt x="652609" y="587258"/>
                </a:cubicBezTo>
                <a:cubicBezTo>
                  <a:pt x="686791" y="592234"/>
                  <a:pt x="721846" y="594678"/>
                  <a:pt x="756134" y="589470"/>
                </a:cubicBezTo>
                <a:cubicBezTo>
                  <a:pt x="810294" y="584653"/>
                  <a:pt x="871636" y="556878"/>
                  <a:pt x="887301" y="500473"/>
                </a:cubicBezTo>
                <a:cubicBezTo>
                  <a:pt x="895285" y="469773"/>
                  <a:pt x="890010" y="436521"/>
                  <a:pt x="878069" y="407552"/>
                </a:cubicBezTo>
                <a:close/>
                <a:moveTo>
                  <a:pt x="364489" y="155992"/>
                </a:moveTo>
                <a:cubicBezTo>
                  <a:pt x="386088" y="100888"/>
                  <a:pt x="433048" y="16601"/>
                  <a:pt x="498899" y="12052"/>
                </a:cubicBezTo>
                <a:cubicBezTo>
                  <a:pt x="553129" y="8806"/>
                  <a:pt x="581216" y="15834"/>
                  <a:pt x="621261" y="53402"/>
                </a:cubicBezTo>
                <a:cubicBezTo>
                  <a:pt x="647530" y="78305"/>
                  <a:pt x="658383" y="114428"/>
                  <a:pt x="659809" y="149837"/>
                </a:cubicBezTo>
                <a:cubicBezTo>
                  <a:pt x="663676" y="197217"/>
                  <a:pt x="648189" y="243847"/>
                  <a:pt x="627891" y="286160"/>
                </a:cubicBezTo>
                <a:cubicBezTo>
                  <a:pt x="622544" y="296167"/>
                  <a:pt x="617804" y="306549"/>
                  <a:pt x="611691" y="316111"/>
                </a:cubicBezTo>
                <a:cubicBezTo>
                  <a:pt x="608893" y="320767"/>
                  <a:pt x="597273" y="331613"/>
                  <a:pt x="593477" y="339801"/>
                </a:cubicBezTo>
                <a:cubicBezTo>
                  <a:pt x="587632" y="331684"/>
                  <a:pt x="580325" y="324031"/>
                  <a:pt x="570933" y="316325"/>
                </a:cubicBezTo>
                <a:cubicBezTo>
                  <a:pt x="562379" y="308512"/>
                  <a:pt x="554056" y="299914"/>
                  <a:pt x="543310" y="295115"/>
                </a:cubicBezTo>
                <a:cubicBezTo>
                  <a:pt x="537892" y="293759"/>
                  <a:pt x="529320" y="286124"/>
                  <a:pt x="523688" y="288461"/>
                </a:cubicBezTo>
                <a:cubicBezTo>
                  <a:pt x="517665" y="286749"/>
                  <a:pt x="510304" y="286374"/>
                  <a:pt x="506562" y="286017"/>
                </a:cubicBezTo>
                <a:cubicBezTo>
                  <a:pt x="495548" y="285536"/>
                  <a:pt x="484303" y="284893"/>
                  <a:pt x="473396" y="286606"/>
                </a:cubicBezTo>
                <a:cubicBezTo>
                  <a:pt x="471079" y="287123"/>
                  <a:pt x="466642" y="286142"/>
                  <a:pt x="463826" y="286927"/>
                </a:cubicBezTo>
                <a:cubicBezTo>
                  <a:pt x="445470" y="286249"/>
                  <a:pt x="427131" y="286802"/>
                  <a:pt x="409078" y="290299"/>
                </a:cubicBezTo>
                <a:cubicBezTo>
                  <a:pt x="394090" y="293813"/>
                  <a:pt x="379120" y="298968"/>
                  <a:pt x="364774" y="305640"/>
                </a:cubicBezTo>
                <a:cubicBezTo>
                  <a:pt x="364328" y="303909"/>
                  <a:pt x="363829" y="302215"/>
                  <a:pt x="363669" y="300698"/>
                </a:cubicBezTo>
                <a:cubicBezTo>
                  <a:pt x="360568" y="289835"/>
                  <a:pt x="355756" y="279417"/>
                  <a:pt x="354758" y="268054"/>
                </a:cubicBezTo>
                <a:cubicBezTo>
                  <a:pt x="350071" y="230682"/>
                  <a:pt x="351229" y="191598"/>
                  <a:pt x="364489" y="155992"/>
                </a:cubicBezTo>
                <a:close/>
                <a:moveTo>
                  <a:pt x="584674" y="547370"/>
                </a:moveTo>
                <a:cubicBezTo>
                  <a:pt x="554894" y="590219"/>
                  <a:pt x="504495" y="611482"/>
                  <a:pt x="452937" y="607362"/>
                </a:cubicBezTo>
                <a:cubicBezTo>
                  <a:pt x="424191" y="607023"/>
                  <a:pt x="396247" y="599602"/>
                  <a:pt x="370120" y="587721"/>
                </a:cubicBezTo>
                <a:cubicBezTo>
                  <a:pt x="340697" y="576340"/>
                  <a:pt x="313982" y="557717"/>
                  <a:pt x="295715" y="531708"/>
                </a:cubicBezTo>
                <a:cubicBezTo>
                  <a:pt x="287393" y="519007"/>
                  <a:pt x="283062" y="504290"/>
                  <a:pt x="278304" y="490019"/>
                </a:cubicBezTo>
                <a:cubicBezTo>
                  <a:pt x="274900" y="478710"/>
                  <a:pt x="271888" y="466990"/>
                  <a:pt x="272298" y="455074"/>
                </a:cubicBezTo>
                <a:cubicBezTo>
                  <a:pt x="273153" y="426978"/>
                  <a:pt x="280906" y="398347"/>
                  <a:pt x="296803" y="374996"/>
                </a:cubicBezTo>
                <a:cubicBezTo>
                  <a:pt x="310828" y="355320"/>
                  <a:pt x="328846" y="337999"/>
                  <a:pt x="350071" y="326154"/>
                </a:cubicBezTo>
                <a:cubicBezTo>
                  <a:pt x="398688" y="296292"/>
                  <a:pt x="434492" y="294687"/>
                  <a:pt x="489774" y="297862"/>
                </a:cubicBezTo>
                <a:cubicBezTo>
                  <a:pt x="501875" y="298576"/>
                  <a:pt x="514047" y="298558"/>
                  <a:pt x="526094" y="300056"/>
                </a:cubicBezTo>
                <a:cubicBezTo>
                  <a:pt x="532456" y="303214"/>
                  <a:pt x="539193" y="305658"/>
                  <a:pt x="545181" y="309493"/>
                </a:cubicBezTo>
                <a:cubicBezTo>
                  <a:pt x="554288" y="316164"/>
                  <a:pt x="562183" y="324335"/>
                  <a:pt x="570541" y="331862"/>
                </a:cubicBezTo>
                <a:cubicBezTo>
                  <a:pt x="592283" y="349362"/>
                  <a:pt x="599465" y="377137"/>
                  <a:pt x="604242" y="403431"/>
                </a:cubicBezTo>
                <a:cubicBezTo>
                  <a:pt x="606683" y="414830"/>
                  <a:pt x="607824" y="427299"/>
                  <a:pt x="608572" y="439090"/>
                </a:cubicBezTo>
                <a:cubicBezTo>
                  <a:pt x="610639" y="471985"/>
                  <a:pt x="602727" y="519168"/>
                  <a:pt x="584674" y="547370"/>
                </a:cubicBezTo>
                <a:close/>
                <a:moveTo>
                  <a:pt x="94938" y="388857"/>
                </a:moveTo>
                <a:cubicBezTo>
                  <a:pt x="71877" y="372588"/>
                  <a:pt x="49885" y="353072"/>
                  <a:pt x="35753" y="328348"/>
                </a:cubicBezTo>
                <a:cubicBezTo>
                  <a:pt x="12032" y="286802"/>
                  <a:pt x="1553" y="233090"/>
                  <a:pt x="24650" y="189082"/>
                </a:cubicBezTo>
                <a:cubicBezTo>
                  <a:pt x="42596" y="146983"/>
                  <a:pt x="86295" y="122812"/>
                  <a:pt x="130831" y="120689"/>
                </a:cubicBezTo>
                <a:cubicBezTo>
                  <a:pt x="161448" y="118210"/>
                  <a:pt x="193705" y="121206"/>
                  <a:pt x="222362" y="133230"/>
                </a:cubicBezTo>
                <a:cubicBezTo>
                  <a:pt x="236352" y="139313"/>
                  <a:pt x="248738" y="148143"/>
                  <a:pt x="260660" y="157865"/>
                </a:cubicBezTo>
                <a:cubicBezTo>
                  <a:pt x="271549" y="167391"/>
                  <a:pt x="278928" y="180003"/>
                  <a:pt x="288533" y="190706"/>
                </a:cubicBezTo>
                <a:cubicBezTo>
                  <a:pt x="297979" y="201516"/>
                  <a:pt x="305286" y="212683"/>
                  <a:pt x="313430" y="224688"/>
                </a:cubicBezTo>
                <a:cubicBezTo>
                  <a:pt x="320968" y="235409"/>
                  <a:pt x="329077" y="245809"/>
                  <a:pt x="335404" y="257333"/>
                </a:cubicBezTo>
                <a:cubicBezTo>
                  <a:pt x="342800" y="272906"/>
                  <a:pt x="348093" y="289353"/>
                  <a:pt x="352851" y="305961"/>
                </a:cubicBezTo>
                <a:cubicBezTo>
                  <a:pt x="353119" y="307477"/>
                  <a:pt x="353386" y="309332"/>
                  <a:pt x="353885" y="311063"/>
                </a:cubicBezTo>
                <a:cubicBezTo>
                  <a:pt x="318830" y="329775"/>
                  <a:pt x="288694" y="358032"/>
                  <a:pt x="273421" y="394583"/>
                </a:cubicBezTo>
                <a:cubicBezTo>
                  <a:pt x="268645" y="406677"/>
                  <a:pt x="264938" y="419379"/>
                  <a:pt x="262835" y="432294"/>
                </a:cubicBezTo>
                <a:cubicBezTo>
                  <a:pt x="261035" y="431866"/>
                  <a:pt x="259039" y="431973"/>
                  <a:pt x="257203" y="431990"/>
                </a:cubicBezTo>
                <a:cubicBezTo>
                  <a:pt x="246742" y="431776"/>
                  <a:pt x="236316" y="433596"/>
                  <a:pt x="225855" y="432775"/>
                </a:cubicBezTo>
                <a:cubicBezTo>
                  <a:pt x="179608" y="429422"/>
                  <a:pt x="133094" y="415793"/>
                  <a:pt x="94938" y="388857"/>
                </a:cubicBezTo>
                <a:close/>
                <a:moveTo>
                  <a:pt x="326244" y="619153"/>
                </a:moveTo>
                <a:cubicBezTo>
                  <a:pt x="314375" y="639239"/>
                  <a:pt x="298460" y="656221"/>
                  <a:pt x="282207" y="672758"/>
                </a:cubicBezTo>
                <a:cubicBezTo>
                  <a:pt x="262211" y="694771"/>
                  <a:pt x="238758" y="713287"/>
                  <a:pt x="213897" y="729467"/>
                </a:cubicBezTo>
                <a:cubicBezTo>
                  <a:pt x="200923" y="738154"/>
                  <a:pt x="187022" y="745646"/>
                  <a:pt x="172052" y="750213"/>
                </a:cubicBezTo>
                <a:cubicBezTo>
                  <a:pt x="154480" y="754869"/>
                  <a:pt x="135749" y="757295"/>
                  <a:pt x="117696" y="754352"/>
                </a:cubicBezTo>
                <a:cubicBezTo>
                  <a:pt x="78899" y="744540"/>
                  <a:pt x="52220" y="708720"/>
                  <a:pt x="44147" y="670689"/>
                </a:cubicBezTo>
                <a:cubicBezTo>
                  <a:pt x="39068" y="646196"/>
                  <a:pt x="38284" y="620366"/>
                  <a:pt x="44307" y="595963"/>
                </a:cubicBezTo>
                <a:cubicBezTo>
                  <a:pt x="51632" y="567724"/>
                  <a:pt x="64820" y="540485"/>
                  <a:pt x="82944" y="517580"/>
                </a:cubicBezTo>
                <a:cubicBezTo>
                  <a:pt x="107787" y="488289"/>
                  <a:pt x="141702" y="469077"/>
                  <a:pt x="177470" y="456215"/>
                </a:cubicBezTo>
                <a:cubicBezTo>
                  <a:pt x="195648" y="450150"/>
                  <a:pt x="214627" y="446547"/>
                  <a:pt x="233697" y="444852"/>
                </a:cubicBezTo>
                <a:cubicBezTo>
                  <a:pt x="240558" y="444620"/>
                  <a:pt x="253265" y="446796"/>
                  <a:pt x="261356" y="444584"/>
                </a:cubicBezTo>
                <a:cubicBezTo>
                  <a:pt x="260090" y="460818"/>
                  <a:pt x="261605" y="477158"/>
                  <a:pt x="267094" y="492784"/>
                </a:cubicBezTo>
                <a:cubicBezTo>
                  <a:pt x="273706" y="514262"/>
                  <a:pt x="281351" y="536257"/>
                  <a:pt x="297640" y="552437"/>
                </a:cubicBezTo>
                <a:cubicBezTo>
                  <a:pt x="310186" y="566957"/>
                  <a:pt x="325477" y="578445"/>
                  <a:pt x="342176" y="587525"/>
                </a:cubicBezTo>
                <a:cubicBezTo>
                  <a:pt x="337257" y="598282"/>
                  <a:pt x="332428" y="609092"/>
                  <a:pt x="326244" y="619153"/>
                </a:cubicBezTo>
                <a:close/>
                <a:moveTo>
                  <a:pt x="625414" y="644787"/>
                </a:moveTo>
                <a:cubicBezTo>
                  <a:pt x="634235" y="680839"/>
                  <a:pt x="639653" y="720262"/>
                  <a:pt x="625360" y="755654"/>
                </a:cubicBezTo>
                <a:cubicBezTo>
                  <a:pt x="617162" y="774331"/>
                  <a:pt x="602299" y="789173"/>
                  <a:pt x="588808" y="804193"/>
                </a:cubicBezTo>
                <a:cubicBezTo>
                  <a:pt x="566816" y="823298"/>
                  <a:pt x="537749" y="835749"/>
                  <a:pt x="508397" y="835196"/>
                </a:cubicBezTo>
                <a:cubicBezTo>
                  <a:pt x="493427" y="836070"/>
                  <a:pt x="478832" y="831771"/>
                  <a:pt x="465216" y="825902"/>
                </a:cubicBezTo>
                <a:cubicBezTo>
                  <a:pt x="447751" y="818678"/>
                  <a:pt x="432602" y="807404"/>
                  <a:pt x="419593" y="793775"/>
                </a:cubicBezTo>
                <a:cubicBezTo>
                  <a:pt x="409595" y="784695"/>
                  <a:pt x="400256" y="774848"/>
                  <a:pt x="392789" y="763538"/>
                </a:cubicBezTo>
                <a:cubicBezTo>
                  <a:pt x="382880" y="749000"/>
                  <a:pt x="372170" y="734693"/>
                  <a:pt x="365843" y="718121"/>
                </a:cubicBezTo>
                <a:cubicBezTo>
                  <a:pt x="355186" y="685263"/>
                  <a:pt x="350410" y="650335"/>
                  <a:pt x="351265" y="615603"/>
                </a:cubicBezTo>
                <a:cubicBezTo>
                  <a:pt x="351889" y="608236"/>
                  <a:pt x="353457" y="600993"/>
                  <a:pt x="354402" y="593644"/>
                </a:cubicBezTo>
                <a:cubicBezTo>
                  <a:pt x="358162" y="595374"/>
                  <a:pt x="361958" y="597015"/>
                  <a:pt x="365807" y="598549"/>
                </a:cubicBezTo>
                <a:cubicBezTo>
                  <a:pt x="398260" y="613766"/>
                  <a:pt x="433850" y="620295"/>
                  <a:pt x="469582" y="619349"/>
                </a:cubicBezTo>
                <a:cubicBezTo>
                  <a:pt x="512193" y="619224"/>
                  <a:pt x="554252" y="600280"/>
                  <a:pt x="582678" y="568652"/>
                </a:cubicBezTo>
                <a:cubicBezTo>
                  <a:pt x="583087" y="569865"/>
                  <a:pt x="583782" y="571042"/>
                  <a:pt x="584763" y="572059"/>
                </a:cubicBezTo>
                <a:cubicBezTo>
                  <a:pt x="602156" y="593876"/>
                  <a:pt x="619051" y="616994"/>
                  <a:pt x="625414" y="644787"/>
                </a:cubicBezTo>
                <a:close/>
                <a:moveTo>
                  <a:pt x="776005" y="574895"/>
                </a:moveTo>
                <a:cubicBezTo>
                  <a:pt x="724804" y="584849"/>
                  <a:pt x="672587" y="580158"/>
                  <a:pt x="621671" y="570400"/>
                </a:cubicBezTo>
                <a:cubicBezTo>
                  <a:pt x="611263" y="568545"/>
                  <a:pt x="600339" y="562979"/>
                  <a:pt x="589735" y="560143"/>
                </a:cubicBezTo>
                <a:cubicBezTo>
                  <a:pt x="592087" y="557075"/>
                  <a:pt x="594333" y="553935"/>
                  <a:pt x="596436" y="550671"/>
                </a:cubicBezTo>
                <a:cubicBezTo>
                  <a:pt x="610319" y="527641"/>
                  <a:pt x="615237" y="500473"/>
                  <a:pt x="619265" y="474232"/>
                </a:cubicBezTo>
                <a:cubicBezTo>
                  <a:pt x="622455" y="447421"/>
                  <a:pt x="619853" y="420092"/>
                  <a:pt x="614132" y="393798"/>
                </a:cubicBezTo>
                <a:cubicBezTo>
                  <a:pt x="610907" y="376316"/>
                  <a:pt x="606630" y="362117"/>
                  <a:pt x="599572" y="349433"/>
                </a:cubicBezTo>
                <a:cubicBezTo>
                  <a:pt x="600250" y="349237"/>
                  <a:pt x="600909" y="348934"/>
                  <a:pt x="601497" y="348470"/>
                </a:cubicBezTo>
                <a:cubicBezTo>
                  <a:pt x="628408" y="325726"/>
                  <a:pt x="698197" y="315719"/>
                  <a:pt x="732984" y="319393"/>
                </a:cubicBezTo>
                <a:cubicBezTo>
                  <a:pt x="802150" y="327938"/>
                  <a:pt x="871351" y="380473"/>
                  <a:pt x="878230" y="453254"/>
                </a:cubicBezTo>
                <a:cubicBezTo>
                  <a:pt x="888495" y="522414"/>
                  <a:pt x="838167" y="561748"/>
                  <a:pt x="776005" y="574895"/>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 name="Google Shape;149;p4"/>
          <p:cNvSpPr/>
          <p:nvPr/>
        </p:nvSpPr>
        <p:spPr>
          <a:xfrm>
            <a:off x="867280" y="5215091"/>
            <a:ext cx="224419" cy="207460"/>
          </a:xfrm>
          <a:custGeom>
            <a:avLst/>
            <a:gdLst/>
            <a:ahLst/>
            <a:cxnLst/>
            <a:rect l="l" t="t" r="r" b="b"/>
            <a:pathLst>
              <a:path w="336627" h="311190" extrusionOk="0">
                <a:moveTo>
                  <a:pt x="336312" y="142416"/>
                </a:moveTo>
                <a:cubicBezTo>
                  <a:pt x="338361" y="175310"/>
                  <a:pt x="330449" y="222493"/>
                  <a:pt x="312395" y="250696"/>
                </a:cubicBezTo>
                <a:cubicBezTo>
                  <a:pt x="282633" y="293544"/>
                  <a:pt x="232216" y="314808"/>
                  <a:pt x="180676" y="310687"/>
                </a:cubicBezTo>
                <a:cubicBezTo>
                  <a:pt x="151930" y="310348"/>
                  <a:pt x="123986" y="302927"/>
                  <a:pt x="97860" y="291029"/>
                </a:cubicBezTo>
                <a:cubicBezTo>
                  <a:pt x="68419" y="279648"/>
                  <a:pt x="41722" y="261024"/>
                  <a:pt x="23455" y="235016"/>
                </a:cubicBezTo>
                <a:cubicBezTo>
                  <a:pt x="15132" y="222315"/>
                  <a:pt x="10802" y="207598"/>
                  <a:pt x="6043" y="193309"/>
                </a:cubicBezTo>
                <a:cubicBezTo>
                  <a:pt x="2639" y="181982"/>
                  <a:pt x="-372" y="170280"/>
                  <a:pt x="38" y="158363"/>
                </a:cubicBezTo>
                <a:cubicBezTo>
                  <a:pt x="875" y="130268"/>
                  <a:pt x="8645" y="101637"/>
                  <a:pt x="24542" y="78286"/>
                </a:cubicBezTo>
                <a:cubicBezTo>
                  <a:pt x="38568" y="58610"/>
                  <a:pt x="56585" y="41289"/>
                  <a:pt x="77811" y="29444"/>
                </a:cubicBezTo>
                <a:cubicBezTo>
                  <a:pt x="126428" y="-418"/>
                  <a:pt x="162213" y="-2023"/>
                  <a:pt x="217513" y="1152"/>
                </a:cubicBezTo>
                <a:cubicBezTo>
                  <a:pt x="229614" y="1865"/>
                  <a:pt x="241786" y="1830"/>
                  <a:pt x="253834" y="3346"/>
                </a:cubicBezTo>
                <a:cubicBezTo>
                  <a:pt x="260196" y="6503"/>
                  <a:pt x="266933" y="8947"/>
                  <a:pt x="272921" y="12783"/>
                </a:cubicBezTo>
                <a:cubicBezTo>
                  <a:pt x="282027" y="19472"/>
                  <a:pt x="289922" y="27624"/>
                  <a:pt x="298298" y="35170"/>
                </a:cubicBezTo>
                <a:cubicBezTo>
                  <a:pt x="320023" y="52670"/>
                  <a:pt x="327205" y="80444"/>
                  <a:pt x="331999" y="106738"/>
                </a:cubicBezTo>
                <a:cubicBezTo>
                  <a:pt x="334423" y="118155"/>
                  <a:pt x="335563" y="130624"/>
                  <a:pt x="336312" y="142416"/>
                </a:cubicBezTo>
                <a:close/>
              </a:path>
            </a:pathLst>
          </a:custGeom>
          <a:solidFill>
            <a:srgbClr val="FFCC47"/>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0" name="Google Shape;150;p4"/>
          <p:cNvSpPr/>
          <p:nvPr/>
        </p:nvSpPr>
        <p:spPr>
          <a:xfrm>
            <a:off x="920613" y="5024894"/>
            <a:ext cx="205427" cy="218924"/>
          </a:xfrm>
          <a:custGeom>
            <a:avLst/>
            <a:gdLst/>
            <a:ahLst/>
            <a:cxnLst/>
            <a:rect l="l" t="t" r="r" b="b"/>
            <a:pathLst>
              <a:path w="308141" h="328385" extrusionOk="0">
                <a:moveTo>
                  <a:pt x="307551" y="138458"/>
                </a:moveTo>
                <a:cubicBezTo>
                  <a:pt x="311401" y="185837"/>
                  <a:pt x="295914" y="232485"/>
                  <a:pt x="275633" y="274781"/>
                </a:cubicBezTo>
                <a:cubicBezTo>
                  <a:pt x="270286" y="284788"/>
                  <a:pt x="265546" y="295152"/>
                  <a:pt x="259433" y="304732"/>
                </a:cubicBezTo>
                <a:cubicBezTo>
                  <a:pt x="256635" y="309387"/>
                  <a:pt x="245051" y="320198"/>
                  <a:pt x="241237" y="328386"/>
                </a:cubicBezTo>
                <a:cubicBezTo>
                  <a:pt x="235410" y="320269"/>
                  <a:pt x="228067" y="312652"/>
                  <a:pt x="218675" y="304963"/>
                </a:cubicBezTo>
                <a:cubicBezTo>
                  <a:pt x="210121" y="297132"/>
                  <a:pt x="201780" y="288552"/>
                  <a:pt x="191052" y="283753"/>
                </a:cubicBezTo>
                <a:cubicBezTo>
                  <a:pt x="185616" y="282380"/>
                  <a:pt x="177044" y="274745"/>
                  <a:pt x="171413" y="277100"/>
                </a:cubicBezTo>
                <a:cubicBezTo>
                  <a:pt x="165407" y="275405"/>
                  <a:pt x="158029" y="275012"/>
                  <a:pt x="154286" y="274674"/>
                </a:cubicBezTo>
                <a:cubicBezTo>
                  <a:pt x="143272" y="274192"/>
                  <a:pt x="132027" y="273550"/>
                  <a:pt x="121120" y="275262"/>
                </a:cubicBezTo>
                <a:cubicBezTo>
                  <a:pt x="118803" y="275780"/>
                  <a:pt x="114330" y="274781"/>
                  <a:pt x="111514" y="275565"/>
                </a:cubicBezTo>
                <a:cubicBezTo>
                  <a:pt x="93158" y="274888"/>
                  <a:pt x="74838" y="275458"/>
                  <a:pt x="56820" y="278955"/>
                </a:cubicBezTo>
                <a:cubicBezTo>
                  <a:pt x="41832" y="282469"/>
                  <a:pt x="26862" y="287607"/>
                  <a:pt x="12498" y="294278"/>
                </a:cubicBezTo>
                <a:cubicBezTo>
                  <a:pt x="12053" y="292566"/>
                  <a:pt x="11554" y="290871"/>
                  <a:pt x="11393" y="289355"/>
                </a:cubicBezTo>
                <a:cubicBezTo>
                  <a:pt x="8292" y="278473"/>
                  <a:pt x="3480" y="268073"/>
                  <a:pt x="2482" y="256710"/>
                </a:cubicBezTo>
                <a:cubicBezTo>
                  <a:pt x="-2169" y="219320"/>
                  <a:pt x="-1011" y="180254"/>
                  <a:pt x="12249" y="144648"/>
                </a:cubicBezTo>
                <a:cubicBezTo>
                  <a:pt x="33848" y="89545"/>
                  <a:pt x="80808" y="5257"/>
                  <a:pt x="146658" y="708"/>
                </a:cubicBezTo>
                <a:cubicBezTo>
                  <a:pt x="200889" y="-2556"/>
                  <a:pt x="228976" y="4508"/>
                  <a:pt x="269039" y="42058"/>
                </a:cubicBezTo>
                <a:cubicBezTo>
                  <a:pt x="295272" y="66943"/>
                  <a:pt x="306125" y="103066"/>
                  <a:pt x="307551" y="138458"/>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1" name="Google Shape;151;p4"/>
          <p:cNvSpPr/>
          <p:nvPr/>
        </p:nvSpPr>
        <p:spPr>
          <a:xfrm>
            <a:off x="1078967" y="5229746"/>
            <a:ext cx="193184" cy="174513"/>
          </a:xfrm>
          <a:custGeom>
            <a:avLst/>
            <a:gdLst/>
            <a:ahLst/>
            <a:cxnLst/>
            <a:rect l="l" t="t" r="r" b="b"/>
            <a:pathLst>
              <a:path w="289776" h="261770" extrusionOk="0">
                <a:moveTo>
                  <a:pt x="288441" y="134579"/>
                </a:moveTo>
                <a:cubicBezTo>
                  <a:pt x="298706" y="203757"/>
                  <a:pt x="248379" y="243091"/>
                  <a:pt x="186217" y="256238"/>
                </a:cubicBezTo>
                <a:cubicBezTo>
                  <a:pt x="134998" y="266192"/>
                  <a:pt x="82799" y="261501"/>
                  <a:pt x="31883" y="251743"/>
                </a:cubicBezTo>
                <a:cubicBezTo>
                  <a:pt x="21493" y="249888"/>
                  <a:pt x="10568" y="244322"/>
                  <a:pt x="0" y="241468"/>
                </a:cubicBezTo>
                <a:cubicBezTo>
                  <a:pt x="2335" y="238418"/>
                  <a:pt x="4562" y="235260"/>
                  <a:pt x="6665" y="232014"/>
                </a:cubicBezTo>
                <a:cubicBezTo>
                  <a:pt x="20548" y="208984"/>
                  <a:pt x="25467" y="181816"/>
                  <a:pt x="29495" y="155575"/>
                </a:cubicBezTo>
                <a:cubicBezTo>
                  <a:pt x="32685" y="128764"/>
                  <a:pt x="30083" y="101435"/>
                  <a:pt x="24362" y="75141"/>
                </a:cubicBezTo>
                <a:cubicBezTo>
                  <a:pt x="21136" y="57659"/>
                  <a:pt x="16895" y="43460"/>
                  <a:pt x="9820" y="30776"/>
                </a:cubicBezTo>
                <a:cubicBezTo>
                  <a:pt x="10497" y="30598"/>
                  <a:pt x="11138" y="30277"/>
                  <a:pt x="11709" y="29813"/>
                </a:cubicBezTo>
                <a:cubicBezTo>
                  <a:pt x="38619" y="7087"/>
                  <a:pt x="108408" y="-2921"/>
                  <a:pt x="143196" y="736"/>
                </a:cubicBezTo>
                <a:cubicBezTo>
                  <a:pt x="212361" y="9281"/>
                  <a:pt x="281562" y="61816"/>
                  <a:pt x="288441" y="134579"/>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2" name="Google Shape;152;p4"/>
          <p:cNvSpPr/>
          <p:nvPr/>
        </p:nvSpPr>
        <p:spPr>
          <a:xfrm>
            <a:off x="919887" y="5396421"/>
            <a:ext cx="188667" cy="177748"/>
          </a:xfrm>
          <a:custGeom>
            <a:avLst/>
            <a:gdLst/>
            <a:ahLst/>
            <a:cxnLst/>
            <a:rect l="l" t="t" r="r" b="b"/>
            <a:pathLst>
              <a:path w="283000" h="266621" extrusionOk="0">
                <a:moveTo>
                  <a:pt x="274246" y="76117"/>
                </a:moveTo>
                <a:cubicBezTo>
                  <a:pt x="283067" y="112187"/>
                  <a:pt x="288485" y="151592"/>
                  <a:pt x="274192" y="186984"/>
                </a:cubicBezTo>
                <a:cubicBezTo>
                  <a:pt x="265994" y="205679"/>
                  <a:pt x="251113" y="220521"/>
                  <a:pt x="237640" y="235505"/>
                </a:cubicBezTo>
                <a:cubicBezTo>
                  <a:pt x="215666" y="254610"/>
                  <a:pt x="186582" y="267062"/>
                  <a:pt x="157230" y="266509"/>
                </a:cubicBezTo>
                <a:cubicBezTo>
                  <a:pt x="142260" y="267383"/>
                  <a:pt x="127664" y="263101"/>
                  <a:pt x="114048" y="257215"/>
                </a:cubicBezTo>
                <a:cubicBezTo>
                  <a:pt x="96583" y="249990"/>
                  <a:pt x="81435" y="238716"/>
                  <a:pt x="68425" y="225087"/>
                </a:cubicBezTo>
                <a:cubicBezTo>
                  <a:pt x="58409" y="216025"/>
                  <a:pt x="49089" y="206161"/>
                  <a:pt x="41621" y="194851"/>
                </a:cubicBezTo>
                <a:cubicBezTo>
                  <a:pt x="31695" y="180312"/>
                  <a:pt x="21002" y="166006"/>
                  <a:pt x="14675" y="149434"/>
                </a:cubicBezTo>
                <a:cubicBezTo>
                  <a:pt x="4018" y="116575"/>
                  <a:pt x="-758" y="81647"/>
                  <a:pt x="97" y="46933"/>
                </a:cubicBezTo>
                <a:cubicBezTo>
                  <a:pt x="721" y="39566"/>
                  <a:pt x="2289" y="32324"/>
                  <a:pt x="3234" y="24992"/>
                </a:cubicBezTo>
                <a:cubicBezTo>
                  <a:pt x="6994" y="26722"/>
                  <a:pt x="10790" y="28345"/>
                  <a:pt x="14640" y="29880"/>
                </a:cubicBezTo>
                <a:cubicBezTo>
                  <a:pt x="47093" y="45078"/>
                  <a:pt x="82664" y="51625"/>
                  <a:pt x="118414" y="50679"/>
                </a:cubicBezTo>
                <a:cubicBezTo>
                  <a:pt x="161026" y="50555"/>
                  <a:pt x="203084" y="31628"/>
                  <a:pt x="231510" y="0"/>
                </a:cubicBezTo>
                <a:cubicBezTo>
                  <a:pt x="231920" y="1213"/>
                  <a:pt x="232615" y="2373"/>
                  <a:pt x="233613" y="3389"/>
                </a:cubicBezTo>
                <a:cubicBezTo>
                  <a:pt x="250989" y="25206"/>
                  <a:pt x="267884" y="48325"/>
                  <a:pt x="274246" y="76117"/>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3" name="Google Shape;153;p4"/>
          <p:cNvSpPr/>
          <p:nvPr/>
        </p:nvSpPr>
        <p:spPr>
          <a:xfrm>
            <a:off x="712488" y="5313733"/>
            <a:ext cx="201403" cy="207343"/>
          </a:xfrm>
          <a:custGeom>
            <a:avLst/>
            <a:gdLst/>
            <a:ahLst/>
            <a:cxnLst/>
            <a:rect l="l" t="t" r="r" b="b"/>
            <a:pathLst>
              <a:path w="302104" h="311015" extrusionOk="0">
                <a:moveTo>
                  <a:pt x="302105" y="142905"/>
                </a:moveTo>
                <a:cubicBezTo>
                  <a:pt x="297204" y="153626"/>
                  <a:pt x="292356" y="164454"/>
                  <a:pt x="286172" y="174515"/>
                </a:cubicBezTo>
                <a:cubicBezTo>
                  <a:pt x="274303" y="194601"/>
                  <a:pt x="258388" y="211584"/>
                  <a:pt x="242135" y="228120"/>
                </a:cubicBezTo>
                <a:cubicBezTo>
                  <a:pt x="222139" y="250133"/>
                  <a:pt x="198686" y="268649"/>
                  <a:pt x="173825" y="284847"/>
                </a:cubicBezTo>
                <a:cubicBezTo>
                  <a:pt x="160833" y="293534"/>
                  <a:pt x="146950" y="301008"/>
                  <a:pt x="131980" y="305593"/>
                </a:cubicBezTo>
                <a:cubicBezTo>
                  <a:pt x="114408" y="310249"/>
                  <a:pt x="95678" y="312675"/>
                  <a:pt x="77625" y="309731"/>
                </a:cubicBezTo>
                <a:cubicBezTo>
                  <a:pt x="38827" y="299920"/>
                  <a:pt x="12166" y="264100"/>
                  <a:pt x="4093" y="226068"/>
                </a:cubicBezTo>
                <a:cubicBezTo>
                  <a:pt x="-1004" y="201576"/>
                  <a:pt x="-1770" y="175728"/>
                  <a:pt x="4254" y="151343"/>
                </a:cubicBezTo>
                <a:cubicBezTo>
                  <a:pt x="11578" y="123122"/>
                  <a:pt x="24766" y="95865"/>
                  <a:pt x="42873" y="72960"/>
                </a:cubicBezTo>
                <a:cubicBezTo>
                  <a:pt x="67716" y="43669"/>
                  <a:pt x="101630" y="24457"/>
                  <a:pt x="137398" y="11595"/>
                </a:cubicBezTo>
                <a:cubicBezTo>
                  <a:pt x="155576" y="5530"/>
                  <a:pt x="174574" y="1927"/>
                  <a:pt x="193625" y="232"/>
                </a:cubicBezTo>
                <a:cubicBezTo>
                  <a:pt x="200468" y="0"/>
                  <a:pt x="213193" y="2194"/>
                  <a:pt x="221284" y="0"/>
                </a:cubicBezTo>
                <a:cubicBezTo>
                  <a:pt x="220001" y="16215"/>
                  <a:pt x="221551" y="32555"/>
                  <a:pt x="227040" y="48182"/>
                </a:cubicBezTo>
                <a:cubicBezTo>
                  <a:pt x="233652" y="69660"/>
                  <a:pt x="241298" y="91655"/>
                  <a:pt x="257586" y="107834"/>
                </a:cubicBezTo>
                <a:cubicBezTo>
                  <a:pt x="270097" y="122355"/>
                  <a:pt x="285388" y="133825"/>
                  <a:pt x="302105" y="142905"/>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4" name="Google Shape;154;p4"/>
          <p:cNvSpPr/>
          <p:nvPr/>
        </p:nvSpPr>
        <p:spPr>
          <a:xfrm>
            <a:off x="693601" y="5097246"/>
            <a:ext cx="228096" cy="208743"/>
          </a:xfrm>
          <a:custGeom>
            <a:avLst/>
            <a:gdLst/>
            <a:ahLst/>
            <a:cxnLst/>
            <a:rect l="l" t="t" r="r" b="b"/>
            <a:pathLst>
              <a:path w="342143" h="313115" extrusionOk="0">
                <a:moveTo>
                  <a:pt x="341110" y="186069"/>
                </a:moveTo>
                <a:cubicBezTo>
                  <a:pt x="341377" y="187586"/>
                  <a:pt x="341627" y="189459"/>
                  <a:pt x="342144" y="191171"/>
                </a:cubicBezTo>
                <a:cubicBezTo>
                  <a:pt x="307071" y="209866"/>
                  <a:pt x="276970" y="238140"/>
                  <a:pt x="261679" y="274709"/>
                </a:cubicBezTo>
                <a:cubicBezTo>
                  <a:pt x="256903" y="286804"/>
                  <a:pt x="253178" y="299505"/>
                  <a:pt x="251093" y="312402"/>
                </a:cubicBezTo>
                <a:cubicBezTo>
                  <a:pt x="249293" y="311974"/>
                  <a:pt x="247297" y="312099"/>
                  <a:pt x="245480" y="312117"/>
                </a:cubicBezTo>
                <a:cubicBezTo>
                  <a:pt x="235001" y="311903"/>
                  <a:pt x="224575" y="313722"/>
                  <a:pt x="214132" y="312902"/>
                </a:cubicBezTo>
                <a:cubicBezTo>
                  <a:pt x="167849" y="309512"/>
                  <a:pt x="121353" y="295884"/>
                  <a:pt x="83197" y="268965"/>
                </a:cubicBezTo>
                <a:cubicBezTo>
                  <a:pt x="60136" y="252679"/>
                  <a:pt x="38144" y="233181"/>
                  <a:pt x="24012" y="208457"/>
                </a:cubicBezTo>
                <a:cubicBezTo>
                  <a:pt x="291" y="166911"/>
                  <a:pt x="-10188" y="113199"/>
                  <a:pt x="12909" y="69191"/>
                </a:cubicBezTo>
                <a:cubicBezTo>
                  <a:pt x="30855" y="27092"/>
                  <a:pt x="74553" y="2938"/>
                  <a:pt x="119089" y="798"/>
                </a:cubicBezTo>
                <a:cubicBezTo>
                  <a:pt x="149707" y="-1664"/>
                  <a:pt x="181964" y="1315"/>
                  <a:pt x="210621" y="13338"/>
                </a:cubicBezTo>
                <a:cubicBezTo>
                  <a:pt x="224611" y="19421"/>
                  <a:pt x="236979" y="28251"/>
                  <a:pt x="248919" y="37973"/>
                </a:cubicBezTo>
                <a:cubicBezTo>
                  <a:pt x="259826" y="47481"/>
                  <a:pt x="267186" y="60093"/>
                  <a:pt x="276792" y="70814"/>
                </a:cubicBezTo>
                <a:cubicBezTo>
                  <a:pt x="286237" y="81624"/>
                  <a:pt x="293544" y="92791"/>
                  <a:pt x="301689" y="104797"/>
                </a:cubicBezTo>
                <a:cubicBezTo>
                  <a:pt x="309227" y="115518"/>
                  <a:pt x="317318" y="125935"/>
                  <a:pt x="323663" y="137441"/>
                </a:cubicBezTo>
                <a:cubicBezTo>
                  <a:pt x="331059" y="153014"/>
                  <a:pt x="336352" y="169462"/>
                  <a:pt x="341110" y="186069"/>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5" name="Google Shape;155;p4"/>
          <p:cNvSpPr/>
          <p:nvPr/>
        </p:nvSpPr>
        <p:spPr>
          <a:xfrm rot="1209253">
            <a:off x="1487" y="-262875"/>
            <a:ext cx="1733880" cy="2405679"/>
          </a:xfrm>
          <a:custGeom>
            <a:avLst/>
            <a:gdLst/>
            <a:ahLst/>
            <a:cxnLst/>
            <a:rect l="l" t="t" r="r" b="b"/>
            <a:pathLst>
              <a:path w="2597414" h="3609963" extrusionOk="0">
                <a:moveTo>
                  <a:pt x="2581008" y="1184923"/>
                </a:moveTo>
                <a:cubicBezTo>
                  <a:pt x="2554799" y="1027164"/>
                  <a:pt x="2495017" y="873593"/>
                  <a:pt x="2395886" y="747170"/>
                </a:cubicBezTo>
                <a:cubicBezTo>
                  <a:pt x="2373431" y="719156"/>
                  <a:pt x="2345923" y="695763"/>
                  <a:pt x="2317404" y="674103"/>
                </a:cubicBezTo>
                <a:cubicBezTo>
                  <a:pt x="2294155" y="655186"/>
                  <a:pt x="2269174" y="639086"/>
                  <a:pt x="2242676" y="625512"/>
                </a:cubicBezTo>
                <a:cubicBezTo>
                  <a:pt x="2236033" y="559087"/>
                  <a:pt x="2221016" y="493601"/>
                  <a:pt x="2197406" y="430931"/>
                </a:cubicBezTo>
                <a:cubicBezTo>
                  <a:pt x="2186576" y="398874"/>
                  <a:pt x="2174735" y="366745"/>
                  <a:pt x="2156035" y="338298"/>
                </a:cubicBezTo>
                <a:cubicBezTo>
                  <a:pt x="2127516" y="296782"/>
                  <a:pt x="2095892" y="256567"/>
                  <a:pt x="2058203" y="222921"/>
                </a:cubicBezTo>
                <a:cubicBezTo>
                  <a:pt x="2018060" y="191803"/>
                  <a:pt x="1976905" y="161623"/>
                  <a:pt x="1934379" y="133825"/>
                </a:cubicBezTo>
                <a:cubicBezTo>
                  <a:pt x="1876691" y="102346"/>
                  <a:pt x="1817125" y="72744"/>
                  <a:pt x="1754816" y="51589"/>
                </a:cubicBezTo>
                <a:cubicBezTo>
                  <a:pt x="1691640" y="32239"/>
                  <a:pt x="1626732" y="19171"/>
                  <a:pt x="1561968" y="6608"/>
                </a:cubicBezTo>
                <a:cubicBezTo>
                  <a:pt x="1513016" y="-179"/>
                  <a:pt x="1463558" y="-973"/>
                  <a:pt x="1414245" y="832"/>
                </a:cubicBezTo>
                <a:cubicBezTo>
                  <a:pt x="1362766" y="1193"/>
                  <a:pt x="1311143" y="1121"/>
                  <a:pt x="1260241" y="9568"/>
                </a:cubicBezTo>
                <a:cubicBezTo>
                  <a:pt x="1212011" y="14911"/>
                  <a:pt x="1163276" y="16716"/>
                  <a:pt x="1115118" y="23286"/>
                </a:cubicBezTo>
                <a:cubicBezTo>
                  <a:pt x="1016203" y="39965"/>
                  <a:pt x="917649" y="63358"/>
                  <a:pt x="827543" y="108627"/>
                </a:cubicBezTo>
                <a:cubicBezTo>
                  <a:pt x="797940" y="122923"/>
                  <a:pt x="769277" y="138952"/>
                  <a:pt x="740469" y="154691"/>
                </a:cubicBezTo>
                <a:cubicBezTo>
                  <a:pt x="707401" y="172164"/>
                  <a:pt x="675488" y="191947"/>
                  <a:pt x="652384" y="222055"/>
                </a:cubicBezTo>
                <a:cubicBezTo>
                  <a:pt x="652601" y="221766"/>
                  <a:pt x="652817" y="221549"/>
                  <a:pt x="653034" y="221333"/>
                </a:cubicBezTo>
                <a:cubicBezTo>
                  <a:pt x="653034" y="221333"/>
                  <a:pt x="653106" y="221260"/>
                  <a:pt x="653250" y="221260"/>
                </a:cubicBezTo>
                <a:cubicBezTo>
                  <a:pt x="650651" y="223643"/>
                  <a:pt x="649857" y="227542"/>
                  <a:pt x="651734" y="230719"/>
                </a:cubicBezTo>
                <a:cubicBezTo>
                  <a:pt x="655055" y="235989"/>
                  <a:pt x="660037" y="234834"/>
                  <a:pt x="664369" y="232091"/>
                </a:cubicBezTo>
                <a:cubicBezTo>
                  <a:pt x="665380" y="239527"/>
                  <a:pt x="667618" y="247686"/>
                  <a:pt x="667402" y="251513"/>
                </a:cubicBezTo>
                <a:cubicBezTo>
                  <a:pt x="671661" y="283209"/>
                  <a:pt x="676716" y="314760"/>
                  <a:pt x="681770" y="346312"/>
                </a:cubicBezTo>
                <a:cubicBezTo>
                  <a:pt x="684224" y="362413"/>
                  <a:pt x="687618" y="378369"/>
                  <a:pt x="690361" y="394398"/>
                </a:cubicBezTo>
                <a:cubicBezTo>
                  <a:pt x="692744" y="409632"/>
                  <a:pt x="711372" y="408838"/>
                  <a:pt x="721841" y="402556"/>
                </a:cubicBezTo>
                <a:cubicBezTo>
                  <a:pt x="747978" y="388838"/>
                  <a:pt x="771587" y="370860"/>
                  <a:pt x="797507" y="356709"/>
                </a:cubicBezTo>
                <a:cubicBezTo>
                  <a:pt x="842777" y="336204"/>
                  <a:pt x="889996" y="320103"/>
                  <a:pt x="936421" y="302270"/>
                </a:cubicBezTo>
                <a:cubicBezTo>
                  <a:pt x="1023856" y="270213"/>
                  <a:pt x="1114035" y="240610"/>
                  <a:pt x="1206957" y="229058"/>
                </a:cubicBezTo>
                <a:cubicBezTo>
                  <a:pt x="1302551" y="220683"/>
                  <a:pt x="1399516" y="215773"/>
                  <a:pt x="1495110" y="228697"/>
                </a:cubicBezTo>
                <a:cubicBezTo>
                  <a:pt x="1617490" y="245376"/>
                  <a:pt x="1692723" y="282053"/>
                  <a:pt x="1787378" y="361619"/>
                </a:cubicBezTo>
                <a:cubicBezTo>
                  <a:pt x="1825356" y="399380"/>
                  <a:pt x="1857485" y="443422"/>
                  <a:pt x="1882106" y="491219"/>
                </a:cubicBezTo>
                <a:cubicBezTo>
                  <a:pt x="1879651" y="490858"/>
                  <a:pt x="1877268" y="490497"/>
                  <a:pt x="1874813" y="489991"/>
                </a:cubicBezTo>
                <a:cubicBezTo>
                  <a:pt x="1828605" y="479089"/>
                  <a:pt x="1778787" y="482916"/>
                  <a:pt x="1731640" y="486453"/>
                </a:cubicBezTo>
                <a:cubicBezTo>
                  <a:pt x="1666153" y="494396"/>
                  <a:pt x="1600884" y="505009"/>
                  <a:pt x="1539080" y="528908"/>
                </a:cubicBezTo>
                <a:cubicBezTo>
                  <a:pt x="1507817" y="540821"/>
                  <a:pt x="1480237" y="559882"/>
                  <a:pt x="1451718" y="576993"/>
                </a:cubicBezTo>
                <a:cubicBezTo>
                  <a:pt x="1436844" y="585080"/>
                  <a:pt x="1422260" y="593744"/>
                  <a:pt x="1408397" y="603563"/>
                </a:cubicBezTo>
                <a:cubicBezTo>
                  <a:pt x="1343055" y="653237"/>
                  <a:pt x="1286161" y="716701"/>
                  <a:pt x="1252299" y="792007"/>
                </a:cubicBezTo>
                <a:cubicBezTo>
                  <a:pt x="1230206" y="837421"/>
                  <a:pt x="1215838" y="886156"/>
                  <a:pt x="1203708" y="935108"/>
                </a:cubicBezTo>
                <a:cubicBezTo>
                  <a:pt x="1193239" y="984638"/>
                  <a:pt x="1194683" y="1036623"/>
                  <a:pt x="1201614" y="1086585"/>
                </a:cubicBezTo>
                <a:cubicBezTo>
                  <a:pt x="1218726" y="1151061"/>
                  <a:pt x="1244068" y="1216186"/>
                  <a:pt x="1287750" y="1267448"/>
                </a:cubicBezTo>
                <a:cubicBezTo>
                  <a:pt x="1352008" y="1332212"/>
                  <a:pt x="1469118" y="1366219"/>
                  <a:pt x="1557058" y="1384774"/>
                </a:cubicBezTo>
                <a:cubicBezTo>
                  <a:pt x="1598863" y="1390911"/>
                  <a:pt x="1641244" y="1383980"/>
                  <a:pt x="1682976" y="1380298"/>
                </a:cubicBezTo>
                <a:cubicBezTo>
                  <a:pt x="1725791" y="1375244"/>
                  <a:pt x="1765863" y="1357121"/>
                  <a:pt x="1805862" y="1341959"/>
                </a:cubicBezTo>
                <a:cubicBezTo>
                  <a:pt x="1879290" y="1308530"/>
                  <a:pt x="1950913" y="1267593"/>
                  <a:pt x="2006291" y="1207955"/>
                </a:cubicBezTo>
                <a:cubicBezTo>
                  <a:pt x="2048023" y="1166295"/>
                  <a:pt x="2081235" y="1117632"/>
                  <a:pt x="2116180" y="1070412"/>
                </a:cubicBezTo>
                <a:cubicBezTo>
                  <a:pt x="2147732" y="1031280"/>
                  <a:pt x="2180800" y="992147"/>
                  <a:pt x="2198489" y="944422"/>
                </a:cubicBezTo>
                <a:cubicBezTo>
                  <a:pt x="2205492" y="926950"/>
                  <a:pt x="2211196" y="909116"/>
                  <a:pt x="2216178" y="890994"/>
                </a:cubicBezTo>
                <a:cubicBezTo>
                  <a:pt x="2216323" y="891283"/>
                  <a:pt x="2216395" y="891499"/>
                  <a:pt x="2216539" y="891716"/>
                </a:cubicBezTo>
                <a:cubicBezTo>
                  <a:pt x="2229030" y="918863"/>
                  <a:pt x="2241160" y="948610"/>
                  <a:pt x="2247297" y="978212"/>
                </a:cubicBezTo>
                <a:cubicBezTo>
                  <a:pt x="2253073" y="1009403"/>
                  <a:pt x="2255022" y="1041171"/>
                  <a:pt x="2257477" y="1072723"/>
                </a:cubicBezTo>
                <a:cubicBezTo>
                  <a:pt x="2270256" y="1210843"/>
                  <a:pt x="2269318" y="1351056"/>
                  <a:pt x="2248235" y="1488310"/>
                </a:cubicBezTo>
                <a:cubicBezTo>
                  <a:pt x="2221377" y="1619787"/>
                  <a:pt x="2163977" y="1742745"/>
                  <a:pt x="2086578" y="1852634"/>
                </a:cubicBezTo>
                <a:cubicBezTo>
                  <a:pt x="2065062" y="1887652"/>
                  <a:pt x="2043258" y="1922814"/>
                  <a:pt x="2017554" y="1954798"/>
                </a:cubicBezTo>
                <a:cubicBezTo>
                  <a:pt x="2008818" y="1920503"/>
                  <a:pt x="1993367" y="1887868"/>
                  <a:pt x="1975389" y="1857472"/>
                </a:cubicBezTo>
                <a:cubicBezTo>
                  <a:pt x="1939000" y="1786860"/>
                  <a:pt x="1881023" y="1731337"/>
                  <a:pt x="1820230" y="1681447"/>
                </a:cubicBezTo>
                <a:cubicBezTo>
                  <a:pt x="1797920" y="1664840"/>
                  <a:pt x="1773227" y="1651917"/>
                  <a:pt x="1749040" y="1638415"/>
                </a:cubicBezTo>
                <a:cubicBezTo>
                  <a:pt x="1714672" y="1618849"/>
                  <a:pt x="1680088" y="1599427"/>
                  <a:pt x="1641966" y="1588236"/>
                </a:cubicBezTo>
                <a:cubicBezTo>
                  <a:pt x="1588321" y="1571702"/>
                  <a:pt x="1534532" y="1554157"/>
                  <a:pt x="1478721" y="1546431"/>
                </a:cubicBezTo>
                <a:cubicBezTo>
                  <a:pt x="1423126" y="1540294"/>
                  <a:pt x="1365871" y="1540800"/>
                  <a:pt x="1310782" y="1551269"/>
                </a:cubicBezTo>
                <a:cubicBezTo>
                  <a:pt x="1216704" y="1571341"/>
                  <a:pt x="1137139" y="1602531"/>
                  <a:pt x="1072303" y="1677042"/>
                </a:cubicBezTo>
                <a:cubicBezTo>
                  <a:pt x="978875" y="1779928"/>
                  <a:pt x="1036419" y="1933138"/>
                  <a:pt x="1101472" y="2035808"/>
                </a:cubicBezTo>
                <a:cubicBezTo>
                  <a:pt x="1129919" y="2084760"/>
                  <a:pt x="1169557" y="2125697"/>
                  <a:pt x="1206957" y="2167863"/>
                </a:cubicBezTo>
                <a:cubicBezTo>
                  <a:pt x="1243346" y="2212049"/>
                  <a:pt x="1289988" y="2244829"/>
                  <a:pt x="1338507" y="2274286"/>
                </a:cubicBezTo>
                <a:cubicBezTo>
                  <a:pt x="1384282" y="2307210"/>
                  <a:pt x="1436483" y="2328437"/>
                  <a:pt x="1490995" y="2341938"/>
                </a:cubicBezTo>
                <a:cubicBezTo>
                  <a:pt x="1533593" y="2353346"/>
                  <a:pt x="1576841" y="2364393"/>
                  <a:pt x="1621028" y="2366053"/>
                </a:cubicBezTo>
                <a:cubicBezTo>
                  <a:pt x="1682110" y="2365765"/>
                  <a:pt x="1743625" y="2361721"/>
                  <a:pt x="1803912" y="2351469"/>
                </a:cubicBezTo>
                <a:cubicBezTo>
                  <a:pt x="1791638" y="2364104"/>
                  <a:pt x="1781747" y="2379555"/>
                  <a:pt x="1769545" y="2392190"/>
                </a:cubicBezTo>
                <a:cubicBezTo>
                  <a:pt x="1741098" y="2425619"/>
                  <a:pt x="1704853" y="2451322"/>
                  <a:pt x="1666876" y="2473416"/>
                </a:cubicBezTo>
                <a:cubicBezTo>
                  <a:pt x="1620017" y="2502368"/>
                  <a:pt x="1568971" y="2523523"/>
                  <a:pt x="1516193" y="2539046"/>
                </a:cubicBezTo>
                <a:cubicBezTo>
                  <a:pt x="1473667" y="2552042"/>
                  <a:pt x="1431574" y="2567060"/>
                  <a:pt x="1387892" y="2576013"/>
                </a:cubicBezTo>
                <a:cubicBezTo>
                  <a:pt x="1362839" y="2580417"/>
                  <a:pt x="1337713" y="2584027"/>
                  <a:pt x="1312515" y="2587348"/>
                </a:cubicBezTo>
                <a:cubicBezTo>
                  <a:pt x="1313525" y="2579840"/>
                  <a:pt x="1314247" y="2572258"/>
                  <a:pt x="1314320" y="2564750"/>
                </a:cubicBezTo>
                <a:cubicBezTo>
                  <a:pt x="1314969" y="2522007"/>
                  <a:pt x="1311576" y="2479336"/>
                  <a:pt x="1304139" y="2437315"/>
                </a:cubicBezTo>
                <a:cubicBezTo>
                  <a:pt x="1297713" y="2390746"/>
                  <a:pt x="1288255" y="2344682"/>
                  <a:pt x="1266595" y="2302517"/>
                </a:cubicBezTo>
                <a:cubicBezTo>
                  <a:pt x="1242624" y="2252626"/>
                  <a:pt x="1209340" y="2206995"/>
                  <a:pt x="1171651" y="2166563"/>
                </a:cubicBezTo>
                <a:cubicBezTo>
                  <a:pt x="1144576" y="2138405"/>
                  <a:pt x="1111508" y="2117250"/>
                  <a:pt x="1079090" y="2095879"/>
                </a:cubicBezTo>
                <a:cubicBezTo>
                  <a:pt x="1026600" y="2062666"/>
                  <a:pt x="969922" y="2028876"/>
                  <a:pt x="906747" y="2023461"/>
                </a:cubicBezTo>
                <a:cubicBezTo>
                  <a:pt x="858733" y="2021079"/>
                  <a:pt x="809854" y="2019779"/>
                  <a:pt x="762273" y="2027504"/>
                </a:cubicBezTo>
                <a:cubicBezTo>
                  <a:pt x="700181" y="2041367"/>
                  <a:pt x="639027" y="2071619"/>
                  <a:pt x="601194" y="2124326"/>
                </a:cubicBezTo>
                <a:cubicBezTo>
                  <a:pt x="509282" y="2240135"/>
                  <a:pt x="527621" y="2407352"/>
                  <a:pt x="591735" y="2532115"/>
                </a:cubicBezTo>
                <a:cubicBezTo>
                  <a:pt x="626825" y="2603160"/>
                  <a:pt x="681336" y="2662148"/>
                  <a:pt x="733465" y="2720992"/>
                </a:cubicBezTo>
                <a:cubicBezTo>
                  <a:pt x="808698" y="2802867"/>
                  <a:pt x="912090" y="2856801"/>
                  <a:pt x="1017358" y="2889436"/>
                </a:cubicBezTo>
                <a:cubicBezTo>
                  <a:pt x="1054542" y="2901133"/>
                  <a:pt x="1091797" y="2913262"/>
                  <a:pt x="1130280" y="2919110"/>
                </a:cubicBezTo>
                <a:cubicBezTo>
                  <a:pt x="1130064" y="2919183"/>
                  <a:pt x="1129847" y="2919183"/>
                  <a:pt x="1129703" y="2919327"/>
                </a:cubicBezTo>
                <a:cubicBezTo>
                  <a:pt x="1124937" y="2921998"/>
                  <a:pt x="1121977" y="2926691"/>
                  <a:pt x="1119233" y="2931240"/>
                </a:cubicBezTo>
                <a:cubicBezTo>
                  <a:pt x="1103205" y="2964597"/>
                  <a:pt x="1087826" y="2998748"/>
                  <a:pt x="1062267" y="3026184"/>
                </a:cubicBezTo>
                <a:cubicBezTo>
                  <a:pt x="959959" y="3135857"/>
                  <a:pt x="831947" y="3220909"/>
                  <a:pt x="694621" y="3280403"/>
                </a:cubicBezTo>
                <a:cubicBezTo>
                  <a:pt x="596573" y="3322568"/>
                  <a:pt x="498308" y="3365599"/>
                  <a:pt x="392750" y="3385454"/>
                </a:cubicBezTo>
                <a:cubicBezTo>
                  <a:pt x="325676" y="3400039"/>
                  <a:pt x="256941" y="3399895"/>
                  <a:pt x="188711" y="3401266"/>
                </a:cubicBezTo>
                <a:cubicBezTo>
                  <a:pt x="132900" y="3404010"/>
                  <a:pt x="77089" y="3398090"/>
                  <a:pt x="21639" y="3393036"/>
                </a:cubicBezTo>
                <a:cubicBezTo>
                  <a:pt x="-16483" y="3401194"/>
                  <a:pt x="7127" y="3481770"/>
                  <a:pt x="8282" y="3509856"/>
                </a:cubicBezTo>
                <a:cubicBezTo>
                  <a:pt x="19328" y="3583501"/>
                  <a:pt x="9148" y="3605378"/>
                  <a:pt x="94923" y="3609638"/>
                </a:cubicBezTo>
                <a:cubicBezTo>
                  <a:pt x="207339" y="3612742"/>
                  <a:pt x="319539" y="3593176"/>
                  <a:pt x="429573" y="3571588"/>
                </a:cubicBezTo>
                <a:cubicBezTo>
                  <a:pt x="466612" y="3562707"/>
                  <a:pt x="503795" y="3557148"/>
                  <a:pt x="541412" y="3549494"/>
                </a:cubicBezTo>
                <a:cubicBezTo>
                  <a:pt x="593540" y="3538231"/>
                  <a:pt x="644297" y="3521480"/>
                  <a:pt x="696065" y="3509134"/>
                </a:cubicBezTo>
                <a:cubicBezTo>
                  <a:pt x="775847" y="3484803"/>
                  <a:pt x="855484" y="3455634"/>
                  <a:pt x="926819" y="3411880"/>
                </a:cubicBezTo>
                <a:cubicBezTo>
                  <a:pt x="975915" y="3386249"/>
                  <a:pt x="1015192" y="3346972"/>
                  <a:pt x="1061329" y="3316936"/>
                </a:cubicBezTo>
                <a:cubicBezTo>
                  <a:pt x="1152807" y="3256937"/>
                  <a:pt x="1220964" y="3168852"/>
                  <a:pt x="1270710" y="3072393"/>
                </a:cubicBezTo>
                <a:cubicBezTo>
                  <a:pt x="1294392" y="3026689"/>
                  <a:pt x="1314031" y="2977810"/>
                  <a:pt x="1322045" y="2926764"/>
                </a:cubicBezTo>
                <a:cubicBezTo>
                  <a:pt x="1322623" y="2922360"/>
                  <a:pt x="1321323" y="2918172"/>
                  <a:pt x="1318868" y="2914778"/>
                </a:cubicBezTo>
                <a:cubicBezTo>
                  <a:pt x="1357207" y="2907847"/>
                  <a:pt x="1395112" y="2897956"/>
                  <a:pt x="1432512" y="2886187"/>
                </a:cubicBezTo>
                <a:cubicBezTo>
                  <a:pt x="1492728" y="2869220"/>
                  <a:pt x="1551210" y="2847921"/>
                  <a:pt x="1606371" y="2818102"/>
                </a:cubicBezTo>
                <a:cubicBezTo>
                  <a:pt x="1635035" y="2804961"/>
                  <a:pt x="1662616" y="2789510"/>
                  <a:pt x="1687597" y="2770160"/>
                </a:cubicBezTo>
                <a:cubicBezTo>
                  <a:pt x="1712434" y="2750738"/>
                  <a:pt x="1738065" y="2732400"/>
                  <a:pt x="1763263" y="2713483"/>
                </a:cubicBezTo>
                <a:cubicBezTo>
                  <a:pt x="1801024" y="2684242"/>
                  <a:pt x="1830699" y="2646409"/>
                  <a:pt x="1862828" y="2611391"/>
                </a:cubicBezTo>
                <a:cubicBezTo>
                  <a:pt x="1894091" y="2577024"/>
                  <a:pt x="1915535" y="2535653"/>
                  <a:pt x="1938639" y="2495726"/>
                </a:cubicBezTo>
                <a:cubicBezTo>
                  <a:pt x="1972429" y="2443380"/>
                  <a:pt x="2000154" y="2387714"/>
                  <a:pt x="2017987" y="2327931"/>
                </a:cubicBezTo>
                <a:cubicBezTo>
                  <a:pt x="2022319" y="2315441"/>
                  <a:pt x="2028312" y="2299918"/>
                  <a:pt x="2032716" y="2286416"/>
                </a:cubicBezTo>
                <a:cubicBezTo>
                  <a:pt x="2033727" y="2283095"/>
                  <a:pt x="2035316" y="2279340"/>
                  <a:pt x="2035388" y="2275658"/>
                </a:cubicBezTo>
                <a:cubicBezTo>
                  <a:pt x="2123906" y="2238980"/>
                  <a:pt x="2204554" y="2183891"/>
                  <a:pt x="2276394" y="2120932"/>
                </a:cubicBezTo>
                <a:cubicBezTo>
                  <a:pt x="2322458" y="2075518"/>
                  <a:pt x="2360507" y="2022523"/>
                  <a:pt x="2399351" y="1971044"/>
                </a:cubicBezTo>
                <a:cubicBezTo>
                  <a:pt x="2440000" y="1908518"/>
                  <a:pt x="2471769" y="1840288"/>
                  <a:pt x="2501804" y="1772203"/>
                </a:cubicBezTo>
                <a:cubicBezTo>
                  <a:pt x="2531551" y="1702457"/>
                  <a:pt x="2550106" y="1628668"/>
                  <a:pt x="2568879" y="1555384"/>
                </a:cubicBezTo>
                <a:cubicBezTo>
                  <a:pt x="2580792" y="1509176"/>
                  <a:pt x="2592127" y="1462534"/>
                  <a:pt x="2596170" y="1414882"/>
                </a:cubicBezTo>
                <a:cubicBezTo>
                  <a:pt x="2600430" y="1338133"/>
                  <a:pt x="2593354" y="1260878"/>
                  <a:pt x="2581008" y="1184923"/>
                </a:cubicBezTo>
                <a:close/>
                <a:moveTo>
                  <a:pt x="1828677" y="1061460"/>
                </a:moveTo>
                <a:cubicBezTo>
                  <a:pt x="1805140" y="1087741"/>
                  <a:pt x="1778931" y="1111061"/>
                  <a:pt x="1749690" y="1131566"/>
                </a:cubicBezTo>
                <a:cubicBezTo>
                  <a:pt x="1682110" y="1173515"/>
                  <a:pt x="1604999" y="1207088"/>
                  <a:pt x="1524063" y="1205861"/>
                </a:cubicBezTo>
                <a:cubicBezTo>
                  <a:pt x="1492800" y="1204850"/>
                  <a:pt x="1463342" y="1191998"/>
                  <a:pt x="1437277" y="1175609"/>
                </a:cubicBezTo>
                <a:cubicBezTo>
                  <a:pt x="1401321" y="1156331"/>
                  <a:pt x="1374391" y="1124707"/>
                  <a:pt x="1360817" y="1086224"/>
                </a:cubicBezTo>
                <a:cubicBezTo>
                  <a:pt x="1353813" y="1066008"/>
                  <a:pt x="1353019" y="1044348"/>
                  <a:pt x="1352586" y="1023193"/>
                </a:cubicBezTo>
                <a:cubicBezTo>
                  <a:pt x="1352369" y="995757"/>
                  <a:pt x="1354319" y="968898"/>
                  <a:pt x="1364210" y="942834"/>
                </a:cubicBezTo>
                <a:cubicBezTo>
                  <a:pt x="1380311" y="900380"/>
                  <a:pt x="1401033" y="858215"/>
                  <a:pt x="1436989" y="828829"/>
                </a:cubicBezTo>
                <a:cubicBezTo>
                  <a:pt x="1531066" y="743704"/>
                  <a:pt x="1606588" y="716340"/>
                  <a:pt x="1732939" y="710059"/>
                </a:cubicBezTo>
                <a:cubicBezTo>
                  <a:pt x="1801169" y="705222"/>
                  <a:pt x="1875319" y="697713"/>
                  <a:pt x="1938783" y="729264"/>
                </a:cubicBezTo>
                <a:cubicBezTo>
                  <a:pt x="1943188" y="814822"/>
                  <a:pt x="1937700" y="905073"/>
                  <a:pt x="1894091" y="980956"/>
                </a:cubicBezTo>
                <a:cubicBezTo>
                  <a:pt x="1876979" y="1011280"/>
                  <a:pt x="1851059" y="1035106"/>
                  <a:pt x="1828677" y="1061460"/>
                </a:cubicBezTo>
                <a:close/>
                <a:moveTo>
                  <a:pt x="1163998" y="2601067"/>
                </a:moveTo>
                <a:cubicBezTo>
                  <a:pt x="1141544" y="2601572"/>
                  <a:pt x="1118945" y="2601933"/>
                  <a:pt x="1096490" y="2600922"/>
                </a:cubicBezTo>
                <a:cubicBezTo>
                  <a:pt x="1023279" y="2598540"/>
                  <a:pt x="954833" y="2585543"/>
                  <a:pt x="894762" y="2540996"/>
                </a:cubicBezTo>
                <a:cubicBezTo>
                  <a:pt x="873535" y="2525473"/>
                  <a:pt x="856423" y="2505328"/>
                  <a:pt x="840828" y="2484318"/>
                </a:cubicBezTo>
                <a:cubicBezTo>
                  <a:pt x="818301" y="2455799"/>
                  <a:pt x="798662" y="2423236"/>
                  <a:pt x="797507" y="2385981"/>
                </a:cubicBezTo>
                <a:cubicBezTo>
                  <a:pt x="792164" y="2341000"/>
                  <a:pt x="809854" y="2294430"/>
                  <a:pt x="843860" y="2264034"/>
                </a:cubicBezTo>
                <a:cubicBezTo>
                  <a:pt x="897072" y="2217753"/>
                  <a:pt x="976276" y="2240930"/>
                  <a:pt x="1026167" y="2281218"/>
                </a:cubicBezTo>
                <a:cubicBezTo>
                  <a:pt x="1108331" y="2348220"/>
                  <a:pt x="1154901" y="2497964"/>
                  <a:pt x="1163998" y="2601067"/>
                </a:cubicBezTo>
                <a:close/>
                <a:moveTo>
                  <a:pt x="1388253" y="1829314"/>
                </a:moveTo>
                <a:cubicBezTo>
                  <a:pt x="1434317" y="1807437"/>
                  <a:pt x="1487746" y="1818772"/>
                  <a:pt x="1535254" y="1830397"/>
                </a:cubicBezTo>
                <a:cubicBezTo>
                  <a:pt x="1590198" y="1845775"/>
                  <a:pt x="1644349" y="1867580"/>
                  <a:pt x="1690774" y="1901587"/>
                </a:cubicBezTo>
                <a:cubicBezTo>
                  <a:pt x="1708680" y="1918265"/>
                  <a:pt x="1724636" y="1936893"/>
                  <a:pt x="1741387" y="1954726"/>
                </a:cubicBezTo>
                <a:cubicBezTo>
                  <a:pt x="1773299" y="1994653"/>
                  <a:pt x="1805212" y="2041295"/>
                  <a:pt x="1807378" y="2094001"/>
                </a:cubicBezTo>
                <a:cubicBezTo>
                  <a:pt x="1790266" y="2098911"/>
                  <a:pt x="1772938" y="2103243"/>
                  <a:pt x="1755538" y="2106853"/>
                </a:cubicBezTo>
                <a:cubicBezTo>
                  <a:pt x="1741026" y="2109452"/>
                  <a:pt x="1726369" y="2110968"/>
                  <a:pt x="1711640" y="2112124"/>
                </a:cubicBezTo>
                <a:cubicBezTo>
                  <a:pt x="1634024" y="2119127"/>
                  <a:pt x="1553520" y="2103026"/>
                  <a:pt x="1488540" y="2058767"/>
                </a:cubicBezTo>
                <a:cubicBezTo>
                  <a:pt x="1442692" y="2033136"/>
                  <a:pt x="1397567" y="1999274"/>
                  <a:pt x="1380455" y="1947217"/>
                </a:cubicBezTo>
                <a:cubicBezTo>
                  <a:pt x="1367026" y="1909240"/>
                  <a:pt x="1360600" y="1863031"/>
                  <a:pt x="1388253" y="182931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56" name="Google Shape;156;p4"/>
          <p:cNvGrpSpPr/>
          <p:nvPr/>
        </p:nvGrpSpPr>
        <p:grpSpPr>
          <a:xfrm rot="1199809">
            <a:off x="-30" y="-266331"/>
            <a:ext cx="1731772" cy="2406868"/>
            <a:chOff x="-50" y="-399168"/>
            <a:chExt cx="2597414" cy="3609963"/>
          </a:xfrm>
        </p:grpSpPr>
        <p:sp>
          <p:nvSpPr>
            <p:cNvPr id="157" name="Google Shape;157;p4"/>
            <p:cNvSpPr/>
            <p:nvPr/>
          </p:nvSpPr>
          <p:spPr>
            <a:xfrm>
              <a:off x="2266740" y="262660"/>
              <a:ext cx="3321" cy="3321"/>
            </a:xfrm>
            <a:custGeom>
              <a:avLst/>
              <a:gdLst/>
              <a:ahLst/>
              <a:cxnLst/>
              <a:rect l="l" t="t" r="r" b="b"/>
              <a:pathLst>
                <a:path w="3321" h="3321" extrusionOk="0">
                  <a:moveTo>
                    <a:pt x="1660" y="0"/>
                  </a:moveTo>
                  <a:cubicBezTo>
                    <a:pt x="722" y="0"/>
                    <a:pt x="0" y="722"/>
                    <a:pt x="0" y="1661"/>
                  </a:cubicBezTo>
                  <a:cubicBezTo>
                    <a:pt x="0" y="2599"/>
                    <a:pt x="722" y="3321"/>
                    <a:pt x="1660" y="3321"/>
                  </a:cubicBezTo>
                  <a:cubicBezTo>
                    <a:pt x="2599" y="3321"/>
                    <a:pt x="3321" y="2599"/>
                    <a:pt x="3321" y="1661"/>
                  </a:cubicBezTo>
                  <a:cubicBezTo>
                    <a:pt x="3321" y="722"/>
                    <a:pt x="2599" y="0"/>
                    <a:pt x="1660" y="0"/>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8" name="Google Shape;158;p4"/>
            <p:cNvSpPr/>
            <p:nvPr/>
          </p:nvSpPr>
          <p:spPr>
            <a:xfrm>
              <a:off x="-50" y="-399168"/>
              <a:ext cx="2597414" cy="3609963"/>
            </a:xfrm>
            <a:custGeom>
              <a:avLst/>
              <a:gdLst/>
              <a:ahLst/>
              <a:cxnLst/>
              <a:rect l="l" t="t" r="r" b="b"/>
              <a:pathLst>
                <a:path w="2597414" h="3609963" extrusionOk="0">
                  <a:moveTo>
                    <a:pt x="2581008" y="1184923"/>
                  </a:moveTo>
                  <a:cubicBezTo>
                    <a:pt x="2554799" y="1027164"/>
                    <a:pt x="2495017" y="873593"/>
                    <a:pt x="2395886" y="747170"/>
                  </a:cubicBezTo>
                  <a:cubicBezTo>
                    <a:pt x="2373431" y="719156"/>
                    <a:pt x="2345923" y="695763"/>
                    <a:pt x="2317404" y="674103"/>
                  </a:cubicBezTo>
                  <a:cubicBezTo>
                    <a:pt x="2294155" y="655186"/>
                    <a:pt x="2269174" y="639086"/>
                    <a:pt x="2242676" y="625512"/>
                  </a:cubicBezTo>
                  <a:cubicBezTo>
                    <a:pt x="2236033" y="559087"/>
                    <a:pt x="2221016" y="493601"/>
                    <a:pt x="2197406" y="430931"/>
                  </a:cubicBezTo>
                  <a:cubicBezTo>
                    <a:pt x="2186576" y="398874"/>
                    <a:pt x="2174735" y="366745"/>
                    <a:pt x="2156035" y="338298"/>
                  </a:cubicBezTo>
                  <a:cubicBezTo>
                    <a:pt x="2127516" y="296782"/>
                    <a:pt x="2095892" y="256567"/>
                    <a:pt x="2058203" y="222921"/>
                  </a:cubicBezTo>
                  <a:cubicBezTo>
                    <a:pt x="2018060" y="191803"/>
                    <a:pt x="1976905" y="161623"/>
                    <a:pt x="1934379" y="133825"/>
                  </a:cubicBezTo>
                  <a:cubicBezTo>
                    <a:pt x="1876691" y="102346"/>
                    <a:pt x="1817125" y="72744"/>
                    <a:pt x="1754816" y="51589"/>
                  </a:cubicBezTo>
                  <a:cubicBezTo>
                    <a:pt x="1691640" y="32239"/>
                    <a:pt x="1626732" y="19171"/>
                    <a:pt x="1561968" y="6608"/>
                  </a:cubicBezTo>
                  <a:cubicBezTo>
                    <a:pt x="1513016" y="-179"/>
                    <a:pt x="1463558" y="-973"/>
                    <a:pt x="1414245" y="832"/>
                  </a:cubicBezTo>
                  <a:cubicBezTo>
                    <a:pt x="1362766" y="1193"/>
                    <a:pt x="1311143" y="1121"/>
                    <a:pt x="1260241" y="9568"/>
                  </a:cubicBezTo>
                  <a:cubicBezTo>
                    <a:pt x="1212011" y="14911"/>
                    <a:pt x="1163276" y="16716"/>
                    <a:pt x="1115118" y="23286"/>
                  </a:cubicBezTo>
                  <a:cubicBezTo>
                    <a:pt x="1016203" y="39965"/>
                    <a:pt x="917649" y="63358"/>
                    <a:pt x="827543" y="108627"/>
                  </a:cubicBezTo>
                  <a:cubicBezTo>
                    <a:pt x="797940" y="122923"/>
                    <a:pt x="769277" y="138952"/>
                    <a:pt x="740469" y="154691"/>
                  </a:cubicBezTo>
                  <a:cubicBezTo>
                    <a:pt x="707401" y="172164"/>
                    <a:pt x="675488" y="191947"/>
                    <a:pt x="652384" y="222055"/>
                  </a:cubicBezTo>
                  <a:cubicBezTo>
                    <a:pt x="652601" y="221766"/>
                    <a:pt x="652817" y="221549"/>
                    <a:pt x="653034" y="221333"/>
                  </a:cubicBezTo>
                  <a:cubicBezTo>
                    <a:pt x="653034" y="221333"/>
                    <a:pt x="653106" y="221260"/>
                    <a:pt x="653250" y="221260"/>
                  </a:cubicBezTo>
                  <a:cubicBezTo>
                    <a:pt x="650651" y="223643"/>
                    <a:pt x="649857" y="227542"/>
                    <a:pt x="651734" y="230719"/>
                  </a:cubicBezTo>
                  <a:cubicBezTo>
                    <a:pt x="655055" y="235989"/>
                    <a:pt x="660037" y="234834"/>
                    <a:pt x="664369" y="232091"/>
                  </a:cubicBezTo>
                  <a:cubicBezTo>
                    <a:pt x="665380" y="239527"/>
                    <a:pt x="667618" y="247686"/>
                    <a:pt x="667402" y="251513"/>
                  </a:cubicBezTo>
                  <a:cubicBezTo>
                    <a:pt x="671661" y="283209"/>
                    <a:pt x="676716" y="314760"/>
                    <a:pt x="681770" y="346312"/>
                  </a:cubicBezTo>
                  <a:cubicBezTo>
                    <a:pt x="684224" y="362413"/>
                    <a:pt x="687618" y="378369"/>
                    <a:pt x="690361" y="394398"/>
                  </a:cubicBezTo>
                  <a:cubicBezTo>
                    <a:pt x="692744" y="409632"/>
                    <a:pt x="711372" y="408838"/>
                    <a:pt x="721841" y="402556"/>
                  </a:cubicBezTo>
                  <a:cubicBezTo>
                    <a:pt x="747978" y="388838"/>
                    <a:pt x="771587" y="370860"/>
                    <a:pt x="797507" y="356709"/>
                  </a:cubicBezTo>
                  <a:cubicBezTo>
                    <a:pt x="842777" y="336204"/>
                    <a:pt x="889996" y="320103"/>
                    <a:pt x="936421" y="302270"/>
                  </a:cubicBezTo>
                  <a:cubicBezTo>
                    <a:pt x="1023856" y="270213"/>
                    <a:pt x="1114035" y="240610"/>
                    <a:pt x="1206957" y="229058"/>
                  </a:cubicBezTo>
                  <a:cubicBezTo>
                    <a:pt x="1302551" y="220683"/>
                    <a:pt x="1399516" y="215773"/>
                    <a:pt x="1495110" y="228697"/>
                  </a:cubicBezTo>
                  <a:cubicBezTo>
                    <a:pt x="1617490" y="245376"/>
                    <a:pt x="1692723" y="282053"/>
                    <a:pt x="1787378" y="361619"/>
                  </a:cubicBezTo>
                  <a:cubicBezTo>
                    <a:pt x="1825356" y="399380"/>
                    <a:pt x="1857485" y="443422"/>
                    <a:pt x="1882106" y="491219"/>
                  </a:cubicBezTo>
                  <a:cubicBezTo>
                    <a:pt x="1879651" y="490858"/>
                    <a:pt x="1877268" y="490497"/>
                    <a:pt x="1874813" y="489991"/>
                  </a:cubicBezTo>
                  <a:cubicBezTo>
                    <a:pt x="1828605" y="479089"/>
                    <a:pt x="1778787" y="482916"/>
                    <a:pt x="1731640" y="486453"/>
                  </a:cubicBezTo>
                  <a:cubicBezTo>
                    <a:pt x="1666153" y="494396"/>
                    <a:pt x="1600884" y="505009"/>
                    <a:pt x="1539080" y="528908"/>
                  </a:cubicBezTo>
                  <a:cubicBezTo>
                    <a:pt x="1507817" y="540821"/>
                    <a:pt x="1480237" y="559882"/>
                    <a:pt x="1451718" y="576993"/>
                  </a:cubicBezTo>
                  <a:cubicBezTo>
                    <a:pt x="1436844" y="585080"/>
                    <a:pt x="1422260" y="593744"/>
                    <a:pt x="1408397" y="603563"/>
                  </a:cubicBezTo>
                  <a:cubicBezTo>
                    <a:pt x="1343055" y="653237"/>
                    <a:pt x="1286161" y="716701"/>
                    <a:pt x="1252299" y="792007"/>
                  </a:cubicBezTo>
                  <a:cubicBezTo>
                    <a:pt x="1230206" y="837421"/>
                    <a:pt x="1215838" y="886156"/>
                    <a:pt x="1203708" y="935108"/>
                  </a:cubicBezTo>
                  <a:cubicBezTo>
                    <a:pt x="1193239" y="984638"/>
                    <a:pt x="1194683" y="1036623"/>
                    <a:pt x="1201614" y="1086585"/>
                  </a:cubicBezTo>
                  <a:cubicBezTo>
                    <a:pt x="1218726" y="1151061"/>
                    <a:pt x="1244068" y="1216186"/>
                    <a:pt x="1287750" y="1267448"/>
                  </a:cubicBezTo>
                  <a:cubicBezTo>
                    <a:pt x="1352008" y="1332212"/>
                    <a:pt x="1469118" y="1366219"/>
                    <a:pt x="1557058" y="1384774"/>
                  </a:cubicBezTo>
                  <a:cubicBezTo>
                    <a:pt x="1598863" y="1390911"/>
                    <a:pt x="1641244" y="1383980"/>
                    <a:pt x="1682976" y="1380298"/>
                  </a:cubicBezTo>
                  <a:cubicBezTo>
                    <a:pt x="1725791" y="1375244"/>
                    <a:pt x="1765863" y="1357121"/>
                    <a:pt x="1805862" y="1341959"/>
                  </a:cubicBezTo>
                  <a:cubicBezTo>
                    <a:pt x="1879290" y="1308530"/>
                    <a:pt x="1950913" y="1267593"/>
                    <a:pt x="2006291" y="1207955"/>
                  </a:cubicBezTo>
                  <a:cubicBezTo>
                    <a:pt x="2048023" y="1166295"/>
                    <a:pt x="2081235" y="1117632"/>
                    <a:pt x="2116180" y="1070412"/>
                  </a:cubicBezTo>
                  <a:cubicBezTo>
                    <a:pt x="2147732" y="1031280"/>
                    <a:pt x="2180800" y="992147"/>
                    <a:pt x="2198489" y="944422"/>
                  </a:cubicBezTo>
                  <a:cubicBezTo>
                    <a:pt x="2205492" y="926950"/>
                    <a:pt x="2211196" y="909116"/>
                    <a:pt x="2216178" y="890994"/>
                  </a:cubicBezTo>
                  <a:cubicBezTo>
                    <a:pt x="2216323" y="891283"/>
                    <a:pt x="2216395" y="891499"/>
                    <a:pt x="2216539" y="891716"/>
                  </a:cubicBezTo>
                  <a:cubicBezTo>
                    <a:pt x="2229030" y="918863"/>
                    <a:pt x="2241160" y="948610"/>
                    <a:pt x="2247297" y="978212"/>
                  </a:cubicBezTo>
                  <a:cubicBezTo>
                    <a:pt x="2253073" y="1009403"/>
                    <a:pt x="2255022" y="1041171"/>
                    <a:pt x="2257477" y="1072723"/>
                  </a:cubicBezTo>
                  <a:cubicBezTo>
                    <a:pt x="2270256" y="1210843"/>
                    <a:pt x="2269318" y="1351056"/>
                    <a:pt x="2248235" y="1488310"/>
                  </a:cubicBezTo>
                  <a:cubicBezTo>
                    <a:pt x="2221377" y="1619787"/>
                    <a:pt x="2163977" y="1742745"/>
                    <a:pt x="2086578" y="1852634"/>
                  </a:cubicBezTo>
                  <a:cubicBezTo>
                    <a:pt x="2065062" y="1887652"/>
                    <a:pt x="2043258" y="1922814"/>
                    <a:pt x="2017554" y="1954798"/>
                  </a:cubicBezTo>
                  <a:cubicBezTo>
                    <a:pt x="2008818" y="1920503"/>
                    <a:pt x="1993367" y="1887868"/>
                    <a:pt x="1975389" y="1857472"/>
                  </a:cubicBezTo>
                  <a:cubicBezTo>
                    <a:pt x="1939000" y="1786860"/>
                    <a:pt x="1881023" y="1731337"/>
                    <a:pt x="1820230" y="1681447"/>
                  </a:cubicBezTo>
                  <a:cubicBezTo>
                    <a:pt x="1797920" y="1664840"/>
                    <a:pt x="1773227" y="1651917"/>
                    <a:pt x="1749040" y="1638415"/>
                  </a:cubicBezTo>
                  <a:cubicBezTo>
                    <a:pt x="1714672" y="1618849"/>
                    <a:pt x="1680088" y="1599427"/>
                    <a:pt x="1641966" y="1588236"/>
                  </a:cubicBezTo>
                  <a:cubicBezTo>
                    <a:pt x="1588321" y="1571702"/>
                    <a:pt x="1534532" y="1554157"/>
                    <a:pt x="1478721" y="1546431"/>
                  </a:cubicBezTo>
                  <a:cubicBezTo>
                    <a:pt x="1423126" y="1540294"/>
                    <a:pt x="1365871" y="1540800"/>
                    <a:pt x="1310782" y="1551269"/>
                  </a:cubicBezTo>
                  <a:cubicBezTo>
                    <a:pt x="1216704" y="1571341"/>
                    <a:pt x="1137139" y="1602531"/>
                    <a:pt x="1072303" y="1677042"/>
                  </a:cubicBezTo>
                  <a:cubicBezTo>
                    <a:pt x="978875" y="1779928"/>
                    <a:pt x="1036419" y="1933138"/>
                    <a:pt x="1101472" y="2035808"/>
                  </a:cubicBezTo>
                  <a:cubicBezTo>
                    <a:pt x="1129919" y="2084760"/>
                    <a:pt x="1169557" y="2125697"/>
                    <a:pt x="1206957" y="2167863"/>
                  </a:cubicBezTo>
                  <a:cubicBezTo>
                    <a:pt x="1243346" y="2212049"/>
                    <a:pt x="1289988" y="2244829"/>
                    <a:pt x="1338507" y="2274286"/>
                  </a:cubicBezTo>
                  <a:cubicBezTo>
                    <a:pt x="1384282" y="2307210"/>
                    <a:pt x="1436483" y="2328437"/>
                    <a:pt x="1490995" y="2341938"/>
                  </a:cubicBezTo>
                  <a:cubicBezTo>
                    <a:pt x="1533593" y="2353346"/>
                    <a:pt x="1576841" y="2364393"/>
                    <a:pt x="1621028" y="2366053"/>
                  </a:cubicBezTo>
                  <a:cubicBezTo>
                    <a:pt x="1682110" y="2365765"/>
                    <a:pt x="1743625" y="2361721"/>
                    <a:pt x="1803912" y="2351469"/>
                  </a:cubicBezTo>
                  <a:cubicBezTo>
                    <a:pt x="1791638" y="2364104"/>
                    <a:pt x="1781747" y="2379555"/>
                    <a:pt x="1769545" y="2392190"/>
                  </a:cubicBezTo>
                  <a:cubicBezTo>
                    <a:pt x="1741098" y="2425619"/>
                    <a:pt x="1704853" y="2451322"/>
                    <a:pt x="1666876" y="2473416"/>
                  </a:cubicBezTo>
                  <a:cubicBezTo>
                    <a:pt x="1620017" y="2502368"/>
                    <a:pt x="1568971" y="2523523"/>
                    <a:pt x="1516193" y="2539046"/>
                  </a:cubicBezTo>
                  <a:cubicBezTo>
                    <a:pt x="1473667" y="2552042"/>
                    <a:pt x="1431574" y="2567060"/>
                    <a:pt x="1387892" y="2576013"/>
                  </a:cubicBezTo>
                  <a:cubicBezTo>
                    <a:pt x="1362839" y="2580417"/>
                    <a:pt x="1337713" y="2584027"/>
                    <a:pt x="1312515" y="2587348"/>
                  </a:cubicBezTo>
                  <a:cubicBezTo>
                    <a:pt x="1313525" y="2579840"/>
                    <a:pt x="1314247" y="2572258"/>
                    <a:pt x="1314320" y="2564750"/>
                  </a:cubicBezTo>
                  <a:cubicBezTo>
                    <a:pt x="1314969" y="2522007"/>
                    <a:pt x="1311576" y="2479336"/>
                    <a:pt x="1304139" y="2437315"/>
                  </a:cubicBezTo>
                  <a:cubicBezTo>
                    <a:pt x="1297713" y="2390746"/>
                    <a:pt x="1288255" y="2344682"/>
                    <a:pt x="1266595" y="2302517"/>
                  </a:cubicBezTo>
                  <a:cubicBezTo>
                    <a:pt x="1242624" y="2252626"/>
                    <a:pt x="1209340" y="2206995"/>
                    <a:pt x="1171651" y="2166563"/>
                  </a:cubicBezTo>
                  <a:cubicBezTo>
                    <a:pt x="1144576" y="2138405"/>
                    <a:pt x="1111508" y="2117250"/>
                    <a:pt x="1079090" y="2095879"/>
                  </a:cubicBezTo>
                  <a:cubicBezTo>
                    <a:pt x="1026600" y="2062666"/>
                    <a:pt x="969922" y="2028876"/>
                    <a:pt x="906747" y="2023461"/>
                  </a:cubicBezTo>
                  <a:cubicBezTo>
                    <a:pt x="858733" y="2021079"/>
                    <a:pt x="809854" y="2019779"/>
                    <a:pt x="762273" y="2027504"/>
                  </a:cubicBezTo>
                  <a:cubicBezTo>
                    <a:pt x="700181" y="2041367"/>
                    <a:pt x="639027" y="2071619"/>
                    <a:pt x="601194" y="2124326"/>
                  </a:cubicBezTo>
                  <a:cubicBezTo>
                    <a:pt x="509282" y="2240135"/>
                    <a:pt x="527621" y="2407352"/>
                    <a:pt x="591735" y="2532115"/>
                  </a:cubicBezTo>
                  <a:cubicBezTo>
                    <a:pt x="626825" y="2603160"/>
                    <a:pt x="681336" y="2662148"/>
                    <a:pt x="733465" y="2720992"/>
                  </a:cubicBezTo>
                  <a:cubicBezTo>
                    <a:pt x="808698" y="2802867"/>
                    <a:pt x="912090" y="2856801"/>
                    <a:pt x="1017358" y="2889436"/>
                  </a:cubicBezTo>
                  <a:cubicBezTo>
                    <a:pt x="1054542" y="2901133"/>
                    <a:pt x="1091797" y="2913262"/>
                    <a:pt x="1130280" y="2919110"/>
                  </a:cubicBezTo>
                  <a:cubicBezTo>
                    <a:pt x="1130064" y="2919183"/>
                    <a:pt x="1129847" y="2919183"/>
                    <a:pt x="1129703" y="2919327"/>
                  </a:cubicBezTo>
                  <a:cubicBezTo>
                    <a:pt x="1124937" y="2921998"/>
                    <a:pt x="1121977" y="2926691"/>
                    <a:pt x="1119233" y="2931240"/>
                  </a:cubicBezTo>
                  <a:cubicBezTo>
                    <a:pt x="1103205" y="2964597"/>
                    <a:pt x="1087826" y="2998748"/>
                    <a:pt x="1062267" y="3026184"/>
                  </a:cubicBezTo>
                  <a:cubicBezTo>
                    <a:pt x="959959" y="3135857"/>
                    <a:pt x="831947" y="3220909"/>
                    <a:pt x="694621" y="3280403"/>
                  </a:cubicBezTo>
                  <a:cubicBezTo>
                    <a:pt x="596573" y="3322568"/>
                    <a:pt x="498308" y="3365599"/>
                    <a:pt x="392750" y="3385454"/>
                  </a:cubicBezTo>
                  <a:cubicBezTo>
                    <a:pt x="325676" y="3400039"/>
                    <a:pt x="256941" y="3399895"/>
                    <a:pt x="188711" y="3401266"/>
                  </a:cubicBezTo>
                  <a:cubicBezTo>
                    <a:pt x="132900" y="3404010"/>
                    <a:pt x="77089" y="3398090"/>
                    <a:pt x="21639" y="3393036"/>
                  </a:cubicBezTo>
                  <a:cubicBezTo>
                    <a:pt x="-16483" y="3401194"/>
                    <a:pt x="7127" y="3481770"/>
                    <a:pt x="8282" y="3509856"/>
                  </a:cubicBezTo>
                  <a:cubicBezTo>
                    <a:pt x="19328" y="3583501"/>
                    <a:pt x="9148" y="3605378"/>
                    <a:pt x="94923" y="3609638"/>
                  </a:cubicBezTo>
                  <a:cubicBezTo>
                    <a:pt x="207339" y="3612742"/>
                    <a:pt x="319539" y="3593176"/>
                    <a:pt x="429573" y="3571588"/>
                  </a:cubicBezTo>
                  <a:cubicBezTo>
                    <a:pt x="466612" y="3562707"/>
                    <a:pt x="503795" y="3557148"/>
                    <a:pt x="541412" y="3549494"/>
                  </a:cubicBezTo>
                  <a:cubicBezTo>
                    <a:pt x="593540" y="3538231"/>
                    <a:pt x="644297" y="3521480"/>
                    <a:pt x="696065" y="3509134"/>
                  </a:cubicBezTo>
                  <a:cubicBezTo>
                    <a:pt x="775847" y="3484803"/>
                    <a:pt x="855484" y="3455634"/>
                    <a:pt x="926819" y="3411880"/>
                  </a:cubicBezTo>
                  <a:cubicBezTo>
                    <a:pt x="975915" y="3386249"/>
                    <a:pt x="1015192" y="3346972"/>
                    <a:pt x="1061329" y="3316936"/>
                  </a:cubicBezTo>
                  <a:cubicBezTo>
                    <a:pt x="1152807" y="3256937"/>
                    <a:pt x="1220964" y="3168852"/>
                    <a:pt x="1270710" y="3072393"/>
                  </a:cubicBezTo>
                  <a:cubicBezTo>
                    <a:pt x="1294392" y="3026689"/>
                    <a:pt x="1314031" y="2977810"/>
                    <a:pt x="1322045" y="2926764"/>
                  </a:cubicBezTo>
                  <a:cubicBezTo>
                    <a:pt x="1322623" y="2922360"/>
                    <a:pt x="1321323" y="2918172"/>
                    <a:pt x="1318868" y="2914778"/>
                  </a:cubicBezTo>
                  <a:cubicBezTo>
                    <a:pt x="1357207" y="2907847"/>
                    <a:pt x="1395112" y="2897956"/>
                    <a:pt x="1432512" y="2886187"/>
                  </a:cubicBezTo>
                  <a:cubicBezTo>
                    <a:pt x="1492728" y="2869220"/>
                    <a:pt x="1551210" y="2847921"/>
                    <a:pt x="1606371" y="2818102"/>
                  </a:cubicBezTo>
                  <a:cubicBezTo>
                    <a:pt x="1635035" y="2804961"/>
                    <a:pt x="1662616" y="2789510"/>
                    <a:pt x="1687597" y="2770160"/>
                  </a:cubicBezTo>
                  <a:cubicBezTo>
                    <a:pt x="1712434" y="2750738"/>
                    <a:pt x="1738065" y="2732400"/>
                    <a:pt x="1763263" y="2713483"/>
                  </a:cubicBezTo>
                  <a:cubicBezTo>
                    <a:pt x="1801024" y="2684242"/>
                    <a:pt x="1830699" y="2646409"/>
                    <a:pt x="1862828" y="2611391"/>
                  </a:cubicBezTo>
                  <a:cubicBezTo>
                    <a:pt x="1894091" y="2577024"/>
                    <a:pt x="1915535" y="2535653"/>
                    <a:pt x="1938639" y="2495726"/>
                  </a:cubicBezTo>
                  <a:cubicBezTo>
                    <a:pt x="1972429" y="2443380"/>
                    <a:pt x="2000154" y="2387714"/>
                    <a:pt x="2017987" y="2327931"/>
                  </a:cubicBezTo>
                  <a:cubicBezTo>
                    <a:pt x="2022319" y="2315441"/>
                    <a:pt x="2028312" y="2299918"/>
                    <a:pt x="2032716" y="2286416"/>
                  </a:cubicBezTo>
                  <a:cubicBezTo>
                    <a:pt x="2033727" y="2283095"/>
                    <a:pt x="2035316" y="2279340"/>
                    <a:pt x="2035388" y="2275658"/>
                  </a:cubicBezTo>
                  <a:cubicBezTo>
                    <a:pt x="2123906" y="2238980"/>
                    <a:pt x="2204554" y="2183891"/>
                    <a:pt x="2276394" y="2120932"/>
                  </a:cubicBezTo>
                  <a:cubicBezTo>
                    <a:pt x="2322458" y="2075518"/>
                    <a:pt x="2360507" y="2022523"/>
                    <a:pt x="2399351" y="1971044"/>
                  </a:cubicBezTo>
                  <a:cubicBezTo>
                    <a:pt x="2440000" y="1908518"/>
                    <a:pt x="2471769" y="1840288"/>
                    <a:pt x="2501804" y="1772203"/>
                  </a:cubicBezTo>
                  <a:cubicBezTo>
                    <a:pt x="2531551" y="1702457"/>
                    <a:pt x="2550106" y="1628668"/>
                    <a:pt x="2568879" y="1555384"/>
                  </a:cubicBezTo>
                  <a:cubicBezTo>
                    <a:pt x="2580792" y="1509176"/>
                    <a:pt x="2592127" y="1462534"/>
                    <a:pt x="2596170" y="1414882"/>
                  </a:cubicBezTo>
                  <a:cubicBezTo>
                    <a:pt x="2600430" y="1338133"/>
                    <a:pt x="2593354" y="1260878"/>
                    <a:pt x="2581008" y="1184923"/>
                  </a:cubicBezTo>
                  <a:close/>
                  <a:moveTo>
                    <a:pt x="2219355" y="741466"/>
                  </a:moveTo>
                  <a:cubicBezTo>
                    <a:pt x="2216178" y="781177"/>
                    <a:pt x="2205998" y="819371"/>
                    <a:pt x="2197045" y="858287"/>
                  </a:cubicBezTo>
                  <a:cubicBezTo>
                    <a:pt x="2188886" y="893593"/>
                    <a:pt x="2177912" y="928394"/>
                    <a:pt x="2161955" y="961028"/>
                  </a:cubicBezTo>
                  <a:cubicBezTo>
                    <a:pt x="2146793" y="990920"/>
                    <a:pt x="2124989" y="1016695"/>
                    <a:pt x="2104195" y="1042760"/>
                  </a:cubicBezTo>
                  <a:cubicBezTo>
                    <a:pt x="2039287" y="1129617"/>
                    <a:pt x="1975822" y="1223550"/>
                    <a:pt x="1876618" y="1275029"/>
                  </a:cubicBezTo>
                  <a:cubicBezTo>
                    <a:pt x="1822468" y="1308458"/>
                    <a:pt x="1762397" y="1333512"/>
                    <a:pt x="1700882" y="1350407"/>
                  </a:cubicBezTo>
                  <a:cubicBezTo>
                    <a:pt x="1663121" y="1356905"/>
                    <a:pt x="1624494" y="1359648"/>
                    <a:pt x="1586227" y="1360659"/>
                  </a:cubicBezTo>
                  <a:cubicBezTo>
                    <a:pt x="1533088" y="1357916"/>
                    <a:pt x="1482475" y="1337988"/>
                    <a:pt x="1432223" y="1321743"/>
                  </a:cubicBezTo>
                  <a:cubicBezTo>
                    <a:pt x="1386592" y="1304343"/>
                    <a:pt x="1338507" y="1282755"/>
                    <a:pt x="1304212" y="1246005"/>
                  </a:cubicBezTo>
                  <a:cubicBezTo>
                    <a:pt x="1268400" y="1201962"/>
                    <a:pt x="1247967" y="1148100"/>
                    <a:pt x="1230856" y="1094600"/>
                  </a:cubicBezTo>
                  <a:cubicBezTo>
                    <a:pt x="1218943" y="1037994"/>
                    <a:pt x="1219448" y="976985"/>
                    <a:pt x="1234538" y="920957"/>
                  </a:cubicBezTo>
                  <a:cubicBezTo>
                    <a:pt x="1262624" y="810995"/>
                    <a:pt x="1309482" y="721828"/>
                    <a:pt x="1396484" y="647172"/>
                  </a:cubicBezTo>
                  <a:cubicBezTo>
                    <a:pt x="1420743" y="624790"/>
                    <a:pt x="1449479" y="608834"/>
                    <a:pt x="1477782" y="592372"/>
                  </a:cubicBezTo>
                  <a:cubicBezTo>
                    <a:pt x="1498648" y="579231"/>
                    <a:pt x="1519442" y="565874"/>
                    <a:pt x="1542257" y="556344"/>
                  </a:cubicBezTo>
                  <a:cubicBezTo>
                    <a:pt x="1608465" y="529774"/>
                    <a:pt x="1679294" y="518872"/>
                    <a:pt x="1749834" y="511507"/>
                  </a:cubicBezTo>
                  <a:cubicBezTo>
                    <a:pt x="1778787" y="509991"/>
                    <a:pt x="1807811" y="509702"/>
                    <a:pt x="1836764" y="510208"/>
                  </a:cubicBezTo>
                  <a:cubicBezTo>
                    <a:pt x="1855680" y="512085"/>
                    <a:pt x="1873081" y="518294"/>
                    <a:pt x="1892647" y="519088"/>
                  </a:cubicBezTo>
                  <a:cubicBezTo>
                    <a:pt x="1893586" y="519160"/>
                    <a:pt x="1894524" y="519233"/>
                    <a:pt x="1895318" y="519160"/>
                  </a:cubicBezTo>
                  <a:cubicBezTo>
                    <a:pt x="1920444" y="575982"/>
                    <a:pt x="1935245" y="637281"/>
                    <a:pt x="1937339" y="699373"/>
                  </a:cubicBezTo>
                  <a:cubicBezTo>
                    <a:pt x="1868965" y="671359"/>
                    <a:pt x="1793443" y="679013"/>
                    <a:pt x="1721604" y="684356"/>
                  </a:cubicBezTo>
                  <a:cubicBezTo>
                    <a:pt x="1600018" y="690781"/>
                    <a:pt x="1517637" y="721033"/>
                    <a:pt x="1426664" y="802620"/>
                  </a:cubicBezTo>
                  <a:cubicBezTo>
                    <a:pt x="1377351" y="841464"/>
                    <a:pt x="1347676" y="899802"/>
                    <a:pt x="1331431" y="959440"/>
                  </a:cubicBezTo>
                  <a:cubicBezTo>
                    <a:pt x="1323128" y="1006731"/>
                    <a:pt x="1321468" y="1058572"/>
                    <a:pt x="1339012" y="1103986"/>
                  </a:cubicBezTo>
                  <a:cubicBezTo>
                    <a:pt x="1352947" y="1136115"/>
                    <a:pt x="1373380" y="1166584"/>
                    <a:pt x="1403488" y="1185428"/>
                  </a:cubicBezTo>
                  <a:cubicBezTo>
                    <a:pt x="1437999" y="1209760"/>
                    <a:pt x="1477349" y="1230409"/>
                    <a:pt x="1520308" y="1232359"/>
                  </a:cubicBezTo>
                  <a:cubicBezTo>
                    <a:pt x="1630342" y="1235896"/>
                    <a:pt x="1759798" y="1173010"/>
                    <a:pt x="1834742" y="1093878"/>
                  </a:cubicBezTo>
                  <a:cubicBezTo>
                    <a:pt x="1871564" y="1053084"/>
                    <a:pt x="1912358" y="1013879"/>
                    <a:pt x="1933296" y="961967"/>
                  </a:cubicBezTo>
                  <a:cubicBezTo>
                    <a:pt x="1969035" y="879731"/>
                    <a:pt x="1969180" y="788397"/>
                    <a:pt x="1963981" y="700384"/>
                  </a:cubicBezTo>
                  <a:cubicBezTo>
                    <a:pt x="1960443" y="603419"/>
                    <a:pt x="1929903" y="506814"/>
                    <a:pt x="1874164" y="427032"/>
                  </a:cubicBezTo>
                  <a:cubicBezTo>
                    <a:pt x="1850410" y="392737"/>
                    <a:pt x="1826872" y="357575"/>
                    <a:pt x="1793299" y="332016"/>
                  </a:cubicBezTo>
                  <a:cubicBezTo>
                    <a:pt x="1749762" y="298804"/>
                    <a:pt x="1705575" y="264220"/>
                    <a:pt x="1654601" y="243282"/>
                  </a:cubicBezTo>
                  <a:cubicBezTo>
                    <a:pt x="1525723" y="189709"/>
                    <a:pt x="1383199" y="189637"/>
                    <a:pt x="1246090" y="199023"/>
                  </a:cubicBezTo>
                  <a:cubicBezTo>
                    <a:pt x="1136056" y="205232"/>
                    <a:pt x="1030066" y="239888"/>
                    <a:pt x="927180" y="277505"/>
                  </a:cubicBezTo>
                  <a:cubicBezTo>
                    <a:pt x="882415" y="294544"/>
                    <a:pt x="837218" y="310789"/>
                    <a:pt x="793175" y="329634"/>
                  </a:cubicBezTo>
                  <a:cubicBezTo>
                    <a:pt x="764151" y="343424"/>
                    <a:pt x="738952" y="363857"/>
                    <a:pt x="710866" y="379308"/>
                  </a:cubicBezTo>
                  <a:cubicBezTo>
                    <a:pt x="699748" y="336348"/>
                    <a:pt x="691878" y="292523"/>
                    <a:pt x="682780" y="248480"/>
                  </a:cubicBezTo>
                  <a:cubicBezTo>
                    <a:pt x="680903" y="239744"/>
                    <a:pt x="679820" y="230574"/>
                    <a:pt x="675705" y="222560"/>
                  </a:cubicBezTo>
                  <a:cubicBezTo>
                    <a:pt x="683575" y="215918"/>
                    <a:pt x="691517" y="209347"/>
                    <a:pt x="700109" y="203499"/>
                  </a:cubicBezTo>
                  <a:cubicBezTo>
                    <a:pt x="785883" y="152814"/>
                    <a:pt x="876206" y="107400"/>
                    <a:pt x="972233" y="79892"/>
                  </a:cubicBezTo>
                  <a:cubicBezTo>
                    <a:pt x="1023929" y="68339"/>
                    <a:pt x="1073169" y="55416"/>
                    <a:pt x="1126165" y="48268"/>
                  </a:cubicBezTo>
                  <a:cubicBezTo>
                    <a:pt x="1174828" y="42058"/>
                    <a:pt x="1224069" y="40687"/>
                    <a:pt x="1272732" y="34694"/>
                  </a:cubicBezTo>
                  <a:cubicBezTo>
                    <a:pt x="1319518" y="27041"/>
                    <a:pt x="1366954" y="28124"/>
                    <a:pt x="1414173" y="27402"/>
                  </a:cubicBezTo>
                  <a:cubicBezTo>
                    <a:pt x="1468973" y="25597"/>
                    <a:pt x="1523413" y="26102"/>
                    <a:pt x="1577852" y="36355"/>
                  </a:cubicBezTo>
                  <a:cubicBezTo>
                    <a:pt x="1640017" y="50434"/>
                    <a:pt x="1703120" y="61553"/>
                    <a:pt x="1763480" y="82563"/>
                  </a:cubicBezTo>
                  <a:cubicBezTo>
                    <a:pt x="1814598" y="102490"/>
                    <a:pt x="1864128" y="126389"/>
                    <a:pt x="1912647" y="152092"/>
                  </a:cubicBezTo>
                  <a:cubicBezTo>
                    <a:pt x="1958205" y="180395"/>
                    <a:pt x="2001814" y="213102"/>
                    <a:pt x="2044124" y="246025"/>
                  </a:cubicBezTo>
                  <a:cubicBezTo>
                    <a:pt x="2080441" y="280393"/>
                    <a:pt x="2112426" y="319814"/>
                    <a:pt x="2139285" y="361980"/>
                  </a:cubicBezTo>
                  <a:cubicBezTo>
                    <a:pt x="2152353" y="384506"/>
                    <a:pt x="2161595" y="408838"/>
                    <a:pt x="2170114" y="433458"/>
                  </a:cubicBezTo>
                  <a:cubicBezTo>
                    <a:pt x="2191991" y="492518"/>
                    <a:pt x="2208020" y="553745"/>
                    <a:pt x="2215167" y="616343"/>
                  </a:cubicBezTo>
                  <a:cubicBezTo>
                    <a:pt x="2214590" y="617209"/>
                    <a:pt x="2214734" y="618364"/>
                    <a:pt x="2215528" y="619664"/>
                  </a:cubicBezTo>
                  <a:cubicBezTo>
                    <a:pt x="2216611" y="629700"/>
                    <a:pt x="2217478" y="639736"/>
                    <a:pt x="2218128" y="649771"/>
                  </a:cubicBezTo>
                  <a:cubicBezTo>
                    <a:pt x="2219861" y="680240"/>
                    <a:pt x="2220294" y="710853"/>
                    <a:pt x="2219355" y="741466"/>
                  </a:cubicBezTo>
                  <a:close/>
                  <a:moveTo>
                    <a:pt x="1938783" y="729264"/>
                  </a:moveTo>
                  <a:cubicBezTo>
                    <a:pt x="1943188" y="814822"/>
                    <a:pt x="1937700" y="905073"/>
                    <a:pt x="1894091" y="980956"/>
                  </a:cubicBezTo>
                  <a:cubicBezTo>
                    <a:pt x="1876979" y="1011280"/>
                    <a:pt x="1851059" y="1035106"/>
                    <a:pt x="1828677" y="1061460"/>
                  </a:cubicBezTo>
                  <a:cubicBezTo>
                    <a:pt x="1805140" y="1087741"/>
                    <a:pt x="1778931" y="1111061"/>
                    <a:pt x="1749690" y="1131566"/>
                  </a:cubicBezTo>
                  <a:cubicBezTo>
                    <a:pt x="1682110" y="1173515"/>
                    <a:pt x="1604999" y="1207088"/>
                    <a:pt x="1524063" y="1205861"/>
                  </a:cubicBezTo>
                  <a:cubicBezTo>
                    <a:pt x="1492800" y="1204850"/>
                    <a:pt x="1463342" y="1191998"/>
                    <a:pt x="1437277" y="1175609"/>
                  </a:cubicBezTo>
                  <a:cubicBezTo>
                    <a:pt x="1401321" y="1156331"/>
                    <a:pt x="1374391" y="1124707"/>
                    <a:pt x="1360817" y="1086224"/>
                  </a:cubicBezTo>
                  <a:cubicBezTo>
                    <a:pt x="1353813" y="1066008"/>
                    <a:pt x="1353019" y="1044348"/>
                    <a:pt x="1352586" y="1023193"/>
                  </a:cubicBezTo>
                  <a:cubicBezTo>
                    <a:pt x="1352369" y="995757"/>
                    <a:pt x="1354319" y="968898"/>
                    <a:pt x="1364210" y="942834"/>
                  </a:cubicBezTo>
                  <a:cubicBezTo>
                    <a:pt x="1380311" y="900380"/>
                    <a:pt x="1401033" y="858215"/>
                    <a:pt x="1436989" y="828829"/>
                  </a:cubicBezTo>
                  <a:cubicBezTo>
                    <a:pt x="1531066" y="743704"/>
                    <a:pt x="1606588" y="716340"/>
                    <a:pt x="1732939" y="710059"/>
                  </a:cubicBezTo>
                  <a:cubicBezTo>
                    <a:pt x="1801169" y="705222"/>
                    <a:pt x="1875319" y="697713"/>
                    <a:pt x="1938783" y="729264"/>
                  </a:cubicBezTo>
                  <a:close/>
                  <a:moveTo>
                    <a:pt x="1287750" y="2934995"/>
                  </a:moveTo>
                  <a:cubicBezTo>
                    <a:pt x="1275187" y="2990806"/>
                    <a:pt x="1251289" y="3043584"/>
                    <a:pt x="1222192" y="3092681"/>
                  </a:cubicBezTo>
                  <a:cubicBezTo>
                    <a:pt x="1190784" y="3144232"/>
                    <a:pt x="1156778" y="3196072"/>
                    <a:pt x="1110208" y="3236649"/>
                  </a:cubicBezTo>
                  <a:cubicBezTo>
                    <a:pt x="1070570" y="3273977"/>
                    <a:pt x="1023279" y="3301485"/>
                    <a:pt x="980753" y="3335275"/>
                  </a:cubicBezTo>
                  <a:cubicBezTo>
                    <a:pt x="924797" y="3381556"/>
                    <a:pt x="858589" y="3415707"/>
                    <a:pt x="790793" y="3441266"/>
                  </a:cubicBezTo>
                  <a:cubicBezTo>
                    <a:pt x="705740" y="3476138"/>
                    <a:pt x="615850" y="3497293"/>
                    <a:pt x="526755" y="3519170"/>
                  </a:cubicBezTo>
                  <a:cubicBezTo>
                    <a:pt x="431450" y="3536426"/>
                    <a:pt x="333979" y="3559602"/>
                    <a:pt x="237013" y="3569855"/>
                  </a:cubicBezTo>
                  <a:cubicBezTo>
                    <a:pt x="198458" y="3573682"/>
                    <a:pt x="162358" y="3577436"/>
                    <a:pt x="123081" y="3577797"/>
                  </a:cubicBezTo>
                  <a:cubicBezTo>
                    <a:pt x="98894" y="3576497"/>
                    <a:pt x="72685" y="3578664"/>
                    <a:pt x="50303" y="3568122"/>
                  </a:cubicBezTo>
                  <a:cubicBezTo>
                    <a:pt x="43227" y="3521264"/>
                    <a:pt x="33913" y="3474117"/>
                    <a:pt x="33480" y="3426609"/>
                  </a:cubicBezTo>
                  <a:cubicBezTo>
                    <a:pt x="90663" y="3434046"/>
                    <a:pt x="148568" y="3435778"/>
                    <a:pt x="206184" y="3433612"/>
                  </a:cubicBezTo>
                  <a:cubicBezTo>
                    <a:pt x="261778" y="3432168"/>
                    <a:pt x="317662" y="3432457"/>
                    <a:pt x="372534" y="3422349"/>
                  </a:cubicBezTo>
                  <a:cubicBezTo>
                    <a:pt x="484229" y="3404371"/>
                    <a:pt x="589064" y="3361773"/>
                    <a:pt x="691950" y="3316286"/>
                  </a:cubicBezTo>
                  <a:cubicBezTo>
                    <a:pt x="801984" y="3271450"/>
                    <a:pt x="903426" y="3207624"/>
                    <a:pt x="994904" y="3132102"/>
                  </a:cubicBezTo>
                  <a:cubicBezTo>
                    <a:pt x="1058007" y="3078241"/>
                    <a:pt x="1121038" y="3017015"/>
                    <a:pt x="1140749" y="2933478"/>
                  </a:cubicBezTo>
                  <a:cubicBezTo>
                    <a:pt x="1143637" y="2934489"/>
                    <a:pt x="1144648" y="2930157"/>
                    <a:pt x="1141977" y="2929507"/>
                  </a:cubicBezTo>
                  <a:cubicBezTo>
                    <a:pt x="1142049" y="2929580"/>
                    <a:pt x="1142049" y="2929507"/>
                    <a:pt x="1142049" y="2929507"/>
                  </a:cubicBezTo>
                  <a:cubicBezTo>
                    <a:pt x="1141977" y="2929507"/>
                    <a:pt x="1141977" y="2929435"/>
                    <a:pt x="1141904" y="2929363"/>
                  </a:cubicBezTo>
                  <a:lnTo>
                    <a:pt x="1141904" y="2929363"/>
                  </a:lnTo>
                  <a:cubicBezTo>
                    <a:pt x="1143132" y="2926330"/>
                    <a:pt x="1142626" y="2922865"/>
                    <a:pt x="1140605" y="2920627"/>
                  </a:cubicBezTo>
                  <a:cubicBezTo>
                    <a:pt x="1145659" y="2921276"/>
                    <a:pt x="1150785" y="2921782"/>
                    <a:pt x="1155911" y="2922143"/>
                  </a:cubicBezTo>
                  <a:cubicBezTo>
                    <a:pt x="1201326" y="2927125"/>
                    <a:pt x="1246379" y="2925464"/>
                    <a:pt x="1290854" y="2919327"/>
                  </a:cubicBezTo>
                  <a:cubicBezTo>
                    <a:pt x="1288977" y="2924165"/>
                    <a:pt x="1288183" y="2929868"/>
                    <a:pt x="1287750" y="2934995"/>
                  </a:cubicBezTo>
                  <a:close/>
                  <a:moveTo>
                    <a:pt x="1872792" y="2556735"/>
                  </a:moveTo>
                  <a:cubicBezTo>
                    <a:pt x="1853947" y="2584894"/>
                    <a:pt x="1829977" y="2609009"/>
                    <a:pt x="1807450" y="2634207"/>
                  </a:cubicBezTo>
                  <a:cubicBezTo>
                    <a:pt x="1777920" y="2669729"/>
                    <a:pt x="1742036" y="2698465"/>
                    <a:pt x="1704059" y="2724602"/>
                  </a:cubicBezTo>
                  <a:cubicBezTo>
                    <a:pt x="1676117" y="2745685"/>
                    <a:pt x="1648825" y="2768139"/>
                    <a:pt x="1617129" y="2783590"/>
                  </a:cubicBezTo>
                  <a:cubicBezTo>
                    <a:pt x="1564423" y="2810087"/>
                    <a:pt x="1511644" y="2836585"/>
                    <a:pt x="1454317" y="2851819"/>
                  </a:cubicBezTo>
                  <a:cubicBezTo>
                    <a:pt x="1390564" y="2871169"/>
                    <a:pt x="1328543" y="2890736"/>
                    <a:pt x="1261397" y="2896656"/>
                  </a:cubicBezTo>
                  <a:cubicBezTo>
                    <a:pt x="1210495" y="2899905"/>
                    <a:pt x="1159016" y="2898822"/>
                    <a:pt x="1108909" y="2888642"/>
                  </a:cubicBezTo>
                  <a:cubicBezTo>
                    <a:pt x="1071076" y="2879689"/>
                    <a:pt x="1034253" y="2866693"/>
                    <a:pt x="996998" y="2855357"/>
                  </a:cubicBezTo>
                  <a:cubicBezTo>
                    <a:pt x="892596" y="2818535"/>
                    <a:pt x="794691" y="2758897"/>
                    <a:pt x="724729" y="2672040"/>
                  </a:cubicBezTo>
                  <a:cubicBezTo>
                    <a:pt x="631374" y="2568504"/>
                    <a:pt x="564155" y="2458326"/>
                    <a:pt x="564660" y="2314213"/>
                  </a:cubicBezTo>
                  <a:cubicBezTo>
                    <a:pt x="562855" y="2228295"/>
                    <a:pt x="603865" y="2137105"/>
                    <a:pt x="676932" y="2089597"/>
                  </a:cubicBezTo>
                  <a:cubicBezTo>
                    <a:pt x="750432" y="2045194"/>
                    <a:pt x="815774" y="2046782"/>
                    <a:pt x="898299" y="2049670"/>
                  </a:cubicBezTo>
                  <a:cubicBezTo>
                    <a:pt x="954110" y="2052775"/>
                    <a:pt x="1004146" y="2081799"/>
                    <a:pt x="1051148" y="2109741"/>
                  </a:cubicBezTo>
                  <a:cubicBezTo>
                    <a:pt x="1090425" y="2135589"/>
                    <a:pt x="1131363" y="2160643"/>
                    <a:pt x="1162843" y="2196382"/>
                  </a:cubicBezTo>
                  <a:cubicBezTo>
                    <a:pt x="1204430" y="2244684"/>
                    <a:pt x="1240386" y="2298618"/>
                    <a:pt x="1261036" y="2359339"/>
                  </a:cubicBezTo>
                  <a:cubicBezTo>
                    <a:pt x="1276775" y="2418760"/>
                    <a:pt x="1286017" y="2480708"/>
                    <a:pt x="1287461" y="2542151"/>
                  </a:cubicBezTo>
                  <a:cubicBezTo>
                    <a:pt x="1288111" y="2558613"/>
                    <a:pt x="1287605" y="2575002"/>
                    <a:pt x="1284934" y="2591175"/>
                  </a:cubicBezTo>
                  <a:cubicBezTo>
                    <a:pt x="1253527" y="2594857"/>
                    <a:pt x="1222047" y="2597962"/>
                    <a:pt x="1190568" y="2600417"/>
                  </a:cubicBezTo>
                  <a:cubicBezTo>
                    <a:pt x="1180821" y="2486340"/>
                    <a:pt x="1127825" y="2318329"/>
                    <a:pt x="1029993" y="2251327"/>
                  </a:cubicBezTo>
                  <a:cubicBezTo>
                    <a:pt x="969200" y="2206851"/>
                    <a:pt x="874834" y="2192339"/>
                    <a:pt x="818662" y="2251615"/>
                  </a:cubicBezTo>
                  <a:cubicBezTo>
                    <a:pt x="781551" y="2288510"/>
                    <a:pt x="764728" y="2342011"/>
                    <a:pt x="771515" y="2393634"/>
                  </a:cubicBezTo>
                  <a:cubicBezTo>
                    <a:pt x="774042" y="2428363"/>
                    <a:pt x="789493" y="2460492"/>
                    <a:pt x="810359" y="2487928"/>
                  </a:cubicBezTo>
                  <a:cubicBezTo>
                    <a:pt x="833247" y="2520202"/>
                    <a:pt x="859022" y="2551393"/>
                    <a:pt x="893173" y="2572186"/>
                  </a:cubicBezTo>
                  <a:cubicBezTo>
                    <a:pt x="955554" y="2613990"/>
                    <a:pt x="1025228" y="2625109"/>
                    <a:pt x="1098873" y="2627636"/>
                  </a:cubicBezTo>
                  <a:cubicBezTo>
                    <a:pt x="1166453" y="2630236"/>
                    <a:pt x="1233816" y="2624315"/>
                    <a:pt x="1300746" y="2615290"/>
                  </a:cubicBezTo>
                  <a:cubicBezTo>
                    <a:pt x="1358290" y="2609009"/>
                    <a:pt x="1415473" y="2599478"/>
                    <a:pt x="1470345" y="2580634"/>
                  </a:cubicBezTo>
                  <a:cubicBezTo>
                    <a:pt x="1546806" y="2557457"/>
                    <a:pt x="1623627" y="2532909"/>
                    <a:pt x="1690557" y="2488000"/>
                  </a:cubicBezTo>
                  <a:cubicBezTo>
                    <a:pt x="1742686" y="2456376"/>
                    <a:pt x="1790266" y="2413273"/>
                    <a:pt x="1818208" y="2358328"/>
                  </a:cubicBezTo>
                  <a:cubicBezTo>
                    <a:pt x="1819147" y="2356306"/>
                    <a:pt x="1820591" y="2352191"/>
                    <a:pt x="1821024" y="2348509"/>
                  </a:cubicBezTo>
                  <a:cubicBezTo>
                    <a:pt x="1824778" y="2347787"/>
                    <a:pt x="1828605" y="2347137"/>
                    <a:pt x="1832359" y="2346343"/>
                  </a:cubicBezTo>
                  <a:cubicBezTo>
                    <a:pt x="1893586" y="2331397"/>
                    <a:pt x="1952140" y="2307426"/>
                    <a:pt x="2011128" y="2285622"/>
                  </a:cubicBezTo>
                  <a:cubicBezTo>
                    <a:pt x="1993945" y="2327426"/>
                    <a:pt x="1979721" y="2370458"/>
                    <a:pt x="1959577" y="2410962"/>
                  </a:cubicBezTo>
                  <a:cubicBezTo>
                    <a:pt x="1931491" y="2459842"/>
                    <a:pt x="1902322" y="2508505"/>
                    <a:pt x="1872792" y="2556735"/>
                  </a:cubicBezTo>
                  <a:close/>
                  <a:moveTo>
                    <a:pt x="1163998" y="2601067"/>
                  </a:moveTo>
                  <a:cubicBezTo>
                    <a:pt x="1141544" y="2601572"/>
                    <a:pt x="1118945" y="2601933"/>
                    <a:pt x="1096490" y="2600922"/>
                  </a:cubicBezTo>
                  <a:cubicBezTo>
                    <a:pt x="1023279" y="2598540"/>
                    <a:pt x="954833" y="2585543"/>
                    <a:pt x="894762" y="2540996"/>
                  </a:cubicBezTo>
                  <a:cubicBezTo>
                    <a:pt x="873535" y="2525473"/>
                    <a:pt x="856423" y="2505328"/>
                    <a:pt x="840828" y="2484318"/>
                  </a:cubicBezTo>
                  <a:cubicBezTo>
                    <a:pt x="818301" y="2455799"/>
                    <a:pt x="798662" y="2423236"/>
                    <a:pt x="797507" y="2385981"/>
                  </a:cubicBezTo>
                  <a:cubicBezTo>
                    <a:pt x="792164" y="2341000"/>
                    <a:pt x="809854" y="2294430"/>
                    <a:pt x="843860" y="2264034"/>
                  </a:cubicBezTo>
                  <a:cubicBezTo>
                    <a:pt x="897072" y="2217753"/>
                    <a:pt x="976276" y="2240930"/>
                    <a:pt x="1026167" y="2281218"/>
                  </a:cubicBezTo>
                  <a:cubicBezTo>
                    <a:pt x="1108331" y="2348220"/>
                    <a:pt x="1154901" y="2497964"/>
                    <a:pt x="1163998" y="2601067"/>
                  </a:cubicBezTo>
                  <a:close/>
                  <a:moveTo>
                    <a:pt x="2570250" y="1415748"/>
                  </a:moveTo>
                  <a:cubicBezTo>
                    <a:pt x="2561442" y="1495097"/>
                    <a:pt x="2537255" y="1572424"/>
                    <a:pt x="2516822" y="1649462"/>
                  </a:cubicBezTo>
                  <a:cubicBezTo>
                    <a:pt x="2498700" y="1714876"/>
                    <a:pt x="2472996" y="1777835"/>
                    <a:pt x="2442455" y="1838411"/>
                  </a:cubicBezTo>
                  <a:cubicBezTo>
                    <a:pt x="2421084" y="1879637"/>
                    <a:pt x="2400434" y="1925774"/>
                    <a:pt x="2372204" y="1963823"/>
                  </a:cubicBezTo>
                  <a:cubicBezTo>
                    <a:pt x="2338992" y="2006927"/>
                    <a:pt x="2306718" y="2051042"/>
                    <a:pt x="2269462" y="2090824"/>
                  </a:cubicBezTo>
                  <a:cubicBezTo>
                    <a:pt x="2208669" y="2149307"/>
                    <a:pt x="2137118" y="2195949"/>
                    <a:pt x="2062535" y="2234865"/>
                  </a:cubicBezTo>
                  <a:cubicBezTo>
                    <a:pt x="1986580" y="2268438"/>
                    <a:pt x="1908170" y="2297679"/>
                    <a:pt x="1827739" y="2319917"/>
                  </a:cubicBezTo>
                  <a:cubicBezTo>
                    <a:pt x="1756910" y="2333924"/>
                    <a:pt x="1684276" y="2340494"/>
                    <a:pt x="1612075" y="2338906"/>
                  </a:cubicBezTo>
                  <a:cubicBezTo>
                    <a:pt x="1575325" y="2336379"/>
                    <a:pt x="1539225" y="2327137"/>
                    <a:pt x="1503485" y="2317679"/>
                  </a:cubicBezTo>
                  <a:cubicBezTo>
                    <a:pt x="1464930" y="2306993"/>
                    <a:pt x="1425653" y="2296452"/>
                    <a:pt x="1390997" y="2275803"/>
                  </a:cubicBezTo>
                  <a:cubicBezTo>
                    <a:pt x="1351142" y="2250605"/>
                    <a:pt x="1309843" y="2226778"/>
                    <a:pt x="1273165" y="2196887"/>
                  </a:cubicBezTo>
                  <a:cubicBezTo>
                    <a:pt x="1241975" y="2169956"/>
                    <a:pt x="1215405" y="2136600"/>
                    <a:pt x="1187607" y="2106131"/>
                  </a:cubicBezTo>
                  <a:cubicBezTo>
                    <a:pt x="1128186" y="2039706"/>
                    <a:pt x="1080245" y="1958625"/>
                    <a:pt x="1056924" y="1872056"/>
                  </a:cubicBezTo>
                  <a:cubicBezTo>
                    <a:pt x="1039452" y="1786499"/>
                    <a:pt x="1053820" y="1720435"/>
                    <a:pt x="1122988" y="1663974"/>
                  </a:cubicBezTo>
                  <a:cubicBezTo>
                    <a:pt x="1164648" y="1626863"/>
                    <a:pt x="1215910" y="1601737"/>
                    <a:pt x="1270133" y="1589246"/>
                  </a:cubicBezTo>
                  <a:cubicBezTo>
                    <a:pt x="1322406" y="1572207"/>
                    <a:pt x="1377206" y="1567731"/>
                    <a:pt x="1431935" y="1569536"/>
                  </a:cubicBezTo>
                  <a:cubicBezTo>
                    <a:pt x="1503197" y="1570619"/>
                    <a:pt x="1571354" y="1594589"/>
                    <a:pt x="1638862" y="1615167"/>
                  </a:cubicBezTo>
                  <a:cubicBezTo>
                    <a:pt x="1675179" y="1626285"/>
                    <a:pt x="1707741" y="1645852"/>
                    <a:pt x="1740737" y="1664263"/>
                  </a:cubicBezTo>
                  <a:cubicBezTo>
                    <a:pt x="1762758" y="1676609"/>
                    <a:pt x="1785140" y="1688378"/>
                    <a:pt x="1805356" y="1703540"/>
                  </a:cubicBezTo>
                  <a:cubicBezTo>
                    <a:pt x="1844273" y="1736464"/>
                    <a:pt x="1882611" y="1770470"/>
                    <a:pt x="1914380" y="1810686"/>
                  </a:cubicBezTo>
                  <a:cubicBezTo>
                    <a:pt x="1944848" y="1854367"/>
                    <a:pt x="1973223" y="1900792"/>
                    <a:pt x="1989107" y="1951910"/>
                  </a:cubicBezTo>
                  <a:cubicBezTo>
                    <a:pt x="1991417" y="1958192"/>
                    <a:pt x="1992645" y="1964906"/>
                    <a:pt x="1995894" y="1970827"/>
                  </a:cubicBezTo>
                  <a:cubicBezTo>
                    <a:pt x="1996977" y="1972849"/>
                    <a:pt x="1998493" y="1974365"/>
                    <a:pt x="2000154" y="1975376"/>
                  </a:cubicBezTo>
                  <a:cubicBezTo>
                    <a:pt x="1987807" y="1989094"/>
                    <a:pt x="1974595" y="2001945"/>
                    <a:pt x="1960082" y="2013714"/>
                  </a:cubicBezTo>
                  <a:cubicBezTo>
                    <a:pt x="1922321" y="2043389"/>
                    <a:pt x="1878423" y="2068370"/>
                    <a:pt x="1833659" y="2086059"/>
                  </a:cubicBezTo>
                  <a:cubicBezTo>
                    <a:pt x="1828533" y="2026782"/>
                    <a:pt x="1792721" y="1973426"/>
                    <a:pt x="1754455" y="1929600"/>
                  </a:cubicBezTo>
                  <a:cubicBezTo>
                    <a:pt x="1736116" y="1910612"/>
                    <a:pt x="1719726" y="1889312"/>
                    <a:pt x="1698355" y="1873645"/>
                  </a:cubicBezTo>
                  <a:cubicBezTo>
                    <a:pt x="1664637" y="1851985"/>
                    <a:pt x="1628537" y="1833574"/>
                    <a:pt x="1590704" y="1820216"/>
                  </a:cubicBezTo>
                  <a:cubicBezTo>
                    <a:pt x="1533016" y="1798845"/>
                    <a:pt x="1414751" y="1767582"/>
                    <a:pt x="1365438" y="1815234"/>
                  </a:cubicBezTo>
                  <a:cubicBezTo>
                    <a:pt x="1323922" y="1871334"/>
                    <a:pt x="1343778" y="1951622"/>
                    <a:pt x="1381105" y="2004833"/>
                  </a:cubicBezTo>
                  <a:cubicBezTo>
                    <a:pt x="1405220" y="2038912"/>
                    <a:pt x="1440382" y="2061583"/>
                    <a:pt x="1475833" y="2082160"/>
                  </a:cubicBezTo>
                  <a:cubicBezTo>
                    <a:pt x="1532005" y="2119488"/>
                    <a:pt x="1599945" y="2139704"/>
                    <a:pt x="1667309" y="2140138"/>
                  </a:cubicBezTo>
                  <a:cubicBezTo>
                    <a:pt x="1795176" y="2142809"/>
                    <a:pt x="1923693" y="2092341"/>
                    <a:pt x="2013222" y="2000646"/>
                  </a:cubicBezTo>
                  <a:cubicBezTo>
                    <a:pt x="2045063" y="1967217"/>
                    <a:pt x="2070838" y="1928878"/>
                    <a:pt x="2094664" y="1889529"/>
                  </a:cubicBezTo>
                  <a:cubicBezTo>
                    <a:pt x="2123834" y="1843609"/>
                    <a:pt x="2155385" y="1799061"/>
                    <a:pt x="2181017" y="1750976"/>
                  </a:cubicBezTo>
                  <a:cubicBezTo>
                    <a:pt x="2225781" y="1666212"/>
                    <a:pt x="2258777" y="1574951"/>
                    <a:pt x="2276466" y="1480729"/>
                  </a:cubicBezTo>
                  <a:cubicBezTo>
                    <a:pt x="2293866" y="1350262"/>
                    <a:pt x="2296971" y="1217052"/>
                    <a:pt x="2283469" y="1085936"/>
                  </a:cubicBezTo>
                  <a:cubicBezTo>
                    <a:pt x="2277910" y="1032435"/>
                    <a:pt x="2277188" y="976840"/>
                    <a:pt x="2254445" y="927094"/>
                  </a:cubicBezTo>
                  <a:cubicBezTo>
                    <a:pt x="2245347" y="906878"/>
                    <a:pt x="2236683" y="885651"/>
                    <a:pt x="2222027" y="868828"/>
                  </a:cubicBezTo>
                  <a:cubicBezTo>
                    <a:pt x="2225637" y="854244"/>
                    <a:pt x="2228958" y="839515"/>
                    <a:pt x="2232279" y="824858"/>
                  </a:cubicBezTo>
                  <a:cubicBezTo>
                    <a:pt x="2239571" y="792151"/>
                    <a:pt x="2246647" y="759155"/>
                    <a:pt x="2246575" y="725510"/>
                  </a:cubicBezTo>
                  <a:cubicBezTo>
                    <a:pt x="2247297" y="697279"/>
                    <a:pt x="2246575" y="669049"/>
                    <a:pt x="2244264" y="640963"/>
                  </a:cubicBezTo>
                  <a:cubicBezTo>
                    <a:pt x="2247008" y="642696"/>
                    <a:pt x="2249174" y="644140"/>
                    <a:pt x="2250474" y="645151"/>
                  </a:cubicBezTo>
                  <a:cubicBezTo>
                    <a:pt x="2303252" y="684067"/>
                    <a:pt x="2356103" y="725943"/>
                    <a:pt x="2393647" y="780455"/>
                  </a:cubicBezTo>
                  <a:cubicBezTo>
                    <a:pt x="2521876" y="964350"/>
                    <a:pt x="2578842" y="1192937"/>
                    <a:pt x="2570250" y="1415748"/>
                  </a:cubicBezTo>
                  <a:close/>
                  <a:moveTo>
                    <a:pt x="1807378" y="2094001"/>
                  </a:moveTo>
                  <a:cubicBezTo>
                    <a:pt x="1790266" y="2098911"/>
                    <a:pt x="1772938" y="2103243"/>
                    <a:pt x="1755538" y="2106853"/>
                  </a:cubicBezTo>
                  <a:cubicBezTo>
                    <a:pt x="1741026" y="2109452"/>
                    <a:pt x="1726369" y="2110968"/>
                    <a:pt x="1711640" y="2112124"/>
                  </a:cubicBezTo>
                  <a:cubicBezTo>
                    <a:pt x="1634024" y="2119127"/>
                    <a:pt x="1553520" y="2103026"/>
                    <a:pt x="1488540" y="2058767"/>
                  </a:cubicBezTo>
                  <a:cubicBezTo>
                    <a:pt x="1442692" y="2033136"/>
                    <a:pt x="1397567" y="1999274"/>
                    <a:pt x="1380455" y="1947217"/>
                  </a:cubicBezTo>
                  <a:cubicBezTo>
                    <a:pt x="1367026" y="1909240"/>
                    <a:pt x="1360600" y="1863031"/>
                    <a:pt x="1388253" y="1829314"/>
                  </a:cubicBezTo>
                  <a:cubicBezTo>
                    <a:pt x="1434317" y="1807437"/>
                    <a:pt x="1487746" y="1818772"/>
                    <a:pt x="1535254" y="1830397"/>
                  </a:cubicBezTo>
                  <a:cubicBezTo>
                    <a:pt x="1590198" y="1845775"/>
                    <a:pt x="1644349" y="1867580"/>
                    <a:pt x="1690774" y="1901587"/>
                  </a:cubicBezTo>
                  <a:cubicBezTo>
                    <a:pt x="1708680" y="1918265"/>
                    <a:pt x="1724636" y="1936893"/>
                    <a:pt x="1741387" y="1954726"/>
                  </a:cubicBezTo>
                  <a:cubicBezTo>
                    <a:pt x="1773299" y="1994653"/>
                    <a:pt x="1805212" y="2041295"/>
                    <a:pt x="1807378" y="2094001"/>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59" name="Google Shape;159;p4"/>
          <p:cNvSpPr/>
          <p:nvPr/>
        </p:nvSpPr>
        <p:spPr>
          <a:xfrm rot="1209253">
            <a:off x="698361" y="-168150"/>
            <a:ext cx="1030631" cy="889071"/>
          </a:xfrm>
          <a:custGeom>
            <a:avLst/>
            <a:gdLst/>
            <a:ahLst/>
            <a:cxnLst/>
            <a:rect l="l" t="t" r="r" b="b"/>
            <a:pathLst>
              <a:path w="1543921" h="1334140" extrusionOk="0">
                <a:moveTo>
                  <a:pt x="1542279" y="623180"/>
                </a:moveTo>
                <a:cubicBezTo>
                  <a:pt x="1543939" y="653793"/>
                  <a:pt x="1544372" y="684334"/>
                  <a:pt x="1543434" y="714947"/>
                </a:cubicBezTo>
                <a:cubicBezTo>
                  <a:pt x="1540257" y="754658"/>
                  <a:pt x="1530077" y="792852"/>
                  <a:pt x="1521124" y="831768"/>
                </a:cubicBezTo>
                <a:cubicBezTo>
                  <a:pt x="1512965" y="867074"/>
                  <a:pt x="1501991" y="901875"/>
                  <a:pt x="1486034" y="934509"/>
                </a:cubicBezTo>
                <a:cubicBezTo>
                  <a:pt x="1470872" y="964401"/>
                  <a:pt x="1449067" y="990176"/>
                  <a:pt x="1428274" y="1016241"/>
                </a:cubicBezTo>
                <a:cubicBezTo>
                  <a:pt x="1363365" y="1103098"/>
                  <a:pt x="1299901" y="1197031"/>
                  <a:pt x="1200769" y="1248510"/>
                </a:cubicBezTo>
                <a:cubicBezTo>
                  <a:pt x="1146619" y="1281939"/>
                  <a:pt x="1086548" y="1306993"/>
                  <a:pt x="1025033" y="1323888"/>
                </a:cubicBezTo>
                <a:cubicBezTo>
                  <a:pt x="987272" y="1330386"/>
                  <a:pt x="948645" y="1333202"/>
                  <a:pt x="910306" y="1334140"/>
                </a:cubicBezTo>
                <a:cubicBezTo>
                  <a:pt x="857166" y="1331324"/>
                  <a:pt x="806554" y="1311469"/>
                  <a:pt x="756302" y="1295224"/>
                </a:cubicBezTo>
                <a:cubicBezTo>
                  <a:pt x="710671" y="1277824"/>
                  <a:pt x="662586" y="1256308"/>
                  <a:pt x="628362" y="1219485"/>
                </a:cubicBezTo>
                <a:cubicBezTo>
                  <a:pt x="592551" y="1175443"/>
                  <a:pt x="572118" y="1121509"/>
                  <a:pt x="555007" y="1068008"/>
                </a:cubicBezTo>
                <a:cubicBezTo>
                  <a:pt x="543093" y="1011403"/>
                  <a:pt x="543599" y="950394"/>
                  <a:pt x="558689" y="894366"/>
                </a:cubicBezTo>
                <a:cubicBezTo>
                  <a:pt x="586775" y="784404"/>
                  <a:pt x="633633" y="695236"/>
                  <a:pt x="720635" y="620581"/>
                </a:cubicBezTo>
                <a:cubicBezTo>
                  <a:pt x="744894" y="598199"/>
                  <a:pt x="773630" y="582242"/>
                  <a:pt x="801933" y="565781"/>
                </a:cubicBezTo>
                <a:cubicBezTo>
                  <a:pt x="822799" y="552712"/>
                  <a:pt x="843665" y="539355"/>
                  <a:pt x="866408" y="529753"/>
                </a:cubicBezTo>
                <a:cubicBezTo>
                  <a:pt x="932616" y="503183"/>
                  <a:pt x="1003445" y="492208"/>
                  <a:pt x="1073985" y="484916"/>
                </a:cubicBezTo>
                <a:cubicBezTo>
                  <a:pt x="1102937" y="483400"/>
                  <a:pt x="1131962" y="483111"/>
                  <a:pt x="1160915" y="483616"/>
                </a:cubicBezTo>
                <a:cubicBezTo>
                  <a:pt x="1179831" y="485494"/>
                  <a:pt x="1197304" y="491703"/>
                  <a:pt x="1216798" y="492497"/>
                </a:cubicBezTo>
                <a:cubicBezTo>
                  <a:pt x="1217736" y="492569"/>
                  <a:pt x="1218675" y="492641"/>
                  <a:pt x="1219469" y="492497"/>
                </a:cubicBezTo>
                <a:cubicBezTo>
                  <a:pt x="1244595" y="549319"/>
                  <a:pt x="1259396" y="610617"/>
                  <a:pt x="1261562" y="672710"/>
                </a:cubicBezTo>
                <a:cubicBezTo>
                  <a:pt x="1193261" y="644696"/>
                  <a:pt x="1117666" y="652349"/>
                  <a:pt x="1045827" y="657692"/>
                </a:cubicBezTo>
                <a:cubicBezTo>
                  <a:pt x="924241" y="664118"/>
                  <a:pt x="841860" y="694370"/>
                  <a:pt x="750815" y="775957"/>
                </a:cubicBezTo>
                <a:cubicBezTo>
                  <a:pt x="701502" y="814801"/>
                  <a:pt x="671827" y="873139"/>
                  <a:pt x="655582" y="932777"/>
                </a:cubicBezTo>
                <a:cubicBezTo>
                  <a:pt x="647279" y="980068"/>
                  <a:pt x="645618" y="1031908"/>
                  <a:pt x="663235" y="1077322"/>
                </a:cubicBezTo>
                <a:cubicBezTo>
                  <a:pt x="677170" y="1109452"/>
                  <a:pt x="697603" y="1139920"/>
                  <a:pt x="727711" y="1158765"/>
                </a:cubicBezTo>
                <a:cubicBezTo>
                  <a:pt x="762222" y="1183168"/>
                  <a:pt x="801572" y="1203746"/>
                  <a:pt x="844531" y="1205695"/>
                </a:cubicBezTo>
                <a:cubicBezTo>
                  <a:pt x="954565" y="1209233"/>
                  <a:pt x="1084021" y="1146346"/>
                  <a:pt x="1158965" y="1067286"/>
                </a:cubicBezTo>
                <a:cubicBezTo>
                  <a:pt x="1195788" y="1026493"/>
                  <a:pt x="1236581" y="987288"/>
                  <a:pt x="1257519" y="935448"/>
                </a:cubicBezTo>
                <a:cubicBezTo>
                  <a:pt x="1293258" y="853139"/>
                  <a:pt x="1293403" y="761805"/>
                  <a:pt x="1288204" y="673865"/>
                </a:cubicBezTo>
                <a:cubicBezTo>
                  <a:pt x="1284667" y="576900"/>
                  <a:pt x="1254126" y="480295"/>
                  <a:pt x="1198387" y="400513"/>
                </a:cubicBezTo>
                <a:cubicBezTo>
                  <a:pt x="1174633" y="366218"/>
                  <a:pt x="1151095" y="331056"/>
                  <a:pt x="1117594" y="305497"/>
                </a:cubicBezTo>
                <a:cubicBezTo>
                  <a:pt x="1074057" y="272285"/>
                  <a:pt x="1029870" y="237701"/>
                  <a:pt x="978897" y="216763"/>
                </a:cubicBezTo>
                <a:cubicBezTo>
                  <a:pt x="850018" y="163190"/>
                  <a:pt x="707494" y="163190"/>
                  <a:pt x="570385" y="172504"/>
                </a:cubicBezTo>
                <a:cubicBezTo>
                  <a:pt x="460351" y="178713"/>
                  <a:pt x="354361" y="213369"/>
                  <a:pt x="251475" y="250914"/>
                </a:cubicBezTo>
                <a:cubicBezTo>
                  <a:pt x="206710" y="267953"/>
                  <a:pt x="161585" y="284198"/>
                  <a:pt x="117543" y="303042"/>
                </a:cubicBezTo>
                <a:cubicBezTo>
                  <a:pt x="88590" y="316905"/>
                  <a:pt x="63320" y="337266"/>
                  <a:pt x="35234" y="352716"/>
                </a:cubicBezTo>
                <a:cubicBezTo>
                  <a:pt x="24115" y="309757"/>
                  <a:pt x="16173" y="265931"/>
                  <a:pt x="7076" y="221889"/>
                </a:cubicBezTo>
                <a:cubicBezTo>
                  <a:pt x="5198" y="213153"/>
                  <a:pt x="4115" y="203983"/>
                  <a:pt x="0" y="195969"/>
                </a:cubicBezTo>
                <a:cubicBezTo>
                  <a:pt x="7870" y="189326"/>
                  <a:pt x="15812" y="182684"/>
                  <a:pt x="24404" y="176908"/>
                </a:cubicBezTo>
                <a:cubicBezTo>
                  <a:pt x="110178" y="126223"/>
                  <a:pt x="200501" y="80809"/>
                  <a:pt x="296528" y="53300"/>
                </a:cubicBezTo>
                <a:cubicBezTo>
                  <a:pt x="348224" y="41676"/>
                  <a:pt x="397465" y="28824"/>
                  <a:pt x="450460" y="21676"/>
                </a:cubicBezTo>
                <a:cubicBezTo>
                  <a:pt x="499123" y="15467"/>
                  <a:pt x="548364" y="14095"/>
                  <a:pt x="597027" y="8103"/>
                </a:cubicBezTo>
                <a:cubicBezTo>
                  <a:pt x="643886" y="449"/>
                  <a:pt x="691249" y="1532"/>
                  <a:pt x="738468" y="810"/>
                </a:cubicBezTo>
                <a:cubicBezTo>
                  <a:pt x="793269" y="-995"/>
                  <a:pt x="847708" y="-489"/>
                  <a:pt x="902147" y="9763"/>
                </a:cubicBezTo>
                <a:cubicBezTo>
                  <a:pt x="964312" y="23842"/>
                  <a:pt x="1027416" y="34961"/>
                  <a:pt x="1087775" y="55972"/>
                </a:cubicBezTo>
                <a:cubicBezTo>
                  <a:pt x="1138893" y="75899"/>
                  <a:pt x="1188423" y="99798"/>
                  <a:pt x="1236942" y="125501"/>
                </a:cubicBezTo>
                <a:cubicBezTo>
                  <a:pt x="1282500" y="153804"/>
                  <a:pt x="1326110" y="186511"/>
                  <a:pt x="1368419" y="219434"/>
                </a:cubicBezTo>
                <a:cubicBezTo>
                  <a:pt x="1404736" y="253802"/>
                  <a:pt x="1436721" y="293223"/>
                  <a:pt x="1463580" y="335388"/>
                </a:cubicBezTo>
                <a:cubicBezTo>
                  <a:pt x="1476648" y="357915"/>
                  <a:pt x="1485890" y="382247"/>
                  <a:pt x="1494337" y="406867"/>
                </a:cubicBezTo>
                <a:cubicBezTo>
                  <a:pt x="1516214" y="465927"/>
                  <a:pt x="1532243" y="527153"/>
                  <a:pt x="1539391" y="589751"/>
                </a:cubicBezTo>
                <a:cubicBezTo>
                  <a:pt x="1538813" y="590618"/>
                  <a:pt x="1538957" y="591773"/>
                  <a:pt x="1539751" y="593145"/>
                </a:cubicBezTo>
                <a:cubicBezTo>
                  <a:pt x="1540834" y="603108"/>
                  <a:pt x="1541629" y="613144"/>
                  <a:pt x="1542279" y="623180"/>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 name="Google Shape;160;p4"/>
          <p:cNvSpPr/>
          <p:nvPr/>
        </p:nvSpPr>
        <p:spPr>
          <a:xfrm rot="1209253">
            <a:off x="751913" y="292267"/>
            <a:ext cx="1015292" cy="1131712"/>
          </a:xfrm>
          <a:custGeom>
            <a:avLst/>
            <a:gdLst/>
            <a:ahLst/>
            <a:cxnLst/>
            <a:rect l="l" t="t" r="r" b="b"/>
            <a:pathLst>
              <a:path w="1520944" h="1698247" extrusionOk="0">
                <a:moveTo>
                  <a:pt x="1219964" y="22527"/>
                </a:moveTo>
                <a:cubicBezTo>
                  <a:pt x="1219964" y="21588"/>
                  <a:pt x="1219242" y="20866"/>
                  <a:pt x="1218303" y="20866"/>
                </a:cubicBezTo>
                <a:cubicBezTo>
                  <a:pt x="1217437" y="20866"/>
                  <a:pt x="1216643" y="21588"/>
                  <a:pt x="1216643" y="22527"/>
                </a:cubicBezTo>
                <a:cubicBezTo>
                  <a:pt x="1216643" y="23393"/>
                  <a:pt x="1217364" y="24187"/>
                  <a:pt x="1218303" y="24187"/>
                </a:cubicBezTo>
                <a:cubicBezTo>
                  <a:pt x="1219242" y="24187"/>
                  <a:pt x="1219964" y="23393"/>
                  <a:pt x="1219964" y="22527"/>
                </a:cubicBezTo>
                <a:close/>
                <a:moveTo>
                  <a:pt x="1343282" y="139564"/>
                </a:moveTo>
                <a:cubicBezTo>
                  <a:pt x="1471727" y="323387"/>
                  <a:pt x="1528694" y="551974"/>
                  <a:pt x="1520102" y="774785"/>
                </a:cubicBezTo>
                <a:cubicBezTo>
                  <a:pt x="1511293" y="854134"/>
                  <a:pt x="1487106" y="931389"/>
                  <a:pt x="1466673" y="1008499"/>
                </a:cubicBezTo>
                <a:cubicBezTo>
                  <a:pt x="1448551" y="1073913"/>
                  <a:pt x="1422848" y="1136944"/>
                  <a:pt x="1392307" y="1197520"/>
                </a:cubicBezTo>
                <a:cubicBezTo>
                  <a:pt x="1370935" y="1238747"/>
                  <a:pt x="1350286" y="1284883"/>
                  <a:pt x="1322055" y="1322933"/>
                </a:cubicBezTo>
                <a:cubicBezTo>
                  <a:pt x="1288843" y="1366037"/>
                  <a:pt x="1256570" y="1410151"/>
                  <a:pt x="1219314" y="1449934"/>
                </a:cubicBezTo>
                <a:cubicBezTo>
                  <a:pt x="1158593" y="1508416"/>
                  <a:pt x="1086970" y="1555058"/>
                  <a:pt x="1012387" y="1593974"/>
                </a:cubicBezTo>
                <a:cubicBezTo>
                  <a:pt x="936432" y="1627547"/>
                  <a:pt x="858022" y="1656789"/>
                  <a:pt x="777590" y="1679026"/>
                </a:cubicBezTo>
                <a:cubicBezTo>
                  <a:pt x="706761" y="1693033"/>
                  <a:pt x="634127" y="1699604"/>
                  <a:pt x="561855" y="1698015"/>
                </a:cubicBezTo>
                <a:cubicBezTo>
                  <a:pt x="525177" y="1695488"/>
                  <a:pt x="489004" y="1686246"/>
                  <a:pt x="453265" y="1676860"/>
                </a:cubicBezTo>
                <a:cubicBezTo>
                  <a:pt x="414710" y="1666175"/>
                  <a:pt x="375360" y="1655561"/>
                  <a:pt x="340776" y="1634984"/>
                </a:cubicBezTo>
                <a:cubicBezTo>
                  <a:pt x="300921" y="1609714"/>
                  <a:pt x="259623" y="1585888"/>
                  <a:pt x="223017" y="1556069"/>
                </a:cubicBezTo>
                <a:cubicBezTo>
                  <a:pt x="191826" y="1529066"/>
                  <a:pt x="165256" y="1495781"/>
                  <a:pt x="137459" y="1465240"/>
                </a:cubicBezTo>
                <a:cubicBezTo>
                  <a:pt x="78038" y="1398816"/>
                  <a:pt x="30097" y="1317734"/>
                  <a:pt x="6776" y="1231166"/>
                </a:cubicBezTo>
                <a:cubicBezTo>
                  <a:pt x="-10697" y="1145608"/>
                  <a:pt x="3671" y="1079617"/>
                  <a:pt x="72839" y="1023083"/>
                </a:cubicBezTo>
                <a:cubicBezTo>
                  <a:pt x="114499" y="985972"/>
                  <a:pt x="165762" y="960846"/>
                  <a:pt x="219984" y="948356"/>
                </a:cubicBezTo>
                <a:cubicBezTo>
                  <a:pt x="272258" y="931316"/>
                  <a:pt x="327058" y="926840"/>
                  <a:pt x="381786" y="928645"/>
                </a:cubicBezTo>
                <a:cubicBezTo>
                  <a:pt x="453120" y="929800"/>
                  <a:pt x="521206" y="953699"/>
                  <a:pt x="588713" y="974348"/>
                </a:cubicBezTo>
                <a:cubicBezTo>
                  <a:pt x="625030" y="985467"/>
                  <a:pt x="657665" y="1005033"/>
                  <a:pt x="690588" y="1023444"/>
                </a:cubicBezTo>
                <a:cubicBezTo>
                  <a:pt x="712610" y="1035718"/>
                  <a:pt x="734992" y="1047559"/>
                  <a:pt x="755208" y="1062722"/>
                </a:cubicBezTo>
                <a:cubicBezTo>
                  <a:pt x="794124" y="1095645"/>
                  <a:pt x="832463" y="1129652"/>
                  <a:pt x="864231" y="1169867"/>
                </a:cubicBezTo>
                <a:cubicBezTo>
                  <a:pt x="894700" y="1213549"/>
                  <a:pt x="923075" y="1259974"/>
                  <a:pt x="938959" y="1311092"/>
                </a:cubicBezTo>
                <a:cubicBezTo>
                  <a:pt x="941269" y="1317373"/>
                  <a:pt x="942497" y="1324088"/>
                  <a:pt x="945745" y="1330008"/>
                </a:cubicBezTo>
                <a:cubicBezTo>
                  <a:pt x="946828" y="1332030"/>
                  <a:pt x="948273" y="1333546"/>
                  <a:pt x="950005" y="1334557"/>
                </a:cubicBezTo>
                <a:cubicBezTo>
                  <a:pt x="937659" y="1348203"/>
                  <a:pt x="924446" y="1361127"/>
                  <a:pt x="909934" y="1372896"/>
                </a:cubicBezTo>
                <a:cubicBezTo>
                  <a:pt x="872101" y="1402570"/>
                  <a:pt x="828275" y="1427552"/>
                  <a:pt x="783438" y="1445241"/>
                </a:cubicBezTo>
                <a:cubicBezTo>
                  <a:pt x="778312" y="1385964"/>
                  <a:pt x="742501" y="1332608"/>
                  <a:pt x="704307" y="1288782"/>
                </a:cubicBezTo>
                <a:cubicBezTo>
                  <a:pt x="685968" y="1269793"/>
                  <a:pt x="669578" y="1248494"/>
                  <a:pt x="648134" y="1232826"/>
                </a:cubicBezTo>
                <a:cubicBezTo>
                  <a:pt x="614417" y="1211166"/>
                  <a:pt x="578316" y="1192755"/>
                  <a:pt x="540483" y="1179398"/>
                </a:cubicBezTo>
                <a:cubicBezTo>
                  <a:pt x="482795" y="1158026"/>
                  <a:pt x="364530" y="1126764"/>
                  <a:pt x="315217" y="1174344"/>
                </a:cubicBezTo>
                <a:cubicBezTo>
                  <a:pt x="273702" y="1230444"/>
                  <a:pt x="293557" y="1310731"/>
                  <a:pt x="330812" y="1363943"/>
                </a:cubicBezTo>
                <a:cubicBezTo>
                  <a:pt x="354927" y="1398021"/>
                  <a:pt x="390089" y="1420692"/>
                  <a:pt x="425540" y="1441270"/>
                </a:cubicBezTo>
                <a:cubicBezTo>
                  <a:pt x="481712" y="1478597"/>
                  <a:pt x="549580" y="1498814"/>
                  <a:pt x="617016" y="1499247"/>
                </a:cubicBezTo>
                <a:cubicBezTo>
                  <a:pt x="744883" y="1501918"/>
                  <a:pt x="873328" y="1451450"/>
                  <a:pt x="962929" y="1359755"/>
                </a:cubicBezTo>
                <a:cubicBezTo>
                  <a:pt x="994770" y="1326326"/>
                  <a:pt x="1020618" y="1287988"/>
                  <a:pt x="1044372" y="1248638"/>
                </a:cubicBezTo>
                <a:cubicBezTo>
                  <a:pt x="1073469" y="1202647"/>
                  <a:pt x="1105092" y="1158171"/>
                  <a:pt x="1130652" y="1110085"/>
                </a:cubicBezTo>
                <a:cubicBezTo>
                  <a:pt x="1175416" y="1025394"/>
                  <a:pt x="1208412" y="934060"/>
                  <a:pt x="1226173" y="839838"/>
                </a:cubicBezTo>
                <a:cubicBezTo>
                  <a:pt x="1243573" y="709372"/>
                  <a:pt x="1246606" y="576089"/>
                  <a:pt x="1233176" y="445045"/>
                </a:cubicBezTo>
                <a:cubicBezTo>
                  <a:pt x="1227545" y="391616"/>
                  <a:pt x="1226895" y="335950"/>
                  <a:pt x="1204152" y="286203"/>
                </a:cubicBezTo>
                <a:cubicBezTo>
                  <a:pt x="1195054" y="265987"/>
                  <a:pt x="1186390" y="244760"/>
                  <a:pt x="1171734" y="227937"/>
                </a:cubicBezTo>
                <a:cubicBezTo>
                  <a:pt x="1175344" y="213353"/>
                  <a:pt x="1178665" y="198624"/>
                  <a:pt x="1181986" y="183967"/>
                </a:cubicBezTo>
                <a:cubicBezTo>
                  <a:pt x="1189278" y="151260"/>
                  <a:pt x="1196354" y="118265"/>
                  <a:pt x="1196210" y="84547"/>
                </a:cubicBezTo>
                <a:cubicBezTo>
                  <a:pt x="1196932" y="56317"/>
                  <a:pt x="1196210" y="28086"/>
                  <a:pt x="1193899" y="0"/>
                </a:cubicBezTo>
                <a:cubicBezTo>
                  <a:pt x="1196643" y="1733"/>
                  <a:pt x="1198809" y="3177"/>
                  <a:pt x="1200109" y="4188"/>
                </a:cubicBezTo>
                <a:cubicBezTo>
                  <a:pt x="1252959" y="43176"/>
                  <a:pt x="1305738" y="85052"/>
                  <a:pt x="1343282" y="139564"/>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 name="Google Shape;161;p4"/>
          <p:cNvSpPr/>
          <p:nvPr/>
        </p:nvSpPr>
        <p:spPr>
          <a:xfrm rot="1209253">
            <a:off x="224752" y="1071544"/>
            <a:ext cx="965373" cy="566347"/>
          </a:xfrm>
          <a:custGeom>
            <a:avLst/>
            <a:gdLst/>
            <a:ahLst/>
            <a:cxnLst/>
            <a:rect l="l" t="t" r="r" b="b"/>
            <a:pathLst>
              <a:path w="1446164" h="849861" extrusionOk="0">
                <a:moveTo>
                  <a:pt x="1446164" y="237123"/>
                </a:moveTo>
                <a:cubicBezTo>
                  <a:pt x="1428981" y="278927"/>
                  <a:pt x="1414757" y="321958"/>
                  <a:pt x="1394685" y="362463"/>
                </a:cubicBezTo>
                <a:cubicBezTo>
                  <a:pt x="1366671" y="411560"/>
                  <a:pt x="1337502" y="460150"/>
                  <a:pt x="1307972" y="508380"/>
                </a:cubicBezTo>
                <a:cubicBezTo>
                  <a:pt x="1289056" y="536539"/>
                  <a:pt x="1265157" y="560654"/>
                  <a:pt x="1242631" y="585852"/>
                </a:cubicBezTo>
                <a:cubicBezTo>
                  <a:pt x="1213101" y="621375"/>
                  <a:pt x="1177217" y="650110"/>
                  <a:pt x="1139312" y="676247"/>
                </a:cubicBezTo>
                <a:cubicBezTo>
                  <a:pt x="1111370" y="697330"/>
                  <a:pt x="1084078" y="719784"/>
                  <a:pt x="1052382" y="735235"/>
                </a:cubicBezTo>
                <a:cubicBezTo>
                  <a:pt x="999675" y="761733"/>
                  <a:pt x="946897" y="788230"/>
                  <a:pt x="889569" y="803465"/>
                </a:cubicBezTo>
                <a:cubicBezTo>
                  <a:pt x="825816" y="822814"/>
                  <a:pt x="763796" y="842381"/>
                  <a:pt x="696649" y="848229"/>
                </a:cubicBezTo>
                <a:cubicBezTo>
                  <a:pt x="645748" y="851478"/>
                  <a:pt x="594269" y="850395"/>
                  <a:pt x="544161" y="840215"/>
                </a:cubicBezTo>
                <a:cubicBezTo>
                  <a:pt x="506328" y="831190"/>
                  <a:pt x="469506" y="818266"/>
                  <a:pt x="432323" y="806858"/>
                </a:cubicBezTo>
                <a:cubicBezTo>
                  <a:pt x="327920" y="770036"/>
                  <a:pt x="230016" y="710398"/>
                  <a:pt x="160054" y="623541"/>
                </a:cubicBezTo>
                <a:cubicBezTo>
                  <a:pt x="66771" y="519933"/>
                  <a:pt x="-520" y="409827"/>
                  <a:pt x="57" y="265714"/>
                </a:cubicBezTo>
                <a:cubicBezTo>
                  <a:pt x="-1748" y="179867"/>
                  <a:pt x="39262" y="88606"/>
                  <a:pt x="112329" y="41170"/>
                </a:cubicBezTo>
                <a:cubicBezTo>
                  <a:pt x="185830" y="-3233"/>
                  <a:pt x="251171" y="-1645"/>
                  <a:pt x="333696" y="1243"/>
                </a:cubicBezTo>
                <a:cubicBezTo>
                  <a:pt x="389435" y="4348"/>
                  <a:pt x="439543" y="33372"/>
                  <a:pt x="486545" y="61242"/>
                </a:cubicBezTo>
                <a:cubicBezTo>
                  <a:pt x="525822" y="87090"/>
                  <a:pt x="566760" y="112143"/>
                  <a:pt x="598240" y="147883"/>
                </a:cubicBezTo>
                <a:cubicBezTo>
                  <a:pt x="639827" y="196185"/>
                  <a:pt x="675783" y="250119"/>
                  <a:pt x="696360" y="310767"/>
                </a:cubicBezTo>
                <a:cubicBezTo>
                  <a:pt x="712100" y="370188"/>
                  <a:pt x="721342" y="432137"/>
                  <a:pt x="722786" y="493579"/>
                </a:cubicBezTo>
                <a:cubicBezTo>
                  <a:pt x="723436" y="510041"/>
                  <a:pt x="723075" y="526431"/>
                  <a:pt x="720331" y="542676"/>
                </a:cubicBezTo>
                <a:cubicBezTo>
                  <a:pt x="688852" y="546358"/>
                  <a:pt x="657300" y="549463"/>
                  <a:pt x="625820" y="551918"/>
                </a:cubicBezTo>
                <a:cubicBezTo>
                  <a:pt x="616073" y="437840"/>
                  <a:pt x="563078" y="269830"/>
                  <a:pt x="465246" y="202827"/>
                </a:cubicBezTo>
                <a:cubicBezTo>
                  <a:pt x="404453" y="158352"/>
                  <a:pt x="310087" y="143839"/>
                  <a:pt x="253843" y="203116"/>
                </a:cubicBezTo>
                <a:cubicBezTo>
                  <a:pt x="216731" y="240011"/>
                  <a:pt x="199909" y="293511"/>
                  <a:pt x="206696" y="345135"/>
                </a:cubicBezTo>
                <a:cubicBezTo>
                  <a:pt x="209223" y="379863"/>
                  <a:pt x="224673" y="411993"/>
                  <a:pt x="245539" y="439429"/>
                </a:cubicBezTo>
                <a:cubicBezTo>
                  <a:pt x="268427" y="471703"/>
                  <a:pt x="294131" y="502893"/>
                  <a:pt x="328354" y="523687"/>
                </a:cubicBezTo>
                <a:cubicBezTo>
                  <a:pt x="390735" y="565491"/>
                  <a:pt x="460409" y="576610"/>
                  <a:pt x="534126" y="579137"/>
                </a:cubicBezTo>
                <a:cubicBezTo>
                  <a:pt x="601705" y="581736"/>
                  <a:pt x="669069" y="575816"/>
                  <a:pt x="735999" y="566863"/>
                </a:cubicBezTo>
                <a:cubicBezTo>
                  <a:pt x="793470" y="560582"/>
                  <a:pt x="850725" y="551051"/>
                  <a:pt x="905598" y="532207"/>
                </a:cubicBezTo>
                <a:cubicBezTo>
                  <a:pt x="982058" y="509030"/>
                  <a:pt x="1058880" y="484482"/>
                  <a:pt x="1125810" y="439573"/>
                </a:cubicBezTo>
                <a:cubicBezTo>
                  <a:pt x="1177939" y="407950"/>
                  <a:pt x="1225519" y="364846"/>
                  <a:pt x="1253461" y="309901"/>
                </a:cubicBezTo>
                <a:cubicBezTo>
                  <a:pt x="1254399" y="307879"/>
                  <a:pt x="1255843" y="303836"/>
                  <a:pt x="1256277" y="300154"/>
                </a:cubicBezTo>
                <a:cubicBezTo>
                  <a:pt x="1260031" y="299432"/>
                  <a:pt x="1263786" y="298710"/>
                  <a:pt x="1267540" y="297916"/>
                </a:cubicBezTo>
                <a:cubicBezTo>
                  <a:pt x="1328549" y="282898"/>
                  <a:pt x="1387104" y="258927"/>
                  <a:pt x="1446164" y="237123"/>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 name="Google Shape;162;p4"/>
          <p:cNvSpPr/>
          <p:nvPr/>
        </p:nvSpPr>
        <p:spPr>
          <a:xfrm rot="1209253">
            <a:off x="-281192" y="1478213"/>
            <a:ext cx="839301" cy="438708"/>
          </a:xfrm>
          <a:custGeom>
            <a:avLst/>
            <a:gdLst/>
            <a:ahLst/>
            <a:cxnLst/>
            <a:rect l="l" t="t" r="r" b="b"/>
            <a:pathLst>
              <a:path w="1257302" h="658325" extrusionOk="0">
                <a:moveTo>
                  <a:pt x="1257303" y="0"/>
                </a:moveTo>
                <a:cubicBezTo>
                  <a:pt x="1255497" y="4837"/>
                  <a:pt x="1254775" y="10541"/>
                  <a:pt x="1254270" y="15595"/>
                </a:cubicBezTo>
                <a:cubicBezTo>
                  <a:pt x="1241707" y="71406"/>
                  <a:pt x="1217809" y="124185"/>
                  <a:pt x="1188712" y="173282"/>
                </a:cubicBezTo>
                <a:cubicBezTo>
                  <a:pt x="1157305" y="224833"/>
                  <a:pt x="1123298" y="276673"/>
                  <a:pt x="1076729" y="317177"/>
                </a:cubicBezTo>
                <a:cubicBezTo>
                  <a:pt x="1037090" y="354505"/>
                  <a:pt x="989799" y="382086"/>
                  <a:pt x="947273" y="415804"/>
                </a:cubicBezTo>
                <a:cubicBezTo>
                  <a:pt x="891317" y="462084"/>
                  <a:pt x="825109" y="496235"/>
                  <a:pt x="757313" y="521794"/>
                </a:cubicBezTo>
                <a:cubicBezTo>
                  <a:pt x="672260" y="556667"/>
                  <a:pt x="582371" y="577822"/>
                  <a:pt x="493275" y="599699"/>
                </a:cubicBezTo>
                <a:cubicBezTo>
                  <a:pt x="397970" y="616955"/>
                  <a:pt x="300499" y="640131"/>
                  <a:pt x="203534" y="650383"/>
                </a:cubicBezTo>
                <a:cubicBezTo>
                  <a:pt x="164979" y="654210"/>
                  <a:pt x="128878" y="657892"/>
                  <a:pt x="89601" y="658326"/>
                </a:cubicBezTo>
                <a:cubicBezTo>
                  <a:pt x="65414" y="657026"/>
                  <a:pt x="39205" y="659192"/>
                  <a:pt x="16823" y="648651"/>
                </a:cubicBezTo>
                <a:cubicBezTo>
                  <a:pt x="9747" y="601793"/>
                  <a:pt x="433" y="554573"/>
                  <a:pt x="0" y="507137"/>
                </a:cubicBezTo>
                <a:cubicBezTo>
                  <a:pt x="57183" y="514574"/>
                  <a:pt x="115088" y="516307"/>
                  <a:pt x="172776" y="514141"/>
                </a:cubicBezTo>
                <a:cubicBezTo>
                  <a:pt x="228299" y="512697"/>
                  <a:pt x="284254" y="512986"/>
                  <a:pt x="339127" y="502878"/>
                </a:cubicBezTo>
                <a:cubicBezTo>
                  <a:pt x="450821" y="484900"/>
                  <a:pt x="555656" y="442301"/>
                  <a:pt x="658542" y="396815"/>
                </a:cubicBezTo>
                <a:cubicBezTo>
                  <a:pt x="768576" y="351978"/>
                  <a:pt x="870018" y="288153"/>
                  <a:pt x="961496" y="212631"/>
                </a:cubicBezTo>
                <a:cubicBezTo>
                  <a:pt x="1024600" y="158769"/>
                  <a:pt x="1087631" y="97543"/>
                  <a:pt x="1107342" y="14007"/>
                </a:cubicBezTo>
                <a:cubicBezTo>
                  <a:pt x="1110302" y="15090"/>
                  <a:pt x="1111240" y="10686"/>
                  <a:pt x="1108641" y="10036"/>
                </a:cubicBezTo>
                <a:lnTo>
                  <a:pt x="1108641" y="10036"/>
                </a:lnTo>
                <a:lnTo>
                  <a:pt x="1108569" y="9964"/>
                </a:lnTo>
                <a:lnTo>
                  <a:pt x="1108569" y="9964"/>
                </a:lnTo>
                <a:cubicBezTo>
                  <a:pt x="1109796" y="6931"/>
                  <a:pt x="1109291" y="3538"/>
                  <a:pt x="1107342" y="1300"/>
                </a:cubicBezTo>
                <a:cubicBezTo>
                  <a:pt x="1112396" y="1877"/>
                  <a:pt x="1117522" y="2455"/>
                  <a:pt x="1122648" y="2744"/>
                </a:cubicBezTo>
                <a:cubicBezTo>
                  <a:pt x="1167774" y="7726"/>
                  <a:pt x="1212827" y="6137"/>
                  <a:pt x="1257303" y="0"/>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 name="Google Shape;163;p4"/>
          <p:cNvSpPr txBox="1">
            <a:spLocks noGrp="1"/>
          </p:cNvSpPr>
          <p:nvPr>
            <p:ph type="ctrTitle"/>
          </p:nvPr>
        </p:nvSpPr>
        <p:spPr>
          <a:xfrm>
            <a:off x="1140400" y="2448767"/>
            <a:ext cx="9911200" cy="148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4000"/>
              <a:buNone/>
              <a:defRPr sz="5333">
                <a:solidFill>
                  <a:schemeClr val="accent1"/>
                </a:solidFill>
              </a:defRPr>
            </a:lvl1pPr>
            <a:lvl2pPr lvl="1" algn="ctr" rtl="0">
              <a:spcBef>
                <a:spcPts val="0"/>
              </a:spcBef>
              <a:spcAft>
                <a:spcPts val="0"/>
              </a:spcAft>
              <a:buClr>
                <a:schemeClr val="accent1"/>
              </a:buClr>
              <a:buSzPts val="4800"/>
              <a:buNone/>
              <a:defRPr sz="6400">
                <a:solidFill>
                  <a:schemeClr val="accent1"/>
                </a:solidFill>
              </a:defRPr>
            </a:lvl2pPr>
            <a:lvl3pPr lvl="2" algn="ctr" rtl="0">
              <a:spcBef>
                <a:spcPts val="0"/>
              </a:spcBef>
              <a:spcAft>
                <a:spcPts val="0"/>
              </a:spcAft>
              <a:buClr>
                <a:schemeClr val="accent1"/>
              </a:buClr>
              <a:buSzPts val="4800"/>
              <a:buNone/>
              <a:defRPr sz="6400">
                <a:solidFill>
                  <a:schemeClr val="accent1"/>
                </a:solidFill>
              </a:defRPr>
            </a:lvl3pPr>
            <a:lvl4pPr lvl="3" algn="ctr" rtl="0">
              <a:spcBef>
                <a:spcPts val="0"/>
              </a:spcBef>
              <a:spcAft>
                <a:spcPts val="0"/>
              </a:spcAft>
              <a:buClr>
                <a:schemeClr val="accent1"/>
              </a:buClr>
              <a:buSzPts val="4800"/>
              <a:buNone/>
              <a:defRPr sz="6400">
                <a:solidFill>
                  <a:schemeClr val="accent1"/>
                </a:solidFill>
              </a:defRPr>
            </a:lvl4pPr>
            <a:lvl5pPr lvl="4" algn="ctr" rtl="0">
              <a:spcBef>
                <a:spcPts val="0"/>
              </a:spcBef>
              <a:spcAft>
                <a:spcPts val="0"/>
              </a:spcAft>
              <a:buClr>
                <a:schemeClr val="accent1"/>
              </a:buClr>
              <a:buSzPts val="4800"/>
              <a:buNone/>
              <a:defRPr sz="6400">
                <a:solidFill>
                  <a:schemeClr val="accent1"/>
                </a:solidFill>
              </a:defRPr>
            </a:lvl5pPr>
            <a:lvl6pPr lvl="5" algn="ctr" rtl="0">
              <a:spcBef>
                <a:spcPts val="0"/>
              </a:spcBef>
              <a:spcAft>
                <a:spcPts val="0"/>
              </a:spcAft>
              <a:buClr>
                <a:schemeClr val="accent1"/>
              </a:buClr>
              <a:buSzPts val="4800"/>
              <a:buNone/>
              <a:defRPr sz="6400">
                <a:solidFill>
                  <a:schemeClr val="accent1"/>
                </a:solidFill>
              </a:defRPr>
            </a:lvl6pPr>
            <a:lvl7pPr lvl="6" algn="ctr" rtl="0">
              <a:spcBef>
                <a:spcPts val="0"/>
              </a:spcBef>
              <a:spcAft>
                <a:spcPts val="0"/>
              </a:spcAft>
              <a:buClr>
                <a:schemeClr val="accent1"/>
              </a:buClr>
              <a:buSzPts val="4800"/>
              <a:buNone/>
              <a:defRPr sz="6400">
                <a:solidFill>
                  <a:schemeClr val="accent1"/>
                </a:solidFill>
              </a:defRPr>
            </a:lvl7pPr>
            <a:lvl8pPr lvl="7" algn="ctr" rtl="0">
              <a:spcBef>
                <a:spcPts val="0"/>
              </a:spcBef>
              <a:spcAft>
                <a:spcPts val="0"/>
              </a:spcAft>
              <a:buClr>
                <a:schemeClr val="accent1"/>
              </a:buClr>
              <a:buSzPts val="4800"/>
              <a:buNone/>
              <a:defRPr sz="6400">
                <a:solidFill>
                  <a:schemeClr val="accent1"/>
                </a:solidFill>
              </a:defRPr>
            </a:lvl8pPr>
            <a:lvl9pPr lvl="8" algn="ctr" rtl="0">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03353115"/>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accent3"/>
        </a:solidFill>
        <a:effectLst/>
      </p:bgPr>
    </p:bg>
    <p:spTree>
      <p:nvGrpSpPr>
        <p:cNvPr id="1" name="Shape 164"/>
        <p:cNvGrpSpPr/>
        <p:nvPr/>
      </p:nvGrpSpPr>
      <p:grpSpPr>
        <a:xfrm>
          <a:off x="0" y="0"/>
          <a:ext cx="0" cy="0"/>
          <a:chOff x="0" y="0"/>
          <a:chExt cx="0" cy="0"/>
        </a:xfrm>
      </p:grpSpPr>
      <p:sp>
        <p:nvSpPr>
          <p:cNvPr id="165" name="Google Shape;165;p5"/>
          <p:cNvSpPr txBox="1">
            <a:spLocks noGrp="1"/>
          </p:cNvSpPr>
          <p:nvPr>
            <p:ph type="title"/>
          </p:nvPr>
        </p:nvSpPr>
        <p:spPr>
          <a:xfrm>
            <a:off x="712600" y="1705500"/>
            <a:ext cx="6850000" cy="528400"/>
          </a:xfrm>
          <a:prstGeom prst="rect">
            <a:avLst/>
          </a:prstGeom>
        </p:spPr>
        <p:txBody>
          <a:bodyPr spcFirstLastPara="1" wrap="square" lIns="0" tIns="0" rIns="0" bIns="0" anchor="b" anchorCtr="0">
            <a:noAutofit/>
          </a:bodyPr>
          <a:lstStyle>
            <a:lvl1pPr lvl="0" rtl="0">
              <a:spcBef>
                <a:spcPts val="0"/>
              </a:spcBef>
              <a:spcAft>
                <a:spcPts val="0"/>
              </a:spcAft>
              <a:buClr>
                <a:schemeClr val="accent1"/>
              </a:buClr>
              <a:buSzPts val="4000"/>
              <a:buNone/>
              <a:defRPr sz="5333">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6" name="Google Shape;166;p5"/>
          <p:cNvSpPr txBox="1">
            <a:spLocks noGrp="1"/>
          </p:cNvSpPr>
          <p:nvPr>
            <p:ph type="body" idx="1"/>
          </p:nvPr>
        </p:nvSpPr>
        <p:spPr>
          <a:xfrm>
            <a:off x="712600" y="2852367"/>
            <a:ext cx="9911200" cy="3316800"/>
          </a:xfrm>
          <a:prstGeom prst="rect">
            <a:avLst/>
          </a:prstGeom>
        </p:spPr>
        <p:txBody>
          <a:bodyPr spcFirstLastPara="1" wrap="square" lIns="0" tIns="0" rIns="0" bIns="0" anchor="t" anchorCtr="0">
            <a:noAutofit/>
          </a:bodyPr>
          <a:lstStyle>
            <a:lvl1pPr marL="609585" lvl="0" indent="-448722" rtl="0">
              <a:spcBef>
                <a:spcPts val="0"/>
              </a:spcBef>
              <a:spcAft>
                <a:spcPts val="0"/>
              </a:spcAft>
              <a:buSzPts val="1700"/>
              <a:buChar char="●"/>
              <a:defRPr/>
            </a:lvl1pPr>
            <a:lvl2pPr marL="1219170" lvl="1" indent="-448722" rtl="0">
              <a:spcBef>
                <a:spcPts val="1067"/>
              </a:spcBef>
              <a:spcAft>
                <a:spcPts val="0"/>
              </a:spcAft>
              <a:buSzPts val="1700"/>
              <a:buChar char="○"/>
              <a:defRPr/>
            </a:lvl2pPr>
            <a:lvl3pPr marL="1828754" lvl="2" indent="-448722" rtl="0">
              <a:spcBef>
                <a:spcPts val="1067"/>
              </a:spcBef>
              <a:spcAft>
                <a:spcPts val="0"/>
              </a:spcAft>
              <a:buSzPts val="1700"/>
              <a:buChar char="■"/>
              <a:defRPr/>
            </a:lvl3pPr>
            <a:lvl4pPr marL="2438339" lvl="3" indent="-448722" rtl="0">
              <a:spcBef>
                <a:spcPts val="1067"/>
              </a:spcBef>
              <a:spcAft>
                <a:spcPts val="0"/>
              </a:spcAft>
              <a:buSzPts val="1700"/>
              <a:buChar char="●"/>
              <a:defRPr/>
            </a:lvl4pPr>
            <a:lvl5pPr marL="3047924" lvl="4" indent="-448722" rtl="0">
              <a:spcBef>
                <a:spcPts val="1067"/>
              </a:spcBef>
              <a:spcAft>
                <a:spcPts val="0"/>
              </a:spcAft>
              <a:buSzPts val="1700"/>
              <a:buChar char="○"/>
              <a:defRPr/>
            </a:lvl5pPr>
            <a:lvl6pPr marL="3657509" lvl="5" indent="-448722" rtl="0">
              <a:spcBef>
                <a:spcPts val="1067"/>
              </a:spcBef>
              <a:spcAft>
                <a:spcPts val="0"/>
              </a:spcAft>
              <a:buSzPts val="1700"/>
              <a:buChar char="■"/>
              <a:defRPr/>
            </a:lvl6pPr>
            <a:lvl7pPr marL="4267093" lvl="6" indent="-448722" rtl="0">
              <a:spcBef>
                <a:spcPts val="1067"/>
              </a:spcBef>
              <a:spcAft>
                <a:spcPts val="0"/>
              </a:spcAft>
              <a:buSzPts val="1700"/>
              <a:buChar char="●"/>
              <a:defRPr/>
            </a:lvl7pPr>
            <a:lvl8pPr marL="4876678" lvl="7" indent="-448722" rtl="0">
              <a:spcBef>
                <a:spcPts val="1067"/>
              </a:spcBef>
              <a:spcAft>
                <a:spcPts val="0"/>
              </a:spcAft>
              <a:buSzPts val="1700"/>
              <a:buChar char="○"/>
              <a:defRPr/>
            </a:lvl8pPr>
            <a:lvl9pPr marL="5486263" lvl="8" indent="-448722" rtl="0">
              <a:spcBef>
                <a:spcPts val="1067"/>
              </a:spcBef>
              <a:spcAft>
                <a:spcPts val="1067"/>
              </a:spcAft>
              <a:buSzPts val="1700"/>
              <a:buChar char="■"/>
              <a:defRPr/>
            </a:lvl9pPr>
          </a:lstStyle>
          <a:p>
            <a:endParaRPr/>
          </a:p>
        </p:txBody>
      </p:sp>
      <p:sp>
        <p:nvSpPr>
          <p:cNvPr id="167" name="Google Shape;167;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8" name="Google Shape;168;p5"/>
          <p:cNvSpPr/>
          <p:nvPr/>
        </p:nvSpPr>
        <p:spPr>
          <a:xfrm>
            <a:off x="9501544" y="3030670"/>
            <a:ext cx="3323649" cy="4466671"/>
          </a:xfrm>
          <a:custGeom>
            <a:avLst/>
            <a:gdLst/>
            <a:ahLst/>
            <a:cxnLst/>
            <a:rect l="l" t="t" r="r" b="b"/>
            <a:pathLst>
              <a:path w="4985474" h="6700005" extrusionOk="0">
                <a:moveTo>
                  <a:pt x="4849713" y="502200"/>
                </a:moveTo>
                <a:cubicBezTo>
                  <a:pt x="4715105" y="346086"/>
                  <a:pt x="4491697" y="268632"/>
                  <a:pt x="4288915" y="301061"/>
                </a:cubicBezTo>
                <a:cubicBezTo>
                  <a:pt x="4183238" y="318750"/>
                  <a:pt x="4080239" y="353189"/>
                  <a:pt x="3983134" y="398616"/>
                </a:cubicBezTo>
                <a:cubicBezTo>
                  <a:pt x="3913888" y="432653"/>
                  <a:pt x="3860849" y="490810"/>
                  <a:pt x="3814507" y="551246"/>
                </a:cubicBezTo>
                <a:cubicBezTo>
                  <a:pt x="3785308" y="398750"/>
                  <a:pt x="3704276" y="244646"/>
                  <a:pt x="3570874" y="159688"/>
                </a:cubicBezTo>
                <a:cubicBezTo>
                  <a:pt x="3431310" y="64545"/>
                  <a:pt x="3258128" y="63741"/>
                  <a:pt x="3101823" y="114528"/>
                </a:cubicBezTo>
                <a:cubicBezTo>
                  <a:pt x="2939490" y="165584"/>
                  <a:pt x="2733761" y="275333"/>
                  <a:pt x="2667194" y="440157"/>
                </a:cubicBezTo>
                <a:cubicBezTo>
                  <a:pt x="2616833" y="245182"/>
                  <a:pt x="2495084" y="46053"/>
                  <a:pt x="2282123" y="9738"/>
                </a:cubicBezTo>
                <a:cubicBezTo>
                  <a:pt x="1969511" y="-42658"/>
                  <a:pt x="1567430" y="119889"/>
                  <a:pt x="1425456" y="412954"/>
                </a:cubicBezTo>
                <a:cubicBezTo>
                  <a:pt x="1406972" y="364981"/>
                  <a:pt x="1381792" y="319420"/>
                  <a:pt x="1346834" y="281363"/>
                </a:cubicBezTo>
                <a:cubicBezTo>
                  <a:pt x="1299554" y="232853"/>
                  <a:pt x="1252944" y="180994"/>
                  <a:pt x="1195618" y="144143"/>
                </a:cubicBezTo>
                <a:cubicBezTo>
                  <a:pt x="1135078" y="106488"/>
                  <a:pt x="1060877" y="106622"/>
                  <a:pt x="992568" y="116941"/>
                </a:cubicBezTo>
                <a:cubicBezTo>
                  <a:pt x="852603" y="136907"/>
                  <a:pt x="744113" y="253624"/>
                  <a:pt x="683439" y="375299"/>
                </a:cubicBezTo>
                <a:cubicBezTo>
                  <a:pt x="620756" y="505148"/>
                  <a:pt x="573744" y="644110"/>
                  <a:pt x="560217" y="788298"/>
                </a:cubicBezTo>
                <a:cubicBezTo>
                  <a:pt x="553654" y="943206"/>
                  <a:pt x="569056" y="1098918"/>
                  <a:pt x="599326" y="1250609"/>
                </a:cubicBezTo>
                <a:cubicBezTo>
                  <a:pt x="634418" y="1426422"/>
                  <a:pt x="689868" y="1598616"/>
                  <a:pt x="768490" y="1759957"/>
                </a:cubicBezTo>
                <a:cubicBezTo>
                  <a:pt x="831307" y="1887260"/>
                  <a:pt x="909393" y="2006523"/>
                  <a:pt x="983594" y="2127394"/>
                </a:cubicBezTo>
                <a:cubicBezTo>
                  <a:pt x="1098647" y="2303608"/>
                  <a:pt x="1232317" y="2470577"/>
                  <a:pt x="1387685" y="2612888"/>
                </a:cubicBezTo>
                <a:cubicBezTo>
                  <a:pt x="1526579" y="2741666"/>
                  <a:pt x="1686769" y="2844446"/>
                  <a:pt x="1851780" y="2936507"/>
                </a:cubicBezTo>
                <a:cubicBezTo>
                  <a:pt x="1891560" y="2957813"/>
                  <a:pt x="1932009" y="2978182"/>
                  <a:pt x="1972994" y="2997344"/>
                </a:cubicBezTo>
                <a:cubicBezTo>
                  <a:pt x="1993888" y="3008600"/>
                  <a:pt x="2014916" y="3019589"/>
                  <a:pt x="2036346" y="3030041"/>
                </a:cubicBezTo>
                <a:cubicBezTo>
                  <a:pt x="2079073" y="3052822"/>
                  <a:pt x="2121665" y="3075602"/>
                  <a:pt x="2166802" y="3093425"/>
                </a:cubicBezTo>
                <a:cubicBezTo>
                  <a:pt x="2195063" y="3105887"/>
                  <a:pt x="2223726" y="3118751"/>
                  <a:pt x="2252656" y="3130812"/>
                </a:cubicBezTo>
                <a:cubicBezTo>
                  <a:pt x="2228012" y="3195937"/>
                  <a:pt x="2255737" y="3273525"/>
                  <a:pt x="2285471" y="3333157"/>
                </a:cubicBezTo>
                <a:cubicBezTo>
                  <a:pt x="2323376" y="3397344"/>
                  <a:pt x="2337841" y="3388098"/>
                  <a:pt x="2315473" y="3466222"/>
                </a:cubicBezTo>
                <a:cubicBezTo>
                  <a:pt x="2266586" y="3646457"/>
                  <a:pt x="2221717" y="3828299"/>
                  <a:pt x="2161846" y="4005318"/>
                </a:cubicBezTo>
                <a:cubicBezTo>
                  <a:pt x="2060991" y="4296239"/>
                  <a:pt x="1932678" y="4575905"/>
                  <a:pt x="1791374" y="4849137"/>
                </a:cubicBezTo>
                <a:cubicBezTo>
                  <a:pt x="1779320" y="4565988"/>
                  <a:pt x="1658106" y="4301198"/>
                  <a:pt x="1514792" y="4061331"/>
                </a:cubicBezTo>
                <a:cubicBezTo>
                  <a:pt x="1443671" y="3932420"/>
                  <a:pt x="1374023" y="3802303"/>
                  <a:pt x="1275043" y="3692018"/>
                </a:cubicBezTo>
                <a:cubicBezTo>
                  <a:pt x="1104674" y="3459254"/>
                  <a:pt x="883944" y="3270443"/>
                  <a:pt x="651830" y="3101465"/>
                </a:cubicBezTo>
                <a:cubicBezTo>
                  <a:pt x="571601" y="3045451"/>
                  <a:pt x="492310" y="2987964"/>
                  <a:pt x="409001" y="2936641"/>
                </a:cubicBezTo>
                <a:cubicBezTo>
                  <a:pt x="356095" y="2904614"/>
                  <a:pt x="301047" y="2875803"/>
                  <a:pt x="253231" y="2836406"/>
                </a:cubicBezTo>
                <a:cubicBezTo>
                  <a:pt x="231399" y="2818047"/>
                  <a:pt x="206353" y="2804111"/>
                  <a:pt x="180636" y="2791783"/>
                </a:cubicBezTo>
                <a:cubicBezTo>
                  <a:pt x="161081" y="2781197"/>
                  <a:pt x="138580" y="2772754"/>
                  <a:pt x="117016" y="2783073"/>
                </a:cubicBezTo>
                <a:cubicBezTo>
                  <a:pt x="22322" y="2843910"/>
                  <a:pt x="18438" y="3054027"/>
                  <a:pt x="10267" y="3158684"/>
                </a:cubicBezTo>
                <a:cubicBezTo>
                  <a:pt x="-11698" y="3409673"/>
                  <a:pt x="490" y="3663207"/>
                  <a:pt x="57414" y="3908970"/>
                </a:cubicBezTo>
                <a:cubicBezTo>
                  <a:pt x="77906" y="4010008"/>
                  <a:pt x="93309" y="4112655"/>
                  <a:pt x="125320" y="4211013"/>
                </a:cubicBezTo>
                <a:cubicBezTo>
                  <a:pt x="154652" y="4303208"/>
                  <a:pt x="197780" y="4390042"/>
                  <a:pt x="240105" y="4476742"/>
                </a:cubicBezTo>
                <a:cubicBezTo>
                  <a:pt x="276402" y="4553794"/>
                  <a:pt x="314306" y="4631784"/>
                  <a:pt x="364801" y="4701064"/>
                </a:cubicBezTo>
                <a:cubicBezTo>
                  <a:pt x="430565" y="4787898"/>
                  <a:pt x="494587" y="4876340"/>
                  <a:pt x="562092" y="4961834"/>
                </a:cubicBezTo>
                <a:cubicBezTo>
                  <a:pt x="683975" y="5108702"/>
                  <a:pt x="819520" y="5245922"/>
                  <a:pt x="977165" y="5354465"/>
                </a:cubicBezTo>
                <a:cubicBezTo>
                  <a:pt x="1130256" y="5450277"/>
                  <a:pt x="1287232" y="5545553"/>
                  <a:pt x="1460279" y="5600495"/>
                </a:cubicBezTo>
                <a:cubicBezTo>
                  <a:pt x="1443269" y="5694565"/>
                  <a:pt x="1383801" y="5769071"/>
                  <a:pt x="1338262" y="5854029"/>
                </a:cubicBezTo>
                <a:cubicBezTo>
                  <a:pt x="1252006" y="6006123"/>
                  <a:pt x="1168295" y="6159825"/>
                  <a:pt x="1065564" y="6301735"/>
                </a:cubicBezTo>
                <a:cubicBezTo>
                  <a:pt x="1012927" y="6380126"/>
                  <a:pt x="957343" y="6456776"/>
                  <a:pt x="899080" y="6531149"/>
                </a:cubicBezTo>
                <a:cubicBezTo>
                  <a:pt x="885552" y="6549775"/>
                  <a:pt x="864524" y="6567999"/>
                  <a:pt x="867068" y="6593058"/>
                </a:cubicBezTo>
                <a:cubicBezTo>
                  <a:pt x="878185" y="6655102"/>
                  <a:pt x="973817" y="6684716"/>
                  <a:pt x="1027392" y="6699323"/>
                </a:cubicBezTo>
                <a:cubicBezTo>
                  <a:pt x="1172179" y="6715671"/>
                  <a:pt x="1387953" y="6434398"/>
                  <a:pt x="1462958" y="6322103"/>
                </a:cubicBezTo>
                <a:cubicBezTo>
                  <a:pt x="1647391" y="6080495"/>
                  <a:pt x="1774900" y="5803510"/>
                  <a:pt x="1889149" y="5523577"/>
                </a:cubicBezTo>
                <a:cubicBezTo>
                  <a:pt x="1952769" y="5348434"/>
                  <a:pt x="2015452" y="5172890"/>
                  <a:pt x="2081484" y="4998685"/>
                </a:cubicBezTo>
                <a:cubicBezTo>
                  <a:pt x="2362753" y="5126525"/>
                  <a:pt x="2665453" y="5207731"/>
                  <a:pt x="2975519" y="5214163"/>
                </a:cubicBezTo>
                <a:cubicBezTo>
                  <a:pt x="3144147" y="5217915"/>
                  <a:pt x="3315052" y="5234933"/>
                  <a:pt x="3482340" y="5207731"/>
                </a:cubicBezTo>
                <a:cubicBezTo>
                  <a:pt x="3699320" y="5168736"/>
                  <a:pt x="3903977" y="5081365"/>
                  <a:pt x="4103277" y="4989707"/>
                </a:cubicBezTo>
                <a:cubicBezTo>
                  <a:pt x="4245921" y="4913593"/>
                  <a:pt x="4383475" y="4827563"/>
                  <a:pt x="4521029" y="4742739"/>
                </a:cubicBezTo>
                <a:cubicBezTo>
                  <a:pt x="4568309" y="4715938"/>
                  <a:pt x="4590811" y="4688199"/>
                  <a:pt x="4566702" y="4634196"/>
                </a:cubicBezTo>
                <a:cubicBezTo>
                  <a:pt x="4533485" y="4556876"/>
                  <a:pt x="4459418" y="4509573"/>
                  <a:pt x="4392047" y="4464414"/>
                </a:cubicBezTo>
                <a:cubicBezTo>
                  <a:pt x="4311417" y="4408400"/>
                  <a:pt x="4217124" y="4379590"/>
                  <a:pt x="4128189" y="4340058"/>
                </a:cubicBezTo>
                <a:cubicBezTo>
                  <a:pt x="4072605" y="4314330"/>
                  <a:pt x="4015681" y="4291683"/>
                  <a:pt x="3957150" y="4273861"/>
                </a:cubicBezTo>
                <a:cubicBezTo>
                  <a:pt x="3736956" y="4208467"/>
                  <a:pt x="3504574" y="4193057"/>
                  <a:pt x="3276076" y="4205787"/>
                </a:cubicBezTo>
                <a:cubicBezTo>
                  <a:pt x="3155934" y="4216105"/>
                  <a:pt x="3037399" y="4241298"/>
                  <a:pt x="2919667" y="4266491"/>
                </a:cubicBezTo>
                <a:cubicBezTo>
                  <a:pt x="2824705" y="4290745"/>
                  <a:pt x="2735637" y="4333224"/>
                  <a:pt x="2645362" y="4370343"/>
                </a:cubicBezTo>
                <a:cubicBezTo>
                  <a:pt x="2517586" y="4423543"/>
                  <a:pt x="2402533" y="4502069"/>
                  <a:pt x="2296454" y="4590109"/>
                </a:cubicBezTo>
                <a:cubicBezTo>
                  <a:pt x="2342663" y="4483576"/>
                  <a:pt x="2387532" y="4376909"/>
                  <a:pt x="2420213" y="4265285"/>
                </a:cubicBezTo>
                <a:cubicBezTo>
                  <a:pt x="2489057" y="4081566"/>
                  <a:pt x="2525220" y="3888199"/>
                  <a:pt x="2547454" y="3692956"/>
                </a:cubicBezTo>
                <a:cubicBezTo>
                  <a:pt x="2557633" y="3640292"/>
                  <a:pt x="2560981" y="3586825"/>
                  <a:pt x="2567946" y="3533894"/>
                </a:cubicBezTo>
                <a:cubicBezTo>
                  <a:pt x="2582545" y="3505083"/>
                  <a:pt x="2610271" y="3486457"/>
                  <a:pt x="2636924" y="3468768"/>
                </a:cubicBezTo>
                <a:cubicBezTo>
                  <a:pt x="2712465" y="3420527"/>
                  <a:pt x="2768451" y="3348299"/>
                  <a:pt x="2810776" y="3270309"/>
                </a:cubicBezTo>
                <a:cubicBezTo>
                  <a:pt x="2841983" y="3216976"/>
                  <a:pt x="2864619" y="3159220"/>
                  <a:pt x="2883236" y="3100527"/>
                </a:cubicBezTo>
                <a:cubicBezTo>
                  <a:pt x="2888460" y="3086188"/>
                  <a:pt x="2894085" y="3065016"/>
                  <a:pt x="2889799" y="3049471"/>
                </a:cubicBezTo>
                <a:cubicBezTo>
                  <a:pt x="2982886" y="3021599"/>
                  <a:pt x="3074767" y="2989706"/>
                  <a:pt x="3165711" y="2955669"/>
                </a:cubicBezTo>
                <a:cubicBezTo>
                  <a:pt x="3267236" y="2911850"/>
                  <a:pt x="3364207" y="2857579"/>
                  <a:pt x="3461848" y="2805585"/>
                </a:cubicBezTo>
                <a:cubicBezTo>
                  <a:pt x="3560694" y="2749304"/>
                  <a:pt x="3661817" y="2696908"/>
                  <a:pt x="3758520" y="2636875"/>
                </a:cubicBezTo>
                <a:cubicBezTo>
                  <a:pt x="3861251" y="2580326"/>
                  <a:pt x="3961570" y="2520158"/>
                  <a:pt x="4053720" y="2447260"/>
                </a:cubicBezTo>
                <a:cubicBezTo>
                  <a:pt x="4128725" y="2395803"/>
                  <a:pt x="4203730" y="2343675"/>
                  <a:pt x="4268289" y="2279086"/>
                </a:cubicBezTo>
                <a:cubicBezTo>
                  <a:pt x="4371689" y="2185284"/>
                  <a:pt x="4464373" y="2080895"/>
                  <a:pt x="4543397" y="1965652"/>
                </a:cubicBezTo>
                <a:cubicBezTo>
                  <a:pt x="4629385" y="1852687"/>
                  <a:pt x="4705729" y="1733424"/>
                  <a:pt x="4771761" y="1607997"/>
                </a:cubicBezTo>
                <a:cubicBezTo>
                  <a:pt x="4877438" y="1430308"/>
                  <a:pt x="4967712" y="1237343"/>
                  <a:pt x="4983249" y="1028432"/>
                </a:cubicBezTo>
                <a:cubicBezTo>
                  <a:pt x="4993161" y="844847"/>
                  <a:pt x="4973605" y="647460"/>
                  <a:pt x="4849713" y="50220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69" name="Google Shape;169;p5"/>
          <p:cNvGrpSpPr/>
          <p:nvPr/>
        </p:nvGrpSpPr>
        <p:grpSpPr>
          <a:xfrm>
            <a:off x="9501544" y="3030670"/>
            <a:ext cx="3323649" cy="4466671"/>
            <a:chOff x="14252314" y="4546003"/>
            <a:chExt cx="4985474" cy="6700005"/>
          </a:xfrm>
        </p:grpSpPr>
        <p:sp>
          <p:nvSpPr>
            <p:cNvPr id="170" name="Google Shape;170;p5"/>
            <p:cNvSpPr/>
            <p:nvPr/>
          </p:nvSpPr>
          <p:spPr>
            <a:xfrm>
              <a:off x="15426502" y="5253765"/>
              <a:ext cx="3041462" cy="1667538"/>
            </a:xfrm>
            <a:custGeom>
              <a:avLst/>
              <a:gdLst/>
              <a:ahLst/>
              <a:cxnLst/>
              <a:rect l="l" t="t" r="r" b="b"/>
              <a:pathLst>
                <a:path w="3041462" h="1667538" extrusionOk="0">
                  <a:moveTo>
                    <a:pt x="3041463" y="833769"/>
                  </a:moveTo>
                  <a:cubicBezTo>
                    <a:pt x="3041463" y="1294247"/>
                    <a:pt x="2360608" y="1667539"/>
                    <a:pt x="1520731" y="1667539"/>
                  </a:cubicBezTo>
                  <a:cubicBezTo>
                    <a:pt x="680855" y="1667539"/>
                    <a:pt x="0" y="1294247"/>
                    <a:pt x="0" y="833769"/>
                  </a:cubicBezTo>
                  <a:cubicBezTo>
                    <a:pt x="0" y="373291"/>
                    <a:pt x="680855" y="0"/>
                    <a:pt x="1520731" y="0"/>
                  </a:cubicBezTo>
                  <a:cubicBezTo>
                    <a:pt x="2360608" y="0"/>
                    <a:pt x="3041463" y="373291"/>
                    <a:pt x="3041463" y="8337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71" name="Google Shape;171;p5"/>
            <p:cNvGrpSpPr/>
            <p:nvPr/>
          </p:nvGrpSpPr>
          <p:grpSpPr>
            <a:xfrm>
              <a:off x="14252314" y="4546003"/>
              <a:ext cx="4985474" cy="6700005"/>
              <a:chOff x="14252314" y="4546003"/>
              <a:chExt cx="4985474" cy="6700005"/>
            </a:xfrm>
          </p:grpSpPr>
          <p:grpSp>
            <p:nvGrpSpPr>
              <p:cNvPr id="172" name="Google Shape;172;p5"/>
              <p:cNvGrpSpPr/>
              <p:nvPr/>
            </p:nvGrpSpPr>
            <p:grpSpPr>
              <a:xfrm>
                <a:off x="14252314" y="4546003"/>
                <a:ext cx="4985474" cy="6700005"/>
                <a:chOff x="14252314" y="4546003"/>
                <a:chExt cx="4985474" cy="6700005"/>
              </a:xfrm>
            </p:grpSpPr>
            <p:sp>
              <p:nvSpPr>
                <p:cNvPr id="173" name="Google Shape;173;p5"/>
                <p:cNvSpPr/>
                <p:nvPr/>
              </p:nvSpPr>
              <p:spPr>
                <a:xfrm>
                  <a:off x="14252314" y="4546003"/>
                  <a:ext cx="4985474" cy="6700005"/>
                </a:xfrm>
                <a:custGeom>
                  <a:avLst/>
                  <a:gdLst/>
                  <a:ahLst/>
                  <a:cxnLst/>
                  <a:rect l="l" t="t" r="r" b="b"/>
                  <a:pathLst>
                    <a:path w="4985474" h="6700005" extrusionOk="0">
                      <a:moveTo>
                        <a:pt x="4849713" y="502200"/>
                      </a:moveTo>
                      <a:cubicBezTo>
                        <a:pt x="4715105" y="346086"/>
                        <a:pt x="4491697" y="268632"/>
                        <a:pt x="4288915" y="301061"/>
                      </a:cubicBezTo>
                      <a:cubicBezTo>
                        <a:pt x="4183238" y="318750"/>
                        <a:pt x="4080239" y="353189"/>
                        <a:pt x="3983134" y="398616"/>
                      </a:cubicBezTo>
                      <a:cubicBezTo>
                        <a:pt x="3913888" y="432653"/>
                        <a:pt x="3860849" y="490810"/>
                        <a:pt x="3814507" y="551246"/>
                      </a:cubicBezTo>
                      <a:cubicBezTo>
                        <a:pt x="3785308" y="398750"/>
                        <a:pt x="3704276" y="244646"/>
                        <a:pt x="3570874" y="159688"/>
                      </a:cubicBezTo>
                      <a:cubicBezTo>
                        <a:pt x="3431310" y="64545"/>
                        <a:pt x="3258128" y="63741"/>
                        <a:pt x="3101823" y="114528"/>
                      </a:cubicBezTo>
                      <a:cubicBezTo>
                        <a:pt x="2939490" y="165584"/>
                        <a:pt x="2733761" y="275333"/>
                        <a:pt x="2667194" y="440157"/>
                      </a:cubicBezTo>
                      <a:cubicBezTo>
                        <a:pt x="2616833" y="245182"/>
                        <a:pt x="2495084" y="46053"/>
                        <a:pt x="2282123" y="9738"/>
                      </a:cubicBezTo>
                      <a:cubicBezTo>
                        <a:pt x="1969511" y="-42658"/>
                        <a:pt x="1567430" y="119889"/>
                        <a:pt x="1425456" y="412954"/>
                      </a:cubicBezTo>
                      <a:cubicBezTo>
                        <a:pt x="1406972" y="364981"/>
                        <a:pt x="1381792" y="319420"/>
                        <a:pt x="1346834" y="281363"/>
                      </a:cubicBezTo>
                      <a:cubicBezTo>
                        <a:pt x="1299554" y="232853"/>
                        <a:pt x="1252944" y="180994"/>
                        <a:pt x="1195618" y="144143"/>
                      </a:cubicBezTo>
                      <a:cubicBezTo>
                        <a:pt x="1135078" y="106488"/>
                        <a:pt x="1060877" y="106622"/>
                        <a:pt x="992568" y="116941"/>
                      </a:cubicBezTo>
                      <a:cubicBezTo>
                        <a:pt x="852603" y="136907"/>
                        <a:pt x="744113" y="253624"/>
                        <a:pt x="683439" y="375299"/>
                      </a:cubicBezTo>
                      <a:cubicBezTo>
                        <a:pt x="620756" y="505148"/>
                        <a:pt x="573744" y="644110"/>
                        <a:pt x="560217" y="788298"/>
                      </a:cubicBezTo>
                      <a:cubicBezTo>
                        <a:pt x="553654" y="943206"/>
                        <a:pt x="569056" y="1098918"/>
                        <a:pt x="599326" y="1250609"/>
                      </a:cubicBezTo>
                      <a:cubicBezTo>
                        <a:pt x="634418" y="1426422"/>
                        <a:pt x="689868" y="1598616"/>
                        <a:pt x="768490" y="1759957"/>
                      </a:cubicBezTo>
                      <a:cubicBezTo>
                        <a:pt x="831307" y="1887260"/>
                        <a:pt x="909393" y="2006523"/>
                        <a:pt x="983594" y="2127394"/>
                      </a:cubicBezTo>
                      <a:cubicBezTo>
                        <a:pt x="1098647" y="2303608"/>
                        <a:pt x="1232317" y="2470577"/>
                        <a:pt x="1387685" y="2612888"/>
                      </a:cubicBezTo>
                      <a:cubicBezTo>
                        <a:pt x="1526579" y="2741666"/>
                        <a:pt x="1686769" y="2844446"/>
                        <a:pt x="1851780" y="2936507"/>
                      </a:cubicBezTo>
                      <a:cubicBezTo>
                        <a:pt x="1891560" y="2957813"/>
                        <a:pt x="1932009" y="2978182"/>
                        <a:pt x="1972994" y="2997344"/>
                      </a:cubicBezTo>
                      <a:cubicBezTo>
                        <a:pt x="1993888" y="3008600"/>
                        <a:pt x="2014916" y="3019589"/>
                        <a:pt x="2036346" y="3030041"/>
                      </a:cubicBezTo>
                      <a:cubicBezTo>
                        <a:pt x="2079073" y="3052822"/>
                        <a:pt x="2121665" y="3075602"/>
                        <a:pt x="2166802" y="3093425"/>
                      </a:cubicBezTo>
                      <a:cubicBezTo>
                        <a:pt x="2195063" y="3105887"/>
                        <a:pt x="2223726" y="3118751"/>
                        <a:pt x="2252656" y="3130812"/>
                      </a:cubicBezTo>
                      <a:cubicBezTo>
                        <a:pt x="2228012" y="3195937"/>
                        <a:pt x="2255737" y="3273525"/>
                        <a:pt x="2285471" y="3333157"/>
                      </a:cubicBezTo>
                      <a:cubicBezTo>
                        <a:pt x="2323376" y="3397344"/>
                        <a:pt x="2337841" y="3388098"/>
                        <a:pt x="2315473" y="3466222"/>
                      </a:cubicBezTo>
                      <a:cubicBezTo>
                        <a:pt x="2266586" y="3646457"/>
                        <a:pt x="2221717" y="3828299"/>
                        <a:pt x="2161846" y="4005318"/>
                      </a:cubicBezTo>
                      <a:cubicBezTo>
                        <a:pt x="2060991" y="4296239"/>
                        <a:pt x="1932678" y="4575905"/>
                        <a:pt x="1791374" y="4849137"/>
                      </a:cubicBezTo>
                      <a:cubicBezTo>
                        <a:pt x="1779320" y="4565988"/>
                        <a:pt x="1658106" y="4301198"/>
                        <a:pt x="1514792" y="4061331"/>
                      </a:cubicBezTo>
                      <a:cubicBezTo>
                        <a:pt x="1443671" y="3932420"/>
                        <a:pt x="1374023" y="3802303"/>
                        <a:pt x="1275043" y="3692018"/>
                      </a:cubicBezTo>
                      <a:cubicBezTo>
                        <a:pt x="1104674" y="3459254"/>
                        <a:pt x="883944" y="3270443"/>
                        <a:pt x="651830" y="3101465"/>
                      </a:cubicBezTo>
                      <a:cubicBezTo>
                        <a:pt x="571601" y="3045451"/>
                        <a:pt x="492310" y="2987964"/>
                        <a:pt x="409001" y="2936641"/>
                      </a:cubicBezTo>
                      <a:cubicBezTo>
                        <a:pt x="356095" y="2904614"/>
                        <a:pt x="301047" y="2875803"/>
                        <a:pt x="253231" y="2836406"/>
                      </a:cubicBezTo>
                      <a:cubicBezTo>
                        <a:pt x="231399" y="2818047"/>
                        <a:pt x="206353" y="2804111"/>
                        <a:pt x="180636" y="2791783"/>
                      </a:cubicBezTo>
                      <a:cubicBezTo>
                        <a:pt x="161081" y="2781197"/>
                        <a:pt x="138580" y="2772754"/>
                        <a:pt x="117016" y="2783073"/>
                      </a:cubicBezTo>
                      <a:cubicBezTo>
                        <a:pt x="22322" y="2843910"/>
                        <a:pt x="18438" y="3054027"/>
                        <a:pt x="10267" y="3158684"/>
                      </a:cubicBezTo>
                      <a:cubicBezTo>
                        <a:pt x="-11698" y="3409673"/>
                        <a:pt x="490" y="3663207"/>
                        <a:pt x="57414" y="3908970"/>
                      </a:cubicBezTo>
                      <a:cubicBezTo>
                        <a:pt x="77906" y="4010008"/>
                        <a:pt x="93309" y="4112655"/>
                        <a:pt x="125320" y="4211013"/>
                      </a:cubicBezTo>
                      <a:cubicBezTo>
                        <a:pt x="154652" y="4303208"/>
                        <a:pt x="197780" y="4390042"/>
                        <a:pt x="240105" y="4476742"/>
                      </a:cubicBezTo>
                      <a:cubicBezTo>
                        <a:pt x="276402" y="4553794"/>
                        <a:pt x="314306" y="4631784"/>
                        <a:pt x="364801" y="4701064"/>
                      </a:cubicBezTo>
                      <a:cubicBezTo>
                        <a:pt x="430565" y="4787898"/>
                        <a:pt x="494587" y="4876340"/>
                        <a:pt x="562092" y="4961834"/>
                      </a:cubicBezTo>
                      <a:cubicBezTo>
                        <a:pt x="683975" y="5108702"/>
                        <a:pt x="819520" y="5245922"/>
                        <a:pt x="977165" y="5354465"/>
                      </a:cubicBezTo>
                      <a:cubicBezTo>
                        <a:pt x="1130256" y="5450277"/>
                        <a:pt x="1287232" y="5545553"/>
                        <a:pt x="1460279" y="5600495"/>
                      </a:cubicBezTo>
                      <a:cubicBezTo>
                        <a:pt x="1443269" y="5694565"/>
                        <a:pt x="1383801" y="5769071"/>
                        <a:pt x="1338262" y="5854029"/>
                      </a:cubicBezTo>
                      <a:cubicBezTo>
                        <a:pt x="1252006" y="6006123"/>
                        <a:pt x="1168295" y="6159825"/>
                        <a:pt x="1065564" y="6301735"/>
                      </a:cubicBezTo>
                      <a:cubicBezTo>
                        <a:pt x="1012927" y="6380126"/>
                        <a:pt x="957343" y="6456776"/>
                        <a:pt x="899080" y="6531149"/>
                      </a:cubicBezTo>
                      <a:cubicBezTo>
                        <a:pt x="885552" y="6549775"/>
                        <a:pt x="864524" y="6567999"/>
                        <a:pt x="867068" y="6593058"/>
                      </a:cubicBezTo>
                      <a:cubicBezTo>
                        <a:pt x="878185" y="6655102"/>
                        <a:pt x="973817" y="6684716"/>
                        <a:pt x="1027392" y="6699323"/>
                      </a:cubicBezTo>
                      <a:cubicBezTo>
                        <a:pt x="1172179" y="6715671"/>
                        <a:pt x="1387953" y="6434398"/>
                        <a:pt x="1462958" y="6322103"/>
                      </a:cubicBezTo>
                      <a:cubicBezTo>
                        <a:pt x="1647391" y="6080495"/>
                        <a:pt x="1774900" y="5803510"/>
                        <a:pt x="1889149" y="5523577"/>
                      </a:cubicBezTo>
                      <a:cubicBezTo>
                        <a:pt x="1952769" y="5348434"/>
                        <a:pt x="2015452" y="5172890"/>
                        <a:pt x="2081484" y="4998685"/>
                      </a:cubicBezTo>
                      <a:cubicBezTo>
                        <a:pt x="2362753" y="5126525"/>
                        <a:pt x="2665453" y="5207731"/>
                        <a:pt x="2975519" y="5214163"/>
                      </a:cubicBezTo>
                      <a:cubicBezTo>
                        <a:pt x="3144147" y="5217915"/>
                        <a:pt x="3315052" y="5234933"/>
                        <a:pt x="3482340" y="5207731"/>
                      </a:cubicBezTo>
                      <a:cubicBezTo>
                        <a:pt x="3699320" y="5168736"/>
                        <a:pt x="3903977" y="5081365"/>
                        <a:pt x="4103277" y="4989707"/>
                      </a:cubicBezTo>
                      <a:cubicBezTo>
                        <a:pt x="4245921" y="4913593"/>
                        <a:pt x="4383475" y="4827563"/>
                        <a:pt x="4521029" y="4742739"/>
                      </a:cubicBezTo>
                      <a:cubicBezTo>
                        <a:pt x="4568309" y="4715938"/>
                        <a:pt x="4590811" y="4688199"/>
                        <a:pt x="4566702" y="4634196"/>
                      </a:cubicBezTo>
                      <a:cubicBezTo>
                        <a:pt x="4533485" y="4556876"/>
                        <a:pt x="4459418" y="4509573"/>
                        <a:pt x="4392047" y="4464414"/>
                      </a:cubicBezTo>
                      <a:cubicBezTo>
                        <a:pt x="4311417" y="4408400"/>
                        <a:pt x="4217124" y="4379590"/>
                        <a:pt x="4128189" y="4340058"/>
                      </a:cubicBezTo>
                      <a:cubicBezTo>
                        <a:pt x="4072605" y="4314330"/>
                        <a:pt x="4015681" y="4291683"/>
                        <a:pt x="3957150" y="4273861"/>
                      </a:cubicBezTo>
                      <a:cubicBezTo>
                        <a:pt x="3736956" y="4208467"/>
                        <a:pt x="3504574" y="4193057"/>
                        <a:pt x="3276076" y="4205787"/>
                      </a:cubicBezTo>
                      <a:cubicBezTo>
                        <a:pt x="3155934" y="4216105"/>
                        <a:pt x="3037399" y="4241298"/>
                        <a:pt x="2919667" y="4266491"/>
                      </a:cubicBezTo>
                      <a:cubicBezTo>
                        <a:pt x="2824705" y="4290745"/>
                        <a:pt x="2735637" y="4333224"/>
                        <a:pt x="2645362" y="4370343"/>
                      </a:cubicBezTo>
                      <a:cubicBezTo>
                        <a:pt x="2517586" y="4423543"/>
                        <a:pt x="2402533" y="4502069"/>
                        <a:pt x="2296454" y="4590109"/>
                      </a:cubicBezTo>
                      <a:cubicBezTo>
                        <a:pt x="2342663" y="4483576"/>
                        <a:pt x="2387532" y="4376909"/>
                        <a:pt x="2420213" y="4265285"/>
                      </a:cubicBezTo>
                      <a:cubicBezTo>
                        <a:pt x="2489057" y="4081566"/>
                        <a:pt x="2525220" y="3888199"/>
                        <a:pt x="2547454" y="3692956"/>
                      </a:cubicBezTo>
                      <a:cubicBezTo>
                        <a:pt x="2557633" y="3640292"/>
                        <a:pt x="2560981" y="3586825"/>
                        <a:pt x="2567946" y="3533894"/>
                      </a:cubicBezTo>
                      <a:cubicBezTo>
                        <a:pt x="2582545" y="3505083"/>
                        <a:pt x="2610271" y="3486457"/>
                        <a:pt x="2636924" y="3468768"/>
                      </a:cubicBezTo>
                      <a:cubicBezTo>
                        <a:pt x="2712465" y="3420527"/>
                        <a:pt x="2768451" y="3348299"/>
                        <a:pt x="2810776" y="3270309"/>
                      </a:cubicBezTo>
                      <a:cubicBezTo>
                        <a:pt x="2841983" y="3216976"/>
                        <a:pt x="2864619" y="3159220"/>
                        <a:pt x="2883236" y="3100527"/>
                      </a:cubicBezTo>
                      <a:cubicBezTo>
                        <a:pt x="2888460" y="3086188"/>
                        <a:pt x="2894085" y="3065016"/>
                        <a:pt x="2889799" y="3049471"/>
                      </a:cubicBezTo>
                      <a:cubicBezTo>
                        <a:pt x="2982886" y="3021599"/>
                        <a:pt x="3074767" y="2989706"/>
                        <a:pt x="3165711" y="2955669"/>
                      </a:cubicBezTo>
                      <a:cubicBezTo>
                        <a:pt x="3267236" y="2911850"/>
                        <a:pt x="3364207" y="2857579"/>
                        <a:pt x="3461848" y="2805585"/>
                      </a:cubicBezTo>
                      <a:cubicBezTo>
                        <a:pt x="3560694" y="2749304"/>
                        <a:pt x="3661817" y="2696908"/>
                        <a:pt x="3758520" y="2636875"/>
                      </a:cubicBezTo>
                      <a:cubicBezTo>
                        <a:pt x="3861251" y="2580326"/>
                        <a:pt x="3961570" y="2520158"/>
                        <a:pt x="4053720" y="2447260"/>
                      </a:cubicBezTo>
                      <a:cubicBezTo>
                        <a:pt x="4128725" y="2395803"/>
                        <a:pt x="4203730" y="2343675"/>
                        <a:pt x="4268289" y="2279086"/>
                      </a:cubicBezTo>
                      <a:cubicBezTo>
                        <a:pt x="4371689" y="2185284"/>
                        <a:pt x="4464373" y="2080895"/>
                        <a:pt x="4543397" y="1965652"/>
                      </a:cubicBezTo>
                      <a:cubicBezTo>
                        <a:pt x="4629385" y="1852687"/>
                        <a:pt x="4705729" y="1733424"/>
                        <a:pt x="4771761" y="1607997"/>
                      </a:cubicBezTo>
                      <a:cubicBezTo>
                        <a:pt x="4877438" y="1430308"/>
                        <a:pt x="4967712" y="1237343"/>
                        <a:pt x="4983249" y="1028432"/>
                      </a:cubicBezTo>
                      <a:cubicBezTo>
                        <a:pt x="4993161" y="844847"/>
                        <a:pt x="4973605" y="647460"/>
                        <a:pt x="4849713" y="502200"/>
                      </a:cubicBezTo>
                      <a:close/>
                      <a:moveTo>
                        <a:pt x="2720903" y="3300996"/>
                      </a:moveTo>
                      <a:cubicBezTo>
                        <a:pt x="2684472" y="3356875"/>
                        <a:pt x="2634513" y="3399086"/>
                        <a:pt x="2578393" y="3434865"/>
                      </a:cubicBezTo>
                      <a:cubicBezTo>
                        <a:pt x="2504460" y="3489271"/>
                        <a:pt x="2505397" y="3521297"/>
                        <a:pt x="2498566" y="3605988"/>
                      </a:cubicBezTo>
                      <a:cubicBezTo>
                        <a:pt x="2488119" y="3672319"/>
                        <a:pt x="2480083" y="3738919"/>
                        <a:pt x="2471913" y="3805519"/>
                      </a:cubicBezTo>
                      <a:cubicBezTo>
                        <a:pt x="2449277" y="3936842"/>
                        <a:pt x="2424900" y="4068567"/>
                        <a:pt x="2380567" y="4194799"/>
                      </a:cubicBezTo>
                      <a:cubicBezTo>
                        <a:pt x="2358601" y="4253760"/>
                        <a:pt x="2337305" y="4322772"/>
                        <a:pt x="2317081" y="4384280"/>
                      </a:cubicBezTo>
                      <a:cubicBezTo>
                        <a:pt x="2295517" y="4441097"/>
                        <a:pt x="2268997" y="4495503"/>
                        <a:pt x="2245825" y="4551650"/>
                      </a:cubicBezTo>
                      <a:cubicBezTo>
                        <a:pt x="2233637" y="4586893"/>
                        <a:pt x="2212743" y="4623610"/>
                        <a:pt x="2217297" y="4661801"/>
                      </a:cubicBezTo>
                      <a:cubicBezTo>
                        <a:pt x="2221181" y="4688467"/>
                        <a:pt x="2253460" y="4698920"/>
                        <a:pt x="2274756" y="4685117"/>
                      </a:cubicBezTo>
                      <a:cubicBezTo>
                        <a:pt x="2361548" y="4617714"/>
                        <a:pt x="2444589" y="4544012"/>
                        <a:pt x="2541293" y="4490544"/>
                      </a:cubicBezTo>
                      <a:cubicBezTo>
                        <a:pt x="2665319" y="4422872"/>
                        <a:pt x="2799793" y="4365653"/>
                        <a:pt x="2935204" y="4325452"/>
                      </a:cubicBezTo>
                      <a:cubicBezTo>
                        <a:pt x="3097135" y="4290209"/>
                        <a:pt x="3261075" y="4256977"/>
                        <a:pt x="3427694" y="4263543"/>
                      </a:cubicBezTo>
                      <a:cubicBezTo>
                        <a:pt x="3670657" y="4261399"/>
                        <a:pt x="3916567" y="4303476"/>
                        <a:pt x="4136091" y="4410276"/>
                      </a:cubicBezTo>
                      <a:cubicBezTo>
                        <a:pt x="4225964" y="4445385"/>
                        <a:pt x="4316104" y="4481164"/>
                        <a:pt x="4394056" y="4539321"/>
                      </a:cubicBezTo>
                      <a:cubicBezTo>
                        <a:pt x="4416826" y="4555804"/>
                        <a:pt x="4441604" y="4573224"/>
                        <a:pt x="4463302" y="4593459"/>
                      </a:cubicBezTo>
                      <a:cubicBezTo>
                        <a:pt x="4323471" y="4589171"/>
                        <a:pt x="4187792" y="4610611"/>
                        <a:pt x="4045550" y="4604983"/>
                      </a:cubicBezTo>
                      <a:cubicBezTo>
                        <a:pt x="3915094" y="4598551"/>
                        <a:pt x="3788924" y="4607797"/>
                        <a:pt x="3658067" y="4617044"/>
                      </a:cubicBezTo>
                      <a:cubicBezTo>
                        <a:pt x="3562569" y="4624414"/>
                        <a:pt x="3466402" y="4624950"/>
                        <a:pt x="3371038" y="4633526"/>
                      </a:cubicBezTo>
                      <a:cubicBezTo>
                        <a:pt x="3147362" y="4660997"/>
                        <a:pt x="2926498" y="4708166"/>
                        <a:pt x="2705902" y="4753325"/>
                      </a:cubicBezTo>
                      <a:cubicBezTo>
                        <a:pt x="2612816" y="4770612"/>
                        <a:pt x="2516916" y="4775570"/>
                        <a:pt x="2427311" y="4808266"/>
                      </a:cubicBezTo>
                      <a:cubicBezTo>
                        <a:pt x="2423695" y="4804916"/>
                        <a:pt x="2421552" y="4809874"/>
                        <a:pt x="2418471" y="4811215"/>
                      </a:cubicBezTo>
                      <a:cubicBezTo>
                        <a:pt x="2413248" y="4814430"/>
                        <a:pt x="2416864" y="4823543"/>
                        <a:pt x="2422088" y="4824615"/>
                      </a:cubicBezTo>
                      <a:cubicBezTo>
                        <a:pt x="2457849" y="4830377"/>
                        <a:pt x="2494147" y="4819389"/>
                        <a:pt x="2530042" y="4817513"/>
                      </a:cubicBezTo>
                      <a:cubicBezTo>
                        <a:pt x="2650586" y="4810545"/>
                        <a:pt x="2769523" y="4791650"/>
                        <a:pt x="2887790" y="4767127"/>
                      </a:cubicBezTo>
                      <a:cubicBezTo>
                        <a:pt x="3041283" y="4739925"/>
                        <a:pt x="3195044" y="4713258"/>
                        <a:pt x="3349608" y="4692488"/>
                      </a:cubicBezTo>
                      <a:cubicBezTo>
                        <a:pt x="3454615" y="4681633"/>
                        <a:pt x="3560426" y="4683375"/>
                        <a:pt x="3665701" y="4675067"/>
                      </a:cubicBezTo>
                      <a:cubicBezTo>
                        <a:pt x="3757449" y="4669439"/>
                        <a:pt x="3851607" y="4661935"/>
                        <a:pt x="3944024" y="4662203"/>
                      </a:cubicBezTo>
                      <a:cubicBezTo>
                        <a:pt x="4113456" y="4672655"/>
                        <a:pt x="4278869" y="4655368"/>
                        <a:pt x="4448971" y="4653359"/>
                      </a:cubicBezTo>
                      <a:cubicBezTo>
                        <a:pt x="4467722" y="4651751"/>
                        <a:pt x="4490090" y="4658987"/>
                        <a:pt x="4509109" y="4655905"/>
                      </a:cubicBezTo>
                      <a:cubicBezTo>
                        <a:pt x="4511386" y="4661399"/>
                        <a:pt x="4513395" y="4667027"/>
                        <a:pt x="4515002" y="4672923"/>
                      </a:cubicBezTo>
                      <a:cubicBezTo>
                        <a:pt x="4373965" y="4765385"/>
                        <a:pt x="4227973" y="4851416"/>
                        <a:pt x="4080507" y="4933158"/>
                      </a:cubicBezTo>
                      <a:cubicBezTo>
                        <a:pt x="3875046" y="5027362"/>
                        <a:pt x="3664094" y="5118216"/>
                        <a:pt x="3439480" y="5153191"/>
                      </a:cubicBezTo>
                      <a:cubicBezTo>
                        <a:pt x="3340366" y="5166324"/>
                        <a:pt x="3240181" y="5159891"/>
                        <a:pt x="3140531" y="5158954"/>
                      </a:cubicBezTo>
                      <a:cubicBezTo>
                        <a:pt x="2939892" y="5154799"/>
                        <a:pt x="2737779" y="5144615"/>
                        <a:pt x="2541293" y="5096642"/>
                      </a:cubicBezTo>
                      <a:cubicBezTo>
                        <a:pt x="2434276" y="5069305"/>
                        <a:pt x="2329269" y="5033794"/>
                        <a:pt x="2226137" y="4994397"/>
                      </a:cubicBezTo>
                      <a:cubicBezTo>
                        <a:pt x="2174972" y="4980461"/>
                        <a:pt x="2067822" y="4895905"/>
                        <a:pt x="2030989" y="4961299"/>
                      </a:cubicBezTo>
                      <a:cubicBezTo>
                        <a:pt x="1967101" y="5127731"/>
                        <a:pt x="1906427" y="5295235"/>
                        <a:pt x="1846556" y="5463141"/>
                      </a:cubicBezTo>
                      <a:cubicBezTo>
                        <a:pt x="1766596" y="5666156"/>
                        <a:pt x="1679536" y="5864347"/>
                        <a:pt x="1570109" y="6054096"/>
                      </a:cubicBezTo>
                      <a:cubicBezTo>
                        <a:pt x="1526311" y="6127530"/>
                        <a:pt x="1477290" y="6197614"/>
                        <a:pt x="1427331" y="6267028"/>
                      </a:cubicBezTo>
                      <a:cubicBezTo>
                        <a:pt x="1353531" y="6375168"/>
                        <a:pt x="1274106" y="6480897"/>
                        <a:pt x="1173117" y="6565319"/>
                      </a:cubicBezTo>
                      <a:cubicBezTo>
                        <a:pt x="1077619" y="6645186"/>
                        <a:pt x="1040116" y="6667028"/>
                        <a:pt x="930823" y="6589574"/>
                      </a:cubicBezTo>
                      <a:cubicBezTo>
                        <a:pt x="1087664" y="6387497"/>
                        <a:pt x="1233389" y="6175503"/>
                        <a:pt x="1353397" y="5949172"/>
                      </a:cubicBezTo>
                      <a:cubicBezTo>
                        <a:pt x="1390498" y="5870378"/>
                        <a:pt x="1571850" y="5629707"/>
                        <a:pt x="1506890" y="5557480"/>
                      </a:cubicBezTo>
                      <a:cubicBezTo>
                        <a:pt x="1487201" y="5540461"/>
                        <a:pt x="1459476" y="5538183"/>
                        <a:pt x="1436037" y="5528133"/>
                      </a:cubicBezTo>
                      <a:cubicBezTo>
                        <a:pt x="1382997" y="5510042"/>
                        <a:pt x="1332101" y="5486324"/>
                        <a:pt x="1282410" y="5460595"/>
                      </a:cubicBezTo>
                      <a:cubicBezTo>
                        <a:pt x="1077351" y="5357144"/>
                        <a:pt x="882873" y="5229037"/>
                        <a:pt x="728175" y="5057513"/>
                      </a:cubicBezTo>
                      <a:cubicBezTo>
                        <a:pt x="649553" y="4974833"/>
                        <a:pt x="577495" y="4886659"/>
                        <a:pt x="511329" y="4793794"/>
                      </a:cubicBezTo>
                      <a:cubicBezTo>
                        <a:pt x="445834" y="4708166"/>
                        <a:pt x="377525" y="4623744"/>
                        <a:pt x="331317" y="4525653"/>
                      </a:cubicBezTo>
                      <a:cubicBezTo>
                        <a:pt x="279750" y="4415904"/>
                        <a:pt x="220416" y="4308300"/>
                        <a:pt x="183181" y="4191181"/>
                      </a:cubicBezTo>
                      <a:cubicBezTo>
                        <a:pt x="147018" y="4077278"/>
                        <a:pt x="131079" y="3958417"/>
                        <a:pt x="106167" y="3841834"/>
                      </a:cubicBezTo>
                      <a:cubicBezTo>
                        <a:pt x="62771" y="3638819"/>
                        <a:pt x="52458" y="3429371"/>
                        <a:pt x="67325" y="3222604"/>
                      </a:cubicBezTo>
                      <a:cubicBezTo>
                        <a:pt x="78978" y="3100527"/>
                        <a:pt x="70004" y="2964915"/>
                        <a:pt x="131481" y="2854094"/>
                      </a:cubicBezTo>
                      <a:cubicBezTo>
                        <a:pt x="133356" y="2857043"/>
                        <a:pt x="135231" y="2859857"/>
                        <a:pt x="136973" y="2862805"/>
                      </a:cubicBezTo>
                      <a:cubicBezTo>
                        <a:pt x="217603" y="2980996"/>
                        <a:pt x="274393" y="3110845"/>
                        <a:pt x="339353" y="3238014"/>
                      </a:cubicBezTo>
                      <a:cubicBezTo>
                        <a:pt x="382347" y="3318818"/>
                        <a:pt x="434985" y="3393860"/>
                        <a:pt x="479184" y="3473994"/>
                      </a:cubicBezTo>
                      <a:cubicBezTo>
                        <a:pt x="516285" y="3540326"/>
                        <a:pt x="548564" y="3609204"/>
                        <a:pt x="586870" y="3674731"/>
                      </a:cubicBezTo>
                      <a:cubicBezTo>
                        <a:pt x="668840" y="3804715"/>
                        <a:pt x="739024" y="3941130"/>
                        <a:pt x="816440" y="4073659"/>
                      </a:cubicBezTo>
                      <a:cubicBezTo>
                        <a:pt x="910866" y="4226558"/>
                        <a:pt x="1008373" y="4377580"/>
                        <a:pt x="1106281" y="4528334"/>
                      </a:cubicBezTo>
                      <a:cubicBezTo>
                        <a:pt x="1239416" y="4740595"/>
                        <a:pt x="1358353" y="4961834"/>
                        <a:pt x="1495773" y="5171282"/>
                      </a:cubicBezTo>
                      <a:cubicBezTo>
                        <a:pt x="1521489" y="5203309"/>
                        <a:pt x="1566894" y="5165922"/>
                        <a:pt x="1544393" y="5134699"/>
                      </a:cubicBezTo>
                      <a:cubicBezTo>
                        <a:pt x="1495237" y="5060193"/>
                        <a:pt x="1448627" y="4983677"/>
                        <a:pt x="1404026" y="4906223"/>
                      </a:cubicBezTo>
                      <a:cubicBezTo>
                        <a:pt x="1291384" y="4723040"/>
                        <a:pt x="1187314" y="4534765"/>
                        <a:pt x="1066234" y="4357211"/>
                      </a:cubicBezTo>
                      <a:cubicBezTo>
                        <a:pt x="988014" y="4234732"/>
                        <a:pt x="907116" y="4112789"/>
                        <a:pt x="833048" y="3987630"/>
                      </a:cubicBezTo>
                      <a:cubicBezTo>
                        <a:pt x="782152" y="3898115"/>
                        <a:pt x="735675" y="3806189"/>
                        <a:pt x="679019" y="3720025"/>
                      </a:cubicBezTo>
                      <a:cubicBezTo>
                        <a:pt x="597183" y="3591515"/>
                        <a:pt x="535036" y="3451616"/>
                        <a:pt x="449048" y="3325519"/>
                      </a:cubicBezTo>
                      <a:cubicBezTo>
                        <a:pt x="348327" y="3177847"/>
                        <a:pt x="285778" y="3006590"/>
                        <a:pt x="174341" y="2865887"/>
                      </a:cubicBezTo>
                      <a:cubicBezTo>
                        <a:pt x="169787" y="2860661"/>
                        <a:pt x="165368" y="2855033"/>
                        <a:pt x="160814" y="2849404"/>
                      </a:cubicBezTo>
                      <a:cubicBezTo>
                        <a:pt x="196575" y="2867495"/>
                        <a:pt x="227113" y="2893760"/>
                        <a:pt x="259794" y="2916942"/>
                      </a:cubicBezTo>
                      <a:cubicBezTo>
                        <a:pt x="557002" y="3094765"/>
                        <a:pt x="841352" y="3300728"/>
                        <a:pt x="1082441" y="3551314"/>
                      </a:cubicBezTo>
                      <a:cubicBezTo>
                        <a:pt x="1165348" y="3647931"/>
                        <a:pt x="1244104" y="3748567"/>
                        <a:pt x="1321386" y="3849740"/>
                      </a:cubicBezTo>
                      <a:cubicBezTo>
                        <a:pt x="1376166" y="3927328"/>
                        <a:pt x="1416080" y="4014028"/>
                        <a:pt x="1464565" y="4095502"/>
                      </a:cubicBezTo>
                      <a:cubicBezTo>
                        <a:pt x="1570376" y="4271583"/>
                        <a:pt x="1661186" y="4461466"/>
                        <a:pt x="1707261" y="4663007"/>
                      </a:cubicBezTo>
                      <a:cubicBezTo>
                        <a:pt x="1719449" y="4733359"/>
                        <a:pt x="1730432" y="4803845"/>
                        <a:pt x="1731772" y="4875402"/>
                      </a:cubicBezTo>
                      <a:cubicBezTo>
                        <a:pt x="1735522" y="4910645"/>
                        <a:pt x="1723601" y="4950980"/>
                        <a:pt x="1740879" y="4983275"/>
                      </a:cubicBezTo>
                      <a:cubicBezTo>
                        <a:pt x="1767533" y="5013158"/>
                        <a:pt x="1798071" y="4985687"/>
                        <a:pt x="1807179" y="4956876"/>
                      </a:cubicBezTo>
                      <a:cubicBezTo>
                        <a:pt x="1824992" y="4919355"/>
                        <a:pt x="1843342" y="4881968"/>
                        <a:pt x="1861825" y="4844850"/>
                      </a:cubicBezTo>
                      <a:cubicBezTo>
                        <a:pt x="2058178" y="4467362"/>
                        <a:pt x="2223994" y="4072722"/>
                        <a:pt x="2326456" y="3658919"/>
                      </a:cubicBezTo>
                      <a:cubicBezTo>
                        <a:pt x="2339180" y="3612554"/>
                        <a:pt x="2351770" y="3566054"/>
                        <a:pt x="2363825" y="3519556"/>
                      </a:cubicBezTo>
                      <a:cubicBezTo>
                        <a:pt x="2373334" y="3475468"/>
                        <a:pt x="2391148" y="3429907"/>
                        <a:pt x="2381773" y="3384614"/>
                      </a:cubicBezTo>
                      <a:cubicBezTo>
                        <a:pt x="2367173" y="3350443"/>
                        <a:pt x="2334894" y="3324982"/>
                        <a:pt x="2319223" y="3288935"/>
                      </a:cubicBezTo>
                      <a:cubicBezTo>
                        <a:pt x="2299937" y="3250075"/>
                        <a:pt x="2287212" y="3207327"/>
                        <a:pt x="2283596" y="3163910"/>
                      </a:cubicBezTo>
                      <a:cubicBezTo>
                        <a:pt x="2283060" y="3159890"/>
                        <a:pt x="2283328" y="3151984"/>
                        <a:pt x="2283462" y="3143006"/>
                      </a:cubicBezTo>
                      <a:cubicBezTo>
                        <a:pt x="2333957" y="3162436"/>
                        <a:pt x="2385791" y="3177713"/>
                        <a:pt x="2439768" y="3181331"/>
                      </a:cubicBezTo>
                      <a:cubicBezTo>
                        <a:pt x="2453563" y="3184413"/>
                        <a:pt x="2467895" y="3180527"/>
                        <a:pt x="2476868" y="3172085"/>
                      </a:cubicBezTo>
                      <a:cubicBezTo>
                        <a:pt x="2597413" y="3150912"/>
                        <a:pt x="2711528" y="3100795"/>
                        <a:pt x="2829259" y="3067294"/>
                      </a:cubicBezTo>
                      <a:cubicBezTo>
                        <a:pt x="2824437" y="3082302"/>
                        <a:pt x="2821357" y="3098785"/>
                        <a:pt x="2815865" y="3110309"/>
                      </a:cubicBezTo>
                      <a:cubicBezTo>
                        <a:pt x="2793364" y="3178249"/>
                        <a:pt x="2760147" y="3241632"/>
                        <a:pt x="2720903" y="3300996"/>
                      </a:cubicBezTo>
                      <a:close/>
                      <a:moveTo>
                        <a:pt x="4865785" y="1278482"/>
                      </a:moveTo>
                      <a:cubicBezTo>
                        <a:pt x="4824666" y="1395869"/>
                        <a:pt x="4760644" y="1502938"/>
                        <a:pt x="4699837" y="1610945"/>
                      </a:cubicBezTo>
                      <a:cubicBezTo>
                        <a:pt x="4607285" y="1783943"/>
                        <a:pt x="4490090" y="1943809"/>
                        <a:pt x="4364858" y="2096037"/>
                      </a:cubicBezTo>
                      <a:cubicBezTo>
                        <a:pt x="4305389" y="2160761"/>
                        <a:pt x="4241501" y="2221196"/>
                        <a:pt x="4176541" y="2280426"/>
                      </a:cubicBezTo>
                      <a:cubicBezTo>
                        <a:pt x="4090954" y="2352252"/>
                        <a:pt x="3995858" y="2411615"/>
                        <a:pt x="3906522" y="2478751"/>
                      </a:cubicBezTo>
                      <a:cubicBezTo>
                        <a:pt x="3662219" y="2626289"/>
                        <a:pt x="3415372" y="2768868"/>
                        <a:pt x="3158211" y="2893089"/>
                      </a:cubicBezTo>
                      <a:cubicBezTo>
                        <a:pt x="2951812" y="2973760"/>
                        <a:pt x="2736842" y="3029773"/>
                        <a:pt x="2526961" y="3099991"/>
                      </a:cubicBezTo>
                      <a:cubicBezTo>
                        <a:pt x="2500843" y="3107361"/>
                        <a:pt x="2474458" y="3110443"/>
                        <a:pt x="2448072" y="3117277"/>
                      </a:cubicBezTo>
                      <a:cubicBezTo>
                        <a:pt x="2445259" y="3116741"/>
                        <a:pt x="2442580" y="3116071"/>
                        <a:pt x="2439902" y="3115535"/>
                      </a:cubicBezTo>
                      <a:cubicBezTo>
                        <a:pt x="2402399" y="3107763"/>
                        <a:pt x="2364762" y="3101197"/>
                        <a:pt x="2327126" y="3094497"/>
                      </a:cubicBezTo>
                      <a:cubicBezTo>
                        <a:pt x="2300472" y="3086590"/>
                        <a:pt x="2274220" y="3077746"/>
                        <a:pt x="2248236" y="3068366"/>
                      </a:cubicBezTo>
                      <a:cubicBezTo>
                        <a:pt x="2157292" y="3029773"/>
                        <a:pt x="2064741" y="2994530"/>
                        <a:pt x="1976744" y="2949371"/>
                      </a:cubicBezTo>
                      <a:cubicBezTo>
                        <a:pt x="1809724" y="2862805"/>
                        <a:pt x="1647391" y="2762838"/>
                        <a:pt x="1502336" y="2642637"/>
                      </a:cubicBezTo>
                      <a:cubicBezTo>
                        <a:pt x="1310001" y="2481699"/>
                        <a:pt x="1150481" y="2285250"/>
                        <a:pt x="1016811" y="2073524"/>
                      </a:cubicBezTo>
                      <a:cubicBezTo>
                        <a:pt x="935243" y="1938449"/>
                        <a:pt x="847915" y="1805786"/>
                        <a:pt x="786706" y="1659722"/>
                      </a:cubicBezTo>
                      <a:cubicBezTo>
                        <a:pt x="700450" y="1459789"/>
                        <a:pt x="647812" y="1244713"/>
                        <a:pt x="626114" y="1028030"/>
                      </a:cubicBezTo>
                      <a:cubicBezTo>
                        <a:pt x="605889" y="835735"/>
                        <a:pt x="621292" y="667025"/>
                        <a:pt x="699378" y="488264"/>
                      </a:cubicBezTo>
                      <a:cubicBezTo>
                        <a:pt x="751212" y="351178"/>
                        <a:pt x="847246" y="200827"/>
                        <a:pt x="1003283" y="176974"/>
                      </a:cubicBezTo>
                      <a:cubicBezTo>
                        <a:pt x="1075342" y="163708"/>
                        <a:pt x="1154097" y="173758"/>
                        <a:pt x="1206601" y="229101"/>
                      </a:cubicBezTo>
                      <a:cubicBezTo>
                        <a:pt x="1325002" y="332284"/>
                        <a:pt x="1365451" y="394864"/>
                        <a:pt x="1403892" y="547091"/>
                      </a:cubicBezTo>
                      <a:cubicBezTo>
                        <a:pt x="1410990" y="566656"/>
                        <a:pt x="1439519" y="572016"/>
                        <a:pt x="1453449" y="556740"/>
                      </a:cubicBezTo>
                      <a:cubicBezTo>
                        <a:pt x="1467378" y="542937"/>
                        <a:pt x="1461083" y="521899"/>
                        <a:pt x="1462958" y="504478"/>
                      </a:cubicBezTo>
                      <a:cubicBezTo>
                        <a:pt x="1478361" y="392318"/>
                        <a:pt x="1564617" y="305483"/>
                        <a:pt x="1649802" y="238214"/>
                      </a:cubicBezTo>
                      <a:cubicBezTo>
                        <a:pt x="1824859" y="98984"/>
                        <a:pt x="2105994" y="16572"/>
                        <a:pt x="2324179" y="84780"/>
                      </a:cubicBezTo>
                      <a:cubicBezTo>
                        <a:pt x="2464546" y="128733"/>
                        <a:pt x="2543436" y="266622"/>
                        <a:pt x="2591117" y="397678"/>
                      </a:cubicBezTo>
                      <a:cubicBezTo>
                        <a:pt x="2602234" y="432117"/>
                        <a:pt x="2611476" y="466957"/>
                        <a:pt x="2619378" y="502334"/>
                      </a:cubicBezTo>
                      <a:cubicBezTo>
                        <a:pt x="2624468" y="524713"/>
                        <a:pt x="2627013" y="559822"/>
                        <a:pt x="2657283" y="559554"/>
                      </a:cubicBezTo>
                      <a:cubicBezTo>
                        <a:pt x="2678847" y="560090"/>
                        <a:pt x="2687821" y="537577"/>
                        <a:pt x="2696661" y="521631"/>
                      </a:cubicBezTo>
                      <a:cubicBezTo>
                        <a:pt x="2716082" y="482100"/>
                        <a:pt x="2731618" y="440559"/>
                        <a:pt x="2755459" y="403306"/>
                      </a:cubicBezTo>
                      <a:cubicBezTo>
                        <a:pt x="2861538" y="270240"/>
                        <a:pt x="3027085" y="192116"/>
                        <a:pt x="3190222" y="154461"/>
                      </a:cubicBezTo>
                      <a:cubicBezTo>
                        <a:pt x="3383226" y="106756"/>
                        <a:pt x="3590428" y="190106"/>
                        <a:pt x="3682578" y="369537"/>
                      </a:cubicBezTo>
                      <a:cubicBezTo>
                        <a:pt x="3706686" y="412954"/>
                        <a:pt x="3729188" y="457577"/>
                        <a:pt x="3742314" y="505550"/>
                      </a:cubicBezTo>
                      <a:cubicBezTo>
                        <a:pt x="3755842" y="548700"/>
                        <a:pt x="3756779" y="594797"/>
                        <a:pt x="3768298" y="638080"/>
                      </a:cubicBezTo>
                      <a:cubicBezTo>
                        <a:pt x="3777004" y="659386"/>
                        <a:pt x="3805533" y="661798"/>
                        <a:pt x="3820935" y="646522"/>
                      </a:cubicBezTo>
                      <a:cubicBezTo>
                        <a:pt x="3846384" y="612753"/>
                        <a:pt x="3869421" y="576840"/>
                        <a:pt x="3897950" y="545349"/>
                      </a:cubicBezTo>
                      <a:cubicBezTo>
                        <a:pt x="3963713" y="460659"/>
                        <a:pt x="4068051" y="424612"/>
                        <a:pt x="4166897" y="392988"/>
                      </a:cubicBezTo>
                      <a:cubicBezTo>
                        <a:pt x="4341820" y="333088"/>
                        <a:pt x="4507769" y="343004"/>
                        <a:pt x="4671308" y="432653"/>
                      </a:cubicBezTo>
                      <a:cubicBezTo>
                        <a:pt x="4828149" y="517745"/>
                        <a:pt x="4915744" y="691011"/>
                        <a:pt x="4921236" y="866020"/>
                      </a:cubicBezTo>
                      <a:cubicBezTo>
                        <a:pt x="4932620" y="1006187"/>
                        <a:pt x="4913735" y="1146221"/>
                        <a:pt x="4865785" y="1278482"/>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4" name="Google Shape;174;p5"/>
                <p:cNvSpPr/>
                <p:nvPr/>
              </p:nvSpPr>
              <p:spPr>
                <a:xfrm>
                  <a:off x="16098664" y="5614447"/>
                  <a:ext cx="770641" cy="841274"/>
                </a:xfrm>
                <a:custGeom>
                  <a:avLst/>
                  <a:gdLst/>
                  <a:ahLst/>
                  <a:cxnLst/>
                  <a:rect l="l" t="t" r="r" b="b"/>
                  <a:pathLst>
                    <a:path w="770641" h="841274" extrusionOk="0">
                      <a:moveTo>
                        <a:pt x="749188" y="347660"/>
                      </a:moveTo>
                      <a:cubicBezTo>
                        <a:pt x="717444" y="263104"/>
                        <a:pt x="611232" y="129905"/>
                        <a:pt x="509439" y="125750"/>
                      </a:cubicBezTo>
                      <a:cubicBezTo>
                        <a:pt x="490687" y="118246"/>
                        <a:pt x="470195" y="115298"/>
                        <a:pt x="457605" y="125214"/>
                      </a:cubicBezTo>
                      <a:cubicBezTo>
                        <a:pt x="446622" y="123606"/>
                        <a:pt x="435505" y="122534"/>
                        <a:pt x="424388" y="121998"/>
                      </a:cubicBezTo>
                      <a:cubicBezTo>
                        <a:pt x="392511" y="103640"/>
                        <a:pt x="359830" y="86220"/>
                        <a:pt x="335052" y="58213"/>
                      </a:cubicBezTo>
                      <a:cubicBezTo>
                        <a:pt x="314023" y="39318"/>
                        <a:pt x="303710" y="-13881"/>
                        <a:pt x="267011" y="3405"/>
                      </a:cubicBezTo>
                      <a:cubicBezTo>
                        <a:pt x="239554" y="20022"/>
                        <a:pt x="260582" y="50039"/>
                        <a:pt x="275449" y="67593"/>
                      </a:cubicBezTo>
                      <a:cubicBezTo>
                        <a:pt x="293531" y="92116"/>
                        <a:pt x="316568" y="112082"/>
                        <a:pt x="342418" y="128297"/>
                      </a:cubicBezTo>
                      <a:cubicBezTo>
                        <a:pt x="305853" y="135399"/>
                        <a:pt x="270226" y="148129"/>
                        <a:pt x="237277" y="165281"/>
                      </a:cubicBezTo>
                      <a:cubicBezTo>
                        <a:pt x="237679" y="156571"/>
                        <a:pt x="233928" y="147593"/>
                        <a:pt x="224017" y="141563"/>
                      </a:cubicBezTo>
                      <a:cubicBezTo>
                        <a:pt x="192810" y="121596"/>
                        <a:pt x="163477" y="96136"/>
                        <a:pt x="146735" y="62501"/>
                      </a:cubicBezTo>
                      <a:cubicBezTo>
                        <a:pt x="143922" y="56069"/>
                        <a:pt x="141243" y="48699"/>
                        <a:pt x="135484" y="44410"/>
                      </a:cubicBezTo>
                      <a:cubicBezTo>
                        <a:pt x="128921" y="39586"/>
                        <a:pt x="119947" y="39050"/>
                        <a:pt x="113250" y="44142"/>
                      </a:cubicBezTo>
                      <a:cubicBezTo>
                        <a:pt x="76819" y="85817"/>
                        <a:pt x="160263" y="168498"/>
                        <a:pt x="195756" y="188866"/>
                      </a:cubicBezTo>
                      <a:cubicBezTo>
                        <a:pt x="197363" y="189804"/>
                        <a:pt x="198971" y="190474"/>
                        <a:pt x="200444" y="191010"/>
                      </a:cubicBezTo>
                      <a:cubicBezTo>
                        <a:pt x="190265" y="199854"/>
                        <a:pt x="180621" y="209369"/>
                        <a:pt x="171246" y="219285"/>
                      </a:cubicBezTo>
                      <a:cubicBezTo>
                        <a:pt x="168567" y="214729"/>
                        <a:pt x="164415" y="210843"/>
                        <a:pt x="158387" y="208163"/>
                      </a:cubicBezTo>
                      <a:cubicBezTo>
                        <a:pt x="123430" y="194092"/>
                        <a:pt x="86731" y="183774"/>
                        <a:pt x="53112" y="166488"/>
                      </a:cubicBezTo>
                      <a:cubicBezTo>
                        <a:pt x="41192" y="161127"/>
                        <a:pt x="31414" y="150943"/>
                        <a:pt x="18422" y="148397"/>
                      </a:cubicBezTo>
                      <a:cubicBezTo>
                        <a:pt x="10386" y="147325"/>
                        <a:pt x="2216" y="152551"/>
                        <a:pt x="207" y="160457"/>
                      </a:cubicBezTo>
                      <a:cubicBezTo>
                        <a:pt x="-5285" y="209771"/>
                        <a:pt x="100125" y="240859"/>
                        <a:pt x="136823" y="258548"/>
                      </a:cubicBezTo>
                      <a:cubicBezTo>
                        <a:pt x="136957" y="258548"/>
                        <a:pt x="137091" y="258548"/>
                        <a:pt x="137091" y="258682"/>
                      </a:cubicBezTo>
                      <a:cubicBezTo>
                        <a:pt x="113652" y="288431"/>
                        <a:pt x="92624" y="320189"/>
                        <a:pt x="72935" y="351948"/>
                      </a:cubicBezTo>
                      <a:cubicBezTo>
                        <a:pt x="73" y="479922"/>
                        <a:pt x="56461" y="642200"/>
                        <a:pt x="154637" y="740156"/>
                      </a:cubicBezTo>
                      <a:cubicBezTo>
                        <a:pt x="187988" y="770441"/>
                        <a:pt x="230580" y="787861"/>
                        <a:pt x="273038" y="801128"/>
                      </a:cubicBezTo>
                      <a:cubicBezTo>
                        <a:pt x="316970" y="814662"/>
                        <a:pt x="360366" y="832083"/>
                        <a:pt x="405905" y="838783"/>
                      </a:cubicBezTo>
                      <a:cubicBezTo>
                        <a:pt x="478365" y="846823"/>
                        <a:pt x="557255" y="836371"/>
                        <a:pt x="617795" y="793222"/>
                      </a:cubicBezTo>
                      <a:cubicBezTo>
                        <a:pt x="741553" y="688699"/>
                        <a:pt x="807451" y="503372"/>
                        <a:pt x="749188" y="347660"/>
                      </a:cubicBezTo>
                      <a:close/>
                      <a:moveTo>
                        <a:pt x="120349" y="379955"/>
                      </a:moveTo>
                      <a:cubicBezTo>
                        <a:pt x="177139" y="279988"/>
                        <a:pt x="235804" y="208163"/>
                        <a:pt x="325140" y="178682"/>
                      </a:cubicBezTo>
                      <a:cubicBezTo>
                        <a:pt x="337864" y="186588"/>
                        <a:pt x="350856" y="194494"/>
                        <a:pt x="361839" y="204813"/>
                      </a:cubicBezTo>
                      <a:cubicBezTo>
                        <a:pt x="478901" y="310139"/>
                        <a:pt x="418629" y="524813"/>
                        <a:pt x="365054" y="651178"/>
                      </a:cubicBezTo>
                      <a:cubicBezTo>
                        <a:pt x="346436" y="690307"/>
                        <a:pt x="304112" y="738146"/>
                        <a:pt x="255492" y="716974"/>
                      </a:cubicBezTo>
                      <a:cubicBezTo>
                        <a:pt x="245715" y="714695"/>
                        <a:pt x="237545" y="716438"/>
                        <a:pt x="231250" y="720592"/>
                      </a:cubicBezTo>
                      <a:cubicBezTo>
                        <a:pt x="217722" y="713623"/>
                        <a:pt x="204864" y="705583"/>
                        <a:pt x="193211" y="695399"/>
                      </a:cubicBezTo>
                      <a:cubicBezTo>
                        <a:pt x="115259" y="614461"/>
                        <a:pt x="64497" y="486488"/>
                        <a:pt x="120349" y="379955"/>
                      </a:cubicBezTo>
                      <a:close/>
                      <a:moveTo>
                        <a:pt x="469927" y="780357"/>
                      </a:moveTo>
                      <a:cubicBezTo>
                        <a:pt x="428272" y="784243"/>
                        <a:pt x="387689" y="775399"/>
                        <a:pt x="348312" y="762669"/>
                      </a:cubicBezTo>
                      <a:cubicBezTo>
                        <a:pt x="450774" y="696873"/>
                        <a:pt x="483991" y="482200"/>
                        <a:pt x="483053" y="380089"/>
                      </a:cubicBezTo>
                      <a:cubicBezTo>
                        <a:pt x="484660" y="299955"/>
                        <a:pt x="451310" y="210039"/>
                        <a:pt x="382198" y="166488"/>
                      </a:cubicBezTo>
                      <a:cubicBezTo>
                        <a:pt x="393582" y="165148"/>
                        <a:pt x="405503" y="164477"/>
                        <a:pt x="417691" y="164210"/>
                      </a:cubicBezTo>
                      <a:cubicBezTo>
                        <a:pt x="419433" y="164477"/>
                        <a:pt x="421040" y="164879"/>
                        <a:pt x="422781" y="165148"/>
                      </a:cubicBezTo>
                      <a:cubicBezTo>
                        <a:pt x="424388" y="165683"/>
                        <a:pt x="425995" y="166219"/>
                        <a:pt x="427603" y="166755"/>
                      </a:cubicBezTo>
                      <a:cubicBezTo>
                        <a:pt x="433496" y="169302"/>
                        <a:pt x="440059" y="170240"/>
                        <a:pt x="446086" y="169704"/>
                      </a:cubicBezTo>
                      <a:cubicBezTo>
                        <a:pt x="447292" y="169972"/>
                        <a:pt x="448497" y="170106"/>
                        <a:pt x="449702" y="170508"/>
                      </a:cubicBezTo>
                      <a:cubicBezTo>
                        <a:pt x="459078" y="171580"/>
                        <a:pt x="468052" y="174126"/>
                        <a:pt x="476892" y="177074"/>
                      </a:cubicBezTo>
                      <a:cubicBezTo>
                        <a:pt x="483723" y="181764"/>
                        <a:pt x="492161" y="184042"/>
                        <a:pt x="501135" y="185650"/>
                      </a:cubicBezTo>
                      <a:cubicBezTo>
                        <a:pt x="507430" y="187928"/>
                        <a:pt x="513591" y="190206"/>
                        <a:pt x="520020" y="192082"/>
                      </a:cubicBezTo>
                      <a:cubicBezTo>
                        <a:pt x="520020" y="192082"/>
                        <a:pt x="520020" y="192082"/>
                        <a:pt x="520020" y="191948"/>
                      </a:cubicBezTo>
                      <a:cubicBezTo>
                        <a:pt x="523234" y="192484"/>
                        <a:pt x="526181" y="192350"/>
                        <a:pt x="528994" y="191814"/>
                      </a:cubicBezTo>
                      <a:cubicBezTo>
                        <a:pt x="531137" y="192618"/>
                        <a:pt x="533414" y="193288"/>
                        <a:pt x="535289" y="194360"/>
                      </a:cubicBezTo>
                      <a:cubicBezTo>
                        <a:pt x="627438" y="237777"/>
                        <a:pt x="701372" y="342970"/>
                        <a:pt x="708604" y="446019"/>
                      </a:cubicBezTo>
                      <a:cubicBezTo>
                        <a:pt x="717177" y="533255"/>
                        <a:pt x="683022" y="616605"/>
                        <a:pt x="634135" y="687225"/>
                      </a:cubicBezTo>
                      <a:cubicBezTo>
                        <a:pt x="599043" y="745248"/>
                        <a:pt x="536896" y="777677"/>
                        <a:pt x="469927" y="780357"/>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5" name="Google Shape;175;p5"/>
                <p:cNvSpPr/>
                <p:nvPr/>
              </p:nvSpPr>
              <p:spPr>
                <a:xfrm>
                  <a:off x="17104855" y="5752141"/>
                  <a:ext cx="817780" cy="754165"/>
                </a:xfrm>
                <a:custGeom>
                  <a:avLst/>
                  <a:gdLst/>
                  <a:ahLst/>
                  <a:cxnLst/>
                  <a:rect l="l" t="t" r="r" b="b"/>
                  <a:pathLst>
                    <a:path w="817780" h="754165" extrusionOk="0">
                      <a:moveTo>
                        <a:pt x="769764" y="360451"/>
                      </a:moveTo>
                      <a:cubicBezTo>
                        <a:pt x="745924" y="355359"/>
                        <a:pt x="722484" y="348391"/>
                        <a:pt x="699447" y="340619"/>
                      </a:cubicBezTo>
                      <a:cubicBezTo>
                        <a:pt x="692081" y="338609"/>
                        <a:pt x="684178" y="334723"/>
                        <a:pt x="676142" y="331775"/>
                      </a:cubicBezTo>
                      <a:cubicBezTo>
                        <a:pt x="669043" y="284471"/>
                        <a:pt x="653640" y="237034"/>
                        <a:pt x="629799" y="194823"/>
                      </a:cubicBezTo>
                      <a:cubicBezTo>
                        <a:pt x="658730" y="205275"/>
                        <a:pt x="690607" y="209697"/>
                        <a:pt x="720341" y="213718"/>
                      </a:cubicBezTo>
                      <a:cubicBezTo>
                        <a:pt x="741102" y="213182"/>
                        <a:pt x="770836" y="218006"/>
                        <a:pt x="784498" y="198843"/>
                      </a:cubicBezTo>
                      <a:cubicBezTo>
                        <a:pt x="796284" y="181021"/>
                        <a:pt x="777265" y="155426"/>
                        <a:pt x="756772" y="162126"/>
                      </a:cubicBezTo>
                      <a:cubicBezTo>
                        <a:pt x="712573" y="176197"/>
                        <a:pt x="664891" y="166414"/>
                        <a:pt x="620022" y="160652"/>
                      </a:cubicBezTo>
                      <a:cubicBezTo>
                        <a:pt x="616405" y="159848"/>
                        <a:pt x="611584" y="159312"/>
                        <a:pt x="606896" y="159446"/>
                      </a:cubicBezTo>
                      <a:cubicBezTo>
                        <a:pt x="595913" y="144706"/>
                        <a:pt x="583724" y="130903"/>
                        <a:pt x="570197" y="118441"/>
                      </a:cubicBezTo>
                      <a:cubicBezTo>
                        <a:pt x="604485" y="100485"/>
                        <a:pt x="634621" y="73952"/>
                        <a:pt x="653774" y="39915"/>
                      </a:cubicBezTo>
                      <a:cubicBezTo>
                        <a:pt x="670115" y="12042"/>
                        <a:pt x="630469" y="-15294"/>
                        <a:pt x="610378" y="10032"/>
                      </a:cubicBezTo>
                      <a:cubicBezTo>
                        <a:pt x="591761" y="43533"/>
                        <a:pt x="564973" y="70602"/>
                        <a:pt x="531757" y="88826"/>
                      </a:cubicBezTo>
                      <a:cubicBezTo>
                        <a:pt x="530551" y="88022"/>
                        <a:pt x="529346" y="87084"/>
                        <a:pt x="528006" y="86414"/>
                      </a:cubicBezTo>
                      <a:cubicBezTo>
                        <a:pt x="472690" y="58542"/>
                        <a:pt x="414293" y="47017"/>
                        <a:pt x="352146" y="45275"/>
                      </a:cubicBezTo>
                      <a:cubicBezTo>
                        <a:pt x="331787" y="43533"/>
                        <a:pt x="298571" y="38039"/>
                        <a:pt x="283168" y="53583"/>
                      </a:cubicBezTo>
                      <a:cubicBezTo>
                        <a:pt x="259863" y="61356"/>
                        <a:pt x="231468" y="79178"/>
                        <a:pt x="217270" y="96331"/>
                      </a:cubicBezTo>
                      <a:cubicBezTo>
                        <a:pt x="66858" y="174857"/>
                        <a:pt x="-41364" y="360183"/>
                        <a:pt x="15292" y="526080"/>
                      </a:cubicBezTo>
                      <a:cubicBezTo>
                        <a:pt x="50250" y="650703"/>
                        <a:pt x="138381" y="704304"/>
                        <a:pt x="256514" y="739681"/>
                      </a:cubicBezTo>
                      <a:cubicBezTo>
                        <a:pt x="391122" y="779078"/>
                        <a:pt x="545418" y="739145"/>
                        <a:pt x="611048" y="607152"/>
                      </a:cubicBezTo>
                      <a:cubicBezTo>
                        <a:pt x="649756" y="535460"/>
                        <a:pt x="681767" y="454790"/>
                        <a:pt x="679892" y="372378"/>
                      </a:cubicBezTo>
                      <a:cubicBezTo>
                        <a:pt x="684044" y="374924"/>
                        <a:pt x="687526" y="376666"/>
                        <a:pt x="689669" y="377202"/>
                      </a:cubicBezTo>
                      <a:cubicBezTo>
                        <a:pt x="721145" y="393148"/>
                        <a:pt x="754362" y="408291"/>
                        <a:pt x="789453" y="413785"/>
                      </a:cubicBezTo>
                      <a:cubicBezTo>
                        <a:pt x="802847" y="415393"/>
                        <a:pt x="815839" y="406146"/>
                        <a:pt x="817580" y="392344"/>
                      </a:cubicBezTo>
                      <a:cubicBezTo>
                        <a:pt x="820527" y="363533"/>
                        <a:pt x="790257" y="362997"/>
                        <a:pt x="769764" y="360451"/>
                      </a:cubicBezTo>
                      <a:close/>
                      <a:moveTo>
                        <a:pt x="105298" y="583165"/>
                      </a:moveTo>
                      <a:cubicBezTo>
                        <a:pt x="77439" y="533450"/>
                        <a:pt x="53598" y="477034"/>
                        <a:pt x="56143" y="419011"/>
                      </a:cubicBezTo>
                      <a:cubicBezTo>
                        <a:pt x="67662" y="316632"/>
                        <a:pt x="121103" y="220686"/>
                        <a:pt x="205082" y="160384"/>
                      </a:cubicBezTo>
                      <a:cubicBezTo>
                        <a:pt x="231334" y="139078"/>
                        <a:pt x="255175" y="124605"/>
                        <a:pt x="280087" y="115761"/>
                      </a:cubicBezTo>
                      <a:cubicBezTo>
                        <a:pt x="287320" y="118709"/>
                        <a:pt x="295356" y="120719"/>
                        <a:pt x="301517" y="122997"/>
                      </a:cubicBezTo>
                      <a:cubicBezTo>
                        <a:pt x="433312" y="166414"/>
                        <a:pt x="402774" y="336867"/>
                        <a:pt x="384291" y="443533"/>
                      </a:cubicBezTo>
                      <a:cubicBezTo>
                        <a:pt x="371031" y="512679"/>
                        <a:pt x="352280" y="583031"/>
                        <a:pt x="302857" y="635694"/>
                      </a:cubicBezTo>
                      <a:cubicBezTo>
                        <a:pt x="298571" y="639848"/>
                        <a:pt x="293883" y="644673"/>
                        <a:pt x="288927" y="648827"/>
                      </a:cubicBezTo>
                      <a:cubicBezTo>
                        <a:pt x="288659" y="648961"/>
                        <a:pt x="288391" y="648961"/>
                        <a:pt x="288124" y="649095"/>
                      </a:cubicBezTo>
                      <a:cubicBezTo>
                        <a:pt x="285981" y="649631"/>
                        <a:pt x="284105" y="651105"/>
                        <a:pt x="282900" y="652847"/>
                      </a:cubicBezTo>
                      <a:cubicBezTo>
                        <a:pt x="275399" y="654321"/>
                        <a:pt x="268167" y="656599"/>
                        <a:pt x="260934" y="658877"/>
                      </a:cubicBezTo>
                      <a:cubicBezTo>
                        <a:pt x="259997" y="658743"/>
                        <a:pt x="259193" y="658743"/>
                        <a:pt x="258255" y="658475"/>
                      </a:cubicBezTo>
                      <a:cubicBezTo>
                        <a:pt x="246603" y="657001"/>
                        <a:pt x="237629" y="661289"/>
                        <a:pt x="231870" y="668391"/>
                      </a:cubicBezTo>
                      <a:cubicBezTo>
                        <a:pt x="231736" y="668391"/>
                        <a:pt x="231468" y="668525"/>
                        <a:pt x="231334" y="668525"/>
                      </a:cubicBezTo>
                      <a:cubicBezTo>
                        <a:pt x="182045" y="650569"/>
                        <a:pt x="137042" y="622294"/>
                        <a:pt x="105298" y="583165"/>
                      </a:cubicBezTo>
                      <a:close/>
                      <a:moveTo>
                        <a:pt x="596851" y="490167"/>
                      </a:moveTo>
                      <a:cubicBezTo>
                        <a:pt x="565777" y="588123"/>
                        <a:pt x="496933" y="689296"/>
                        <a:pt x="384291" y="691976"/>
                      </a:cubicBezTo>
                      <a:cubicBezTo>
                        <a:pt x="367683" y="692780"/>
                        <a:pt x="350405" y="692244"/>
                        <a:pt x="333127" y="690770"/>
                      </a:cubicBezTo>
                      <a:cubicBezTo>
                        <a:pt x="339690" y="684874"/>
                        <a:pt x="345851" y="678575"/>
                        <a:pt x="351476" y="672277"/>
                      </a:cubicBezTo>
                      <a:cubicBezTo>
                        <a:pt x="433580" y="578743"/>
                        <a:pt x="447510" y="447554"/>
                        <a:pt x="457555" y="328156"/>
                      </a:cubicBezTo>
                      <a:cubicBezTo>
                        <a:pt x="463716" y="245610"/>
                        <a:pt x="441215" y="153952"/>
                        <a:pt x="377460" y="106783"/>
                      </a:cubicBezTo>
                      <a:cubicBezTo>
                        <a:pt x="383889" y="107453"/>
                        <a:pt x="390318" y="108257"/>
                        <a:pt x="397149" y="109329"/>
                      </a:cubicBezTo>
                      <a:cubicBezTo>
                        <a:pt x="490504" y="118843"/>
                        <a:pt x="554526" y="166280"/>
                        <a:pt x="590421" y="253115"/>
                      </a:cubicBezTo>
                      <a:cubicBezTo>
                        <a:pt x="626451" y="326549"/>
                        <a:pt x="627121" y="414589"/>
                        <a:pt x="596851" y="490167"/>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6" name="Google Shape;176;p5"/>
                <p:cNvSpPr/>
                <p:nvPr/>
              </p:nvSpPr>
              <p:spPr>
                <a:xfrm>
                  <a:off x="16837458" y="6295238"/>
                  <a:ext cx="141518" cy="400857"/>
                </a:xfrm>
                <a:custGeom>
                  <a:avLst/>
                  <a:gdLst/>
                  <a:ahLst/>
                  <a:cxnLst/>
                  <a:rect l="l" t="t" r="r" b="b"/>
                  <a:pathLst>
                    <a:path w="141518" h="400857" extrusionOk="0">
                      <a:moveTo>
                        <a:pt x="1018" y="365428"/>
                      </a:moveTo>
                      <a:cubicBezTo>
                        <a:pt x="-3536" y="381241"/>
                        <a:pt x="7715" y="398661"/>
                        <a:pt x="24323" y="400537"/>
                      </a:cubicBezTo>
                      <a:cubicBezTo>
                        <a:pt x="39324" y="402949"/>
                        <a:pt x="53789" y="391425"/>
                        <a:pt x="55798" y="376551"/>
                      </a:cubicBezTo>
                      <a:cubicBezTo>
                        <a:pt x="65174" y="320671"/>
                        <a:pt x="73344" y="270018"/>
                        <a:pt x="88881" y="214138"/>
                      </a:cubicBezTo>
                      <a:cubicBezTo>
                        <a:pt x="103614" y="146601"/>
                        <a:pt x="130804" y="80671"/>
                        <a:pt x="141519" y="12865"/>
                      </a:cubicBezTo>
                      <a:cubicBezTo>
                        <a:pt x="140447" y="3753"/>
                        <a:pt x="130000" y="-2813"/>
                        <a:pt x="121428" y="1207"/>
                      </a:cubicBezTo>
                      <a:cubicBezTo>
                        <a:pt x="106829" y="7907"/>
                        <a:pt x="102141" y="25328"/>
                        <a:pt x="95578" y="38728"/>
                      </a:cubicBezTo>
                      <a:cubicBezTo>
                        <a:pt x="67585" y="112028"/>
                        <a:pt x="45351" y="187606"/>
                        <a:pt x="24323" y="263184"/>
                      </a:cubicBezTo>
                      <a:cubicBezTo>
                        <a:pt x="15349" y="296953"/>
                        <a:pt x="8652" y="331391"/>
                        <a:pt x="1018" y="365428"/>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7" name="Google Shape;177;p5"/>
                <p:cNvSpPr/>
                <p:nvPr/>
              </p:nvSpPr>
              <p:spPr>
                <a:xfrm>
                  <a:off x="16566205" y="6607689"/>
                  <a:ext cx="629969" cy="326713"/>
                </a:xfrm>
                <a:custGeom>
                  <a:avLst/>
                  <a:gdLst/>
                  <a:ahLst/>
                  <a:cxnLst/>
                  <a:rect l="l" t="t" r="r" b="b"/>
                  <a:pathLst>
                    <a:path w="629969" h="326713" extrusionOk="0">
                      <a:moveTo>
                        <a:pt x="573230" y="107249"/>
                      </a:moveTo>
                      <a:cubicBezTo>
                        <a:pt x="522467" y="214586"/>
                        <a:pt x="394154" y="295926"/>
                        <a:pt x="275486" y="255859"/>
                      </a:cubicBezTo>
                      <a:cubicBezTo>
                        <a:pt x="161102" y="218338"/>
                        <a:pt x="77659" y="134184"/>
                        <a:pt x="42433" y="18941"/>
                      </a:cubicBezTo>
                      <a:cubicBezTo>
                        <a:pt x="40290" y="7953"/>
                        <a:pt x="31049" y="-1428"/>
                        <a:pt x="18191" y="180"/>
                      </a:cubicBezTo>
                      <a:cubicBezTo>
                        <a:pt x="-3239" y="3262"/>
                        <a:pt x="-2302" y="27651"/>
                        <a:pt x="3725" y="43463"/>
                      </a:cubicBezTo>
                      <a:cubicBezTo>
                        <a:pt x="31986" y="184837"/>
                        <a:pt x="152397" y="288154"/>
                        <a:pt x="288745" y="322057"/>
                      </a:cubicBezTo>
                      <a:cubicBezTo>
                        <a:pt x="427371" y="348455"/>
                        <a:pt x="568810" y="259477"/>
                        <a:pt x="627073" y="134854"/>
                      </a:cubicBezTo>
                      <a:cubicBezTo>
                        <a:pt x="642609" y="100951"/>
                        <a:pt x="591445" y="75222"/>
                        <a:pt x="573230" y="107249"/>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78" name="Google Shape;178;p5"/>
              <p:cNvSpPr/>
              <p:nvPr/>
            </p:nvSpPr>
            <p:spPr>
              <a:xfrm>
                <a:off x="14870083" y="4606393"/>
                <a:ext cx="4306543" cy="3056752"/>
              </a:xfrm>
              <a:custGeom>
                <a:avLst/>
                <a:gdLst/>
                <a:ahLst/>
                <a:cxnLst/>
                <a:rect l="l" t="t" r="r" b="b"/>
                <a:pathLst>
                  <a:path w="4306543" h="3056752" extrusionOk="0">
                    <a:moveTo>
                      <a:pt x="1846241" y="1801543"/>
                    </a:moveTo>
                    <a:cubicBezTo>
                      <a:pt x="1970000" y="1696886"/>
                      <a:pt x="2036031" y="1511425"/>
                      <a:pt x="1977634" y="1355713"/>
                    </a:cubicBezTo>
                    <a:cubicBezTo>
                      <a:pt x="1945891" y="1271157"/>
                      <a:pt x="1839678" y="1137958"/>
                      <a:pt x="1737885" y="1133804"/>
                    </a:cubicBezTo>
                    <a:cubicBezTo>
                      <a:pt x="1719134" y="1126300"/>
                      <a:pt x="1698374" y="1123217"/>
                      <a:pt x="1685918" y="1133268"/>
                    </a:cubicBezTo>
                    <a:cubicBezTo>
                      <a:pt x="1674935" y="1131660"/>
                      <a:pt x="1663818" y="1130588"/>
                      <a:pt x="1652701" y="1130052"/>
                    </a:cubicBezTo>
                    <a:cubicBezTo>
                      <a:pt x="1620824" y="1111827"/>
                      <a:pt x="1588143" y="1094273"/>
                      <a:pt x="1563364" y="1066400"/>
                    </a:cubicBezTo>
                    <a:cubicBezTo>
                      <a:pt x="1542336" y="1047505"/>
                      <a:pt x="1532023" y="994306"/>
                      <a:pt x="1495324" y="1011459"/>
                    </a:cubicBezTo>
                    <a:cubicBezTo>
                      <a:pt x="1468001" y="1028075"/>
                      <a:pt x="1488895" y="1058092"/>
                      <a:pt x="1503762" y="1075646"/>
                    </a:cubicBezTo>
                    <a:cubicBezTo>
                      <a:pt x="1521844" y="1100169"/>
                      <a:pt x="1544881" y="1120269"/>
                      <a:pt x="1570597" y="1136484"/>
                    </a:cubicBezTo>
                    <a:cubicBezTo>
                      <a:pt x="1534032" y="1143586"/>
                      <a:pt x="1498538" y="1156182"/>
                      <a:pt x="1465590" y="1173335"/>
                    </a:cubicBezTo>
                    <a:cubicBezTo>
                      <a:pt x="1465992" y="1164625"/>
                      <a:pt x="1462241" y="1155646"/>
                      <a:pt x="1452196" y="1149616"/>
                    </a:cubicBezTo>
                    <a:cubicBezTo>
                      <a:pt x="1420988" y="1129650"/>
                      <a:pt x="1391656" y="1104189"/>
                      <a:pt x="1374914" y="1070554"/>
                    </a:cubicBezTo>
                    <a:cubicBezTo>
                      <a:pt x="1372101" y="1064122"/>
                      <a:pt x="1369422" y="1056618"/>
                      <a:pt x="1363663" y="1052464"/>
                    </a:cubicBezTo>
                    <a:cubicBezTo>
                      <a:pt x="1357100" y="1047639"/>
                      <a:pt x="1348126" y="1047103"/>
                      <a:pt x="1341429" y="1052196"/>
                    </a:cubicBezTo>
                    <a:cubicBezTo>
                      <a:pt x="1304998" y="1093871"/>
                      <a:pt x="1388441" y="1176551"/>
                      <a:pt x="1423935" y="1196919"/>
                    </a:cubicBezTo>
                    <a:cubicBezTo>
                      <a:pt x="1425542" y="1197857"/>
                      <a:pt x="1427016" y="1198527"/>
                      <a:pt x="1428489" y="1199197"/>
                    </a:cubicBezTo>
                    <a:cubicBezTo>
                      <a:pt x="1418309" y="1208042"/>
                      <a:pt x="1408666" y="1217422"/>
                      <a:pt x="1399290" y="1227204"/>
                    </a:cubicBezTo>
                    <a:cubicBezTo>
                      <a:pt x="1396612" y="1222782"/>
                      <a:pt x="1392460" y="1218896"/>
                      <a:pt x="1386432" y="1216216"/>
                    </a:cubicBezTo>
                    <a:cubicBezTo>
                      <a:pt x="1351475" y="1202011"/>
                      <a:pt x="1314909" y="1191827"/>
                      <a:pt x="1281157" y="1174541"/>
                    </a:cubicBezTo>
                    <a:cubicBezTo>
                      <a:pt x="1269237" y="1169181"/>
                      <a:pt x="1259459" y="1158996"/>
                      <a:pt x="1246467" y="1156450"/>
                    </a:cubicBezTo>
                    <a:cubicBezTo>
                      <a:pt x="1238431" y="1155378"/>
                      <a:pt x="1230261" y="1160604"/>
                      <a:pt x="1228252" y="1168511"/>
                    </a:cubicBezTo>
                    <a:cubicBezTo>
                      <a:pt x="1222760" y="1217690"/>
                      <a:pt x="1328035" y="1248913"/>
                      <a:pt x="1364868" y="1266601"/>
                    </a:cubicBezTo>
                    <a:cubicBezTo>
                      <a:pt x="1365002" y="1266601"/>
                      <a:pt x="1365002" y="1266601"/>
                      <a:pt x="1365136" y="1266735"/>
                    </a:cubicBezTo>
                    <a:cubicBezTo>
                      <a:pt x="1341697" y="1296484"/>
                      <a:pt x="1320803" y="1328243"/>
                      <a:pt x="1301114" y="1360001"/>
                    </a:cubicBezTo>
                    <a:cubicBezTo>
                      <a:pt x="1228252" y="1488109"/>
                      <a:pt x="1284639" y="1650253"/>
                      <a:pt x="1382816" y="1748209"/>
                    </a:cubicBezTo>
                    <a:cubicBezTo>
                      <a:pt x="1416301" y="1778628"/>
                      <a:pt x="1458759" y="1795780"/>
                      <a:pt x="1501217" y="1809181"/>
                    </a:cubicBezTo>
                    <a:cubicBezTo>
                      <a:pt x="1545149" y="1822715"/>
                      <a:pt x="1588545" y="1840136"/>
                      <a:pt x="1634084" y="1846836"/>
                    </a:cubicBezTo>
                    <a:cubicBezTo>
                      <a:pt x="1706946" y="1855010"/>
                      <a:pt x="1785969" y="1844692"/>
                      <a:pt x="1846241" y="1801543"/>
                    </a:cubicBezTo>
                    <a:close/>
                    <a:moveTo>
                      <a:pt x="2108894" y="1701710"/>
                    </a:moveTo>
                    <a:cubicBezTo>
                      <a:pt x="2107822" y="1692598"/>
                      <a:pt x="2097375" y="1686032"/>
                      <a:pt x="2088803" y="1690052"/>
                    </a:cubicBezTo>
                    <a:cubicBezTo>
                      <a:pt x="2074204" y="1696752"/>
                      <a:pt x="2069516" y="1714172"/>
                      <a:pt x="2062953" y="1727573"/>
                    </a:cubicBezTo>
                    <a:cubicBezTo>
                      <a:pt x="2034826" y="1800873"/>
                      <a:pt x="2012726" y="1876451"/>
                      <a:pt x="1991698" y="1952029"/>
                    </a:cubicBezTo>
                    <a:cubicBezTo>
                      <a:pt x="1982858" y="1985797"/>
                      <a:pt x="1976161" y="2020236"/>
                      <a:pt x="1968527" y="2054273"/>
                    </a:cubicBezTo>
                    <a:cubicBezTo>
                      <a:pt x="1963973" y="2070220"/>
                      <a:pt x="1975223" y="2087640"/>
                      <a:pt x="1991832" y="2089382"/>
                    </a:cubicBezTo>
                    <a:cubicBezTo>
                      <a:pt x="2006833" y="2091794"/>
                      <a:pt x="2021298" y="2080270"/>
                      <a:pt x="2023307" y="2065396"/>
                    </a:cubicBezTo>
                    <a:cubicBezTo>
                      <a:pt x="2032549" y="2009516"/>
                      <a:pt x="2040853" y="1958863"/>
                      <a:pt x="2056390" y="1902983"/>
                    </a:cubicBezTo>
                    <a:cubicBezTo>
                      <a:pt x="2070855" y="1835312"/>
                      <a:pt x="2098179" y="1769516"/>
                      <a:pt x="2108894" y="1701710"/>
                    </a:cubicBezTo>
                    <a:close/>
                    <a:moveTo>
                      <a:pt x="2323328" y="2136015"/>
                    </a:moveTo>
                    <a:cubicBezTo>
                      <a:pt x="2338731" y="2102247"/>
                      <a:pt x="2287567" y="2076518"/>
                      <a:pt x="2269351" y="2108545"/>
                    </a:cubicBezTo>
                    <a:cubicBezTo>
                      <a:pt x="2218589" y="2215881"/>
                      <a:pt x="2090276" y="2297221"/>
                      <a:pt x="1971607" y="2257154"/>
                    </a:cubicBezTo>
                    <a:cubicBezTo>
                      <a:pt x="1857224" y="2219633"/>
                      <a:pt x="1773781" y="2135479"/>
                      <a:pt x="1738555" y="2020102"/>
                    </a:cubicBezTo>
                    <a:cubicBezTo>
                      <a:pt x="1736412" y="2008980"/>
                      <a:pt x="1727171" y="1999734"/>
                      <a:pt x="1714446" y="2001342"/>
                    </a:cubicBezTo>
                    <a:cubicBezTo>
                      <a:pt x="1693016" y="2004424"/>
                      <a:pt x="1693954" y="2028812"/>
                      <a:pt x="1699981" y="2044625"/>
                    </a:cubicBezTo>
                    <a:cubicBezTo>
                      <a:pt x="1728242" y="2186133"/>
                      <a:pt x="1848518" y="2289315"/>
                      <a:pt x="1985001" y="2323352"/>
                    </a:cubicBezTo>
                    <a:cubicBezTo>
                      <a:pt x="2123627" y="2349617"/>
                      <a:pt x="2265065" y="2260638"/>
                      <a:pt x="2323328" y="2136015"/>
                    </a:cubicBezTo>
                    <a:close/>
                    <a:moveTo>
                      <a:pt x="3052353" y="1537824"/>
                    </a:moveTo>
                    <a:cubicBezTo>
                      <a:pt x="3055299" y="1509147"/>
                      <a:pt x="3025029" y="1508745"/>
                      <a:pt x="3004537" y="1506199"/>
                    </a:cubicBezTo>
                    <a:cubicBezTo>
                      <a:pt x="2980696" y="1501107"/>
                      <a:pt x="2957391" y="1494005"/>
                      <a:pt x="2934219" y="1486367"/>
                    </a:cubicBezTo>
                    <a:cubicBezTo>
                      <a:pt x="2926853" y="1484357"/>
                      <a:pt x="2918950" y="1480337"/>
                      <a:pt x="2910914" y="1477388"/>
                    </a:cubicBezTo>
                    <a:cubicBezTo>
                      <a:pt x="2903949" y="1430219"/>
                      <a:pt x="2888546" y="1382782"/>
                      <a:pt x="2864839" y="1340705"/>
                    </a:cubicBezTo>
                    <a:cubicBezTo>
                      <a:pt x="2893636" y="1351023"/>
                      <a:pt x="2925513" y="1355311"/>
                      <a:pt x="2955113" y="1359331"/>
                    </a:cubicBezTo>
                    <a:cubicBezTo>
                      <a:pt x="2975874" y="1358795"/>
                      <a:pt x="3005608" y="1363620"/>
                      <a:pt x="3019270" y="1344457"/>
                    </a:cubicBezTo>
                    <a:cubicBezTo>
                      <a:pt x="3031056" y="1326635"/>
                      <a:pt x="3012037" y="1301040"/>
                      <a:pt x="2991545" y="1307606"/>
                    </a:cubicBezTo>
                    <a:cubicBezTo>
                      <a:pt x="2947211" y="1321676"/>
                      <a:pt x="2899663" y="1311894"/>
                      <a:pt x="2854794" y="1306132"/>
                    </a:cubicBezTo>
                    <a:cubicBezTo>
                      <a:pt x="2851312" y="1305328"/>
                      <a:pt x="2846490" y="1304792"/>
                      <a:pt x="2841802" y="1304926"/>
                    </a:cubicBezTo>
                    <a:cubicBezTo>
                      <a:pt x="2830819" y="1290052"/>
                      <a:pt x="2818631" y="1276249"/>
                      <a:pt x="2805103" y="1263787"/>
                    </a:cubicBezTo>
                    <a:cubicBezTo>
                      <a:pt x="2839391" y="1245831"/>
                      <a:pt x="2869393" y="1219298"/>
                      <a:pt x="2888546" y="1185261"/>
                    </a:cubicBezTo>
                    <a:cubicBezTo>
                      <a:pt x="2904887" y="1157388"/>
                      <a:pt x="2865241" y="1130052"/>
                      <a:pt x="2845151" y="1155378"/>
                    </a:cubicBezTo>
                    <a:cubicBezTo>
                      <a:pt x="2826533" y="1188879"/>
                      <a:pt x="2799879" y="1216082"/>
                      <a:pt x="2766663" y="1234172"/>
                    </a:cubicBezTo>
                    <a:cubicBezTo>
                      <a:pt x="2765323" y="1233234"/>
                      <a:pt x="2763984" y="1232430"/>
                      <a:pt x="2762779" y="1231626"/>
                    </a:cubicBezTo>
                    <a:cubicBezTo>
                      <a:pt x="2707462" y="1203753"/>
                      <a:pt x="2649065" y="1192229"/>
                      <a:pt x="2586918" y="1190487"/>
                    </a:cubicBezTo>
                    <a:cubicBezTo>
                      <a:pt x="2566560" y="1188745"/>
                      <a:pt x="2533209" y="1183117"/>
                      <a:pt x="2517806" y="1198795"/>
                    </a:cubicBezTo>
                    <a:cubicBezTo>
                      <a:pt x="2494635" y="1206568"/>
                      <a:pt x="2466374" y="1224390"/>
                      <a:pt x="2452176" y="1241408"/>
                    </a:cubicBezTo>
                    <a:cubicBezTo>
                      <a:pt x="2301630" y="1319934"/>
                      <a:pt x="2193408" y="1505395"/>
                      <a:pt x="2250064" y="1671425"/>
                    </a:cubicBezTo>
                    <a:cubicBezTo>
                      <a:pt x="2285156" y="1796049"/>
                      <a:pt x="2373153" y="1849650"/>
                      <a:pt x="2491286" y="1885027"/>
                    </a:cubicBezTo>
                    <a:cubicBezTo>
                      <a:pt x="2625894" y="1924424"/>
                      <a:pt x="2780191" y="1884491"/>
                      <a:pt x="2845820" y="1752497"/>
                    </a:cubicBezTo>
                    <a:cubicBezTo>
                      <a:pt x="2884394" y="1680806"/>
                      <a:pt x="2916539" y="1600270"/>
                      <a:pt x="2914664" y="1517589"/>
                    </a:cubicBezTo>
                    <a:cubicBezTo>
                      <a:pt x="2918816" y="1520136"/>
                      <a:pt x="2922433" y="1521878"/>
                      <a:pt x="2924576" y="1522414"/>
                    </a:cubicBezTo>
                    <a:cubicBezTo>
                      <a:pt x="2956051" y="1538360"/>
                      <a:pt x="2989267" y="1553502"/>
                      <a:pt x="3024360" y="1558996"/>
                    </a:cubicBezTo>
                    <a:cubicBezTo>
                      <a:pt x="3037619" y="1560873"/>
                      <a:pt x="3050477" y="1551626"/>
                      <a:pt x="3052353" y="1537824"/>
                    </a:cubicBezTo>
                    <a:close/>
                    <a:moveTo>
                      <a:pt x="4303199" y="805629"/>
                    </a:moveTo>
                    <a:cubicBezTo>
                      <a:pt x="4314851" y="945663"/>
                      <a:pt x="4295966" y="1085830"/>
                      <a:pt x="4248016" y="1218092"/>
                    </a:cubicBezTo>
                    <a:cubicBezTo>
                      <a:pt x="4206897" y="1335479"/>
                      <a:pt x="4142875" y="1442548"/>
                      <a:pt x="4082067" y="1550554"/>
                    </a:cubicBezTo>
                    <a:cubicBezTo>
                      <a:pt x="3989516" y="1723553"/>
                      <a:pt x="3872321" y="1883419"/>
                      <a:pt x="3747088" y="2035647"/>
                    </a:cubicBezTo>
                    <a:cubicBezTo>
                      <a:pt x="3687620" y="2100370"/>
                      <a:pt x="3623732" y="2160806"/>
                      <a:pt x="3558772" y="2220035"/>
                    </a:cubicBezTo>
                    <a:cubicBezTo>
                      <a:pt x="3473185" y="2291861"/>
                      <a:pt x="3378089" y="2351225"/>
                      <a:pt x="3288753" y="2418361"/>
                    </a:cubicBezTo>
                    <a:cubicBezTo>
                      <a:pt x="3044450" y="2565898"/>
                      <a:pt x="2797603" y="2708612"/>
                      <a:pt x="2540308" y="2832699"/>
                    </a:cubicBezTo>
                    <a:cubicBezTo>
                      <a:pt x="2333909" y="2913369"/>
                      <a:pt x="2118939" y="2969383"/>
                      <a:pt x="1909058" y="3039600"/>
                    </a:cubicBezTo>
                    <a:cubicBezTo>
                      <a:pt x="1882940" y="3046971"/>
                      <a:pt x="1856554" y="3049919"/>
                      <a:pt x="1830035" y="3056753"/>
                    </a:cubicBezTo>
                    <a:cubicBezTo>
                      <a:pt x="1827222" y="3056217"/>
                      <a:pt x="1824543" y="3055547"/>
                      <a:pt x="1821865" y="3055011"/>
                    </a:cubicBezTo>
                    <a:cubicBezTo>
                      <a:pt x="1784496" y="3047238"/>
                      <a:pt x="1746725" y="3040672"/>
                      <a:pt x="1709089" y="3033972"/>
                    </a:cubicBezTo>
                    <a:cubicBezTo>
                      <a:pt x="1684310" y="3026602"/>
                      <a:pt x="1659666" y="3018562"/>
                      <a:pt x="1635289" y="3009986"/>
                    </a:cubicBezTo>
                    <a:cubicBezTo>
                      <a:pt x="1542604" y="2970589"/>
                      <a:pt x="1448312" y="2934810"/>
                      <a:pt x="1358707" y="2888847"/>
                    </a:cubicBezTo>
                    <a:cubicBezTo>
                      <a:pt x="1191687" y="2802280"/>
                      <a:pt x="1029354" y="2702314"/>
                      <a:pt x="884299" y="2582113"/>
                    </a:cubicBezTo>
                    <a:cubicBezTo>
                      <a:pt x="692098" y="2421174"/>
                      <a:pt x="532444" y="2224726"/>
                      <a:pt x="398774" y="2013000"/>
                    </a:cubicBezTo>
                    <a:cubicBezTo>
                      <a:pt x="317206" y="1877925"/>
                      <a:pt x="229878" y="1745261"/>
                      <a:pt x="168669" y="1599332"/>
                    </a:cubicBezTo>
                    <a:cubicBezTo>
                      <a:pt x="82413" y="1399264"/>
                      <a:pt x="29775" y="1184323"/>
                      <a:pt x="8077" y="967639"/>
                    </a:cubicBezTo>
                    <a:cubicBezTo>
                      <a:pt x="-12148" y="775345"/>
                      <a:pt x="3255" y="606634"/>
                      <a:pt x="81207" y="427874"/>
                    </a:cubicBezTo>
                    <a:cubicBezTo>
                      <a:pt x="132907" y="290788"/>
                      <a:pt x="229075" y="140436"/>
                      <a:pt x="385112" y="116584"/>
                    </a:cubicBezTo>
                    <a:cubicBezTo>
                      <a:pt x="457171" y="103317"/>
                      <a:pt x="535926" y="113368"/>
                      <a:pt x="588430" y="168711"/>
                    </a:cubicBezTo>
                    <a:cubicBezTo>
                      <a:pt x="706831" y="271894"/>
                      <a:pt x="747281" y="334473"/>
                      <a:pt x="785721" y="486701"/>
                    </a:cubicBezTo>
                    <a:cubicBezTo>
                      <a:pt x="792819" y="506266"/>
                      <a:pt x="821348" y="511492"/>
                      <a:pt x="835278" y="496349"/>
                    </a:cubicBezTo>
                    <a:cubicBezTo>
                      <a:pt x="849341" y="482547"/>
                      <a:pt x="842912" y="461508"/>
                      <a:pt x="844787" y="444088"/>
                    </a:cubicBezTo>
                    <a:cubicBezTo>
                      <a:pt x="860190" y="331927"/>
                      <a:pt x="946446" y="245093"/>
                      <a:pt x="1031497" y="177823"/>
                    </a:cubicBezTo>
                    <a:cubicBezTo>
                      <a:pt x="1206554" y="38594"/>
                      <a:pt x="1487689" y="-43818"/>
                      <a:pt x="1706008" y="24389"/>
                    </a:cubicBezTo>
                    <a:cubicBezTo>
                      <a:pt x="1846777" y="68342"/>
                      <a:pt x="1925666" y="206232"/>
                      <a:pt x="1973348" y="337287"/>
                    </a:cubicBezTo>
                    <a:cubicBezTo>
                      <a:pt x="1984465" y="371726"/>
                      <a:pt x="1993707" y="406701"/>
                      <a:pt x="2001609" y="441944"/>
                    </a:cubicBezTo>
                    <a:cubicBezTo>
                      <a:pt x="2006699" y="464323"/>
                      <a:pt x="2009244" y="499431"/>
                      <a:pt x="2039514" y="499163"/>
                    </a:cubicBezTo>
                    <a:cubicBezTo>
                      <a:pt x="2061212" y="499699"/>
                      <a:pt x="2070052" y="477321"/>
                      <a:pt x="2078891" y="461240"/>
                    </a:cubicBezTo>
                    <a:cubicBezTo>
                      <a:pt x="2098312" y="421709"/>
                      <a:pt x="2113849" y="380034"/>
                      <a:pt x="2137556" y="342915"/>
                    </a:cubicBezTo>
                    <a:cubicBezTo>
                      <a:pt x="2243769" y="209850"/>
                      <a:pt x="2409183" y="131726"/>
                      <a:pt x="2572453" y="94071"/>
                    </a:cubicBezTo>
                    <a:cubicBezTo>
                      <a:pt x="2765457" y="46366"/>
                      <a:pt x="2972659" y="129716"/>
                      <a:pt x="3064675" y="309147"/>
                    </a:cubicBezTo>
                    <a:cubicBezTo>
                      <a:pt x="3088784" y="352430"/>
                      <a:pt x="3111285" y="397187"/>
                      <a:pt x="3124411" y="445160"/>
                    </a:cubicBezTo>
                    <a:cubicBezTo>
                      <a:pt x="3138073" y="488309"/>
                      <a:pt x="3138876" y="534406"/>
                      <a:pt x="3150395" y="577689"/>
                    </a:cubicBezTo>
                    <a:cubicBezTo>
                      <a:pt x="3159101" y="598996"/>
                      <a:pt x="3187629" y="601408"/>
                      <a:pt x="3203033" y="586132"/>
                    </a:cubicBezTo>
                    <a:cubicBezTo>
                      <a:pt x="3228615" y="552363"/>
                      <a:pt x="3251518" y="516450"/>
                      <a:pt x="3280047" y="484959"/>
                    </a:cubicBezTo>
                    <a:cubicBezTo>
                      <a:pt x="3345811" y="400269"/>
                      <a:pt x="3450148" y="364222"/>
                      <a:pt x="3548994" y="332597"/>
                    </a:cubicBezTo>
                    <a:cubicBezTo>
                      <a:pt x="3723917" y="272698"/>
                      <a:pt x="3890000" y="282614"/>
                      <a:pt x="4053404" y="372262"/>
                    </a:cubicBezTo>
                    <a:cubicBezTo>
                      <a:pt x="4210112" y="457488"/>
                      <a:pt x="4297841" y="630621"/>
                      <a:pt x="4303199" y="805629"/>
                    </a:cubicBezTo>
                    <a:close/>
                  </a:path>
                </a:pathLst>
              </a:custGeom>
              <a:solidFill>
                <a:srgbClr val="FF914D"/>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9" name="Google Shape;179;p5"/>
              <p:cNvSpPr/>
              <p:nvPr/>
            </p:nvSpPr>
            <p:spPr>
              <a:xfrm>
                <a:off x="14313134" y="7395541"/>
                <a:ext cx="4454180" cy="3788396"/>
              </a:xfrm>
              <a:custGeom>
                <a:avLst/>
                <a:gdLst/>
                <a:ahLst/>
                <a:cxnLst/>
                <a:rect l="l" t="t" r="r" b="b"/>
                <a:pathLst>
                  <a:path w="4454180" h="3788396" extrusionOk="0">
                    <a:moveTo>
                      <a:pt x="4448422" y="1806634"/>
                    </a:moveTo>
                    <a:cubicBezTo>
                      <a:pt x="4450699" y="1811994"/>
                      <a:pt x="4452708" y="1817757"/>
                      <a:pt x="4454181" y="1823653"/>
                    </a:cubicBezTo>
                    <a:cubicBezTo>
                      <a:pt x="4313144" y="1916115"/>
                      <a:pt x="4167152" y="2002145"/>
                      <a:pt x="4019686" y="2083887"/>
                    </a:cubicBezTo>
                    <a:cubicBezTo>
                      <a:pt x="3814226" y="2177958"/>
                      <a:pt x="3603273" y="2268812"/>
                      <a:pt x="3378660" y="2303921"/>
                    </a:cubicBezTo>
                    <a:cubicBezTo>
                      <a:pt x="3279545" y="2317053"/>
                      <a:pt x="3179360" y="2310621"/>
                      <a:pt x="3079710" y="2309683"/>
                    </a:cubicBezTo>
                    <a:cubicBezTo>
                      <a:pt x="2879071" y="2305529"/>
                      <a:pt x="2676959" y="2295345"/>
                      <a:pt x="2480472" y="2247372"/>
                    </a:cubicBezTo>
                    <a:cubicBezTo>
                      <a:pt x="2373321" y="2220169"/>
                      <a:pt x="2268448" y="2184524"/>
                      <a:pt x="2165316" y="2145127"/>
                    </a:cubicBezTo>
                    <a:cubicBezTo>
                      <a:pt x="2114151" y="2131190"/>
                      <a:pt x="2007001" y="2046768"/>
                      <a:pt x="1970168" y="2112028"/>
                    </a:cubicBezTo>
                    <a:cubicBezTo>
                      <a:pt x="1906280" y="2278460"/>
                      <a:pt x="1845740" y="2445965"/>
                      <a:pt x="1785736" y="2613871"/>
                    </a:cubicBezTo>
                    <a:cubicBezTo>
                      <a:pt x="1705775" y="2816886"/>
                      <a:pt x="1618715" y="3015077"/>
                      <a:pt x="1509288" y="3204826"/>
                    </a:cubicBezTo>
                    <a:cubicBezTo>
                      <a:pt x="1465490" y="3278260"/>
                      <a:pt x="1416469" y="3348344"/>
                      <a:pt x="1366510" y="3417757"/>
                    </a:cubicBezTo>
                    <a:cubicBezTo>
                      <a:pt x="1292710" y="3525898"/>
                      <a:pt x="1213285" y="3631761"/>
                      <a:pt x="1112296" y="3716049"/>
                    </a:cubicBezTo>
                    <a:cubicBezTo>
                      <a:pt x="1016798" y="3795915"/>
                      <a:pt x="979295" y="3817758"/>
                      <a:pt x="870002" y="3740170"/>
                    </a:cubicBezTo>
                    <a:cubicBezTo>
                      <a:pt x="1026843" y="3538093"/>
                      <a:pt x="1172568" y="3326099"/>
                      <a:pt x="1292576" y="3099767"/>
                    </a:cubicBezTo>
                    <a:cubicBezTo>
                      <a:pt x="1329677" y="3020973"/>
                      <a:pt x="1511029" y="2780303"/>
                      <a:pt x="1446069" y="2708075"/>
                    </a:cubicBezTo>
                    <a:cubicBezTo>
                      <a:pt x="1426380" y="2691057"/>
                      <a:pt x="1398521" y="2688779"/>
                      <a:pt x="1375216" y="2678729"/>
                    </a:cubicBezTo>
                    <a:cubicBezTo>
                      <a:pt x="1322176" y="2660638"/>
                      <a:pt x="1271280" y="2636920"/>
                      <a:pt x="1221589" y="2611191"/>
                    </a:cubicBezTo>
                    <a:cubicBezTo>
                      <a:pt x="1016530" y="2507740"/>
                      <a:pt x="822052" y="2379633"/>
                      <a:pt x="667354" y="2208109"/>
                    </a:cubicBezTo>
                    <a:cubicBezTo>
                      <a:pt x="588732" y="2125428"/>
                      <a:pt x="516674" y="2037254"/>
                      <a:pt x="450508" y="1944390"/>
                    </a:cubicBezTo>
                    <a:cubicBezTo>
                      <a:pt x="385013" y="1858895"/>
                      <a:pt x="316704" y="1774339"/>
                      <a:pt x="270496" y="1676383"/>
                    </a:cubicBezTo>
                    <a:cubicBezTo>
                      <a:pt x="218930" y="1566634"/>
                      <a:pt x="159595" y="1459029"/>
                      <a:pt x="122226" y="1341910"/>
                    </a:cubicBezTo>
                    <a:cubicBezTo>
                      <a:pt x="86063" y="1228007"/>
                      <a:pt x="70125" y="1109146"/>
                      <a:pt x="45212" y="992563"/>
                    </a:cubicBezTo>
                    <a:cubicBezTo>
                      <a:pt x="1950" y="789548"/>
                      <a:pt x="-8497" y="580101"/>
                      <a:pt x="6370" y="373334"/>
                    </a:cubicBezTo>
                    <a:cubicBezTo>
                      <a:pt x="18023" y="251122"/>
                      <a:pt x="8915" y="115511"/>
                      <a:pt x="70392" y="4556"/>
                    </a:cubicBezTo>
                    <a:cubicBezTo>
                      <a:pt x="72268" y="7504"/>
                      <a:pt x="74143" y="10452"/>
                      <a:pt x="76018" y="13534"/>
                    </a:cubicBezTo>
                    <a:cubicBezTo>
                      <a:pt x="156648" y="131591"/>
                      <a:pt x="213438" y="261575"/>
                      <a:pt x="278398" y="388744"/>
                    </a:cubicBezTo>
                    <a:cubicBezTo>
                      <a:pt x="321392" y="469548"/>
                      <a:pt x="374030" y="544590"/>
                      <a:pt x="418229" y="624724"/>
                    </a:cubicBezTo>
                    <a:cubicBezTo>
                      <a:pt x="455464" y="690922"/>
                      <a:pt x="487609" y="759799"/>
                      <a:pt x="525915" y="825461"/>
                    </a:cubicBezTo>
                    <a:cubicBezTo>
                      <a:pt x="607885" y="955444"/>
                      <a:pt x="678069" y="1091860"/>
                      <a:pt x="755485" y="1224389"/>
                    </a:cubicBezTo>
                    <a:cubicBezTo>
                      <a:pt x="849911" y="1377287"/>
                      <a:pt x="947418" y="1528309"/>
                      <a:pt x="1045327" y="1679063"/>
                    </a:cubicBezTo>
                    <a:cubicBezTo>
                      <a:pt x="1178461" y="1891324"/>
                      <a:pt x="1297398" y="2112564"/>
                      <a:pt x="1434818" y="2322012"/>
                    </a:cubicBezTo>
                    <a:cubicBezTo>
                      <a:pt x="1460534" y="2354038"/>
                      <a:pt x="1505939" y="2316651"/>
                      <a:pt x="1483438" y="2285428"/>
                    </a:cubicBezTo>
                    <a:cubicBezTo>
                      <a:pt x="1434282" y="2210923"/>
                      <a:pt x="1387672" y="2134407"/>
                      <a:pt x="1343071" y="2056953"/>
                    </a:cubicBezTo>
                    <a:cubicBezTo>
                      <a:pt x="1230429" y="1873770"/>
                      <a:pt x="1126493" y="1685495"/>
                      <a:pt x="1005279" y="1507941"/>
                    </a:cubicBezTo>
                    <a:cubicBezTo>
                      <a:pt x="927059" y="1385461"/>
                      <a:pt x="846295" y="1263518"/>
                      <a:pt x="772093" y="1138359"/>
                    </a:cubicBezTo>
                    <a:cubicBezTo>
                      <a:pt x="721197" y="1048845"/>
                      <a:pt x="674720" y="956918"/>
                      <a:pt x="618065" y="870754"/>
                    </a:cubicBezTo>
                    <a:cubicBezTo>
                      <a:pt x="536229" y="742245"/>
                      <a:pt x="474081" y="602211"/>
                      <a:pt x="388093" y="476248"/>
                    </a:cubicBezTo>
                    <a:cubicBezTo>
                      <a:pt x="287372" y="328576"/>
                      <a:pt x="224823" y="157320"/>
                      <a:pt x="113387" y="16616"/>
                    </a:cubicBezTo>
                    <a:cubicBezTo>
                      <a:pt x="108833" y="11256"/>
                      <a:pt x="104279" y="5628"/>
                      <a:pt x="99725" y="0"/>
                    </a:cubicBezTo>
                    <a:cubicBezTo>
                      <a:pt x="135486" y="18091"/>
                      <a:pt x="166024" y="44489"/>
                      <a:pt x="198839" y="67672"/>
                    </a:cubicBezTo>
                    <a:cubicBezTo>
                      <a:pt x="496047" y="245494"/>
                      <a:pt x="780397" y="451458"/>
                      <a:pt x="1021486" y="702044"/>
                    </a:cubicBezTo>
                    <a:cubicBezTo>
                      <a:pt x="1104393" y="798660"/>
                      <a:pt x="1183149" y="899297"/>
                      <a:pt x="1260431" y="1000469"/>
                    </a:cubicBezTo>
                    <a:cubicBezTo>
                      <a:pt x="1315212" y="1078058"/>
                      <a:pt x="1355259" y="1164892"/>
                      <a:pt x="1403611" y="1246232"/>
                    </a:cubicBezTo>
                    <a:cubicBezTo>
                      <a:pt x="1509422" y="1422446"/>
                      <a:pt x="1600232" y="1612195"/>
                      <a:pt x="1646306" y="1813736"/>
                    </a:cubicBezTo>
                    <a:cubicBezTo>
                      <a:pt x="1658495" y="1884088"/>
                      <a:pt x="1669477" y="1954574"/>
                      <a:pt x="1670817" y="2026132"/>
                    </a:cubicBezTo>
                    <a:cubicBezTo>
                      <a:pt x="1674567" y="2061375"/>
                      <a:pt x="1662647" y="2101710"/>
                      <a:pt x="1679925" y="2134005"/>
                    </a:cubicBezTo>
                    <a:cubicBezTo>
                      <a:pt x="1706578" y="2163887"/>
                      <a:pt x="1736982" y="2136417"/>
                      <a:pt x="1746224" y="2107606"/>
                    </a:cubicBezTo>
                    <a:cubicBezTo>
                      <a:pt x="1764038" y="2070085"/>
                      <a:pt x="1782387" y="2032698"/>
                      <a:pt x="1800871" y="1995579"/>
                    </a:cubicBezTo>
                    <a:cubicBezTo>
                      <a:pt x="1997223" y="1618092"/>
                      <a:pt x="2163039" y="1223451"/>
                      <a:pt x="2265501" y="809649"/>
                    </a:cubicBezTo>
                    <a:cubicBezTo>
                      <a:pt x="2278225" y="763149"/>
                      <a:pt x="2290816" y="716784"/>
                      <a:pt x="2302870" y="670285"/>
                    </a:cubicBezTo>
                    <a:cubicBezTo>
                      <a:pt x="2312379" y="626332"/>
                      <a:pt x="2330193" y="580637"/>
                      <a:pt x="2320818" y="535344"/>
                    </a:cubicBezTo>
                    <a:cubicBezTo>
                      <a:pt x="2306218" y="501173"/>
                      <a:pt x="2273939" y="475712"/>
                      <a:pt x="2258269" y="439665"/>
                    </a:cubicBezTo>
                    <a:cubicBezTo>
                      <a:pt x="2238982" y="400804"/>
                      <a:pt x="2226257" y="357923"/>
                      <a:pt x="2222641" y="314640"/>
                    </a:cubicBezTo>
                    <a:cubicBezTo>
                      <a:pt x="2222105" y="310754"/>
                      <a:pt x="2222373" y="302714"/>
                      <a:pt x="2222507" y="293870"/>
                    </a:cubicBezTo>
                    <a:cubicBezTo>
                      <a:pt x="2273002" y="313300"/>
                      <a:pt x="2324836" y="328442"/>
                      <a:pt x="2378813" y="332060"/>
                    </a:cubicBezTo>
                    <a:cubicBezTo>
                      <a:pt x="2392608" y="335142"/>
                      <a:pt x="2406806" y="331256"/>
                      <a:pt x="2415914" y="322948"/>
                    </a:cubicBezTo>
                    <a:cubicBezTo>
                      <a:pt x="2536458" y="301776"/>
                      <a:pt x="2650573" y="251524"/>
                      <a:pt x="2768304" y="218024"/>
                    </a:cubicBezTo>
                    <a:cubicBezTo>
                      <a:pt x="2763483" y="233032"/>
                      <a:pt x="2760402" y="249514"/>
                      <a:pt x="2754910" y="261173"/>
                    </a:cubicBezTo>
                    <a:cubicBezTo>
                      <a:pt x="2732543" y="328844"/>
                      <a:pt x="2699326" y="392228"/>
                      <a:pt x="2660082" y="451592"/>
                    </a:cubicBezTo>
                    <a:cubicBezTo>
                      <a:pt x="2623651" y="507605"/>
                      <a:pt x="2573692" y="549816"/>
                      <a:pt x="2517572" y="585461"/>
                    </a:cubicBezTo>
                    <a:cubicBezTo>
                      <a:pt x="2443505" y="639867"/>
                      <a:pt x="2444576" y="671893"/>
                      <a:pt x="2437745" y="756583"/>
                    </a:cubicBezTo>
                    <a:cubicBezTo>
                      <a:pt x="2427298" y="822915"/>
                      <a:pt x="2419262" y="889515"/>
                      <a:pt x="2411092" y="956114"/>
                    </a:cubicBezTo>
                    <a:cubicBezTo>
                      <a:pt x="2388456" y="1087438"/>
                      <a:pt x="2364080" y="1219163"/>
                      <a:pt x="2319746" y="1345395"/>
                    </a:cubicBezTo>
                    <a:cubicBezTo>
                      <a:pt x="2297780" y="1404356"/>
                      <a:pt x="2276484" y="1473368"/>
                      <a:pt x="2256260" y="1534875"/>
                    </a:cubicBezTo>
                    <a:cubicBezTo>
                      <a:pt x="2234696" y="1591559"/>
                      <a:pt x="2208176" y="1646098"/>
                      <a:pt x="2185005" y="1702246"/>
                    </a:cubicBezTo>
                    <a:cubicBezTo>
                      <a:pt x="2172816" y="1737488"/>
                      <a:pt x="2151922" y="1774205"/>
                      <a:pt x="2156476" y="1812397"/>
                    </a:cubicBezTo>
                    <a:cubicBezTo>
                      <a:pt x="2160226" y="1839063"/>
                      <a:pt x="2192639" y="1849515"/>
                      <a:pt x="2213935" y="1835713"/>
                    </a:cubicBezTo>
                    <a:cubicBezTo>
                      <a:pt x="2300727" y="1768309"/>
                      <a:pt x="2383768" y="1694607"/>
                      <a:pt x="2480472" y="1641140"/>
                    </a:cubicBezTo>
                    <a:cubicBezTo>
                      <a:pt x="2604498" y="1573468"/>
                      <a:pt x="2738972" y="1516249"/>
                      <a:pt x="2874383" y="1476048"/>
                    </a:cubicBezTo>
                    <a:cubicBezTo>
                      <a:pt x="3036314" y="1440805"/>
                      <a:pt x="3200388" y="1407572"/>
                      <a:pt x="3366873" y="1414138"/>
                    </a:cubicBezTo>
                    <a:cubicBezTo>
                      <a:pt x="3609836" y="1411994"/>
                      <a:pt x="3855746" y="1454071"/>
                      <a:pt x="4075270" y="1560872"/>
                    </a:cubicBezTo>
                    <a:cubicBezTo>
                      <a:pt x="4165143" y="1595981"/>
                      <a:pt x="4255283" y="1631760"/>
                      <a:pt x="4333235" y="1689917"/>
                    </a:cubicBezTo>
                    <a:cubicBezTo>
                      <a:pt x="4356005" y="1706400"/>
                      <a:pt x="4380917" y="1723820"/>
                      <a:pt x="4402481" y="1744055"/>
                    </a:cubicBezTo>
                    <a:cubicBezTo>
                      <a:pt x="4262650" y="1739632"/>
                      <a:pt x="4126971" y="1761341"/>
                      <a:pt x="3984729" y="1755579"/>
                    </a:cubicBezTo>
                    <a:cubicBezTo>
                      <a:pt x="3854273" y="1749147"/>
                      <a:pt x="3728104" y="1758393"/>
                      <a:pt x="3597246" y="1767773"/>
                    </a:cubicBezTo>
                    <a:cubicBezTo>
                      <a:pt x="3501749" y="1775143"/>
                      <a:pt x="3405715" y="1775679"/>
                      <a:pt x="3310217" y="1784256"/>
                    </a:cubicBezTo>
                    <a:cubicBezTo>
                      <a:pt x="3086675" y="1811726"/>
                      <a:pt x="2865677" y="1858895"/>
                      <a:pt x="2645081" y="1904055"/>
                    </a:cubicBezTo>
                    <a:cubicBezTo>
                      <a:pt x="2551995" y="1921341"/>
                      <a:pt x="2456095" y="1926299"/>
                      <a:pt x="2366491" y="1958996"/>
                    </a:cubicBezTo>
                    <a:cubicBezTo>
                      <a:pt x="2362874" y="1955780"/>
                      <a:pt x="2360731" y="1960604"/>
                      <a:pt x="2357651" y="1961944"/>
                    </a:cubicBezTo>
                    <a:cubicBezTo>
                      <a:pt x="2352427" y="1965160"/>
                      <a:pt x="2356043" y="1974272"/>
                      <a:pt x="2361267" y="1975344"/>
                    </a:cubicBezTo>
                    <a:cubicBezTo>
                      <a:pt x="2397028" y="1981107"/>
                      <a:pt x="2433326" y="1970118"/>
                      <a:pt x="2469221" y="1968242"/>
                    </a:cubicBezTo>
                    <a:cubicBezTo>
                      <a:pt x="2589765" y="1961274"/>
                      <a:pt x="2708836" y="1942245"/>
                      <a:pt x="2826969" y="1917723"/>
                    </a:cubicBezTo>
                    <a:cubicBezTo>
                      <a:pt x="2980462" y="1890520"/>
                      <a:pt x="3134357" y="1863854"/>
                      <a:pt x="3288787" y="1843083"/>
                    </a:cubicBezTo>
                    <a:cubicBezTo>
                      <a:pt x="3393928" y="1832363"/>
                      <a:pt x="3499605" y="1833971"/>
                      <a:pt x="3604880" y="1825663"/>
                    </a:cubicBezTo>
                    <a:cubicBezTo>
                      <a:pt x="3696628" y="1820034"/>
                      <a:pt x="3790786" y="1812397"/>
                      <a:pt x="3883203" y="1812799"/>
                    </a:cubicBezTo>
                    <a:cubicBezTo>
                      <a:pt x="4052635" y="1823251"/>
                      <a:pt x="4218183" y="1805964"/>
                      <a:pt x="4388150" y="1803954"/>
                    </a:cubicBezTo>
                    <a:cubicBezTo>
                      <a:pt x="4407035" y="1802346"/>
                      <a:pt x="4429402" y="1809716"/>
                      <a:pt x="4448422" y="1806634"/>
                    </a:cubicBezTo>
                    <a:close/>
                  </a:path>
                </a:pathLst>
              </a:custGeom>
              <a:solidFill>
                <a:srgbClr val="FFCC47"/>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0" name="Google Shape;180;p5"/>
              <p:cNvSpPr/>
              <p:nvPr/>
            </p:nvSpPr>
            <p:spPr>
              <a:xfrm>
                <a:off x="16195198" y="5793128"/>
                <a:ext cx="332594" cy="543488"/>
              </a:xfrm>
              <a:custGeom>
                <a:avLst/>
                <a:gdLst/>
                <a:ahLst/>
                <a:cxnLst/>
                <a:rect l="l" t="t" r="r" b="b"/>
                <a:pathLst>
                  <a:path w="332594" h="543488" extrusionOk="0">
                    <a:moveTo>
                      <a:pt x="265305" y="26131"/>
                    </a:moveTo>
                    <a:cubicBezTo>
                      <a:pt x="382367" y="131323"/>
                      <a:pt x="322095" y="345997"/>
                      <a:pt x="268520" y="472496"/>
                    </a:cubicBezTo>
                    <a:cubicBezTo>
                      <a:pt x="249902" y="511625"/>
                      <a:pt x="207578" y="559464"/>
                      <a:pt x="158958" y="538292"/>
                    </a:cubicBezTo>
                    <a:cubicBezTo>
                      <a:pt x="149181" y="536014"/>
                      <a:pt x="140877" y="537756"/>
                      <a:pt x="134448" y="542044"/>
                    </a:cubicBezTo>
                    <a:cubicBezTo>
                      <a:pt x="121054" y="535076"/>
                      <a:pt x="108196" y="526902"/>
                      <a:pt x="96543" y="516717"/>
                    </a:cubicBezTo>
                    <a:cubicBezTo>
                      <a:pt x="18591" y="435779"/>
                      <a:pt x="-32171" y="307806"/>
                      <a:pt x="23547" y="201273"/>
                    </a:cubicBezTo>
                    <a:cubicBezTo>
                      <a:pt x="80203" y="101441"/>
                      <a:pt x="139002" y="29481"/>
                      <a:pt x="228204" y="0"/>
                    </a:cubicBezTo>
                    <a:cubicBezTo>
                      <a:pt x="241330" y="8040"/>
                      <a:pt x="254322" y="15812"/>
                      <a:pt x="265305" y="26131"/>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1" name="Google Shape;181;p5"/>
              <p:cNvSpPr/>
              <p:nvPr/>
            </p:nvSpPr>
            <p:spPr>
              <a:xfrm>
                <a:off x="17160813" y="5867902"/>
                <a:ext cx="345006" cy="552898"/>
              </a:xfrm>
              <a:custGeom>
                <a:avLst/>
                <a:gdLst/>
                <a:ahLst/>
                <a:cxnLst/>
                <a:rect l="l" t="t" r="r" b="b"/>
                <a:pathLst>
                  <a:path w="345006" h="552898" extrusionOk="0">
                    <a:moveTo>
                      <a:pt x="245427" y="7370"/>
                    </a:moveTo>
                    <a:cubicBezTo>
                      <a:pt x="377222" y="50787"/>
                      <a:pt x="346684" y="221240"/>
                      <a:pt x="328201" y="327906"/>
                    </a:cubicBezTo>
                    <a:cubicBezTo>
                      <a:pt x="314941" y="397052"/>
                      <a:pt x="296189" y="467404"/>
                      <a:pt x="246766" y="520067"/>
                    </a:cubicBezTo>
                    <a:cubicBezTo>
                      <a:pt x="242480" y="524221"/>
                      <a:pt x="237792" y="529045"/>
                      <a:pt x="232837" y="533334"/>
                    </a:cubicBezTo>
                    <a:cubicBezTo>
                      <a:pt x="232569" y="533334"/>
                      <a:pt x="232301" y="533468"/>
                      <a:pt x="232167" y="533468"/>
                    </a:cubicBezTo>
                    <a:cubicBezTo>
                      <a:pt x="230024" y="534004"/>
                      <a:pt x="228149" y="535478"/>
                      <a:pt x="226943" y="537220"/>
                    </a:cubicBezTo>
                    <a:cubicBezTo>
                      <a:pt x="219309" y="538828"/>
                      <a:pt x="211809" y="540972"/>
                      <a:pt x="204442" y="543384"/>
                    </a:cubicBezTo>
                    <a:cubicBezTo>
                      <a:pt x="203772" y="543250"/>
                      <a:pt x="203103" y="543116"/>
                      <a:pt x="202299" y="542848"/>
                    </a:cubicBezTo>
                    <a:cubicBezTo>
                      <a:pt x="190646" y="541240"/>
                      <a:pt x="181539" y="545662"/>
                      <a:pt x="175779" y="552764"/>
                    </a:cubicBezTo>
                    <a:cubicBezTo>
                      <a:pt x="175645" y="552764"/>
                      <a:pt x="175511" y="552898"/>
                      <a:pt x="175378" y="552898"/>
                    </a:cubicBezTo>
                    <a:cubicBezTo>
                      <a:pt x="126088" y="534942"/>
                      <a:pt x="81085" y="506533"/>
                      <a:pt x="49342" y="467404"/>
                    </a:cubicBezTo>
                    <a:cubicBezTo>
                      <a:pt x="21483" y="417689"/>
                      <a:pt x="-2358" y="361273"/>
                      <a:pt x="187" y="303250"/>
                    </a:cubicBezTo>
                    <a:cubicBezTo>
                      <a:pt x="11705" y="200871"/>
                      <a:pt x="65146" y="104925"/>
                      <a:pt x="149126" y="44623"/>
                    </a:cubicBezTo>
                    <a:cubicBezTo>
                      <a:pt x="175243" y="23317"/>
                      <a:pt x="199218" y="8844"/>
                      <a:pt x="223997" y="0"/>
                    </a:cubicBezTo>
                    <a:cubicBezTo>
                      <a:pt x="231230" y="2948"/>
                      <a:pt x="239266" y="4958"/>
                      <a:pt x="245427" y="7370"/>
                    </a:cubicBezTo>
                    <a:close/>
                  </a:path>
                </a:pathLst>
              </a:custGeom>
              <a:solidFill>
                <a:srgbClr val="191919"/>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grpSp>
      <p:sp>
        <p:nvSpPr>
          <p:cNvPr id="182" name="Google Shape;182;p5"/>
          <p:cNvSpPr/>
          <p:nvPr/>
        </p:nvSpPr>
        <p:spPr>
          <a:xfrm rot="-4985326">
            <a:off x="8491626" y="-1217386"/>
            <a:ext cx="2026759" cy="3051641"/>
          </a:xfrm>
          <a:custGeom>
            <a:avLst/>
            <a:gdLst/>
            <a:ahLst/>
            <a:cxnLst/>
            <a:rect l="l" t="t" r="r" b="b"/>
            <a:pathLst>
              <a:path w="3048533" h="4567368" extrusionOk="0">
                <a:moveTo>
                  <a:pt x="2924635" y="2774320"/>
                </a:moveTo>
                <a:cubicBezTo>
                  <a:pt x="2776359" y="2764638"/>
                  <a:pt x="2621879" y="2770758"/>
                  <a:pt x="2481268" y="2713758"/>
                </a:cubicBezTo>
                <a:cubicBezTo>
                  <a:pt x="2433637" y="2685258"/>
                  <a:pt x="2385003" y="2664979"/>
                  <a:pt x="2337828" y="2634287"/>
                </a:cubicBezTo>
                <a:cubicBezTo>
                  <a:pt x="2364198" y="2620128"/>
                  <a:pt x="2399967" y="2616566"/>
                  <a:pt x="2430352" y="2614191"/>
                </a:cubicBezTo>
                <a:cubicBezTo>
                  <a:pt x="2530176" y="2607066"/>
                  <a:pt x="2632828" y="2620037"/>
                  <a:pt x="2732013" y="2633465"/>
                </a:cubicBezTo>
                <a:cubicBezTo>
                  <a:pt x="2787674" y="2640225"/>
                  <a:pt x="2842878" y="2650729"/>
                  <a:pt x="2897808" y="2661599"/>
                </a:cubicBezTo>
                <a:cubicBezTo>
                  <a:pt x="2924270" y="2663883"/>
                  <a:pt x="2960495" y="2684527"/>
                  <a:pt x="2987321" y="2672744"/>
                </a:cubicBezTo>
                <a:cubicBezTo>
                  <a:pt x="3109318" y="2603230"/>
                  <a:pt x="3019531" y="1996144"/>
                  <a:pt x="2970167" y="1873009"/>
                </a:cubicBezTo>
                <a:cubicBezTo>
                  <a:pt x="2959309" y="1822586"/>
                  <a:pt x="2898173" y="1824596"/>
                  <a:pt x="2847623" y="1826514"/>
                </a:cubicBezTo>
                <a:cubicBezTo>
                  <a:pt x="2832019" y="1827154"/>
                  <a:pt x="2817329" y="1827702"/>
                  <a:pt x="2805558" y="1826788"/>
                </a:cubicBezTo>
                <a:cubicBezTo>
                  <a:pt x="2792145" y="1826788"/>
                  <a:pt x="2778732" y="1826971"/>
                  <a:pt x="2765410" y="1827062"/>
                </a:cubicBezTo>
                <a:cubicBezTo>
                  <a:pt x="2691135" y="1827884"/>
                  <a:pt x="2617773" y="1828706"/>
                  <a:pt x="2545597" y="1803678"/>
                </a:cubicBezTo>
                <a:cubicBezTo>
                  <a:pt x="2521142" y="1791894"/>
                  <a:pt x="2500247" y="1771889"/>
                  <a:pt x="2485556" y="1749144"/>
                </a:cubicBezTo>
                <a:cubicBezTo>
                  <a:pt x="2474150" y="1721466"/>
                  <a:pt x="2509554" y="1700822"/>
                  <a:pt x="2527895" y="1685476"/>
                </a:cubicBezTo>
                <a:cubicBezTo>
                  <a:pt x="2611841" y="1632313"/>
                  <a:pt x="2712851" y="1619067"/>
                  <a:pt x="2807839" y="1596870"/>
                </a:cubicBezTo>
                <a:cubicBezTo>
                  <a:pt x="2837586" y="1590841"/>
                  <a:pt x="2873354" y="1584173"/>
                  <a:pt x="2905929" y="1585269"/>
                </a:cubicBezTo>
                <a:cubicBezTo>
                  <a:pt x="2934855" y="1589014"/>
                  <a:pt x="2943888" y="1568096"/>
                  <a:pt x="2945622" y="1543341"/>
                </a:cubicBezTo>
                <a:cubicBezTo>
                  <a:pt x="2952739" y="1494563"/>
                  <a:pt x="2943888" y="1446423"/>
                  <a:pt x="2928558" y="1400111"/>
                </a:cubicBezTo>
                <a:cubicBezTo>
                  <a:pt x="2916514" y="1352885"/>
                  <a:pt x="2910035" y="1304654"/>
                  <a:pt x="2898812" y="1257337"/>
                </a:cubicBezTo>
                <a:cubicBezTo>
                  <a:pt x="2879924" y="1141784"/>
                  <a:pt x="2849174" y="1024131"/>
                  <a:pt x="2804645" y="915338"/>
                </a:cubicBezTo>
                <a:cubicBezTo>
                  <a:pt x="2786031" y="870030"/>
                  <a:pt x="2762490" y="827006"/>
                  <a:pt x="2746430" y="780785"/>
                </a:cubicBezTo>
                <a:cubicBezTo>
                  <a:pt x="2734568" y="739040"/>
                  <a:pt x="2685843" y="759958"/>
                  <a:pt x="2660111" y="775761"/>
                </a:cubicBezTo>
                <a:cubicBezTo>
                  <a:pt x="2603629" y="807458"/>
                  <a:pt x="2548060" y="840799"/>
                  <a:pt x="2489754" y="869299"/>
                </a:cubicBezTo>
                <a:cubicBezTo>
                  <a:pt x="2367483" y="937078"/>
                  <a:pt x="2245943" y="1009241"/>
                  <a:pt x="2110624" y="1048155"/>
                </a:cubicBezTo>
                <a:cubicBezTo>
                  <a:pt x="2103324" y="1008328"/>
                  <a:pt x="2137998" y="973890"/>
                  <a:pt x="2161357" y="945208"/>
                </a:cubicBezTo>
                <a:cubicBezTo>
                  <a:pt x="2224135" y="879804"/>
                  <a:pt x="2287460" y="813030"/>
                  <a:pt x="2363104" y="762242"/>
                </a:cubicBezTo>
                <a:cubicBezTo>
                  <a:pt x="2428527" y="718122"/>
                  <a:pt x="2501342" y="686607"/>
                  <a:pt x="2568226" y="644953"/>
                </a:cubicBezTo>
                <a:cubicBezTo>
                  <a:pt x="2582186" y="637920"/>
                  <a:pt x="2590672" y="621021"/>
                  <a:pt x="2582278" y="606679"/>
                </a:cubicBezTo>
                <a:cubicBezTo>
                  <a:pt x="2560561" y="575439"/>
                  <a:pt x="2517036" y="572881"/>
                  <a:pt x="2485921" y="554429"/>
                </a:cubicBezTo>
                <a:cubicBezTo>
                  <a:pt x="2434002" y="530953"/>
                  <a:pt x="2398051" y="486833"/>
                  <a:pt x="2361644" y="444906"/>
                </a:cubicBezTo>
                <a:cubicBezTo>
                  <a:pt x="2320856" y="401242"/>
                  <a:pt x="2280525" y="360045"/>
                  <a:pt x="2241837" y="313824"/>
                </a:cubicBezTo>
                <a:cubicBezTo>
                  <a:pt x="2201871" y="259382"/>
                  <a:pt x="2157069" y="208959"/>
                  <a:pt x="2111810" y="158901"/>
                </a:cubicBezTo>
                <a:cubicBezTo>
                  <a:pt x="2065183" y="101536"/>
                  <a:pt x="2001402" y="63171"/>
                  <a:pt x="1951125" y="9733"/>
                </a:cubicBezTo>
                <a:cubicBezTo>
                  <a:pt x="1943278" y="142"/>
                  <a:pt x="1929044" y="-3512"/>
                  <a:pt x="1918641" y="4070"/>
                </a:cubicBezTo>
                <a:cubicBezTo>
                  <a:pt x="1911707" y="9002"/>
                  <a:pt x="1910064" y="17680"/>
                  <a:pt x="1908513" y="25536"/>
                </a:cubicBezTo>
                <a:cubicBezTo>
                  <a:pt x="1905776" y="38781"/>
                  <a:pt x="1900301" y="52757"/>
                  <a:pt x="1894187" y="65089"/>
                </a:cubicBezTo>
                <a:cubicBezTo>
                  <a:pt x="1888348" y="63810"/>
                  <a:pt x="1882143" y="64997"/>
                  <a:pt x="1877215" y="68925"/>
                </a:cubicBezTo>
                <a:cubicBezTo>
                  <a:pt x="1859514" y="83906"/>
                  <a:pt x="1844367" y="101536"/>
                  <a:pt x="1829311" y="119166"/>
                </a:cubicBezTo>
                <a:cubicBezTo>
                  <a:pt x="1803580" y="150954"/>
                  <a:pt x="1778213" y="183382"/>
                  <a:pt x="1747007" y="209964"/>
                </a:cubicBezTo>
                <a:cubicBezTo>
                  <a:pt x="1677477" y="265593"/>
                  <a:pt x="1598275" y="308891"/>
                  <a:pt x="1520259" y="351459"/>
                </a:cubicBezTo>
                <a:cubicBezTo>
                  <a:pt x="1465785" y="376761"/>
                  <a:pt x="1407204" y="406723"/>
                  <a:pt x="1353825" y="437050"/>
                </a:cubicBezTo>
                <a:cubicBezTo>
                  <a:pt x="1269605" y="472035"/>
                  <a:pt x="1333751" y="518896"/>
                  <a:pt x="1379557" y="551506"/>
                </a:cubicBezTo>
                <a:cubicBezTo>
                  <a:pt x="1434396" y="592429"/>
                  <a:pt x="1482300" y="644953"/>
                  <a:pt x="1529292" y="695833"/>
                </a:cubicBezTo>
                <a:cubicBezTo>
                  <a:pt x="1563419" y="733833"/>
                  <a:pt x="1592070" y="776035"/>
                  <a:pt x="1616706" y="820612"/>
                </a:cubicBezTo>
                <a:cubicBezTo>
                  <a:pt x="1646544" y="870761"/>
                  <a:pt x="1673462" y="919448"/>
                  <a:pt x="1685506" y="977818"/>
                </a:cubicBezTo>
                <a:cubicBezTo>
                  <a:pt x="1696182" y="1026871"/>
                  <a:pt x="1704030" y="1131736"/>
                  <a:pt x="1627200" y="1118857"/>
                </a:cubicBezTo>
                <a:cubicBezTo>
                  <a:pt x="1576102" y="1112097"/>
                  <a:pt x="1542797" y="1072179"/>
                  <a:pt x="1507393" y="1039020"/>
                </a:cubicBezTo>
                <a:cubicBezTo>
                  <a:pt x="1455839" y="993895"/>
                  <a:pt x="1416147" y="937626"/>
                  <a:pt x="1371710" y="885833"/>
                </a:cubicBezTo>
                <a:cubicBezTo>
                  <a:pt x="1326543" y="831573"/>
                  <a:pt x="1283200" y="780145"/>
                  <a:pt x="1247340" y="718304"/>
                </a:cubicBezTo>
                <a:cubicBezTo>
                  <a:pt x="1226627" y="687429"/>
                  <a:pt x="1209929" y="654271"/>
                  <a:pt x="1191498" y="622117"/>
                </a:cubicBezTo>
                <a:cubicBezTo>
                  <a:pt x="1182464" y="608050"/>
                  <a:pt x="1176807" y="587588"/>
                  <a:pt x="1157919" y="584665"/>
                </a:cubicBezTo>
                <a:cubicBezTo>
                  <a:pt x="1120690" y="582929"/>
                  <a:pt x="1085469" y="610151"/>
                  <a:pt x="1050795" y="622391"/>
                </a:cubicBezTo>
                <a:cubicBezTo>
                  <a:pt x="996504" y="648973"/>
                  <a:pt x="945497" y="677655"/>
                  <a:pt x="891205" y="705424"/>
                </a:cubicBezTo>
                <a:cubicBezTo>
                  <a:pt x="835088" y="736482"/>
                  <a:pt x="784629" y="776218"/>
                  <a:pt x="731432" y="811751"/>
                </a:cubicBezTo>
                <a:cubicBezTo>
                  <a:pt x="658435" y="859434"/>
                  <a:pt x="594289" y="918443"/>
                  <a:pt x="530051" y="977087"/>
                </a:cubicBezTo>
                <a:cubicBezTo>
                  <a:pt x="491271" y="1011068"/>
                  <a:pt x="451032" y="1043587"/>
                  <a:pt x="415993" y="1081496"/>
                </a:cubicBezTo>
                <a:cubicBezTo>
                  <a:pt x="402671" y="1093006"/>
                  <a:pt x="392360" y="1111732"/>
                  <a:pt x="401850" y="1128722"/>
                </a:cubicBezTo>
                <a:cubicBezTo>
                  <a:pt x="409332" y="1143155"/>
                  <a:pt x="424205" y="1151284"/>
                  <a:pt x="438531" y="1157587"/>
                </a:cubicBezTo>
                <a:cubicBezTo>
                  <a:pt x="476855" y="1173207"/>
                  <a:pt x="514813" y="1182068"/>
                  <a:pt x="553228" y="1198967"/>
                </a:cubicBezTo>
                <a:cubicBezTo>
                  <a:pt x="676411" y="1255419"/>
                  <a:pt x="791838" y="1326577"/>
                  <a:pt x="911553" y="1389698"/>
                </a:cubicBezTo>
                <a:cubicBezTo>
                  <a:pt x="1002070" y="1444779"/>
                  <a:pt x="1095506" y="1502875"/>
                  <a:pt x="1165584" y="1584539"/>
                </a:cubicBezTo>
                <a:cubicBezTo>
                  <a:pt x="1197246" y="1620712"/>
                  <a:pt x="1226080" y="1661635"/>
                  <a:pt x="1235661" y="1709683"/>
                </a:cubicBezTo>
                <a:cubicBezTo>
                  <a:pt x="1239585" y="1721558"/>
                  <a:pt x="1237395" y="1733341"/>
                  <a:pt x="1225441" y="1739096"/>
                </a:cubicBezTo>
                <a:cubicBezTo>
                  <a:pt x="1219693" y="1742567"/>
                  <a:pt x="1209929" y="1746404"/>
                  <a:pt x="1202173" y="1745764"/>
                </a:cubicBezTo>
                <a:cubicBezTo>
                  <a:pt x="1180274" y="1743207"/>
                  <a:pt x="1160748" y="1731058"/>
                  <a:pt x="1139578" y="1721283"/>
                </a:cubicBezTo>
                <a:cubicBezTo>
                  <a:pt x="1086473" y="1694793"/>
                  <a:pt x="1034280" y="1666659"/>
                  <a:pt x="985007" y="1633409"/>
                </a:cubicBezTo>
                <a:cubicBezTo>
                  <a:pt x="919218" y="1590111"/>
                  <a:pt x="850509" y="1551745"/>
                  <a:pt x="786819" y="1505341"/>
                </a:cubicBezTo>
                <a:cubicBezTo>
                  <a:pt x="738732" y="1471909"/>
                  <a:pt x="684258" y="1449620"/>
                  <a:pt x="635806" y="1416919"/>
                </a:cubicBezTo>
                <a:cubicBezTo>
                  <a:pt x="569652" y="1366130"/>
                  <a:pt x="498297" y="1322010"/>
                  <a:pt x="424205" y="1283827"/>
                </a:cubicBezTo>
                <a:cubicBezTo>
                  <a:pt x="374385" y="1273323"/>
                  <a:pt x="313341" y="1322741"/>
                  <a:pt x="280127" y="1356356"/>
                </a:cubicBezTo>
                <a:cubicBezTo>
                  <a:pt x="87870" y="1568736"/>
                  <a:pt x="25002" y="1769971"/>
                  <a:pt x="9855" y="2051408"/>
                </a:cubicBezTo>
                <a:cubicBezTo>
                  <a:pt x="5110" y="2126769"/>
                  <a:pt x="-547" y="2157187"/>
                  <a:pt x="81574" y="2179201"/>
                </a:cubicBezTo>
                <a:cubicBezTo>
                  <a:pt x="194264" y="2206422"/>
                  <a:pt x="310147" y="2214461"/>
                  <a:pt x="423749" y="2236292"/>
                </a:cubicBezTo>
                <a:cubicBezTo>
                  <a:pt x="486253" y="2243874"/>
                  <a:pt x="545928" y="2262691"/>
                  <a:pt x="605512" y="2282239"/>
                </a:cubicBezTo>
                <a:cubicBezTo>
                  <a:pt x="660351" y="2297677"/>
                  <a:pt x="717107" y="2304071"/>
                  <a:pt x="771946" y="2319417"/>
                </a:cubicBezTo>
                <a:cubicBezTo>
                  <a:pt x="840563" y="2341614"/>
                  <a:pt x="908177" y="2360340"/>
                  <a:pt x="974057" y="2391489"/>
                </a:cubicBezTo>
                <a:cubicBezTo>
                  <a:pt x="980809" y="2395234"/>
                  <a:pt x="987835" y="2398706"/>
                  <a:pt x="993858" y="2403547"/>
                </a:cubicBezTo>
                <a:cubicBezTo>
                  <a:pt x="998694" y="2410855"/>
                  <a:pt x="999880" y="2419898"/>
                  <a:pt x="1001978" y="2428211"/>
                </a:cubicBezTo>
                <a:cubicBezTo>
                  <a:pt x="1004533" y="2440999"/>
                  <a:pt x="1004807" y="2451869"/>
                  <a:pt x="997872" y="2464383"/>
                </a:cubicBezTo>
                <a:cubicBezTo>
                  <a:pt x="982999" y="2498638"/>
                  <a:pt x="941117" y="2503754"/>
                  <a:pt x="907812" y="2506311"/>
                </a:cubicBezTo>
                <a:cubicBezTo>
                  <a:pt x="821584" y="2512523"/>
                  <a:pt x="734809" y="2508595"/>
                  <a:pt x="650223" y="2489960"/>
                </a:cubicBezTo>
                <a:cubicBezTo>
                  <a:pt x="596205" y="2479821"/>
                  <a:pt x="536986" y="2463927"/>
                  <a:pt x="481691" y="2451595"/>
                </a:cubicBezTo>
                <a:cubicBezTo>
                  <a:pt x="388893" y="2434970"/>
                  <a:pt x="295821" y="2420446"/>
                  <a:pt x="202841" y="2405191"/>
                </a:cubicBezTo>
                <a:cubicBezTo>
                  <a:pt x="173825" y="2398980"/>
                  <a:pt x="143622" y="2392312"/>
                  <a:pt x="113876" y="2388018"/>
                </a:cubicBezTo>
                <a:cubicBezTo>
                  <a:pt x="91520" y="2382537"/>
                  <a:pt x="69165" y="2387013"/>
                  <a:pt x="50459" y="2400624"/>
                </a:cubicBezTo>
                <a:cubicBezTo>
                  <a:pt x="-11223" y="2445110"/>
                  <a:pt x="2646" y="2607523"/>
                  <a:pt x="0" y="2678133"/>
                </a:cubicBezTo>
                <a:cubicBezTo>
                  <a:pt x="2099" y="2832143"/>
                  <a:pt x="51828" y="2981676"/>
                  <a:pt x="127198" y="3115041"/>
                </a:cubicBezTo>
                <a:cubicBezTo>
                  <a:pt x="137235" y="3133950"/>
                  <a:pt x="148184" y="3152310"/>
                  <a:pt x="158952" y="3170854"/>
                </a:cubicBezTo>
                <a:cubicBezTo>
                  <a:pt x="168532" y="3189945"/>
                  <a:pt x="181581" y="3208397"/>
                  <a:pt x="203571" y="3213603"/>
                </a:cubicBezTo>
                <a:cubicBezTo>
                  <a:pt x="254943" y="3226027"/>
                  <a:pt x="308322" y="3217166"/>
                  <a:pt x="360150" y="3211594"/>
                </a:cubicBezTo>
                <a:cubicBezTo>
                  <a:pt x="423932" y="3203556"/>
                  <a:pt x="487530" y="3193233"/>
                  <a:pt x="550034" y="3178161"/>
                </a:cubicBezTo>
                <a:cubicBezTo>
                  <a:pt x="614363" y="3160897"/>
                  <a:pt x="680517" y="3150666"/>
                  <a:pt x="742929" y="3126825"/>
                </a:cubicBezTo>
                <a:cubicBezTo>
                  <a:pt x="805068" y="3109743"/>
                  <a:pt x="871496" y="3104445"/>
                  <a:pt x="935733" y="3098690"/>
                </a:cubicBezTo>
                <a:cubicBezTo>
                  <a:pt x="931080" y="3118147"/>
                  <a:pt x="903797" y="3125729"/>
                  <a:pt x="888285" y="3136690"/>
                </a:cubicBezTo>
                <a:cubicBezTo>
                  <a:pt x="823135" y="3167017"/>
                  <a:pt x="756160" y="3196157"/>
                  <a:pt x="683984" y="3205382"/>
                </a:cubicBezTo>
                <a:cubicBezTo>
                  <a:pt x="641920" y="3211594"/>
                  <a:pt x="600494" y="3222099"/>
                  <a:pt x="558794" y="3230320"/>
                </a:cubicBezTo>
                <a:cubicBezTo>
                  <a:pt x="485888" y="3243017"/>
                  <a:pt x="413438" y="3243200"/>
                  <a:pt x="339711" y="3251786"/>
                </a:cubicBezTo>
                <a:cubicBezTo>
                  <a:pt x="311516" y="3255714"/>
                  <a:pt x="284142" y="3263479"/>
                  <a:pt x="256585" y="3270421"/>
                </a:cubicBezTo>
                <a:cubicBezTo>
                  <a:pt x="223554" y="3277728"/>
                  <a:pt x="233956" y="3316002"/>
                  <a:pt x="245180" y="3338017"/>
                </a:cubicBezTo>
                <a:cubicBezTo>
                  <a:pt x="287883" y="3425070"/>
                  <a:pt x="339620" y="3507738"/>
                  <a:pt x="394733" y="3587483"/>
                </a:cubicBezTo>
                <a:cubicBezTo>
                  <a:pt x="412434" y="3613699"/>
                  <a:pt x="432782" y="3638271"/>
                  <a:pt x="456963" y="3658824"/>
                </a:cubicBezTo>
                <a:cubicBezTo>
                  <a:pt x="533975" y="3723040"/>
                  <a:pt x="643836" y="3755468"/>
                  <a:pt x="740740" y="3721305"/>
                </a:cubicBezTo>
                <a:cubicBezTo>
                  <a:pt x="782531" y="3707694"/>
                  <a:pt x="820215" y="3685040"/>
                  <a:pt x="858630" y="3664305"/>
                </a:cubicBezTo>
                <a:cubicBezTo>
                  <a:pt x="951793" y="3624386"/>
                  <a:pt x="1040120" y="3574603"/>
                  <a:pt x="1126074" y="3521074"/>
                </a:cubicBezTo>
                <a:cubicBezTo>
                  <a:pt x="1127716" y="3518242"/>
                  <a:pt x="1129267" y="3515502"/>
                  <a:pt x="1130910" y="3512762"/>
                </a:cubicBezTo>
                <a:cubicBezTo>
                  <a:pt x="1152992" y="3506642"/>
                  <a:pt x="1174343" y="3497416"/>
                  <a:pt x="1195877" y="3490017"/>
                </a:cubicBezTo>
                <a:cubicBezTo>
                  <a:pt x="1198706" y="3488738"/>
                  <a:pt x="1201900" y="3487824"/>
                  <a:pt x="1205185" y="3486819"/>
                </a:cubicBezTo>
                <a:cubicBezTo>
                  <a:pt x="1174617" y="3562911"/>
                  <a:pt x="1144414" y="3639093"/>
                  <a:pt x="1107551" y="3712536"/>
                </a:cubicBezTo>
                <a:cubicBezTo>
                  <a:pt x="1053077" y="3817766"/>
                  <a:pt x="997234" y="3922357"/>
                  <a:pt x="938015" y="4024939"/>
                </a:cubicBezTo>
                <a:cubicBezTo>
                  <a:pt x="886187" y="4110165"/>
                  <a:pt x="829614" y="4189179"/>
                  <a:pt x="774683" y="4273583"/>
                </a:cubicBezTo>
                <a:cubicBezTo>
                  <a:pt x="733349" y="4334419"/>
                  <a:pt x="689824" y="4393612"/>
                  <a:pt x="645478" y="4452164"/>
                </a:cubicBezTo>
                <a:cubicBezTo>
                  <a:pt x="569835" y="4530996"/>
                  <a:pt x="686357" y="4555751"/>
                  <a:pt x="747036" y="4566438"/>
                </a:cubicBezTo>
                <a:cubicBezTo>
                  <a:pt x="777603" y="4572376"/>
                  <a:pt x="801236" y="4548626"/>
                  <a:pt x="823865" y="4531361"/>
                </a:cubicBezTo>
                <a:cubicBezTo>
                  <a:pt x="872773" y="4494092"/>
                  <a:pt x="908816" y="4443669"/>
                  <a:pt x="944858" y="4394434"/>
                </a:cubicBezTo>
                <a:cubicBezTo>
                  <a:pt x="1128902" y="4127977"/>
                  <a:pt x="1241409" y="3820506"/>
                  <a:pt x="1362220" y="3522079"/>
                </a:cubicBezTo>
                <a:cubicBezTo>
                  <a:pt x="1363862" y="3517968"/>
                  <a:pt x="1365322" y="3513767"/>
                  <a:pt x="1366965" y="3509656"/>
                </a:cubicBezTo>
                <a:cubicBezTo>
                  <a:pt x="1382477" y="3532310"/>
                  <a:pt x="1404376" y="3551127"/>
                  <a:pt x="1423355" y="3570218"/>
                </a:cubicBezTo>
                <a:cubicBezTo>
                  <a:pt x="1446805" y="3594242"/>
                  <a:pt x="1467883" y="3623473"/>
                  <a:pt x="1497174" y="3640281"/>
                </a:cubicBezTo>
                <a:cubicBezTo>
                  <a:pt x="1498360" y="3640646"/>
                  <a:pt x="1499546" y="3640737"/>
                  <a:pt x="1500732" y="3640920"/>
                </a:cubicBezTo>
                <a:cubicBezTo>
                  <a:pt x="1519985" y="3664853"/>
                  <a:pt x="1537231" y="3690338"/>
                  <a:pt x="1552743" y="3716098"/>
                </a:cubicBezTo>
                <a:cubicBezTo>
                  <a:pt x="1591158" y="3791276"/>
                  <a:pt x="1619535" y="3871204"/>
                  <a:pt x="1656855" y="3947021"/>
                </a:cubicBezTo>
                <a:cubicBezTo>
                  <a:pt x="1687514" y="4003929"/>
                  <a:pt x="1691803" y="4073718"/>
                  <a:pt x="1732225" y="4124871"/>
                </a:cubicBezTo>
                <a:cubicBezTo>
                  <a:pt x="1753303" y="4146703"/>
                  <a:pt x="1783231" y="4150996"/>
                  <a:pt x="1813525" y="4150814"/>
                </a:cubicBezTo>
                <a:cubicBezTo>
                  <a:pt x="1829858" y="4150814"/>
                  <a:pt x="1846100" y="4149535"/>
                  <a:pt x="1861065" y="4149169"/>
                </a:cubicBezTo>
                <a:cubicBezTo>
                  <a:pt x="1940541" y="4148713"/>
                  <a:pt x="2012169" y="4113636"/>
                  <a:pt x="2084436" y="4084862"/>
                </a:cubicBezTo>
                <a:cubicBezTo>
                  <a:pt x="2125589" y="4067963"/>
                  <a:pt x="2167745" y="4050242"/>
                  <a:pt x="2201050" y="4020006"/>
                </a:cubicBezTo>
                <a:cubicBezTo>
                  <a:pt x="2230614" y="3992054"/>
                  <a:pt x="2252330" y="3957160"/>
                  <a:pt x="2278609" y="3926285"/>
                </a:cubicBezTo>
                <a:cubicBezTo>
                  <a:pt x="2294668" y="3906280"/>
                  <a:pt x="2316020" y="3889564"/>
                  <a:pt x="2328156" y="3866910"/>
                </a:cubicBezTo>
                <a:cubicBezTo>
                  <a:pt x="2339106" y="3831103"/>
                  <a:pt x="2288738" y="3811920"/>
                  <a:pt x="2268390" y="3790088"/>
                </a:cubicBezTo>
                <a:cubicBezTo>
                  <a:pt x="2250596" y="3775016"/>
                  <a:pt x="2232073" y="3761040"/>
                  <a:pt x="2213915" y="3746425"/>
                </a:cubicBezTo>
                <a:cubicBezTo>
                  <a:pt x="2193750" y="3727882"/>
                  <a:pt x="2177234" y="3705685"/>
                  <a:pt x="2156247" y="3687963"/>
                </a:cubicBezTo>
                <a:cubicBezTo>
                  <a:pt x="2089181" y="3627675"/>
                  <a:pt x="2029871" y="3558983"/>
                  <a:pt x="1961254" y="3500430"/>
                </a:cubicBezTo>
                <a:cubicBezTo>
                  <a:pt x="1918094" y="3464805"/>
                  <a:pt x="1872197" y="3432103"/>
                  <a:pt x="1834421" y="3390449"/>
                </a:cubicBezTo>
                <a:cubicBezTo>
                  <a:pt x="1813982" y="3367065"/>
                  <a:pt x="1799382" y="3341214"/>
                  <a:pt x="1781315" y="3315089"/>
                </a:cubicBezTo>
                <a:cubicBezTo>
                  <a:pt x="1823836" y="3326416"/>
                  <a:pt x="1862160" y="3348704"/>
                  <a:pt x="1902126" y="3368435"/>
                </a:cubicBezTo>
                <a:cubicBezTo>
                  <a:pt x="1941818" y="3391637"/>
                  <a:pt x="1976674" y="3422238"/>
                  <a:pt x="2015545" y="3446536"/>
                </a:cubicBezTo>
                <a:cubicBezTo>
                  <a:pt x="2078232" y="3484536"/>
                  <a:pt x="2144750" y="3519430"/>
                  <a:pt x="2192472" y="3576704"/>
                </a:cubicBezTo>
                <a:cubicBezTo>
                  <a:pt x="2231800" y="3622194"/>
                  <a:pt x="2267203" y="3670608"/>
                  <a:pt x="2304432" y="3717742"/>
                </a:cubicBezTo>
                <a:cubicBezTo>
                  <a:pt x="2328704" y="3752180"/>
                  <a:pt x="2357811" y="3788718"/>
                  <a:pt x="2404347" y="3770083"/>
                </a:cubicBezTo>
                <a:cubicBezTo>
                  <a:pt x="2445682" y="3756290"/>
                  <a:pt x="2481268" y="3729434"/>
                  <a:pt x="2518770" y="3707785"/>
                </a:cubicBezTo>
                <a:cubicBezTo>
                  <a:pt x="2557641" y="3683853"/>
                  <a:pt x="2596330" y="3659463"/>
                  <a:pt x="2631551" y="3630324"/>
                </a:cubicBezTo>
                <a:cubicBezTo>
                  <a:pt x="2699347" y="3572228"/>
                  <a:pt x="2755464" y="3501343"/>
                  <a:pt x="2809847" y="3430916"/>
                </a:cubicBezTo>
                <a:cubicBezTo>
                  <a:pt x="2860671" y="3357930"/>
                  <a:pt x="2910857" y="3284031"/>
                  <a:pt x="2946169" y="3202094"/>
                </a:cubicBezTo>
                <a:cubicBezTo>
                  <a:pt x="2985040" y="3105907"/>
                  <a:pt x="3011593" y="2998758"/>
                  <a:pt x="3020535" y="2895354"/>
                </a:cubicBezTo>
                <a:cubicBezTo>
                  <a:pt x="3025097" y="2790671"/>
                  <a:pt x="3037872" y="2779984"/>
                  <a:pt x="2924635" y="277432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3" name="Google Shape;183;p5"/>
          <p:cNvSpPr/>
          <p:nvPr/>
        </p:nvSpPr>
        <p:spPr>
          <a:xfrm rot="-4985326">
            <a:off x="8353470" y="-1094892"/>
            <a:ext cx="2026759" cy="2773328"/>
          </a:xfrm>
          <a:custGeom>
            <a:avLst/>
            <a:gdLst/>
            <a:ahLst/>
            <a:cxnLst/>
            <a:rect l="l" t="t" r="r" b="b"/>
            <a:pathLst>
              <a:path w="3048533" h="4150818" extrusionOk="0">
                <a:moveTo>
                  <a:pt x="1732225" y="4124871"/>
                </a:moveTo>
                <a:cubicBezTo>
                  <a:pt x="1691803" y="4073718"/>
                  <a:pt x="1687514" y="4003929"/>
                  <a:pt x="1656855" y="3947021"/>
                </a:cubicBezTo>
                <a:cubicBezTo>
                  <a:pt x="1619535" y="3871204"/>
                  <a:pt x="1591158" y="3791276"/>
                  <a:pt x="1552743" y="3716098"/>
                </a:cubicBezTo>
                <a:cubicBezTo>
                  <a:pt x="1522084" y="3665218"/>
                  <a:pt x="1484399" y="3615252"/>
                  <a:pt x="1438776" y="3576156"/>
                </a:cubicBezTo>
                <a:cubicBezTo>
                  <a:pt x="1441331" y="3564463"/>
                  <a:pt x="1443886" y="3552863"/>
                  <a:pt x="1446441" y="3541170"/>
                </a:cubicBezTo>
                <a:cubicBezTo>
                  <a:pt x="1447262" y="3537334"/>
                  <a:pt x="1448083" y="3533497"/>
                  <a:pt x="1448995" y="3529661"/>
                </a:cubicBezTo>
                <a:cubicBezTo>
                  <a:pt x="1463139" y="3540896"/>
                  <a:pt x="1475548" y="3552132"/>
                  <a:pt x="1483578" y="3558892"/>
                </a:cubicBezTo>
                <a:cubicBezTo>
                  <a:pt x="1536866" y="3612968"/>
                  <a:pt x="1583584" y="3674627"/>
                  <a:pt x="1614243" y="3744415"/>
                </a:cubicBezTo>
                <a:cubicBezTo>
                  <a:pt x="1641982" y="3816761"/>
                  <a:pt x="1676564" y="3886002"/>
                  <a:pt x="1707497" y="3957069"/>
                </a:cubicBezTo>
                <a:cubicBezTo>
                  <a:pt x="1726841" y="3999636"/>
                  <a:pt x="1733958" y="4047410"/>
                  <a:pt x="1757226" y="4087968"/>
                </a:cubicBezTo>
                <a:cubicBezTo>
                  <a:pt x="1771004" y="4111718"/>
                  <a:pt x="1809967" y="4109708"/>
                  <a:pt x="1841173" y="4107698"/>
                </a:cubicBezTo>
                <a:cubicBezTo>
                  <a:pt x="1850207" y="4107150"/>
                  <a:pt x="1858692" y="4106511"/>
                  <a:pt x="1865627" y="4106602"/>
                </a:cubicBezTo>
                <a:cubicBezTo>
                  <a:pt x="1926671" y="4105141"/>
                  <a:pt x="1982332" y="4081117"/>
                  <a:pt x="2037718" y="4057823"/>
                </a:cubicBezTo>
                <a:cubicBezTo>
                  <a:pt x="2076407" y="4042295"/>
                  <a:pt x="2115917" y="4027771"/>
                  <a:pt x="2151320" y="4005391"/>
                </a:cubicBezTo>
                <a:cubicBezTo>
                  <a:pt x="2204882" y="3965747"/>
                  <a:pt x="2235997" y="3903266"/>
                  <a:pt x="2283628" y="3857319"/>
                </a:cubicBezTo>
                <a:cubicBezTo>
                  <a:pt x="2242202" y="3821237"/>
                  <a:pt x="2192929" y="3789814"/>
                  <a:pt x="2157069" y="3748435"/>
                </a:cubicBezTo>
                <a:cubicBezTo>
                  <a:pt x="2097485" y="3689608"/>
                  <a:pt x="2036349" y="3632425"/>
                  <a:pt x="1977769" y="3572411"/>
                </a:cubicBezTo>
                <a:cubicBezTo>
                  <a:pt x="1920649" y="3515228"/>
                  <a:pt x="1849020" y="3473666"/>
                  <a:pt x="1796645" y="3411550"/>
                </a:cubicBezTo>
                <a:cubicBezTo>
                  <a:pt x="1775476" y="3385334"/>
                  <a:pt x="1758595" y="3356103"/>
                  <a:pt x="1739524" y="3328334"/>
                </a:cubicBezTo>
                <a:cubicBezTo>
                  <a:pt x="1725107" y="3310522"/>
                  <a:pt x="1718811" y="3285676"/>
                  <a:pt x="1746185" y="3276358"/>
                </a:cubicBezTo>
                <a:cubicBezTo>
                  <a:pt x="1796462" y="3260373"/>
                  <a:pt x="1843819" y="3295450"/>
                  <a:pt x="1888348" y="3314084"/>
                </a:cubicBezTo>
                <a:cubicBezTo>
                  <a:pt x="1938351" y="3335824"/>
                  <a:pt x="1980050" y="3371449"/>
                  <a:pt x="2024579" y="3402142"/>
                </a:cubicBezTo>
                <a:cubicBezTo>
                  <a:pt x="2057884" y="3424339"/>
                  <a:pt x="2093470" y="3442791"/>
                  <a:pt x="2126775" y="3465079"/>
                </a:cubicBezTo>
                <a:cubicBezTo>
                  <a:pt x="2177508" y="3496868"/>
                  <a:pt x="2219025" y="3540074"/>
                  <a:pt x="2255524" y="3587026"/>
                </a:cubicBezTo>
                <a:cubicBezTo>
                  <a:pt x="2291110" y="3630141"/>
                  <a:pt x="2323685" y="3675632"/>
                  <a:pt x="2358724" y="3719113"/>
                </a:cubicBezTo>
                <a:cubicBezTo>
                  <a:pt x="2371681" y="3738934"/>
                  <a:pt x="2391116" y="3731535"/>
                  <a:pt x="2408909" y="3723131"/>
                </a:cubicBezTo>
                <a:cubicBezTo>
                  <a:pt x="2435280" y="3709430"/>
                  <a:pt x="2460463" y="3693718"/>
                  <a:pt x="2485830" y="3678281"/>
                </a:cubicBezTo>
                <a:cubicBezTo>
                  <a:pt x="2531818" y="3650146"/>
                  <a:pt x="2577898" y="3621646"/>
                  <a:pt x="2618411" y="3585838"/>
                </a:cubicBezTo>
                <a:cubicBezTo>
                  <a:pt x="2673798" y="3534959"/>
                  <a:pt x="2720699" y="3475584"/>
                  <a:pt x="2767417" y="3416848"/>
                </a:cubicBezTo>
                <a:cubicBezTo>
                  <a:pt x="2827183" y="3333815"/>
                  <a:pt x="2883300" y="3249868"/>
                  <a:pt x="2920346" y="3154320"/>
                </a:cubicBezTo>
                <a:cubicBezTo>
                  <a:pt x="2954016" y="3046988"/>
                  <a:pt x="2983763" y="2936642"/>
                  <a:pt x="2980204" y="2823008"/>
                </a:cubicBezTo>
                <a:cubicBezTo>
                  <a:pt x="2902827" y="2810585"/>
                  <a:pt x="2824446" y="2814147"/>
                  <a:pt x="2746521" y="2807753"/>
                </a:cubicBezTo>
                <a:cubicBezTo>
                  <a:pt x="2657556" y="2803369"/>
                  <a:pt x="2568317" y="2789575"/>
                  <a:pt x="2483732" y="2760893"/>
                </a:cubicBezTo>
                <a:cubicBezTo>
                  <a:pt x="2448967" y="2748196"/>
                  <a:pt x="2419129" y="2725633"/>
                  <a:pt x="2385824" y="2709739"/>
                </a:cubicBezTo>
                <a:cubicBezTo>
                  <a:pt x="2353431" y="2691926"/>
                  <a:pt x="2314013" y="2677768"/>
                  <a:pt x="2291110" y="2647898"/>
                </a:cubicBezTo>
                <a:cubicBezTo>
                  <a:pt x="2273864" y="2587061"/>
                  <a:pt x="2383816" y="2575460"/>
                  <a:pt x="2424604" y="2572446"/>
                </a:cubicBezTo>
                <a:cubicBezTo>
                  <a:pt x="2516033" y="2565504"/>
                  <a:pt x="2607097" y="2574090"/>
                  <a:pt x="2697705" y="2586604"/>
                </a:cubicBezTo>
                <a:cubicBezTo>
                  <a:pt x="2789134" y="2597109"/>
                  <a:pt x="2879833" y="2613460"/>
                  <a:pt x="2969346" y="2634561"/>
                </a:cubicBezTo>
                <a:cubicBezTo>
                  <a:pt x="2973360" y="2632186"/>
                  <a:pt x="2978835" y="2624513"/>
                  <a:pt x="2980021" y="2621042"/>
                </a:cubicBezTo>
                <a:cubicBezTo>
                  <a:pt x="3021082" y="2499186"/>
                  <a:pt x="3005571" y="2367283"/>
                  <a:pt x="2995533" y="2242230"/>
                </a:cubicBezTo>
                <a:cubicBezTo>
                  <a:pt x="2980843" y="2119644"/>
                  <a:pt x="2969163" y="1992673"/>
                  <a:pt x="2926551" y="1876206"/>
                </a:cubicBezTo>
                <a:cubicBezTo>
                  <a:pt x="2906933" y="1867803"/>
                  <a:pt x="2885034" y="1868442"/>
                  <a:pt x="2863500" y="1868990"/>
                </a:cubicBezTo>
                <a:cubicBezTo>
                  <a:pt x="2854831" y="1869173"/>
                  <a:pt x="2846163" y="1869447"/>
                  <a:pt x="2837677" y="1869081"/>
                </a:cubicBezTo>
                <a:cubicBezTo>
                  <a:pt x="2812858" y="1868442"/>
                  <a:pt x="2787948" y="1868899"/>
                  <a:pt x="2762946" y="1869447"/>
                </a:cubicBezTo>
                <a:cubicBezTo>
                  <a:pt x="2710662" y="1870452"/>
                  <a:pt x="2658377" y="1871548"/>
                  <a:pt x="2607005" y="1862139"/>
                </a:cubicBezTo>
                <a:cubicBezTo>
                  <a:pt x="2575617" y="1855105"/>
                  <a:pt x="2542220" y="1851360"/>
                  <a:pt x="2514025" y="1834918"/>
                </a:cubicBezTo>
                <a:cubicBezTo>
                  <a:pt x="2439842" y="1786230"/>
                  <a:pt x="2406537" y="1723293"/>
                  <a:pt x="2490028" y="1661635"/>
                </a:cubicBezTo>
                <a:cubicBezTo>
                  <a:pt x="2566675" y="1605365"/>
                  <a:pt x="2663578" y="1587462"/>
                  <a:pt x="2754460" y="1566543"/>
                </a:cubicBezTo>
                <a:cubicBezTo>
                  <a:pt x="2803277" y="1555490"/>
                  <a:pt x="2852550" y="1542793"/>
                  <a:pt x="2902918" y="1543433"/>
                </a:cubicBezTo>
                <a:cubicBezTo>
                  <a:pt x="2912864" y="1490269"/>
                  <a:pt x="2895801" y="1439481"/>
                  <a:pt x="2882114" y="1388784"/>
                </a:cubicBezTo>
                <a:cubicBezTo>
                  <a:pt x="2876456" y="1364577"/>
                  <a:pt x="2872989" y="1339914"/>
                  <a:pt x="2868609" y="1318265"/>
                </a:cubicBezTo>
                <a:cubicBezTo>
                  <a:pt x="2846984" y="1207828"/>
                  <a:pt x="2825997" y="1097390"/>
                  <a:pt x="2788677" y="990972"/>
                </a:cubicBezTo>
                <a:cubicBezTo>
                  <a:pt x="2766687" y="924563"/>
                  <a:pt x="2731375" y="863818"/>
                  <a:pt x="2707742" y="798141"/>
                </a:cubicBezTo>
                <a:cubicBezTo>
                  <a:pt x="2659107" y="817780"/>
                  <a:pt x="2615765" y="848381"/>
                  <a:pt x="2569229" y="872405"/>
                </a:cubicBezTo>
                <a:cubicBezTo>
                  <a:pt x="2533096" y="891314"/>
                  <a:pt x="2500430" y="906568"/>
                  <a:pt x="2465573" y="925660"/>
                </a:cubicBezTo>
                <a:cubicBezTo>
                  <a:pt x="2385733" y="970054"/>
                  <a:pt x="2305527" y="1013991"/>
                  <a:pt x="2219573" y="1045506"/>
                </a:cubicBezTo>
                <a:cubicBezTo>
                  <a:pt x="2181979" y="1058568"/>
                  <a:pt x="2144385" y="1077934"/>
                  <a:pt x="2104602" y="1081587"/>
                </a:cubicBezTo>
                <a:cubicBezTo>
                  <a:pt x="2050219" y="1066881"/>
                  <a:pt x="2080695" y="991520"/>
                  <a:pt x="2104146" y="960645"/>
                </a:cubicBezTo>
                <a:cubicBezTo>
                  <a:pt x="2161357" y="887477"/>
                  <a:pt x="2230248" y="823078"/>
                  <a:pt x="2300782" y="762881"/>
                </a:cubicBezTo>
                <a:cubicBezTo>
                  <a:pt x="2372228" y="705972"/>
                  <a:pt x="2455627" y="667881"/>
                  <a:pt x="2532731" y="619925"/>
                </a:cubicBezTo>
                <a:cubicBezTo>
                  <a:pt x="2402248" y="576170"/>
                  <a:pt x="2373323" y="516978"/>
                  <a:pt x="2284631" y="424444"/>
                </a:cubicBezTo>
                <a:cubicBezTo>
                  <a:pt x="2209444" y="346709"/>
                  <a:pt x="2147670" y="256641"/>
                  <a:pt x="2073304" y="178997"/>
                </a:cubicBezTo>
                <a:cubicBezTo>
                  <a:pt x="2031787" y="129396"/>
                  <a:pt x="1977313" y="96877"/>
                  <a:pt x="1932876" y="51296"/>
                </a:cubicBezTo>
                <a:cubicBezTo>
                  <a:pt x="1920649" y="83723"/>
                  <a:pt x="1898020" y="110396"/>
                  <a:pt x="1872379" y="133142"/>
                </a:cubicBezTo>
                <a:cubicBezTo>
                  <a:pt x="1846192" y="164017"/>
                  <a:pt x="1822559" y="197084"/>
                  <a:pt x="1792904" y="224853"/>
                </a:cubicBezTo>
                <a:cubicBezTo>
                  <a:pt x="1748193" y="269064"/>
                  <a:pt x="1692715" y="299757"/>
                  <a:pt x="1639518" y="332459"/>
                </a:cubicBezTo>
                <a:cubicBezTo>
                  <a:pt x="1550005" y="388819"/>
                  <a:pt x="1451459" y="428281"/>
                  <a:pt x="1360030" y="481535"/>
                </a:cubicBezTo>
                <a:cubicBezTo>
                  <a:pt x="1377641" y="498982"/>
                  <a:pt x="1398810" y="512228"/>
                  <a:pt x="1418154" y="527665"/>
                </a:cubicBezTo>
                <a:cubicBezTo>
                  <a:pt x="1470895" y="569593"/>
                  <a:pt x="1516974" y="619376"/>
                  <a:pt x="1562232" y="669160"/>
                </a:cubicBezTo>
                <a:cubicBezTo>
                  <a:pt x="1618623" y="732280"/>
                  <a:pt x="1660687" y="806910"/>
                  <a:pt x="1698372" y="882362"/>
                </a:cubicBezTo>
                <a:cubicBezTo>
                  <a:pt x="1726932" y="949866"/>
                  <a:pt x="1748467" y="1028972"/>
                  <a:pt x="1724560" y="1100953"/>
                </a:cubicBezTo>
                <a:cubicBezTo>
                  <a:pt x="1695179" y="1183529"/>
                  <a:pt x="1599096" y="1171106"/>
                  <a:pt x="1540972" y="1127078"/>
                </a:cubicBezTo>
                <a:cubicBezTo>
                  <a:pt x="1474362" y="1070534"/>
                  <a:pt x="1414048" y="1007323"/>
                  <a:pt x="1360669" y="938083"/>
                </a:cubicBezTo>
                <a:cubicBezTo>
                  <a:pt x="1276266" y="843448"/>
                  <a:pt x="1204820" y="739314"/>
                  <a:pt x="1145874" y="627141"/>
                </a:cubicBezTo>
                <a:cubicBezTo>
                  <a:pt x="1061927" y="659660"/>
                  <a:pt x="984277" y="704694"/>
                  <a:pt x="905348" y="745617"/>
                </a:cubicBezTo>
                <a:cubicBezTo>
                  <a:pt x="829705" y="791564"/>
                  <a:pt x="760996" y="842443"/>
                  <a:pt x="689277" y="893506"/>
                </a:cubicBezTo>
                <a:cubicBezTo>
                  <a:pt x="647759" y="925660"/>
                  <a:pt x="609801" y="961924"/>
                  <a:pt x="570747" y="996910"/>
                </a:cubicBezTo>
                <a:cubicBezTo>
                  <a:pt x="528226" y="1035092"/>
                  <a:pt x="483059" y="1070626"/>
                  <a:pt x="444279" y="1112828"/>
                </a:cubicBezTo>
                <a:cubicBezTo>
                  <a:pt x="487257" y="1134294"/>
                  <a:pt x="535161" y="1142150"/>
                  <a:pt x="578229" y="1163433"/>
                </a:cubicBezTo>
                <a:cubicBezTo>
                  <a:pt x="675042" y="1209106"/>
                  <a:pt x="765559" y="1260808"/>
                  <a:pt x="858356" y="1312967"/>
                </a:cubicBezTo>
                <a:cubicBezTo>
                  <a:pt x="995682" y="1385861"/>
                  <a:pt x="1135655" y="1469077"/>
                  <a:pt x="1229365" y="1596322"/>
                </a:cubicBezTo>
                <a:cubicBezTo>
                  <a:pt x="1256191" y="1635053"/>
                  <a:pt x="1304005" y="1719183"/>
                  <a:pt x="1264769" y="1761019"/>
                </a:cubicBezTo>
                <a:cubicBezTo>
                  <a:pt x="1225898" y="1802947"/>
                  <a:pt x="1173248" y="1787875"/>
                  <a:pt x="1129541" y="1763303"/>
                </a:cubicBezTo>
                <a:cubicBezTo>
                  <a:pt x="1043131" y="1723293"/>
                  <a:pt x="964659" y="1669856"/>
                  <a:pt x="884270" y="1619524"/>
                </a:cubicBezTo>
                <a:cubicBezTo>
                  <a:pt x="824504" y="1586457"/>
                  <a:pt x="772037" y="1542245"/>
                  <a:pt x="712362" y="1509178"/>
                </a:cubicBezTo>
                <a:cubicBezTo>
                  <a:pt x="674768" y="1488899"/>
                  <a:pt x="636445" y="1469625"/>
                  <a:pt x="601680" y="1444414"/>
                </a:cubicBezTo>
                <a:cubicBezTo>
                  <a:pt x="542826" y="1397645"/>
                  <a:pt x="476946" y="1361015"/>
                  <a:pt x="411704" y="1324111"/>
                </a:cubicBezTo>
                <a:cubicBezTo>
                  <a:pt x="410701" y="1323928"/>
                  <a:pt x="409697" y="1323928"/>
                  <a:pt x="408693" y="1323746"/>
                </a:cubicBezTo>
                <a:lnTo>
                  <a:pt x="404587" y="1324385"/>
                </a:lnTo>
                <a:cubicBezTo>
                  <a:pt x="400937" y="1325299"/>
                  <a:pt x="397288" y="1326395"/>
                  <a:pt x="396375" y="1326851"/>
                </a:cubicBezTo>
                <a:cubicBezTo>
                  <a:pt x="329583" y="1352520"/>
                  <a:pt x="284142" y="1411529"/>
                  <a:pt x="243628" y="1467890"/>
                </a:cubicBezTo>
                <a:cubicBezTo>
                  <a:pt x="175376" y="1558140"/>
                  <a:pt x="122544" y="1659990"/>
                  <a:pt x="92798" y="1769149"/>
                </a:cubicBezTo>
                <a:cubicBezTo>
                  <a:pt x="63873" y="1881322"/>
                  <a:pt x="52832" y="1999889"/>
                  <a:pt x="50186" y="2114620"/>
                </a:cubicBezTo>
                <a:cubicBezTo>
                  <a:pt x="54474" y="2142115"/>
                  <a:pt x="217258" y="2160567"/>
                  <a:pt x="250016" y="2167783"/>
                </a:cubicBezTo>
                <a:cubicBezTo>
                  <a:pt x="296278" y="2172533"/>
                  <a:pt x="342448" y="2177283"/>
                  <a:pt x="387889" y="2187148"/>
                </a:cubicBezTo>
                <a:cubicBezTo>
                  <a:pt x="456324" y="2198110"/>
                  <a:pt x="524941" y="2208706"/>
                  <a:pt x="590183" y="2233187"/>
                </a:cubicBezTo>
                <a:cubicBezTo>
                  <a:pt x="658618" y="2256389"/>
                  <a:pt x="731615" y="2261595"/>
                  <a:pt x="800324" y="2283610"/>
                </a:cubicBezTo>
                <a:cubicBezTo>
                  <a:pt x="843301" y="2297494"/>
                  <a:pt x="886278" y="2311653"/>
                  <a:pt x="928890" y="2326451"/>
                </a:cubicBezTo>
                <a:cubicBezTo>
                  <a:pt x="963746" y="2341614"/>
                  <a:pt x="1006450" y="2351297"/>
                  <a:pt x="1030630" y="2382263"/>
                </a:cubicBezTo>
                <a:cubicBezTo>
                  <a:pt x="1050339" y="2419167"/>
                  <a:pt x="1052347" y="2466941"/>
                  <a:pt x="1024790" y="2500465"/>
                </a:cubicBezTo>
                <a:cubicBezTo>
                  <a:pt x="976703" y="2562672"/>
                  <a:pt x="884362" y="2546869"/>
                  <a:pt x="814558" y="2550980"/>
                </a:cubicBezTo>
                <a:cubicBezTo>
                  <a:pt x="700500" y="2551254"/>
                  <a:pt x="588997" y="2519648"/>
                  <a:pt x="478862" y="2493979"/>
                </a:cubicBezTo>
                <a:cubicBezTo>
                  <a:pt x="373198" y="2473701"/>
                  <a:pt x="262699" y="2460547"/>
                  <a:pt x="157948" y="2438715"/>
                </a:cubicBezTo>
                <a:cubicBezTo>
                  <a:pt x="96630" y="2427480"/>
                  <a:pt x="63873" y="2409850"/>
                  <a:pt x="52102" y="2488499"/>
                </a:cubicBezTo>
                <a:cubicBezTo>
                  <a:pt x="29838" y="2636936"/>
                  <a:pt x="40878" y="2792224"/>
                  <a:pt x="89239" y="2934176"/>
                </a:cubicBezTo>
                <a:cubicBezTo>
                  <a:pt x="119624" y="3016205"/>
                  <a:pt x="161506" y="3092844"/>
                  <a:pt x="206035" y="3167748"/>
                </a:cubicBezTo>
                <a:cubicBezTo>
                  <a:pt x="223189" y="3178527"/>
                  <a:pt x="245180" y="3177796"/>
                  <a:pt x="266075" y="3177065"/>
                </a:cubicBezTo>
                <a:cubicBezTo>
                  <a:pt x="272188" y="3176882"/>
                  <a:pt x="278302" y="3176608"/>
                  <a:pt x="284142" y="3176700"/>
                </a:cubicBezTo>
                <a:cubicBezTo>
                  <a:pt x="318359" y="3174142"/>
                  <a:pt x="352485" y="3170123"/>
                  <a:pt x="386429" y="3165373"/>
                </a:cubicBezTo>
                <a:cubicBezTo>
                  <a:pt x="460065" y="3155599"/>
                  <a:pt x="527314" y="3141166"/>
                  <a:pt x="597756" y="3122531"/>
                </a:cubicBezTo>
                <a:cubicBezTo>
                  <a:pt x="646391" y="3112484"/>
                  <a:pt x="694660" y="3100243"/>
                  <a:pt x="740831" y="3082979"/>
                </a:cubicBezTo>
                <a:cubicBezTo>
                  <a:pt x="770577" y="3074210"/>
                  <a:pt x="801784" y="3072017"/>
                  <a:pt x="832260" y="3067450"/>
                </a:cubicBezTo>
                <a:cubicBezTo>
                  <a:pt x="867481" y="3061604"/>
                  <a:pt x="903158" y="3058224"/>
                  <a:pt x="938745" y="3056214"/>
                </a:cubicBezTo>
                <a:cubicBezTo>
                  <a:pt x="945406" y="3055849"/>
                  <a:pt x="952797" y="3056945"/>
                  <a:pt x="958636" y="3060325"/>
                </a:cubicBezTo>
                <a:cubicBezTo>
                  <a:pt x="1023239" y="3121253"/>
                  <a:pt x="918944" y="3171767"/>
                  <a:pt x="869580" y="3191863"/>
                </a:cubicBezTo>
                <a:cubicBezTo>
                  <a:pt x="800689" y="3223286"/>
                  <a:pt x="727600" y="3244204"/>
                  <a:pt x="652778" y="3253613"/>
                </a:cubicBezTo>
                <a:cubicBezTo>
                  <a:pt x="606972" y="3262382"/>
                  <a:pt x="561805" y="3275171"/>
                  <a:pt x="515178" y="3278825"/>
                </a:cubicBezTo>
                <a:cubicBezTo>
                  <a:pt x="436341" y="3289603"/>
                  <a:pt x="355405" y="3284488"/>
                  <a:pt x="278758" y="3308421"/>
                </a:cubicBezTo>
                <a:cubicBezTo>
                  <a:pt x="311881" y="3383142"/>
                  <a:pt x="357413" y="3453844"/>
                  <a:pt x="401211" y="3522170"/>
                </a:cubicBezTo>
                <a:cubicBezTo>
                  <a:pt x="426213" y="3558617"/>
                  <a:pt x="449846" y="3596892"/>
                  <a:pt x="483698" y="3626031"/>
                </a:cubicBezTo>
                <a:cubicBezTo>
                  <a:pt x="540818" y="3673074"/>
                  <a:pt x="618652" y="3702853"/>
                  <a:pt x="693018" y="3690064"/>
                </a:cubicBezTo>
                <a:cubicBezTo>
                  <a:pt x="749956" y="3679925"/>
                  <a:pt x="798772" y="3647680"/>
                  <a:pt x="849323" y="3621738"/>
                </a:cubicBezTo>
                <a:cubicBezTo>
                  <a:pt x="890658" y="3603377"/>
                  <a:pt x="935277" y="3582276"/>
                  <a:pt x="973875" y="3561815"/>
                </a:cubicBezTo>
                <a:cubicBezTo>
                  <a:pt x="1022326" y="3535872"/>
                  <a:pt x="1069410" y="3507190"/>
                  <a:pt x="1115307" y="3477046"/>
                </a:cubicBezTo>
                <a:cubicBezTo>
                  <a:pt x="1131001" y="3467271"/>
                  <a:pt x="1148064" y="3453296"/>
                  <a:pt x="1167226" y="3454392"/>
                </a:cubicBezTo>
                <a:cubicBezTo>
                  <a:pt x="1164306" y="3458776"/>
                  <a:pt x="1161477" y="3463161"/>
                  <a:pt x="1158649" y="3467546"/>
                </a:cubicBezTo>
                <a:cubicBezTo>
                  <a:pt x="1149250" y="3482252"/>
                  <a:pt x="1140217" y="3497050"/>
                  <a:pt x="1131275" y="3512122"/>
                </a:cubicBezTo>
                <a:cubicBezTo>
                  <a:pt x="1129541" y="3515045"/>
                  <a:pt x="1127807" y="3518060"/>
                  <a:pt x="1126074" y="3521074"/>
                </a:cubicBezTo>
                <a:cubicBezTo>
                  <a:pt x="1040120" y="3574603"/>
                  <a:pt x="951793" y="3624386"/>
                  <a:pt x="858630" y="3664305"/>
                </a:cubicBezTo>
                <a:cubicBezTo>
                  <a:pt x="820215" y="3685040"/>
                  <a:pt x="782531" y="3707694"/>
                  <a:pt x="740740" y="3721305"/>
                </a:cubicBezTo>
                <a:cubicBezTo>
                  <a:pt x="643836" y="3755468"/>
                  <a:pt x="533975" y="3723040"/>
                  <a:pt x="456963" y="3658824"/>
                </a:cubicBezTo>
                <a:cubicBezTo>
                  <a:pt x="432782" y="3638271"/>
                  <a:pt x="412434" y="3613699"/>
                  <a:pt x="394733" y="3587483"/>
                </a:cubicBezTo>
                <a:cubicBezTo>
                  <a:pt x="339620" y="3507738"/>
                  <a:pt x="287883" y="3425070"/>
                  <a:pt x="245180" y="3338017"/>
                </a:cubicBezTo>
                <a:cubicBezTo>
                  <a:pt x="233956" y="3316002"/>
                  <a:pt x="223554" y="3277728"/>
                  <a:pt x="256585" y="3270421"/>
                </a:cubicBezTo>
                <a:cubicBezTo>
                  <a:pt x="284142" y="3263479"/>
                  <a:pt x="311516" y="3255714"/>
                  <a:pt x="339711" y="3251786"/>
                </a:cubicBezTo>
                <a:cubicBezTo>
                  <a:pt x="413438" y="3243200"/>
                  <a:pt x="485888" y="3243017"/>
                  <a:pt x="558794" y="3230320"/>
                </a:cubicBezTo>
                <a:cubicBezTo>
                  <a:pt x="600494" y="3222099"/>
                  <a:pt x="641920" y="3211594"/>
                  <a:pt x="683984" y="3205382"/>
                </a:cubicBezTo>
                <a:cubicBezTo>
                  <a:pt x="756160" y="3196157"/>
                  <a:pt x="823135" y="3167017"/>
                  <a:pt x="888285" y="3136690"/>
                </a:cubicBezTo>
                <a:cubicBezTo>
                  <a:pt x="903797" y="3125729"/>
                  <a:pt x="931080" y="3118147"/>
                  <a:pt x="935733" y="3098690"/>
                </a:cubicBezTo>
                <a:cubicBezTo>
                  <a:pt x="871496" y="3104445"/>
                  <a:pt x="805068" y="3109743"/>
                  <a:pt x="742929" y="3126825"/>
                </a:cubicBezTo>
                <a:cubicBezTo>
                  <a:pt x="680517" y="3150666"/>
                  <a:pt x="614363" y="3160897"/>
                  <a:pt x="550034" y="3178161"/>
                </a:cubicBezTo>
                <a:cubicBezTo>
                  <a:pt x="487530" y="3193233"/>
                  <a:pt x="423932" y="3203556"/>
                  <a:pt x="360150" y="3211594"/>
                </a:cubicBezTo>
                <a:cubicBezTo>
                  <a:pt x="308322" y="3217166"/>
                  <a:pt x="254943" y="3226027"/>
                  <a:pt x="203571" y="3213603"/>
                </a:cubicBezTo>
                <a:cubicBezTo>
                  <a:pt x="181581" y="3208397"/>
                  <a:pt x="168532" y="3189945"/>
                  <a:pt x="158952" y="3170854"/>
                </a:cubicBezTo>
                <a:cubicBezTo>
                  <a:pt x="148184" y="3152310"/>
                  <a:pt x="137235" y="3133950"/>
                  <a:pt x="127198" y="3115041"/>
                </a:cubicBezTo>
                <a:cubicBezTo>
                  <a:pt x="51828" y="2981676"/>
                  <a:pt x="2099" y="2832143"/>
                  <a:pt x="0" y="2678133"/>
                </a:cubicBezTo>
                <a:cubicBezTo>
                  <a:pt x="2646" y="2607523"/>
                  <a:pt x="-11223" y="2445110"/>
                  <a:pt x="50459" y="2400624"/>
                </a:cubicBezTo>
                <a:cubicBezTo>
                  <a:pt x="69165" y="2387013"/>
                  <a:pt x="91520" y="2382537"/>
                  <a:pt x="113876" y="2388018"/>
                </a:cubicBezTo>
                <a:cubicBezTo>
                  <a:pt x="143622" y="2392312"/>
                  <a:pt x="173825" y="2398980"/>
                  <a:pt x="202841" y="2405191"/>
                </a:cubicBezTo>
                <a:cubicBezTo>
                  <a:pt x="295821" y="2420446"/>
                  <a:pt x="388893" y="2434970"/>
                  <a:pt x="481691" y="2451595"/>
                </a:cubicBezTo>
                <a:cubicBezTo>
                  <a:pt x="536986" y="2463927"/>
                  <a:pt x="596205" y="2479821"/>
                  <a:pt x="650223" y="2489960"/>
                </a:cubicBezTo>
                <a:cubicBezTo>
                  <a:pt x="734809" y="2508595"/>
                  <a:pt x="821584" y="2512523"/>
                  <a:pt x="907812" y="2506311"/>
                </a:cubicBezTo>
                <a:cubicBezTo>
                  <a:pt x="941117" y="2503754"/>
                  <a:pt x="982999" y="2498638"/>
                  <a:pt x="997872" y="2464383"/>
                </a:cubicBezTo>
                <a:cubicBezTo>
                  <a:pt x="1004807" y="2451869"/>
                  <a:pt x="1004533" y="2440999"/>
                  <a:pt x="1001978" y="2428211"/>
                </a:cubicBezTo>
                <a:cubicBezTo>
                  <a:pt x="999880" y="2419898"/>
                  <a:pt x="998694" y="2410855"/>
                  <a:pt x="993858" y="2403547"/>
                </a:cubicBezTo>
                <a:cubicBezTo>
                  <a:pt x="987835" y="2398706"/>
                  <a:pt x="980809" y="2395234"/>
                  <a:pt x="974057" y="2391489"/>
                </a:cubicBezTo>
                <a:cubicBezTo>
                  <a:pt x="908177" y="2360340"/>
                  <a:pt x="840563" y="2341614"/>
                  <a:pt x="771946" y="2319417"/>
                </a:cubicBezTo>
                <a:cubicBezTo>
                  <a:pt x="717107" y="2304071"/>
                  <a:pt x="660351" y="2297677"/>
                  <a:pt x="605512" y="2282239"/>
                </a:cubicBezTo>
                <a:cubicBezTo>
                  <a:pt x="545928" y="2262691"/>
                  <a:pt x="486253" y="2243874"/>
                  <a:pt x="423749" y="2236292"/>
                </a:cubicBezTo>
                <a:cubicBezTo>
                  <a:pt x="310147" y="2214461"/>
                  <a:pt x="194264" y="2206422"/>
                  <a:pt x="81574" y="2179201"/>
                </a:cubicBezTo>
                <a:cubicBezTo>
                  <a:pt x="-547" y="2157187"/>
                  <a:pt x="5110" y="2126769"/>
                  <a:pt x="9855" y="2051408"/>
                </a:cubicBezTo>
                <a:cubicBezTo>
                  <a:pt x="25002" y="1769971"/>
                  <a:pt x="87870" y="1568736"/>
                  <a:pt x="280127" y="1356356"/>
                </a:cubicBezTo>
                <a:cubicBezTo>
                  <a:pt x="313341" y="1322741"/>
                  <a:pt x="374385" y="1273323"/>
                  <a:pt x="424205" y="1283827"/>
                </a:cubicBezTo>
                <a:cubicBezTo>
                  <a:pt x="498297" y="1322010"/>
                  <a:pt x="569652" y="1366130"/>
                  <a:pt x="635806" y="1416919"/>
                </a:cubicBezTo>
                <a:cubicBezTo>
                  <a:pt x="684258" y="1449620"/>
                  <a:pt x="738732" y="1471909"/>
                  <a:pt x="786819" y="1505341"/>
                </a:cubicBezTo>
                <a:cubicBezTo>
                  <a:pt x="850509" y="1551745"/>
                  <a:pt x="919218" y="1590111"/>
                  <a:pt x="985007" y="1633409"/>
                </a:cubicBezTo>
                <a:cubicBezTo>
                  <a:pt x="1034280" y="1666659"/>
                  <a:pt x="1086473" y="1694793"/>
                  <a:pt x="1139578" y="1721283"/>
                </a:cubicBezTo>
                <a:cubicBezTo>
                  <a:pt x="1160748" y="1731058"/>
                  <a:pt x="1180274" y="1743207"/>
                  <a:pt x="1202173" y="1745764"/>
                </a:cubicBezTo>
                <a:cubicBezTo>
                  <a:pt x="1209929" y="1746404"/>
                  <a:pt x="1219693" y="1742567"/>
                  <a:pt x="1225441" y="1739096"/>
                </a:cubicBezTo>
                <a:cubicBezTo>
                  <a:pt x="1237395" y="1733341"/>
                  <a:pt x="1239585" y="1721558"/>
                  <a:pt x="1235661" y="1709683"/>
                </a:cubicBezTo>
                <a:cubicBezTo>
                  <a:pt x="1226080" y="1661635"/>
                  <a:pt x="1197246" y="1620712"/>
                  <a:pt x="1165584" y="1584539"/>
                </a:cubicBezTo>
                <a:cubicBezTo>
                  <a:pt x="1095506" y="1502875"/>
                  <a:pt x="1002070" y="1444779"/>
                  <a:pt x="911553" y="1389698"/>
                </a:cubicBezTo>
                <a:cubicBezTo>
                  <a:pt x="791838" y="1326577"/>
                  <a:pt x="676411" y="1255419"/>
                  <a:pt x="553228" y="1198967"/>
                </a:cubicBezTo>
                <a:cubicBezTo>
                  <a:pt x="514813" y="1182068"/>
                  <a:pt x="476855" y="1173207"/>
                  <a:pt x="438531" y="1157587"/>
                </a:cubicBezTo>
                <a:cubicBezTo>
                  <a:pt x="424205" y="1151284"/>
                  <a:pt x="409332" y="1143155"/>
                  <a:pt x="401850" y="1128722"/>
                </a:cubicBezTo>
                <a:cubicBezTo>
                  <a:pt x="392360" y="1111732"/>
                  <a:pt x="402671" y="1093006"/>
                  <a:pt x="415993" y="1081496"/>
                </a:cubicBezTo>
                <a:cubicBezTo>
                  <a:pt x="451032" y="1043587"/>
                  <a:pt x="491271" y="1011068"/>
                  <a:pt x="530051" y="977087"/>
                </a:cubicBezTo>
                <a:cubicBezTo>
                  <a:pt x="594289" y="918443"/>
                  <a:pt x="658435" y="859434"/>
                  <a:pt x="731432" y="811751"/>
                </a:cubicBezTo>
                <a:cubicBezTo>
                  <a:pt x="784629" y="776218"/>
                  <a:pt x="835088" y="736482"/>
                  <a:pt x="891205" y="705424"/>
                </a:cubicBezTo>
                <a:cubicBezTo>
                  <a:pt x="945497" y="677655"/>
                  <a:pt x="996504" y="648973"/>
                  <a:pt x="1050795" y="622391"/>
                </a:cubicBezTo>
                <a:cubicBezTo>
                  <a:pt x="1085469" y="610151"/>
                  <a:pt x="1120690" y="582929"/>
                  <a:pt x="1157919" y="584665"/>
                </a:cubicBezTo>
                <a:cubicBezTo>
                  <a:pt x="1176807" y="587588"/>
                  <a:pt x="1182464" y="608050"/>
                  <a:pt x="1191498" y="622117"/>
                </a:cubicBezTo>
                <a:cubicBezTo>
                  <a:pt x="1209929" y="654271"/>
                  <a:pt x="1226627" y="687429"/>
                  <a:pt x="1247340" y="718304"/>
                </a:cubicBezTo>
                <a:cubicBezTo>
                  <a:pt x="1283200" y="780145"/>
                  <a:pt x="1326543" y="831573"/>
                  <a:pt x="1371710" y="885833"/>
                </a:cubicBezTo>
                <a:cubicBezTo>
                  <a:pt x="1416147" y="937626"/>
                  <a:pt x="1455839" y="993895"/>
                  <a:pt x="1507393" y="1039020"/>
                </a:cubicBezTo>
                <a:cubicBezTo>
                  <a:pt x="1542797" y="1072179"/>
                  <a:pt x="1576102" y="1112097"/>
                  <a:pt x="1627200" y="1118857"/>
                </a:cubicBezTo>
                <a:cubicBezTo>
                  <a:pt x="1704030" y="1131736"/>
                  <a:pt x="1696182" y="1026871"/>
                  <a:pt x="1685506" y="977818"/>
                </a:cubicBezTo>
                <a:cubicBezTo>
                  <a:pt x="1673462" y="919448"/>
                  <a:pt x="1646544" y="870761"/>
                  <a:pt x="1616706" y="820612"/>
                </a:cubicBezTo>
                <a:cubicBezTo>
                  <a:pt x="1592070" y="776035"/>
                  <a:pt x="1563419" y="733833"/>
                  <a:pt x="1529292" y="695833"/>
                </a:cubicBezTo>
                <a:cubicBezTo>
                  <a:pt x="1482300" y="644953"/>
                  <a:pt x="1434396" y="592429"/>
                  <a:pt x="1379557" y="551506"/>
                </a:cubicBezTo>
                <a:cubicBezTo>
                  <a:pt x="1333751" y="518896"/>
                  <a:pt x="1269605" y="472035"/>
                  <a:pt x="1353825" y="437050"/>
                </a:cubicBezTo>
                <a:cubicBezTo>
                  <a:pt x="1407204" y="406723"/>
                  <a:pt x="1465785" y="376761"/>
                  <a:pt x="1520259" y="351459"/>
                </a:cubicBezTo>
                <a:cubicBezTo>
                  <a:pt x="1598275" y="308891"/>
                  <a:pt x="1677477" y="265593"/>
                  <a:pt x="1747007" y="209964"/>
                </a:cubicBezTo>
                <a:cubicBezTo>
                  <a:pt x="1778213" y="183382"/>
                  <a:pt x="1803580" y="150954"/>
                  <a:pt x="1829311" y="119166"/>
                </a:cubicBezTo>
                <a:cubicBezTo>
                  <a:pt x="1844367" y="101536"/>
                  <a:pt x="1859514" y="83906"/>
                  <a:pt x="1877215" y="68925"/>
                </a:cubicBezTo>
                <a:cubicBezTo>
                  <a:pt x="1882143" y="64997"/>
                  <a:pt x="1888348" y="63810"/>
                  <a:pt x="1894187" y="65089"/>
                </a:cubicBezTo>
                <a:cubicBezTo>
                  <a:pt x="1900301" y="52757"/>
                  <a:pt x="1905776" y="38781"/>
                  <a:pt x="1908513" y="25536"/>
                </a:cubicBezTo>
                <a:cubicBezTo>
                  <a:pt x="1910064" y="17680"/>
                  <a:pt x="1911707" y="9002"/>
                  <a:pt x="1918641" y="4070"/>
                </a:cubicBezTo>
                <a:cubicBezTo>
                  <a:pt x="1929044" y="-3512"/>
                  <a:pt x="1943278" y="142"/>
                  <a:pt x="1951125" y="9733"/>
                </a:cubicBezTo>
                <a:cubicBezTo>
                  <a:pt x="2001402" y="63171"/>
                  <a:pt x="2065183" y="101536"/>
                  <a:pt x="2111810" y="158901"/>
                </a:cubicBezTo>
                <a:cubicBezTo>
                  <a:pt x="2157069" y="208959"/>
                  <a:pt x="2201871" y="259382"/>
                  <a:pt x="2241837" y="313824"/>
                </a:cubicBezTo>
                <a:cubicBezTo>
                  <a:pt x="2280525" y="360045"/>
                  <a:pt x="2320856" y="401242"/>
                  <a:pt x="2361644" y="444906"/>
                </a:cubicBezTo>
                <a:cubicBezTo>
                  <a:pt x="2398051" y="486833"/>
                  <a:pt x="2434002" y="530953"/>
                  <a:pt x="2485921" y="554429"/>
                </a:cubicBezTo>
                <a:cubicBezTo>
                  <a:pt x="2517036" y="572881"/>
                  <a:pt x="2560561" y="575439"/>
                  <a:pt x="2582278" y="606679"/>
                </a:cubicBezTo>
                <a:cubicBezTo>
                  <a:pt x="2590672" y="621021"/>
                  <a:pt x="2582186" y="637920"/>
                  <a:pt x="2568226" y="644953"/>
                </a:cubicBezTo>
                <a:cubicBezTo>
                  <a:pt x="2501342" y="686607"/>
                  <a:pt x="2428527" y="718122"/>
                  <a:pt x="2363104" y="762242"/>
                </a:cubicBezTo>
                <a:cubicBezTo>
                  <a:pt x="2287460" y="813030"/>
                  <a:pt x="2224135" y="879804"/>
                  <a:pt x="2161357" y="945208"/>
                </a:cubicBezTo>
                <a:cubicBezTo>
                  <a:pt x="2137998" y="973890"/>
                  <a:pt x="2103324" y="1008328"/>
                  <a:pt x="2110624" y="1048155"/>
                </a:cubicBezTo>
                <a:cubicBezTo>
                  <a:pt x="2245943" y="1009241"/>
                  <a:pt x="2367483" y="937078"/>
                  <a:pt x="2489754" y="869299"/>
                </a:cubicBezTo>
                <a:cubicBezTo>
                  <a:pt x="2548060" y="840799"/>
                  <a:pt x="2603629" y="807458"/>
                  <a:pt x="2660111" y="775761"/>
                </a:cubicBezTo>
                <a:cubicBezTo>
                  <a:pt x="2685843" y="759958"/>
                  <a:pt x="2734568" y="739040"/>
                  <a:pt x="2746430" y="780785"/>
                </a:cubicBezTo>
                <a:cubicBezTo>
                  <a:pt x="2762490" y="827006"/>
                  <a:pt x="2786031" y="870030"/>
                  <a:pt x="2804645" y="915338"/>
                </a:cubicBezTo>
                <a:cubicBezTo>
                  <a:pt x="2849174" y="1024131"/>
                  <a:pt x="2879924" y="1141784"/>
                  <a:pt x="2898812" y="1257337"/>
                </a:cubicBezTo>
                <a:cubicBezTo>
                  <a:pt x="2910035" y="1304654"/>
                  <a:pt x="2916514" y="1352885"/>
                  <a:pt x="2928558" y="1400111"/>
                </a:cubicBezTo>
                <a:cubicBezTo>
                  <a:pt x="2943888" y="1446423"/>
                  <a:pt x="2952739" y="1494563"/>
                  <a:pt x="2945622" y="1543341"/>
                </a:cubicBezTo>
                <a:cubicBezTo>
                  <a:pt x="2943888" y="1568096"/>
                  <a:pt x="2934855" y="1589014"/>
                  <a:pt x="2905929" y="1585269"/>
                </a:cubicBezTo>
                <a:cubicBezTo>
                  <a:pt x="2873354" y="1584173"/>
                  <a:pt x="2837586" y="1590841"/>
                  <a:pt x="2807839" y="1596870"/>
                </a:cubicBezTo>
                <a:cubicBezTo>
                  <a:pt x="2712851" y="1619067"/>
                  <a:pt x="2611841" y="1632313"/>
                  <a:pt x="2527895" y="1685476"/>
                </a:cubicBezTo>
                <a:cubicBezTo>
                  <a:pt x="2509554" y="1700822"/>
                  <a:pt x="2474150" y="1721466"/>
                  <a:pt x="2485556" y="1749144"/>
                </a:cubicBezTo>
                <a:cubicBezTo>
                  <a:pt x="2500247" y="1771889"/>
                  <a:pt x="2521142" y="1791894"/>
                  <a:pt x="2545597" y="1803678"/>
                </a:cubicBezTo>
                <a:cubicBezTo>
                  <a:pt x="2617773" y="1828706"/>
                  <a:pt x="2691135" y="1827884"/>
                  <a:pt x="2765410" y="1827062"/>
                </a:cubicBezTo>
                <a:cubicBezTo>
                  <a:pt x="2778732" y="1826971"/>
                  <a:pt x="2792145" y="1826788"/>
                  <a:pt x="2805558" y="1826788"/>
                </a:cubicBezTo>
                <a:cubicBezTo>
                  <a:pt x="2817329" y="1827702"/>
                  <a:pt x="2832019" y="1827154"/>
                  <a:pt x="2847623" y="1826514"/>
                </a:cubicBezTo>
                <a:cubicBezTo>
                  <a:pt x="2898173" y="1824596"/>
                  <a:pt x="2959309" y="1822586"/>
                  <a:pt x="2970167" y="1873009"/>
                </a:cubicBezTo>
                <a:cubicBezTo>
                  <a:pt x="3019531" y="1996144"/>
                  <a:pt x="3109318" y="2603230"/>
                  <a:pt x="2987321" y="2672744"/>
                </a:cubicBezTo>
                <a:cubicBezTo>
                  <a:pt x="2960495" y="2684527"/>
                  <a:pt x="2924270" y="2663883"/>
                  <a:pt x="2897808" y="2661599"/>
                </a:cubicBezTo>
                <a:cubicBezTo>
                  <a:pt x="2842878" y="2650729"/>
                  <a:pt x="2787674" y="2640225"/>
                  <a:pt x="2732013" y="2633465"/>
                </a:cubicBezTo>
                <a:cubicBezTo>
                  <a:pt x="2632828" y="2620037"/>
                  <a:pt x="2530176" y="2607066"/>
                  <a:pt x="2430352" y="2614191"/>
                </a:cubicBezTo>
                <a:cubicBezTo>
                  <a:pt x="2399967" y="2616566"/>
                  <a:pt x="2364198" y="2620128"/>
                  <a:pt x="2337828" y="2634287"/>
                </a:cubicBezTo>
                <a:cubicBezTo>
                  <a:pt x="2385003" y="2664979"/>
                  <a:pt x="2433637" y="2685258"/>
                  <a:pt x="2481268" y="2713758"/>
                </a:cubicBezTo>
                <a:cubicBezTo>
                  <a:pt x="2621879" y="2770758"/>
                  <a:pt x="2776359" y="2764638"/>
                  <a:pt x="2924635" y="2774320"/>
                </a:cubicBezTo>
                <a:cubicBezTo>
                  <a:pt x="3037872" y="2779984"/>
                  <a:pt x="3025097" y="2790671"/>
                  <a:pt x="3020535" y="2895354"/>
                </a:cubicBezTo>
                <a:cubicBezTo>
                  <a:pt x="3011593" y="2998758"/>
                  <a:pt x="2985040" y="3105907"/>
                  <a:pt x="2946169" y="3202094"/>
                </a:cubicBezTo>
                <a:cubicBezTo>
                  <a:pt x="2910857" y="3284031"/>
                  <a:pt x="2860671" y="3357930"/>
                  <a:pt x="2809847" y="3430916"/>
                </a:cubicBezTo>
                <a:cubicBezTo>
                  <a:pt x="2755464" y="3501343"/>
                  <a:pt x="2699347" y="3572228"/>
                  <a:pt x="2631551" y="3630324"/>
                </a:cubicBezTo>
                <a:cubicBezTo>
                  <a:pt x="2596330" y="3659463"/>
                  <a:pt x="2557641" y="3683853"/>
                  <a:pt x="2518770" y="3707785"/>
                </a:cubicBezTo>
                <a:cubicBezTo>
                  <a:pt x="2481268" y="3729434"/>
                  <a:pt x="2445682" y="3756290"/>
                  <a:pt x="2404347" y="3770083"/>
                </a:cubicBezTo>
                <a:cubicBezTo>
                  <a:pt x="2357811" y="3788718"/>
                  <a:pt x="2328704" y="3752180"/>
                  <a:pt x="2304432" y="3717742"/>
                </a:cubicBezTo>
                <a:cubicBezTo>
                  <a:pt x="2267203" y="3670608"/>
                  <a:pt x="2231800" y="3622194"/>
                  <a:pt x="2192472" y="3576704"/>
                </a:cubicBezTo>
                <a:cubicBezTo>
                  <a:pt x="2144750" y="3519430"/>
                  <a:pt x="2078232" y="3484536"/>
                  <a:pt x="2015545" y="3446536"/>
                </a:cubicBezTo>
                <a:cubicBezTo>
                  <a:pt x="1976674" y="3422238"/>
                  <a:pt x="1941818" y="3391637"/>
                  <a:pt x="1902126" y="3368435"/>
                </a:cubicBezTo>
                <a:cubicBezTo>
                  <a:pt x="1862160" y="3348704"/>
                  <a:pt x="1823836" y="3326416"/>
                  <a:pt x="1781315" y="3315089"/>
                </a:cubicBezTo>
                <a:cubicBezTo>
                  <a:pt x="1799382" y="3341214"/>
                  <a:pt x="1813982" y="3367065"/>
                  <a:pt x="1834421" y="3390449"/>
                </a:cubicBezTo>
                <a:cubicBezTo>
                  <a:pt x="1872197" y="3432103"/>
                  <a:pt x="1918094" y="3464805"/>
                  <a:pt x="1961254" y="3500430"/>
                </a:cubicBezTo>
                <a:cubicBezTo>
                  <a:pt x="2029871" y="3558983"/>
                  <a:pt x="2089181" y="3627675"/>
                  <a:pt x="2156247" y="3687963"/>
                </a:cubicBezTo>
                <a:cubicBezTo>
                  <a:pt x="2177234" y="3705685"/>
                  <a:pt x="2193750" y="3727882"/>
                  <a:pt x="2213915" y="3746425"/>
                </a:cubicBezTo>
                <a:cubicBezTo>
                  <a:pt x="2232073" y="3761040"/>
                  <a:pt x="2250596" y="3775016"/>
                  <a:pt x="2268390" y="3790088"/>
                </a:cubicBezTo>
                <a:cubicBezTo>
                  <a:pt x="2288738" y="3811920"/>
                  <a:pt x="2339106" y="3831103"/>
                  <a:pt x="2328156" y="3866910"/>
                </a:cubicBezTo>
                <a:cubicBezTo>
                  <a:pt x="2316020" y="3889564"/>
                  <a:pt x="2294668" y="3906280"/>
                  <a:pt x="2278609" y="3926285"/>
                </a:cubicBezTo>
                <a:cubicBezTo>
                  <a:pt x="2252330" y="3957160"/>
                  <a:pt x="2230614" y="3992054"/>
                  <a:pt x="2201050" y="4020006"/>
                </a:cubicBezTo>
                <a:cubicBezTo>
                  <a:pt x="2167745" y="4050242"/>
                  <a:pt x="2125589" y="4067963"/>
                  <a:pt x="2084436" y="4084862"/>
                </a:cubicBezTo>
                <a:cubicBezTo>
                  <a:pt x="2012169" y="4113636"/>
                  <a:pt x="1940541" y="4148713"/>
                  <a:pt x="1861065" y="4149169"/>
                </a:cubicBezTo>
                <a:cubicBezTo>
                  <a:pt x="1846100" y="4149535"/>
                  <a:pt x="1829858" y="4150814"/>
                  <a:pt x="1813525" y="4150814"/>
                </a:cubicBezTo>
                <a:cubicBezTo>
                  <a:pt x="1783231" y="4150996"/>
                  <a:pt x="1753303" y="4146703"/>
                  <a:pt x="1732225" y="4124871"/>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4" name="Google Shape;184;p5"/>
          <p:cNvSpPr/>
          <p:nvPr/>
        </p:nvSpPr>
        <p:spPr>
          <a:xfrm rot="-4985326">
            <a:off x="10320366" y="477249"/>
            <a:ext cx="45" cy="244"/>
          </a:xfrm>
          <a:custGeom>
            <a:avLst/>
            <a:gdLst/>
            <a:ahLst/>
            <a:cxnLst/>
            <a:rect l="l" t="t" r="r" b="b"/>
            <a:pathLst>
              <a:path w="68" h="365" extrusionOk="0">
                <a:moveTo>
                  <a:pt x="68" y="0"/>
                </a:moveTo>
                <a:cubicBezTo>
                  <a:pt x="68" y="91"/>
                  <a:pt x="68" y="274"/>
                  <a:pt x="68" y="365"/>
                </a:cubicBezTo>
                <a:cubicBezTo>
                  <a:pt x="-23" y="274"/>
                  <a:pt x="-23" y="183"/>
                  <a:pt x="68" y="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5" name="Google Shape;185;p5"/>
          <p:cNvSpPr/>
          <p:nvPr/>
        </p:nvSpPr>
        <p:spPr>
          <a:xfrm rot="-4985326">
            <a:off x="9180800" y="-905842"/>
            <a:ext cx="927205" cy="2736196"/>
          </a:xfrm>
          <a:custGeom>
            <a:avLst/>
            <a:gdLst/>
            <a:ahLst/>
            <a:cxnLst/>
            <a:rect l="l" t="t" r="r" b="b"/>
            <a:pathLst>
              <a:path w="1394649" h="4095243" extrusionOk="0">
                <a:moveTo>
                  <a:pt x="126273" y="4094313"/>
                </a:moveTo>
                <a:cubicBezTo>
                  <a:pt x="65594" y="4083625"/>
                  <a:pt x="-50928" y="4058870"/>
                  <a:pt x="24716" y="3980039"/>
                </a:cubicBezTo>
                <a:cubicBezTo>
                  <a:pt x="69061" y="3921486"/>
                  <a:pt x="112586" y="3862294"/>
                  <a:pt x="153921" y="3801457"/>
                </a:cubicBezTo>
                <a:cubicBezTo>
                  <a:pt x="208851" y="3717054"/>
                  <a:pt x="265424" y="3638040"/>
                  <a:pt x="317252" y="3552814"/>
                </a:cubicBezTo>
                <a:cubicBezTo>
                  <a:pt x="376471" y="3450232"/>
                  <a:pt x="432314" y="3345641"/>
                  <a:pt x="486788" y="3240410"/>
                </a:cubicBezTo>
                <a:cubicBezTo>
                  <a:pt x="525385" y="3163588"/>
                  <a:pt x="556683" y="3083661"/>
                  <a:pt x="588711" y="3004007"/>
                </a:cubicBezTo>
                <a:cubicBezTo>
                  <a:pt x="677493" y="2802954"/>
                  <a:pt x="751768" y="2596147"/>
                  <a:pt x="831426" y="2391440"/>
                </a:cubicBezTo>
                <a:cubicBezTo>
                  <a:pt x="890007" y="2249032"/>
                  <a:pt x="934900" y="2102239"/>
                  <a:pt x="979155" y="1955080"/>
                </a:cubicBezTo>
                <a:cubicBezTo>
                  <a:pt x="1015836" y="1836787"/>
                  <a:pt x="1057809" y="1720047"/>
                  <a:pt x="1091388" y="1600840"/>
                </a:cubicBezTo>
                <a:cubicBezTo>
                  <a:pt x="1166210" y="1328173"/>
                  <a:pt x="1209461" y="1049110"/>
                  <a:pt x="1264574" y="772332"/>
                </a:cubicBezTo>
                <a:cubicBezTo>
                  <a:pt x="1295415" y="610376"/>
                  <a:pt x="1326165" y="445496"/>
                  <a:pt x="1338301" y="281347"/>
                </a:cubicBezTo>
                <a:cubicBezTo>
                  <a:pt x="1340947" y="217588"/>
                  <a:pt x="1349707" y="152549"/>
                  <a:pt x="1349433" y="89064"/>
                </a:cubicBezTo>
                <a:cubicBezTo>
                  <a:pt x="1349068" y="68602"/>
                  <a:pt x="1343685" y="48415"/>
                  <a:pt x="1345418" y="27953"/>
                </a:cubicBezTo>
                <a:cubicBezTo>
                  <a:pt x="1346148" y="19732"/>
                  <a:pt x="1353904" y="13064"/>
                  <a:pt x="1362025" y="12698"/>
                </a:cubicBezTo>
                <a:cubicBezTo>
                  <a:pt x="1361934" y="6396"/>
                  <a:pt x="1366496" y="-4292"/>
                  <a:pt x="1373796" y="1828"/>
                </a:cubicBezTo>
                <a:cubicBezTo>
                  <a:pt x="1377720" y="6761"/>
                  <a:pt x="1377263" y="14160"/>
                  <a:pt x="1377628" y="20280"/>
                </a:cubicBezTo>
                <a:cubicBezTo>
                  <a:pt x="1409291" y="126150"/>
                  <a:pt x="1388213" y="241794"/>
                  <a:pt x="1382191" y="350039"/>
                </a:cubicBezTo>
                <a:cubicBezTo>
                  <a:pt x="1375256" y="495645"/>
                  <a:pt x="1383103" y="641890"/>
                  <a:pt x="1367226" y="786947"/>
                </a:cubicBezTo>
                <a:cubicBezTo>
                  <a:pt x="1354361" y="898024"/>
                  <a:pt x="1339852" y="1009101"/>
                  <a:pt x="1323154" y="1119721"/>
                </a:cubicBezTo>
                <a:cubicBezTo>
                  <a:pt x="1297149" y="1255553"/>
                  <a:pt x="1267220" y="1391110"/>
                  <a:pt x="1237109" y="1525754"/>
                </a:cubicBezTo>
                <a:cubicBezTo>
                  <a:pt x="1209735" y="1648249"/>
                  <a:pt x="1182452" y="1770744"/>
                  <a:pt x="1149056" y="1891686"/>
                </a:cubicBezTo>
                <a:cubicBezTo>
                  <a:pt x="1118762" y="1998378"/>
                  <a:pt x="1077427" y="2102147"/>
                  <a:pt x="1040381" y="2206373"/>
                </a:cubicBezTo>
                <a:cubicBezTo>
                  <a:pt x="988553" y="2364676"/>
                  <a:pt x="941287" y="2524805"/>
                  <a:pt x="875042" y="2677810"/>
                </a:cubicBezTo>
                <a:cubicBezTo>
                  <a:pt x="824400" y="2800488"/>
                  <a:pt x="789818" y="2927002"/>
                  <a:pt x="741457" y="3049954"/>
                </a:cubicBezTo>
                <a:cubicBezTo>
                  <a:pt x="620647" y="3348381"/>
                  <a:pt x="508140" y="3655852"/>
                  <a:pt x="324096" y="3922308"/>
                </a:cubicBezTo>
                <a:cubicBezTo>
                  <a:pt x="288053" y="3971544"/>
                  <a:pt x="252011" y="4021967"/>
                  <a:pt x="203103" y="4059236"/>
                </a:cubicBezTo>
                <a:cubicBezTo>
                  <a:pt x="180473" y="4076500"/>
                  <a:pt x="156841" y="4100250"/>
                  <a:pt x="126273" y="4094313"/>
                </a:cubicBezTo>
                <a:close/>
                <a:moveTo>
                  <a:pt x="136949" y="4053024"/>
                </a:moveTo>
                <a:cubicBezTo>
                  <a:pt x="137131" y="4053024"/>
                  <a:pt x="137314" y="4053024"/>
                  <a:pt x="137405" y="4053024"/>
                </a:cubicBezTo>
                <a:cubicBezTo>
                  <a:pt x="139139" y="4052568"/>
                  <a:pt x="140872" y="4052020"/>
                  <a:pt x="142515" y="4051380"/>
                </a:cubicBezTo>
                <a:cubicBezTo>
                  <a:pt x="141602" y="4051745"/>
                  <a:pt x="140781" y="4052020"/>
                  <a:pt x="139869" y="4052294"/>
                </a:cubicBezTo>
                <a:cubicBezTo>
                  <a:pt x="311047" y="3948525"/>
                  <a:pt x="479306" y="3568982"/>
                  <a:pt x="560698" y="3380992"/>
                </a:cubicBezTo>
                <a:cubicBezTo>
                  <a:pt x="610883" y="3270554"/>
                  <a:pt x="651397" y="3155824"/>
                  <a:pt x="698115" y="3043925"/>
                </a:cubicBezTo>
                <a:cubicBezTo>
                  <a:pt x="743191" y="2931295"/>
                  <a:pt x="776222" y="2814281"/>
                  <a:pt x="819929" y="2701195"/>
                </a:cubicBezTo>
                <a:cubicBezTo>
                  <a:pt x="881156" y="2555224"/>
                  <a:pt x="934261" y="2406330"/>
                  <a:pt x="979520" y="2254695"/>
                </a:cubicBezTo>
                <a:cubicBezTo>
                  <a:pt x="1009996" y="2156955"/>
                  <a:pt x="1049962" y="2062595"/>
                  <a:pt x="1081442" y="1965220"/>
                </a:cubicBezTo>
                <a:cubicBezTo>
                  <a:pt x="1115021" y="1865835"/>
                  <a:pt x="1138289" y="1763345"/>
                  <a:pt x="1163199" y="1661494"/>
                </a:cubicBezTo>
                <a:cubicBezTo>
                  <a:pt x="1213750" y="1420889"/>
                  <a:pt x="1278991" y="1182476"/>
                  <a:pt x="1304905" y="937577"/>
                </a:cubicBezTo>
                <a:cubicBezTo>
                  <a:pt x="1322150" y="819101"/>
                  <a:pt x="1336294" y="699895"/>
                  <a:pt x="1334925" y="580414"/>
                </a:cubicBezTo>
                <a:cubicBezTo>
                  <a:pt x="1278443" y="902500"/>
                  <a:pt x="1224243" y="1225500"/>
                  <a:pt x="1148600" y="1543749"/>
                </a:cubicBezTo>
                <a:cubicBezTo>
                  <a:pt x="1116024" y="1671634"/>
                  <a:pt x="1072956" y="1796504"/>
                  <a:pt x="1032351" y="1922013"/>
                </a:cubicBezTo>
                <a:cubicBezTo>
                  <a:pt x="999685" y="2025325"/>
                  <a:pt x="970760" y="2129917"/>
                  <a:pt x="935174" y="2232316"/>
                </a:cubicBezTo>
                <a:cubicBezTo>
                  <a:pt x="898675" y="2339739"/>
                  <a:pt x="854056" y="2444056"/>
                  <a:pt x="814455" y="2550291"/>
                </a:cubicBezTo>
                <a:cubicBezTo>
                  <a:pt x="755692" y="2714897"/>
                  <a:pt x="688626" y="2876122"/>
                  <a:pt x="620464" y="3037074"/>
                </a:cubicBezTo>
                <a:cubicBezTo>
                  <a:pt x="588346" y="3118189"/>
                  <a:pt x="555679" y="3199122"/>
                  <a:pt x="515440" y="3276583"/>
                </a:cubicBezTo>
                <a:cubicBezTo>
                  <a:pt x="475747" y="3354410"/>
                  <a:pt x="432679" y="3430410"/>
                  <a:pt x="391618" y="3507597"/>
                </a:cubicBezTo>
                <a:cubicBezTo>
                  <a:pt x="343075" y="3598304"/>
                  <a:pt x="283217" y="3681794"/>
                  <a:pt x="226918" y="3767568"/>
                </a:cubicBezTo>
                <a:cubicBezTo>
                  <a:pt x="169524" y="3855991"/>
                  <a:pt x="107202" y="3940943"/>
                  <a:pt x="43604" y="4024981"/>
                </a:cubicBezTo>
                <a:cubicBezTo>
                  <a:pt x="72803" y="4042337"/>
                  <a:pt x="104374" y="4047909"/>
                  <a:pt x="136949" y="405302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 name="Google Shape;186;p5"/>
          <p:cNvSpPr/>
          <p:nvPr/>
        </p:nvSpPr>
        <p:spPr>
          <a:xfrm rot="-4985326">
            <a:off x="10208216" y="617909"/>
            <a:ext cx="109944" cy="54455"/>
          </a:xfrm>
          <a:custGeom>
            <a:avLst/>
            <a:gdLst/>
            <a:ahLst/>
            <a:cxnLst/>
            <a:rect l="l" t="t" r="r" b="b"/>
            <a:pathLst>
              <a:path w="165371" h="81501" extrusionOk="0">
                <a:moveTo>
                  <a:pt x="16880" y="81412"/>
                </a:moveTo>
                <a:cubicBezTo>
                  <a:pt x="9671" y="82234"/>
                  <a:pt x="-5932" y="77392"/>
                  <a:pt x="2372" y="68349"/>
                </a:cubicBezTo>
                <a:cubicBezTo>
                  <a:pt x="11496" y="61407"/>
                  <a:pt x="22446" y="57479"/>
                  <a:pt x="32757" y="52546"/>
                </a:cubicBezTo>
                <a:cubicBezTo>
                  <a:pt x="27921" y="24503"/>
                  <a:pt x="95261" y="10527"/>
                  <a:pt x="115974" y="3859"/>
                </a:cubicBezTo>
                <a:cubicBezTo>
                  <a:pt x="135774" y="-3997"/>
                  <a:pt x="170995" y="-1622"/>
                  <a:pt x="164608" y="27700"/>
                </a:cubicBezTo>
                <a:cubicBezTo>
                  <a:pt x="158951" y="45421"/>
                  <a:pt x="137143" y="45695"/>
                  <a:pt x="122543" y="51998"/>
                </a:cubicBezTo>
                <a:cubicBezTo>
                  <a:pt x="88052" y="63782"/>
                  <a:pt x="53926" y="80315"/>
                  <a:pt x="16880" y="81412"/>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7" name="Google Shape;187;p5"/>
          <p:cNvSpPr/>
          <p:nvPr/>
        </p:nvSpPr>
        <p:spPr>
          <a:xfrm rot="-4985326">
            <a:off x="10281000" y="408340"/>
            <a:ext cx="113161" cy="112464"/>
          </a:xfrm>
          <a:custGeom>
            <a:avLst/>
            <a:gdLst/>
            <a:ahLst/>
            <a:cxnLst/>
            <a:rect l="l" t="t" r="r" b="b"/>
            <a:pathLst>
              <a:path w="170211" h="168324" extrusionOk="0">
                <a:moveTo>
                  <a:pt x="143987" y="167494"/>
                </a:moveTo>
                <a:cubicBezTo>
                  <a:pt x="114697" y="150687"/>
                  <a:pt x="93619" y="121456"/>
                  <a:pt x="70169" y="97432"/>
                </a:cubicBezTo>
                <a:cubicBezTo>
                  <a:pt x="44346" y="71490"/>
                  <a:pt x="13140" y="46095"/>
                  <a:pt x="0" y="11019"/>
                </a:cubicBezTo>
                <a:cubicBezTo>
                  <a:pt x="5019" y="-23693"/>
                  <a:pt x="55387" y="33947"/>
                  <a:pt x="66792" y="42350"/>
                </a:cubicBezTo>
                <a:cubicBezTo>
                  <a:pt x="101010" y="68566"/>
                  <a:pt x="127836" y="102456"/>
                  <a:pt x="161324" y="129586"/>
                </a:cubicBezTo>
                <a:cubicBezTo>
                  <a:pt x="179847" y="143470"/>
                  <a:pt x="167164" y="173706"/>
                  <a:pt x="143987" y="16749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8" name="Google Shape;188;p5"/>
          <p:cNvSpPr/>
          <p:nvPr/>
        </p:nvSpPr>
        <p:spPr>
          <a:xfrm rot="-4985326">
            <a:off x="9617541" y="573703"/>
            <a:ext cx="497395" cy="205836"/>
          </a:xfrm>
          <a:custGeom>
            <a:avLst/>
            <a:gdLst/>
            <a:ahLst/>
            <a:cxnLst/>
            <a:rect l="l" t="t" r="r" b="b"/>
            <a:pathLst>
              <a:path w="748153" h="308074" extrusionOk="0">
                <a:moveTo>
                  <a:pt x="731432" y="306589"/>
                </a:moveTo>
                <a:cubicBezTo>
                  <a:pt x="713913" y="293344"/>
                  <a:pt x="700226" y="274892"/>
                  <a:pt x="680607" y="264021"/>
                </a:cubicBezTo>
                <a:cubicBezTo>
                  <a:pt x="628688" y="232233"/>
                  <a:pt x="568465" y="217983"/>
                  <a:pt x="514265" y="190853"/>
                </a:cubicBezTo>
                <a:cubicBezTo>
                  <a:pt x="444461" y="156599"/>
                  <a:pt x="368088" y="139334"/>
                  <a:pt x="296277" y="109921"/>
                </a:cubicBezTo>
                <a:cubicBezTo>
                  <a:pt x="216254" y="84435"/>
                  <a:pt x="133128" y="69911"/>
                  <a:pt x="51736" y="49267"/>
                </a:cubicBezTo>
                <a:cubicBezTo>
                  <a:pt x="32848" y="43603"/>
                  <a:pt x="-2008" y="45613"/>
                  <a:pt x="91" y="18027"/>
                </a:cubicBezTo>
                <a:cubicBezTo>
                  <a:pt x="1551" y="7248"/>
                  <a:pt x="12318" y="-1795"/>
                  <a:pt x="23450" y="305"/>
                </a:cubicBezTo>
                <a:cubicBezTo>
                  <a:pt x="112141" y="20493"/>
                  <a:pt x="201198" y="40589"/>
                  <a:pt x="288977" y="64522"/>
                </a:cubicBezTo>
                <a:cubicBezTo>
                  <a:pt x="335330" y="80051"/>
                  <a:pt x="384330" y="100969"/>
                  <a:pt x="430227" y="114945"/>
                </a:cubicBezTo>
                <a:cubicBezTo>
                  <a:pt x="480139" y="130839"/>
                  <a:pt x="526310" y="155137"/>
                  <a:pt x="573758" y="176786"/>
                </a:cubicBezTo>
                <a:cubicBezTo>
                  <a:pt x="613633" y="194233"/>
                  <a:pt x="656062" y="208849"/>
                  <a:pt x="692105" y="232598"/>
                </a:cubicBezTo>
                <a:cubicBezTo>
                  <a:pt x="708438" y="243103"/>
                  <a:pt x="763003" y="286127"/>
                  <a:pt x="744298" y="305767"/>
                </a:cubicBezTo>
                <a:cubicBezTo>
                  <a:pt x="740374" y="308690"/>
                  <a:pt x="735538" y="308690"/>
                  <a:pt x="731432" y="306589"/>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9" name="Google Shape;189;p5"/>
          <p:cNvSpPr/>
          <p:nvPr/>
        </p:nvSpPr>
        <p:spPr>
          <a:xfrm rot="-4985326">
            <a:off x="9747069" y="61118"/>
            <a:ext cx="577400" cy="67983"/>
          </a:xfrm>
          <a:custGeom>
            <a:avLst/>
            <a:gdLst/>
            <a:ahLst/>
            <a:cxnLst/>
            <a:rect l="l" t="t" r="r" b="b"/>
            <a:pathLst>
              <a:path w="868492" h="101750" extrusionOk="0">
                <a:moveTo>
                  <a:pt x="4603" y="101120"/>
                </a:moveTo>
                <a:cubicBezTo>
                  <a:pt x="-1054" y="99841"/>
                  <a:pt x="-1693" y="91163"/>
                  <a:pt x="3782" y="89062"/>
                </a:cubicBezTo>
                <a:cubicBezTo>
                  <a:pt x="6245" y="88149"/>
                  <a:pt x="8435" y="86414"/>
                  <a:pt x="10899" y="85409"/>
                </a:cubicBezTo>
                <a:cubicBezTo>
                  <a:pt x="36174" y="74995"/>
                  <a:pt x="61723" y="65313"/>
                  <a:pt x="87364" y="55995"/>
                </a:cubicBezTo>
                <a:cubicBezTo>
                  <a:pt x="193483" y="12789"/>
                  <a:pt x="309002" y="10048"/>
                  <a:pt x="421782" y="4293"/>
                </a:cubicBezTo>
                <a:cubicBezTo>
                  <a:pt x="563853" y="2923"/>
                  <a:pt x="705924" y="91"/>
                  <a:pt x="847995" y="0"/>
                </a:cubicBezTo>
                <a:cubicBezTo>
                  <a:pt x="874913" y="914"/>
                  <a:pt x="875734" y="40649"/>
                  <a:pt x="847995" y="41745"/>
                </a:cubicBezTo>
                <a:cubicBezTo>
                  <a:pt x="640227" y="44394"/>
                  <a:pt x="431728" y="37543"/>
                  <a:pt x="224599" y="56635"/>
                </a:cubicBezTo>
                <a:cubicBezTo>
                  <a:pt x="186549" y="61567"/>
                  <a:pt x="153426" y="70885"/>
                  <a:pt x="116928" y="80019"/>
                </a:cubicBezTo>
                <a:cubicBezTo>
                  <a:pt x="79973" y="87418"/>
                  <a:pt x="42653" y="105322"/>
                  <a:pt x="4603" y="10112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0" name="Google Shape;190;p5"/>
          <p:cNvSpPr/>
          <p:nvPr/>
        </p:nvSpPr>
        <p:spPr>
          <a:xfrm rot="-4985326">
            <a:off x="9124531" y="355932"/>
            <a:ext cx="540028" cy="255813"/>
          </a:xfrm>
          <a:custGeom>
            <a:avLst/>
            <a:gdLst/>
            <a:ahLst/>
            <a:cxnLst/>
            <a:rect l="l" t="t" r="r" b="b"/>
            <a:pathLst>
              <a:path w="812279" h="382873" extrusionOk="0">
                <a:moveTo>
                  <a:pt x="802598" y="382874"/>
                </a:moveTo>
                <a:cubicBezTo>
                  <a:pt x="787177" y="380224"/>
                  <a:pt x="776775" y="365883"/>
                  <a:pt x="764183" y="357571"/>
                </a:cubicBezTo>
                <a:cubicBezTo>
                  <a:pt x="731882" y="334003"/>
                  <a:pt x="701405" y="312994"/>
                  <a:pt x="666458" y="295547"/>
                </a:cubicBezTo>
                <a:cubicBezTo>
                  <a:pt x="592731" y="264032"/>
                  <a:pt x="529314" y="211600"/>
                  <a:pt x="452211" y="187484"/>
                </a:cubicBezTo>
                <a:cubicBezTo>
                  <a:pt x="410511" y="174422"/>
                  <a:pt x="367169" y="157523"/>
                  <a:pt x="326838" y="142999"/>
                </a:cubicBezTo>
                <a:cubicBezTo>
                  <a:pt x="227014" y="108196"/>
                  <a:pt x="120347" y="95499"/>
                  <a:pt x="25816" y="46172"/>
                </a:cubicBezTo>
                <a:cubicBezTo>
                  <a:pt x="16874" y="42061"/>
                  <a:pt x="5742" y="39412"/>
                  <a:pt x="1727" y="29273"/>
                </a:cubicBezTo>
                <a:cubicBezTo>
                  <a:pt x="-5755" y="12648"/>
                  <a:pt x="12494" y="-5713"/>
                  <a:pt x="29283" y="1687"/>
                </a:cubicBezTo>
                <a:cubicBezTo>
                  <a:pt x="60763" y="13927"/>
                  <a:pt x="90236" y="30826"/>
                  <a:pt x="122355" y="41605"/>
                </a:cubicBezTo>
                <a:cubicBezTo>
                  <a:pt x="173088" y="58047"/>
                  <a:pt x="225463" y="68278"/>
                  <a:pt x="276561" y="83441"/>
                </a:cubicBezTo>
                <a:cubicBezTo>
                  <a:pt x="354303" y="106552"/>
                  <a:pt x="430221" y="136331"/>
                  <a:pt x="506412" y="164100"/>
                </a:cubicBezTo>
                <a:cubicBezTo>
                  <a:pt x="556415" y="185566"/>
                  <a:pt x="599939" y="218999"/>
                  <a:pt x="648117" y="244119"/>
                </a:cubicBezTo>
                <a:cubicBezTo>
                  <a:pt x="691733" y="265128"/>
                  <a:pt x="733707" y="289975"/>
                  <a:pt x="770662" y="321489"/>
                </a:cubicBezTo>
                <a:cubicBezTo>
                  <a:pt x="782341" y="330898"/>
                  <a:pt x="833257" y="376845"/>
                  <a:pt x="802598" y="38287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1" name="Google Shape;191;p5"/>
          <p:cNvSpPr/>
          <p:nvPr/>
        </p:nvSpPr>
        <p:spPr>
          <a:xfrm rot="-4985326">
            <a:off x="8757225" y="108899"/>
            <a:ext cx="404683" cy="255064"/>
          </a:xfrm>
          <a:custGeom>
            <a:avLst/>
            <a:gdLst/>
            <a:ahLst/>
            <a:cxnLst/>
            <a:rect l="l" t="t" r="r" b="b"/>
            <a:pathLst>
              <a:path w="608701" h="381753" extrusionOk="0">
                <a:moveTo>
                  <a:pt x="595375" y="381711"/>
                </a:moveTo>
                <a:cubicBezTo>
                  <a:pt x="572290" y="374494"/>
                  <a:pt x="556231" y="347273"/>
                  <a:pt x="534970" y="334485"/>
                </a:cubicBezTo>
                <a:cubicBezTo>
                  <a:pt x="443450" y="271547"/>
                  <a:pt x="349010" y="211898"/>
                  <a:pt x="250463" y="160471"/>
                </a:cubicBezTo>
                <a:cubicBezTo>
                  <a:pt x="174090" y="113701"/>
                  <a:pt x="94432" y="75610"/>
                  <a:pt x="12675" y="40625"/>
                </a:cubicBezTo>
                <a:cubicBezTo>
                  <a:pt x="-12418" y="29663"/>
                  <a:pt x="3276" y="-8702"/>
                  <a:pt x="29099" y="1803"/>
                </a:cubicBezTo>
                <a:cubicBezTo>
                  <a:pt x="100454" y="33226"/>
                  <a:pt x="171626" y="65197"/>
                  <a:pt x="238510" y="105572"/>
                </a:cubicBezTo>
                <a:cubicBezTo>
                  <a:pt x="305120" y="144120"/>
                  <a:pt x="373737" y="178923"/>
                  <a:pt x="436789" y="223408"/>
                </a:cubicBezTo>
                <a:cubicBezTo>
                  <a:pt x="494365" y="263235"/>
                  <a:pt x="562070" y="295115"/>
                  <a:pt x="603953" y="353028"/>
                </a:cubicBezTo>
                <a:cubicBezTo>
                  <a:pt x="611161" y="362619"/>
                  <a:pt x="611526" y="382807"/>
                  <a:pt x="595375" y="381711"/>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2" name="Google Shape;192;p5"/>
          <p:cNvSpPr/>
          <p:nvPr/>
        </p:nvSpPr>
        <p:spPr>
          <a:xfrm rot="-4985326">
            <a:off x="8383971" y="-1063227"/>
            <a:ext cx="1971791" cy="2710933"/>
          </a:xfrm>
          <a:custGeom>
            <a:avLst/>
            <a:gdLst/>
            <a:ahLst/>
            <a:cxnLst/>
            <a:rect l="l" t="t" r="r" b="b"/>
            <a:pathLst>
              <a:path w="2965854" h="4057433" extrusionOk="0">
                <a:moveTo>
                  <a:pt x="2705437" y="2756458"/>
                </a:moveTo>
                <a:cubicBezTo>
                  <a:pt x="2616471" y="2752073"/>
                  <a:pt x="2527232" y="2738280"/>
                  <a:pt x="2442647" y="2709597"/>
                </a:cubicBezTo>
                <a:cubicBezTo>
                  <a:pt x="2407882" y="2696900"/>
                  <a:pt x="2378044" y="2674338"/>
                  <a:pt x="2344739" y="2658443"/>
                </a:cubicBezTo>
                <a:cubicBezTo>
                  <a:pt x="2312347" y="2640631"/>
                  <a:pt x="2272928" y="2626472"/>
                  <a:pt x="2250025" y="2596602"/>
                </a:cubicBezTo>
                <a:cubicBezTo>
                  <a:pt x="2232780" y="2535766"/>
                  <a:pt x="2342732" y="2524165"/>
                  <a:pt x="2383519" y="2521150"/>
                </a:cubicBezTo>
                <a:cubicBezTo>
                  <a:pt x="2474948" y="2514208"/>
                  <a:pt x="2566012" y="2522794"/>
                  <a:pt x="2656620" y="2535309"/>
                </a:cubicBezTo>
                <a:cubicBezTo>
                  <a:pt x="2748049" y="2545814"/>
                  <a:pt x="2838748" y="2562165"/>
                  <a:pt x="2928261" y="2583266"/>
                </a:cubicBezTo>
                <a:cubicBezTo>
                  <a:pt x="2932276" y="2580891"/>
                  <a:pt x="2937750" y="2573218"/>
                  <a:pt x="2938937" y="2569746"/>
                </a:cubicBezTo>
                <a:cubicBezTo>
                  <a:pt x="2979998" y="2447891"/>
                  <a:pt x="2964486" y="2315987"/>
                  <a:pt x="2954449" y="2190934"/>
                </a:cubicBezTo>
                <a:cubicBezTo>
                  <a:pt x="2939758" y="2068348"/>
                  <a:pt x="2928078" y="1941377"/>
                  <a:pt x="2885466" y="1824911"/>
                </a:cubicBezTo>
                <a:cubicBezTo>
                  <a:pt x="2865848" y="1816507"/>
                  <a:pt x="2843949" y="1817146"/>
                  <a:pt x="2822415" y="1817695"/>
                </a:cubicBezTo>
                <a:cubicBezTo>
                  <a:pt x="2813746" y="1817877"/>
                  <a:pt x="2805078" y="1818151"/>
                  <a:pt x="2796592" y="1817786"/>
                </a:cubicBezTo>
                <a:cubicBezTo>
                  <a:pt x="2771773" y="1817146"/>
                  <a:pt x="2746863" y="1817603"/>
                  <a:pt x="2721861" y="1818151"/>
                </a:cubicBezTo>
                <a:cubicBezTo>
                  <a:pt x="2669577" y="1819156"/>
                  <a:pt x="2617293" y="1820252"/>
                  <a:pt x="2565921" y="1810844"/>
                </a:cubicBezTo>
                <a:cubicBezTo>
                  <a:pt x="2534532" y="1803810"/>
                  <a:pt x="2501136" y="1800065"/>
                  <a:pt x="2472940" y="1783622"/>
                </a:cubicBezTo>
                <a:cubicBezTo>
                  <a:pt x="2398757" y="1734935"/>
                  <a:pt x="2365452" y="1671998"/>
                  <a:pt x="2448943" y="1610339"/>
                </a:cubicBezTo>
                <a:cubicBezTo>
                  <a:pt x="2525590" y="1554070"/>
                  <a:pt x="2622494" y="1536166"/>
                  <a:pt x="2713375" y="1515248"/>
                </a:cubicBezTo>
                <a:cubicBezTo>
                  <a:pt x="2762192" y="1504195"/>
                  <a:pt x="2811465" y="1491498"/>
                  <a:pt x="2861833" y="1492137"/>
                </a:cubicBezTo>
                <a:cubicBezTo>
                  <a:pt x="2871779" y="1438974"/>
                  <a:pt x="2854716" y="1388185"/>
                  <a:pt x="2841029" y="1337488"/>
                </a:cubicBezTo>
                <a:cubicBezTo>
                  <a:pt x="2835372" y="1313282"/>
                  <a:pt x="2831904" y="1288618"/>
                  <a:pt x="2827525" y="1266969"/>
                </a:cubicBezTo>
                <a:cubicBezTo>
                  <a:pt x="2805899" y="1156532"/>
                  <a:pt x="2784912" y="1046095"/>
                  <a:pt x="2747593" y="939677"/>
                </a:cubicBezTo>
                <a:cubicBezTo>
                  <a:pt x="2725602" y="873268"/>
                  <a:pt x="2690290" y="812523"/>
                  <a:pt x="2666657" y="746845"/>
                </a:cubicBezTo>
                <a:cubicBezTo>
                  <a:pt x="2618023" y="766484"/>
                  <a:pt x="2574681" y="797085"/>
                  <a:pt x="2528145" y="821109"/>
                </a:cubicBezTo>
                <a:cubicBezTo>
                  <a:pt x="2492011" y="840018"/>
                  <a:pt x="2459345" y="855273"/>
                  <a:pt x="2424488" y="874364"/>
                </a:cubicBezTo>
                <a:cubicBezTo>
                  <a:pt x="2344648" y="918758"/>
                  <a:pt x="2264442" y="962696"/>
                  <a:pt x="2178488" y="994210"/>
                </a:cubicBezTo>
                <a:cubicBezTo>
                  <a:pt x="2140894" y="1007273"/>
                  <a:pt x="2103301" y="1026638"/>
                  <a:pt x="2063517" y="1030292"/>
                </a:cubicBezTo>
                <a:cubicBezTo>
                  <a:pt x="2009134" y="1015585"/>
                  <a:pt x="2039611" y="940225"/>
                  <a:pt x="2063061" y="909350"/>
                </a:cubicBezTo>
                <a:cubicBezTo>
                  <a:pt x="2120273" y="836182"/>
                  <a:pt x="2189164" y="771783"/>
                  <a:pt x="2259697" y="711585"/>
                </a:cubicBezTo>
                <a:cubicBezTo>
                  <a:pt x="2331143" y="654677"/>
                  <a:pt x="2414543" y="616586"/>
                  <a:pt x="2491646" y="568629"/>
                </a:cubicBezTo>
                <a:cubicBezTo>
                  <a:pt x="2361163" y="524874"/>
                  <a:pt x="2332238" y="465682"/>
                  <a:pt x="2243547" y="373149"/>
                </a:cubicBezTo>
                <a:cubicBezTo>
                  <a:pt x="2168359" y="295413"/>
                  <a:pt x="2106586" y="205346"/>
                  <a:pt x="2032220" y="127702"/>
                </a:cubicBezTo>
                <a:cubicBezTo>
                  <a:pt x="1990702" y="78101"/>
                  <a:pt x="1936228" y="45582"/>
                  <a:pt x="1891791" y="0"/>
                </a:cubicBezTo>
                <a:cubicBezTo>
                  <a:pt x="1879564" y="32428"/>
                  <a:pt x="1856935" y="59101"/>
                  <a:pt x="1831295" y="81846"/>
                </a:cubicBezTo>
                <a:cubicBezTo>
                  <a:pt x="1805107" y="112721"/>
                  <a:pt x="1781474" y="145788"/>
                  <a:pt x="1751819" y="173557"/>
                </a:cubicBezTo>
                <a:cubicBezTo>
                  <a:pt x="1707108" y="217769"/>
                  <a:pt x="1651630" y="248461"/>
                  <a:pt x="1598433" y="281163"/>
                </a:cubicBezTo>
                <a:cubicBezTo>
                  <a:pt x="1508921" y="337524"/>
                  <a:pt x="1410374" y="376985"/>
                  <a:pt x="1318945" y="430240"/>
                </a:cubicBezTo>
                <a:cubicBezTo>
                  <a:pt x="1336556" y="447687"/>
                  <a:pt x="1357725" y="460932"/>
                  <a:pt x="1377069" y="476370"/>
                </a:cubicBezTo>
                <a:cubicBezTo>
                  <a:pt x="1429810" y="518297"/>
                  <a:pt x="1475889" y="568081"/>
                  <a:pt x="1521148" y="617865"/>
                </a:cubicBezTo>
                <a:cubicBezTo>
                  <a:pt x="1577538" y="680985"/>
                  <a:pt x="1619603" y="755614"/>
                  <a:pt x="1657287" y="831066"/>
                </a:cubicBezTo>
                <a:cubicBezTo>
                  <a:pt x="1685848" y="898571"/>
                  <a:pt x="1707382" y="977676"/>
                  <a:pt x="1683475" y="1049657"/>
                </a:cubicBezTo>
                <a:cubicBezTo>
                  <a:pt x="1654094" y="1132234"/>
                  <a:pt x="1558011" y="1119811"/>
                  <a:pt x="1499887" y="1075782"/>
                </a:cubicBezTo>
                <a:cubicBezTo>
                  <a:pt x="1433277" y="1019239"/>
                  <a:pt x="1372963" y="956027"/>
                  <a:pt x="1319584" y="886787"/>
                </a:cubicBezTo>
                <a:cubicBezTo>
                  <a:pt x="1235181" y="792153"/>
                  <a:pt x="1163735" y="688018"/>
                  <a:pt x="1104790" y="575845"/>
                </a:cubicBezTo>
                <a:cubicBezTo>
                  <a:pt x="1020843" y="608365"/>
                  <a:pt x="943192" y="653398"/>
                  <a:pt x="864264" y="694321"/>
                </a:cubicBezTo>
                <a:cubicBezTo>
                  <a:pt x="788620" y="740268"/>
                  <a:pt x="719912" y="791148"/>
                  <a:pt x="648192" y="842210"/>
                </a:cubicBezTo>
                <a:cubicBezTo>
                  <a:pt x="606675" y="874364"/>
                  <a:pt x="568716" y="910628"/>
                  <a:pt x="529662" y="945614"/>
                </a:cubicBezTo>
                <a:cubicBezTo>
                  <a:pt x="487142" y="983797"/>
                  <a:pt x="441975" y="1019330"/>
                  <a:pt x="403195" y="1061532"/>
                </a:cubicBezTo>
                <a:cubicBezTo>
                  <a:pt x="446172" y="1082998"/>
                  <a:pt x="494076" y="1090854"/>
                  <a:pt x="537145" y="1112138"/>
                </a:cubicBezTo>
                <a:cubicBezTo>
                  <a:pt x="633957" y="1157811"/>
                  <a:pt x="724474" y="1209513"/>
                  <a:pt x="817272" y="1261671"/>
                </a:cubicBezTo>
                <a:cubicBezTo>
                  <a:pt x="954598" y="1334565"/>
                  <a:pt x="1094570" y="1417782"/>
                  <a:pt x="1188280" y="1545027"/>
                </a:cubicBezTo>
                <a:cubicBezTo>
                  <a:pt x="1215107" y="1583757"/>
                  <a:pt x="1262920" y="1667887"/>
                  <a:pt x="1223684" y="1709723"/>
                </a:cubicBezTo>
                <a:cubicBezTo>
                  <a:pt x="1184813" y="1751651"/>
                  <a:pt x="1132164" y="1736579"/>
                  <a:pt x="1088456" y="1712007"/>
                </a:cubicBezTo>
                <a:cubicBezTo>
                  <a:pt x="1002046" y="1671998"/>
                  <a:pt x="923574" y="1618560"/>
                  <a:pt x="843186" y="1568229"/>
                </a:cubicBezTo>
                <a:cubicBezTo>
                  <a:pt x="783419" y="1535161"/>
                  <a:pt x="730952" y="1490950"/>
                  <a:pt x="671277" y="1457883"/>
                </a:cubicBezTo>
                <a:cubicBezTo>
                  <a:pt x="633684" y="1437604"/>
                  <a:pt x="595360" y="1418330"/>
                  <a:pt x="560595" y="1393118"/>
                </a:cubicBezTo>
                <a:cubicBezTo>
                  <a:pt x="501741" y="1346258"/>
                  <a:pt x="435861" y="1309719"/>
                  <a:pt x="370620" y="1272724"/>
                </a:cubicBezTo>
                <a:cubicBezTo>
                  <a:pt x="369616" y="1272541"/>
                  <a:pt x="368612" y="1272541"/>
                  <a:pt x="367609" y="1272359"/>
                </a:cubicBezTo>
                <a:lnTo>
                  <a:pt x="363502" y="1272998"/>
                </a:lnTo>
                <a:cubicBezTo>
                  <a:pt x="359853" y="1273912"/>
                  <a:pt x="356203" y="1275008"/>
                  <a:pt x="355290" y="1275465"/>
                </a:cubicBezTo>
                <a:cubicBezTo>
                  <a:pt x="288498" y="1301133"/>
                  <a:pt x="243057" y="1360142"/>
                  <a:pt x="202544" y="1416503"/>
                </a:cubicBezTo>
                <a:cubicBezTo>
                  <a:pt x="134291" y="1506753"/>
                  <a:pt x="81459" y="1608603"/>
                  <a:pt x="51713" y="1717762"/>
                </a:cubicBezTo>
                <a:cubicBezTo>
                  <a:pt x="22788" y="1829935"/>
                  <a:pt x="11747" y="1948502"/>
                  <a:pt x="9192" y="2063233"/>
                </a:cubicBezTo>
                <a:cubicBezTo>
                  <a:pt x="13481" y="2090728"/>
                  <a:pt x="176265" y="2109180"/>
                  <a:pt x="209022" y="2116396"/>
                </a:cubicBezTo>
                <a:cubicBezTo>
                  <a:pt x="255284" y="2121146"/>
                  <a:pt x="301455" y="2125896"/>
                  <a:pt x="346804" y="2135761"/>
                </a:cubicBezTo>
                <a:cubicBezTo>
                  <a:pt x="415239" y="2146723"/>
                  <a:pt x="483857" y="2157319"/>
                  <a:pt x="549098" y="2181800"/>
                </a:cubicBezTo>
                <a:cubicBezTo>
                  <a:pt x="617533" y="2205002"/>
                  <a:pt x="690530" y="2210208"/>
                  <a:pt x="759239" y="2232223"/>
                </a:cubicBezTo>
                <a:cubicBezTo>
                  <a:pt x="802216" y="2246107"/>
                  <a:pt x="845193" y="2260266"/>
                  <a:pt x="887805" y="2275064"/>
                </a:cubicBezTo>
                <a:cubicBezTo>
                  <a:pt x="922661" y="2290228"/>
                  <a:pt x="965365" y="2299910"/>
                  <a:pt x="989545" y="2330877"/>
                </a:cubicBezTo>
                <a:cubicBezTo>
                  <a:pt x="1009254" y="2367780"/>
                  <a:pt x="1011262" y="2415554"/>
                  <a:pt x="983705" y="2449078"/>
                </a:cubicBezTo>
                <a:cubicBezTo>
                  <a:pt x="935618" y="2511285"/>
                  <a:pt x="843277" y="2495482"/>
                  <a:pt x="773473" y="2499593"/>
                </a:cubicBezTo>
                <a:cubicBezTo>
                  <a:pt x="659415" y="2499867"/>
                  <a:pt x="547912" y="2468261"/>
                  <a:pt x="437777" y="2442593"/>
                </a:cubicBezTo>
                <a:cubicBezTo>
                  <a:pt x="332114" y="2422314"/>
                  <a:pt x="221614" y="2409160"/>
                  <a:pt x="116863" y="2387328"/>
                </a:cubicBezTo>
                <a:cubicBezTo>
                  <a:pt x="55545" y="2376093"/>
                  <a:pt x="22788" y="2358463"/>
                  <a:pt x="11017" y="2437112"/>
                </a:cubicBezTo>
                <a:cubicBezTo>
                  <a:pt x="-11247" y="2585549"/>
                  <a:pt x="-206" y="2740838"/>
                  <a:pt x="48154" y="2882789"/>
                </a:cubicBezTo>
                <a:cubicBezTo>
                  <a:pt x="78539" y="2964818"/>
                  <a:pt x="120422" y="3041457"/>
                  <a:pt x="164950" y="3116361"/>
                </a:cubicBezTo>
                <a:cubicBezTo>
                  <a:pt x="182104" y="3127140"/>
                  <a:pt x="204095" y="3126409"/>
                  <a:pt x="224990" y="3125678"/>
                </a:cubicBezTo>
                <a:cubicBezTo>
                  <a:pt x="231104" y="3125496"/>
                  <a:pt x="237217" y="3125222"/>
                  <a:pt x="243057" y="3125313"/>
                </a:cubicBezTo>
                <a:cubicBezTo>
                  <a:pt x="277274" y="3122755"/>
                  <a:pt x="311401" y="3118736"/>
                  <a:pt x="345344" y="3113986"/>
                </a:cubicBezTo>
                <a:cubicBezTo>
                  <a:pt x="418980" y="3104212"/>
                  <a:pt x="486229" y="3089779"/>
                  <a:pt x="556671" y="3071145"/>
                </a:cubicBezTo>
                <a:cubicBezTo>
                  <a:pt x="605306" y="3061097"/>
                  <a:pt x="653575" y="3048856"/>
                  <a:pt x="699746" y="3031592"/>
                </a:cubicBezTo>
                <a:cubicBezTo>
                  <a:pt x="729492" y="3022823"/>
                  <a:pt x="760699" y="3020630"/>
                  <a:pt x="791175" y="3016063"/>
                </a:cubicBezTo>
                <a:cubicBezTo>
                  <a:pt x="826396" y="3010217"/>
                  <a:pt x="862074" y="3006837"/>
                  <a:pt x="897660" y="3004828"/>
                </a:cubicBezTo>
                <a:cubicBezTo>
                  <a:pt x="904321" y="3004462"/>
                  <a:pt x="911712" y="3005558"/>
                  <a:pt x="917552" y="3008938"/>
                </a:cubicBezTo>
                <a:cubicBezTo>
                  <a:pt x="982154" y="3069866"/>
                  <a:pt x="877859" y="3120380"/>
                  <a:pt x="828495" y="3140476"/>
                </a:cubicBezTo>
                <a:cubicBezTo>
                  <a:pt x="759604" y="3171899"/>
                  <a:pt x="686515" y="3192818"/>
                  <a:pt x="611693" y="3202226"/>
                </a:cubicBezTo>
                <a:cubicBezTo>
                  <a:pt x="565887" y="3210996"/>
                  <a:pt x="520720" y="3223784"/>
                  <a:pt x="474093" y="3227438"/>
                </a:cubicBezTo>
                <a:cubicBezTo>
                  <a:pt x="395256" y="3238216"/>
                  <a:pt x="314321" y="3233101"/>
                  <a:pt x="237673" y="3257034"/>
                </a:cubicBezTo>
                <a:cubicBezTo>
                  <a:pt x="270796" y="3331755"/>
                  <a:pt x="316328" y="3402457"/>
                  <a:pt x="360126" y="3470783"/>
                </a:cubicBezTo>
                <a:cubicBezTo>
                  <a:pt x="385128" y="3507231"/>
                  <a:pt x="408761" y="3545505"/>
                  <a:pt x="442613" y="3574644"/>
                </a:cubicBezTo>
                <a:cubicBezTo>
                  <a:pt x="499734" y="3621687"/>
                  <a:pt x="577567" y="3651466"/>
                  <a:pt x="651933" y="3638677"/>
                </a:cubicBezTo>
                <a:cubicBezTo>
                  <a:pt x="708871" y="3628538"/>
                  <a:pt x="757688" y="3596293"/>
                  <a:pt x="808238" y="3570351"/>
                </a:cubicBezTo>
                <a:cubicBezTo>
                  <a:pt x="849573" y="3551990"/>
                  <a:pt x="894192" y="3530889"/>
                  <a:pt x="932790" y="3510428"/>
                </a:cubicBezTo>
                <a:cubicBezTo>
                  <a:pt x="978139" y="3486130"/>
                  <a:pt x="1022211" y="3459457"/>
                  <a:pt x="1065371" y="3431413"/>
                </a:cubicBezTo>
                <a:cubicBezTo>
                  <a:pt x="1072306" y="3408394"/>
                  <a:pt x="1129426" y="3396245"/>
                  <a:pt x="1148132" y="3390216"/>
                </a:cubicBezTo>
                <a:cubicBezTo>
                  <a:pt x="1158534" y="3386014"/>
                  <a:pt x="1173224" y="3384736"/>
                  <a:pt x="1183900" y="3388755"/>
                </a:cubicBezTo>
                <a:cubicBezTo>
                  <a:pt x="1241294" y="3255846"/>
                  <a:pt x="1292940" y="3120654"/>
                  <a:pt x="1344403" y="2985462"/>
                </a:cubicBezTo>
                <a:cubicBezTo>
                  <a:pt x="1331355" y="2973678"/>
                  <a:pt x="1319493" y="2960068"/>
                  <a:pt x="1303798" y="2951390"/>
                </a:cubicBezTo>
                <a:cubicBezTo>
                  <a:pt x="1251879" y="2919510"/>
                  <a:pt x="1191656" y="2905352"/>
                  <a:pt x="1137456" y="2878222"/>
                </a:cubicBezTo>
                <a:cubicBezTo>
                  <a:pt x="1067652" y="2843967"/>
                  <a:pt x="991279" y="2826703"/>
                  <a:pt x="919468" y="2797289"/>
                </a:cubicBezTo>
                <a:cubicBezTo>
                  <a:pt x="839445" y="2771804"/>
                  <a:pt x="756228" y="2757280"/>
                  <a:pt x="674927" y="2736635"/>
                </a:cubicBezTo>
                <a:cubicBezTo>
                  <a:pt x="656039" y="2730881"/>
                  <a:pt x="621183" y="2732982"/>
                  <a:pt x="623281" y="2705395"/>
                </a:cubicBezTo>
                <a:cubicBezTo>
                  <a:pt x="624741" y="2694616"/>
                  <a:pt x="635508" y="2685573"/>
                  <a:pt x="646641" y="2687674"/>
                </a:cubicBezTo>
                <a:cubicBezTo>
                  <a:pt x="735332" y="2707862"/>
                  <a:pt x="824389" y="2727958"/>
                  <a:pt x="912168" y="2751890"/>
                </a:cubicBezTo>
                <a:cubicBezTo>
                  <a:pt x="958430" y="2767419"/>
                  <a:pt x="1007521" y="2788337"/>
                  <a:pt x="1053418" y="2802313"/>
                </a:cubicBezTo>
                <a:cubicBezTo>
                  <a:pt x="1103330" y="2818116"/>
                  <a:pt x="1149500" y="2842505"/>
                  <a:pt x="1196949" y="2864155"/>
                </a:cubicBezTo>
                <a:cubicBezTo>
                  <a:pt x="1236823" y="2881602"/>
                  <a:pt x="1279253" y="2896126"/>
                  <a:pt x="1315295" y="2919967"/>
                </a:cubicBezTo>
                <a:cubicBezTo>
                  <a:pt x="1323781" y="2925448"/>
                  <a:pt x="1342669" y="2939789"/>
                  <a:pt x="1356174" y="2954952"/>
                </a:cubicBezTo>
                <a:cubicBezTo>
                  <a:pt x="1374332" y="2907270"/>
                  <a:pt x="1392581" y="2859496"/>
                  <a:pt x="1411104" y="2811905"/>
                </a:cubicBezTo>
                <a:cubicBezTo>
                  <a:pt x="1469685" y="2669496"/>
                  <a:pt x="1514578" y="2522703"/>
                  <a:pt x="1558832" y="2375545"/>
                </a:cubicBezTo>
                <a:cubicBezTo>
                  <a:pt x="1567501" y="2347501"/>
                  <a:pt x="1576443" y="2319641"/>
                  <a:pt x="1585568" y="2291781"/>
                </a:cubicBezTo>
                <a:cubicBezTo>
                  <a:pt x="1575439" y="2286300"/>
                  <a:pt x="1567136" y="2276617"/>
                  <a:pt x="1557646" y="2270223"/>
                </a:cubicBezTo>
                <a:cubicBezTo>
                  <a:pt x="1525345" y="2246656"/>
                  <a:pt x="1494869" y="2225646"/>
                  <a:pt x="1459921" y="2208290"/>
                </a:cubicBezTo>
                <a:cubicBezTo>
                  <a:pt x="1386103" y="2176776"/>
                  <a:pt x="1322686" y="2124343"/>
                  <a:pt x="1245674" y="2100228"/>
                </a:cubicBezTo>
                <a:cubicBezTo>
                  <a:pt x="1203975" y="2087257"/>
                  <a:pt x="1160632" y="2070266"/>
                  <a:pt x="1120301" y="2055742"/>
                </a:cubicBezTo>
                <a:cubicBezTo>
                  <a:pt x="1020478" y="2020939"/>
                  <a:pt x="913810" y="2008242"/>
                  <a:pt x="819279" y="1958824"/>
                </a:cubicBezTo>
                <a:cubicBezTo>
                  <a:pt x="810337" y="1954714"/>
                  <a:pt x="799205" y="1952065"/>
                  <a:pt x="795190" y="1941925"/>
                </a:cubicBezTo>
                <a:cubicBezTo>
                  <a:pt x="787708" y="1925300"/>
                  <a:pt x="805957" y="1906940"/>
                  <a:pt x="822746" y="1914339"/>
                </a:cubicBezTo>
                <a:cubicBezTo>
                  <a:pt x="854226" y="1926579"/>
                  <a:pt x="883699" y="1943478"/>
                  <a:pt x="915818" y="1954257"/>
                </a:cubicBezTo>
                <a:cubicBezTo>
                  <a:pt x="966460" y="1970699"/>
                  <a:pt x="1018926" y="1980930"/>
                  <a:pt x="1070025" y="1996093"/>
                </a:cubicBezTo>
                <a:cubicBezTo>
                  <a:pt x="1147767" y="2019204"/>
                  <a:pt x="1223684" y="2048891"/>
                  <a:pt x="1299875" y="2076752"/>
                </a:cubicBezTo>
                <a:cubicBezTo>
                  <a:pt x="1349878" y="2098218"/>
                  <a:pt x="1393402" y="2131651"/>
                  <a:pt x="1441581" y="2156771"/>
                </a:cubicBezTo>
                <a:cubicBezTo>
                  <a:pt x="1485196" y="2177872"/>
                  <a:pt x="1527170" y="2202627"/>
                  <a:pt x="1564125" y="2234141"/>
                </a:cubicBezTo>
                <a:cubicBezTo>
                  <a:pt x="1569782" y="2238617"/>
                  <a:pt x="1584199" y="2251405"/>
                  <a:pt x="1594510" y="2264194"/>
                </a:cubicBezTo>
                <a:cubicBezTo>
                  <a:pt x="1620971" y="2183535"/>
                  <a:pt x="1647980" y="2102968"/>
                  <a:pt x="1670974" y="2021213"/>
                </a:cubicBezTo>
                <a:cubicBezTo>
                  <a:pt x="1709481" y="1880815"/>
                  <a:pt x="1739683" y="1738772"/>
                  <a:pt x="1767331" y="1596180"/>
                </a:cubicBezTo>
                <a:cubicBezTo>
                  <a:pt x="1750724" y="1585127"/>
                  <a:pt x="1737037" y="1565579"/>
                  <a:pt x="1720065" y="1555349"/>
                </a:cubicBezTo>
                <a:cubicBezTo>
                  <a:pt x="1628545" y="1492411"/>
                  <a:pt x="1534105" y="1432762"/>
                  <a:pt x="1435558" y="1381335"/>
                </a:cubicBezTo>
                <a:cubicBezTo>
                  <a:pt x="1359185" y="1334657"/>
                  <a:pt x="1279527" y="1296474"/>
                  <a:pt x="1197770" y="1261489"/>
                </a:cubicBezTo>
                <a:cubicBezTo>
                  <a:pt x="1172677" y="1250527"/>
                  <a:pt x="1188463" y="1212162"/>
                  <a:pt x="1214194" y="1222667"/>
                </a:cubicBezTo>
                <a:cubicBezTo>
                  <a:pt x="1285549" y="1254090"/>
                  <a:pt x="1356813" y="1285969"/>
                  <a:pt x="1423605" y="1326436"/>
                </a:cubicBezTo>
                <a:cubicBezTo>
                  <a:pt x="1490215" y="1364984"/>
                  <a:pt x="1558832" y="1399878"/>
                  <a:pt x="1621884" y="1444272"/>
                </a:cubicBezTo>
                <a:cubicBezTo>
                  <a:pt x="1673438" y="1479897"/>
                  <a:pt x="1733205" y="1509219"/>
                  <a:pt x="1775087" y="1556536"/>
                </a:cubicBezTo>
                <a:cubicBezTo>
                  <a:pt x="1798263" y="1435320"/>
                  <a:pt x="1820071" y="1313830"/>
                  <a:pt x="1844252" y="1192705"/>
                </a:cubicBezTo>
                <a:cubicBezTo>
                  <a:pt x="1875093" y="1030749"/>
                  <a:pt x="1905843" y="865869"/>
                  <a:pt x="1917979" y="701720"/>
                </a:cubicBezTo>
                <a:cubicBezTo>
                  <a:pt x="1920625" y="637961"/>
                  <a:pt x="1929385" y="572922"/>
                  <a:pt x="1929111" y="509437"/>
                </a:cubicBezTo>
                <a:cubicBezTo>
                  <a:pt x="1928655" y="488975"/>
                  <a:pt x="1923362" y="468788"/>
                  <a:pt x="1925096" y="448326"/>
                </a:cubicBezTo>
                <a:cubicBezTo>
                  <a:pt x="1925826" y="440105"/>
                  <a:pt x="1933673" y="433437"/>
                  <a:pt x="1941703" y="433071"/>
                </a:cubicBezTo>
                <a:cubicBezTo>
                  <a:pt x="1941612" y="426769"/>
                  <a:pt x="1946174" y="416081"/>
                  <a:pt x="1953474" y="422201"/>
                </a:cubicBezTo>
                <a:cubicBezTo>
                  <a:pt x="1957397" y="427134"/>
                  <a:pt x="1956941" y="434533"/>
                  <a:pt x="1957306" y="440653"/>
                </a:cubicBezTo>
                <a:cubicBezTo>
                  <a:pt x="1988969" y="546615"/>
                  <a:pt x="1967891" y="662167"/>
                  <a:pt x="1961960" y="770412"/>
                </a:cubicBezTo>
                <a:cubicBezTo>
                  <a:pt x="1955025" y="916018"/>
                  <a:pt x="1962781" y="1062263"/>
                  <a:pt x="1946904" y="1207320"/>
                </a:cubicBezTo>
                <a:cubicBezTo>
                  <a:pt x="1934038" y="1318489"/>
                  <a:pt x="1919530" y="1429474"/>
                  <a:pt x="1902832" y="1540094"/>
                </a:cubicBezTo>
                <a:cubicBezTo>
                  <a:pt x="1899273" y="1558911"/>
                  <a:pt x="1895532" y="1577820"/>
                  <a:pt x="1891791" y="1596637"/>
                </a:cubicBezTo>
                <a:cubicBezTo>
                  <a:pt x="1915150" y="1581565"/>
                  <a:pt x="1934586" y="1560738"/>
                  <a:pt x="1957489" y="1544844"/>
                </a:cubicBezTo>
                <a:cubicBezTo>
                  <a:pt x="2019354" y="1499354"/>
                  <a:pt x="2085690" y="1459709"/>
                  <a:pt x="2150840" y="1419152"/>
                </a:cubicBezTo>
                <a:cubicBezTo>
                  <a:pt x="2291542" y="1342056"/>
                  <a:pt x="2444015" y="1289623"/>
                  <a:pt x="2591013" y="1226320"/>
                </a:cubicBezTo>
                <a:cubicBezTo>
                  <a:pt x="2615650" y="1216455"/>
                  <a:pt x="2631983" y="1253176"/>
                  <a:pt x="2607073" y="1264229"/>
                </a:cubicBezTo>
                <a:cubicBezTo>
                  <a:pt x="2470385" y="1322142"/>
                  <a:pt x="2329592" y="1370556"/>
                  <a:pt x="2195733" y="1435137"/>
                </a:cubicBezTo>
                <a:cubicBezTo>
                  <a:pt x="2116988" y="1477339"/>
                  <a:pt x="2039976" y="1523469"/>
                  <a:pt x="1964606" y="1571426"/>
                </a:cubicBezTo>
                <a:cubicBezTo>
                  <a:pt x="1940334" y="1585858"/>
                  <a:pt x="1917340" y="1608238"/>
                  <a:pt x="1888597" y="1612166"/>
                </a:cubicBezTo>
                <a:cubicBezTo>
                  <a:pt x="1866151" y="1723882"/>
                  <a:pt x="1841514" y="1835324"/>
                  <a:pt x="1816695" y="1946127"/>
                </a:cubicBezTo>
                <a:cubicBezTo>
                  <a:pt x="1789960" y="2065882"/>
                  <a:pt x="1763316" y="2185728"/>
                  <a:pt x="1730923" y="2304021"/>
                </a:cubicBezTo>
                <a:cubicBezTo>
                  <a:pt x="1812042" y="2248574"/>
                  <a:pt x="1912778" y="2229482"/>
                  <a:pt x="2005667" y="2201531"/>
                </a:cubicBezTo>
                <a:cubicBezTo>
                  <a:pt x="2184236" y="2150651"/>
                  <a:pt x="2368828" y="2121603"/>
                  <a:pt x="2553602" y="2104978"/>
                </a:cubicBezTo>
                <a:cubicBezTo>
                  <a:pt x="2576688" y="2104521"/>
                  <a:pt x="2581980" y="2139598"/>
                  <a:pt x="2559077" y="2145353"/>
                </a:cubicBezTo>
                <a:cubicBezTo>
                  <a:pt x="2346473" y="2163987"/>
                  <a:pt x="2135419" y="2199338"/>
                  <a:pt x="1929567" y="2256612"/>
                </a:cubicBezTo>
                <a:cubicBezTo>
                  <a:pt x="1876370" y="2269766"/>
                  <a:pt x="1823447" y="2284838"/>
                  <a:pt x="1772532" y="2305300"/>
                </a:cubicBezTo>
                <a:cubicBezTo>
                  <a:pt x="1757020" y="2309958"/>
                  <a:pt x="1741508" y="2321011"/>
                  <a:pt x="1725449" y="2323204"/>
                </a:cubicBezTo>
                <a:cubicBezTo>
                  <a:pt x="1695520" y="2426059"/>
                  <a:pt x="1655736" y="2526174"/>
                  <a:pt x="1620059" y="2626838"/>
                </a:cubicBezTo>
                <a:cubicBezTo>
                  <a:pt x="1577355" y="2757280"/>
                  <a:pt x="1537754" y="2889001"/>
                  <a:pt x="1488025" y="3016976"/>
                </a:cubicBezTo>
                <a:cubicBezTo>
                  <a:pt x="1507643" y="3009121"/>
                  <a:pt x="1527444" y="3001630"/>
                  <a:pt x="1547335" y="2994505"/>
                </a:cubicBezTo>
                <a:cubicBezTo>
                  <a:pt x="1653455" y="2951299"/>
                  <a:pt x="1768973" y="2948558"/>
                  <a:pt x="1881754" y="2942803"/>
                </a:cubicBezTo>
                <a:cubicBezTo>
                  <a:pt x="2023825" y="2941433"/>
                  <a:pt x="2165896" y="2938602"/>
                  <a:pt x="2307967" y="2938510"/>
                </a:cubicBezTo>
                <a:cubicBezTo>
                  <a:pt x="2334976" y="2939424"/>
                  <a:pt x="2335706" y="2979159"/>
                  <a:pt x="2307967" y="2980255"/>
                </a:cubicBezTo>
                <a:cubicBezTo>
                  <a:pt x="2100198" y="2982905"/>
                  <a:pt x="1891700" y="2976054"/>
                  <a:pt x="1684570" y="2995145"/>
                </a:cubicBezTo>
                <a:cubicBezTo>
                  <a:pt x="1646520" y="3000077"/>
                  <a:pt x="1613398" y="3009395"/>
                  <a:pt x="1576899" y="3018529"/>
                </a:cubicBezTo>
                <a:cubicBezTo>
                  <a:pt x="1544598" y="3025106"/>
                  <a:pt x="1512114" y="3039539"/>
                  <a:pt x="1478992" y="3040270"/>
                </a:cubicBezTo>
                <a:cubicBezTo>
                  <a:pt x="1471236" y="3059726"/>
                  <a:pt x="1463115" y="3079183"/>
                  <a:pt x="1454811" y="3098366"/>
                </a:cubicBezTo>
                <a:cubicBezTo>
                  <a:pt x="1410009" y="3206885"/>
                  <a:pt x="1377799" y="3318327"/>
                  <a:pt x="1337559" y="3427668"/>
                </a:cubicBezTo>
                <a:cubicBezTo>
                  <a:pt x="1353710" y="3438264"/>
                  <a:pt x="1372689" y="3458909"/>
                  <a:pt x="1379077" y="3463658"/>
                </a:cubicBezTo>
                <a:cubicBezTo>
                  <a:pt x="1388566" y="3470966"/>
                  <a:pt x="1397509" y="3478822"/>
                  <a:pt x="1406177" y="3486952"/>
                </a:cubicBezTo>
                <a:cubicBezTo>
                  <a:pt x="1406816" y="3483937"/>
                  <a:pt x="1407454" y="3481106"/>
                  <a:pt x="1408093" y="3478183"/>
                </a:cubicBezTo>
                <a:cubicBezTo>
                  <a:pt x="1422236" y="3489418"/>
                  <a:pt x="1434646" y="3500654"/>
                  <a:pt x="1442676" y="3507505"/>
                </a:cubicBezTo>
                <a:cubicBezTo>
                  <a:pt x="1495964" y="3561581"/>
                  <a:pt x="1542682" y="3623240"/>
                  <a:pt x="1573341" y="3693028"/>
                </a:cubicBezTo>
                <a:cubicBezTo>
                  <a:pt x="1601080" y="3765374"/>
                  <a:pt x="1635662" y="3834615"/>
                  <a:pt x="1666595" y="3905682"/>
                </a:cubicBezTo>
                <a:cubicBezTo>
                  <a:pt x="1685939" y="3948249"/>
                  <a:pt x="1693056" y="3996023"/>
                  <a:pt x="1716324" y="4036581"/>
                </a:cubicBezTo>
                <a:cubicBezTo>
                  <a:pt x="1730102" y="4060331"/>
                  <a:pt x="1769065" y="4058321"/>
                  <a:pt x="1800271" y="4056311"/>
                </a:cubicBezTo>
                <a:cubicBezTo>
                  <a:pt x="1809304" y="4055763"/>
                  <a:pt x="1817790" y="4055124"/>
                  <a:pt x="1824725" y="4055215"/>
                </a:cubicBezTo>
                <a:cubicBezTo>
                  <a:pt x="1885769" y="4053754"/>
                  <a:pt x="1941429" y="4029730"/>
                  <a:pt x="1996816" y="4006437"/>
                </a:cubicBezTo>
                <a:cubicBezTo>
                  <a:pt x="2035504" y="3990908"/>
                  <a:pt x="2075014" y="3976384"/>
                  <a:pt x="2110418" y="3954004"/>
                </a:cubicBezTo>
                <a:cubicBezTo>
                  <a:pt x="2163980" y="3914360"/>
                  <a:pt x="2195095" y="3851879"/>
                  <a:pt x="2242725" y="3805932"/>
                </a:cubicBezTo>
                <a:cubicBezTo>
                  <a:pt x="2201299" y="3769850"/>
                  <a:pt x="2152026" y="3738427"/>
                  <a:pt x="2116166" y="3697048"/>
                </a:cubicBezTo>
                <a:cubicBezTo>
                  <a:pt x="2056582" y="3638221"/>
                  <a:pt x="1995447" y="3581038"/>
                  <a:pt x="1936867" y="3521024"/>
                </a:cubicBezTo>
                <a:cubicBezTo>
                  <a:pt x="1879747" y="3463841"/>
                  <a:pt x="1808118" y="3422279"/>
                  <a:pt x="1755742" y="3360163"/>
                </a:cubicBezTo>
                <a:cubicBezTo>
                  <a:pt x="1734573" y="3333947"/>
                  <a:pt x="1717693" y="3304716"/>
                  <a:pt x="1698622" y="3276947"/>
                </a:cubicBezTo>
                <a:cubicBezTo>
                  <a:pt x="1684205" y="3259135"/>
                  <a:pt x="1677909" y="3234289"/>
                  <a:pt x="1705283" y="3224971"/>
                </a:cubicBezTo>
                <a:cubicBezTo>
                  <a:pt x="1755560" y="3208986"/>
                  <a:pt x="1802917" y="3244063"/>
                  <a:pt x="1847445" y="3262697"/>
                </a:cubicBezTo>
                <a:cubicBezTo>
                  <a:pt x="1897448" y="3284438"/>
                  <a:pt x="1939148" y="3320062"/>
                  <a:pt x="1983676" y="3350755"/>
                </a:cubicBezTo>
                <a:cubicBezTo>
                  <a:pt x="2016981" y="3372952"/>
                  <a:pt x="2052568" y="3391404"/>
                  <a:pt x="2085873" y="3413692"/>
                </a:cubicBezTo>
                <a:cubicBezTo>
                  <a:pt x="2136606" y="3445481"/>
                  <a:pt x="2178123" y="3488687"/>
                  <a:pt x="2214622" y="3535639"/>
                </a:cubicBezTo>
                <a:cubicBezTo>
                  <a:pt x="2250208" y="3578754"/>
                  <a:pt x="2282783" y="3624245"/>
                  <a:pt x="2317821" y="3667726"/>
                </a:cubicBezTo>
                <a:cubicBezTo>
                  <a:pt x="2330778" y="3687548"/>
                  <a:pt x="2350214" y="3680149"/>
                  <a:pt x="2368007" y="3671745"/>
                </a:cubicBezTo>
                <a:cubicBezTo>
                  <a:pt x="2394377" y="3658043"/>
                  <a:pt x="2419561" y="3642331"/>
                  <a:pt x="2444928" y="3626894"/>
                </a:cubicBezTo>
                <a:cubicBezTo>
                  <a:pt x="2490916" y="3598759"/>
                  <a:pt x="2536996" y="3570259"/>
                  <a:pt x="2577509" y="3534452"/>
                </a:cubicBezTo>
                <a:cubicBezTo>
                  <a:pt x="2632896" y="3483572"/>
                  <a:pt x="2679796" y="3424197"/>
                  <a:pt x="2726515" y="3365461"/>
                </a:cubicBezTo>
                <a:cubicBezTo>
                  <a:pt x="2786281" y="3282428"/>
                  <a:pt x="2842398" y="3198481"/>
                  <a:pt x="2879444" y="3102933"/>
                </a:cubicBezTo>
                <a:cubicBezTo>
                  <a:pt x="2913114" y="2995601"/>
                  <a:pt x="2942860" y="2885256"/>
                  <a:pt x="2939302" y="2771621"/>
                </a:cubicBezTo>
                <a:cubicBezTo>
                  <a:pt x="2861742" y="2759289"/>
                  <a:pt x="2783452" y="2762852"/>
                  <a:pt x="2705437" y="2756458"/>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 name="Google Shape;193;p5"/>
          <p:cNvSpPr/>
          <p:nvPr/>
        </p:nvSpPr>
        <p:spPr>
          <a:xfrm rot="-4985326">
            <a:off x="9392149" y="-671343"/>
            <a:ext cx="858443" cy="2320189"/>
          </a:xfrm>
          <a:custGeom>
            <a:avLst/>
            <a:gdLst/>
            <a:ahLst/>
            <a:cxnLst/>
            <a:rect l="l" t="t" r="r" b="b"/>
            <a:pathLst>
              <a:path w="1291219" h="3472610" extrusionOk="0">
                <a:moveTo>
                  <a:pt x="1291139" y="0"/>
                </a:moveTo>
                <a:cubicBezTo>
                  <a:pt x="1292416" y="119481"/>
                  <a:pt x="1278273" y="238779"/>
                  <a:pt x="1261119" y="357163"/>
                </a:cubicBezTo>
                <a:cubicBezTo>
                  <a:pt x="1235205" y="602062"/>
                  <a:pt x="1169963" y="840475"/>
                  <a:pt x="1119413" y="1081080"/>
                </a:cubicBezTo>
                <a:cubicBezTo>
                  <a:pt x="1094411" y="1182931"/>
                  <a:pt x="1071235" y="1285421"/>
                  <a:pt x="1037656" y="1384806"/>
                </a:cubicBezTo>
                <a:cubicBezTo>
                  <a:pt x="1006085" y="1482181"/>
                  <a:pt x="966210" y="1576541"/>
                  <a:pt x="935733" y="1674281"/>
                </a:cubicBezTo>
                <a:cubicBezTo>
                  <a:pt x="890384" y="1825824"/>
                  <a:pt x="837370" y="1974901"/>
                  <a:pt x="776143" y="2120781"/>
                </a:cubicBezTo>
                <a:cubicBezTo>
                  <a:pt x="732436" y="2233958"/>
                  <a:pt x="699405" y="2350881"/>
                  <a:pt x="654329" y="2463511"/>
                </a:cubicBezTo>
                <a:cubicBezTo>
                  <a:pt x="607611" y="2575410"/>
                  <a:pt x="567006" y="2690140"/>
                  <a:pt x="516912" y="2800578"/>
                </a:cubicBezTo>
                <a:cubicBezTo>
                  <a:pt x="435611" y="2988476"/>
                  <a:pt x="267170" y="3368019"/>
                  <a:pt x="96083" y="3471880"/>
                </a:cubicBezTo>
                <a:cubicBezTo>
                  <a:pt x="95261" y="3472154"/>
                  <a:pt x="94440" y="3472428"/>
                  <a:pt x="93528" y="3472610"/>
                </a:cubicBezTo>
                <a:cubicBezTo>
                  <a:pt x="93345" y="3472610"/>
                  <a:pt x="93163" y="3472610"/>
                  <a:pt x="93071" y="3472610"/>
                </a:cubicBezTo>
                <a:cubicBezTo>
                  <a:pt x="60496" y="3467586"/>
                  <a:pt x="28925" y="3461923"/>
                  <a:pt x="0" y="3444476"/>
                </a:cubicBezTo>
                <a:cubicBezTo>
                  <a:pt x="63599" y="3360529"/>
                  <a:pt x="125920" y="3275577"/>
                  <a:pt x="183223" y="3187154"/>
                </a:cubicBezTo>
                <a:cubicBezTo>
                  <a:pt x="239522" y="3101380"/>
                  <a:pt x="299380" y="3017890"/>
                  <a:pt x="347923" y="2927183"/>
                </a:cubicBezTo>
                <a:cubicBezTo>
                  <a:pt x="388984" y="2849996"/>
                  <a:pt x="432052" y="2773996"/>
                  <a:pt x="471745" y="2696169"/>
                </a:cubicBezTo>
                <a:cubicBezTo>
                  <a:pt x="511984" y="2618708"/>
                  <a:pt x="544651" y="2537775"/>
                  <a:pt x="576770" y="2456660"/>
                </a:cubicBezTo>
                <a:cubicBezTo>
                  <a:pt x="644931" y="2295800"/>
                  <a:pt x="711997" y="2134483"/>
                  <a:pt x="770760" y="1969877"/>
                </a:cubicBezTo>
                <a:cubicBezTo>
                  <a:pt x="810452" y="1863642"/>
                  <a:pt x="854980" y="1759324"/>
                  <a:pt x="891479" y="1651901"/>
                </a:cubicBezTo>
                <a:cubicBezTo>
                  <a:pt x="927156" y="1549503"/>
                  <a:pt x="956081" y="1444912"/>
                  <a:pt x="988657" y="1341599"/>
                </a:cubicBezTo>
                <a:cubicBezTo>
                  <a:pt x="1029261" y="1216090"/>
                  <a:pt x="1072330" y="1091311"/>
                  <a:pt x="1104905" y="963335"/>
                </a:cubicBezTo>
                <a:cubicBezTo>
                  <a:pt x="1180366" y="645177"/>
                  <a:pt x="1234657" y="322086"/>
                  <a:pt x="1291139" y="0"/>
                </a:cubicBezTo>
                <a:close/>
              </a:path>
            </a:pathLst>
          </a:custGeom>
          <a:solidFill>
            <a:srgbClr val="FFCC47"/>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4" name="Google Shape;194;p5"/>
          <p:cNvSpPr/>
          <p:nvPr/>
        </p:nvSpPr>
        <p:spPr>
          <a:xfrm>
            <a:off x="7868293" y="2361754"/>
            <a:ext cx="1043123" cy="1067161"/>
          </a:xfrm>
          <a:custGeom>
            <a:avLst/>
            <a:gdLst/>
            <a:ahLst/>
            <a:cxnLst/>
            <a:rect l="l" t="t" r="r" b="b"/>
            <a:pathLst>
              <a:path w="1564684" h="1600741" extrusionOk="0">
                <a:moveTo>
                  <a:pt x="1528328" y="1068524"/>
                </a:moveTo>
                <a:cubicBezTo>
                  <a:pt x="1487595" y="1024821"/>
                  <a:pt x="1433060" y="998247"/>
                  <a:pt x="1381375" y="969880"/>
                </a:cubicBezTo>
                <a:cubicBezTo>
                  <a:pt x="1337023" y="945931"/>
                  <a:pt x="1289661" y="928386"/>
                  <a:pt x="1241851" y="912697"/>
                </a:cubicBezTo>
                <a:cubicBezTo>
                  <a:pt x="1183153" y="892271"/>
                  <a:pt x="1122886" y="877031"/>
                  <a:pt x="1061530" y="867137"/>
                </a:cubicBezTo>
                <a:cubicBezTo>
                  <a:pt x="1087533" y="865889"/>
                  <a:pt x="1112767" y="859709"/>
                  <a:pt x="1138321" y="855323"/>
                </a:cubicBezTo>
                <a:cubicBezTo>
                  <a:pt x="1186227" y="848984"/>
                  <a:pt x="1232853" y="836305"/>
                  <a:pt x="1279254" y="823082"/>
                </a:cubicBezTo>
                <a:cubicBezTo>
                  <a:pt x="1311853" y="815462"/>
                  <a:pt x="1343108" y="803392"/>
                  <a:pt x="1372409" y="787255"/>
                </a:cubicBezTo>
                <a:cubicBezTo>
                  <a:pt x="1428545" y="754502"/>
                  <a:pt x="1489548" y="724630"/>
                  <a:pt x="1532491" y="674555"/>
                </a:cubicBezTo>
                <a:cubicBezTo>
                  <a:pt x="1547542" y="653456"/>
                  <a:pt x="1562625" y="622208"/>
                  <a:pt x="1543827" y="598899"/>
                </a:cubicBezTo>
                <a:cubicBezTo>
                  <a:pt x="1510491" y="557021"/>
                  <a:pt x="1422300" y="574182"/>
                  <a:pt x="1374842" y="580618"/>
                </a:cubicBezTo>
                <a:cubicBezTo>
                  <a:pt x="1280087" y="597939"/>
                  <a:pt x="1188437" y="631204"/>
                  <a:pt x="1103128" y="675708"/>
                </a:cubicBezTo>
                <a:cubicBezTo>
                  <a:pt x="1132269" y="645612"/>
                  <a:pt x="1162851" y="615612"/>
                  <a:pt x="1190807" y="584620"/>
                </a:cubicBezTo>
                <a:cubicBezTo>
                  <a:pt x="1223150" y="545143"/>
                  <a:pt x="1258183" y="507939"/>
                  <a:pt x="1287420" y="465997"/>
                </a:cubicBezTo>
                <a:cubicBezTo>
                  <a:pt x="1323093" y="418388"/>
                  <a:pt x="1352747" y="364343"/>
                  <a:pt x="1364851" y="305688"/>
                </a:cubicBezTo>
                <a:cubicBezTo>
                  <a:pt x="1374522" y="251163"/>
                  <a:pt x="1347591" y="193885"/>
                  <a:pt x="1303335" y="161900"/>
                </a:cubicBezTo>
                <a:cubicBezTo>
                  <a:pt x="1258407" y="128794"/>
                  <a:pt x="1202687" y="161708"/>
                  <a:pt x="1170056" y="196926"/>
                </a:cubicBezTo>
                <a:cubicBezTo>
                  <a:pt x="1145879" y="220843"/>
                  <a:pt x="1122342" y="245400"/>
                  <a:pt x="1100470" y="271462"/>
                </a:cubicBezTo>
                <a:cubicBezTo>
                  <a:pt x="1060602" y="317310"/>
                  <a:pt x="1022879" y="365079"/>
                  <a:pt x="990439" y="416531"/>
                </a:cubicBezTo>
                <a:cubicBezTo>
                  <a:pt x="966070" y="457833"/>
                  <a:pt x="947176" y="500799"/>
                  <a:pt x="924248" y="543318"/>
                </a:cubicBezTo>
                <a:cubicBezTo>
                  <a:pt x="952556" y="448900"/>
                  <a:pt x="983106" y="354770"/>
                  <a:pt x="999598" y="257406"/>
                </a:cubicBezTo>
                <a:cubicBezTo>
                  <a:pt x="1005682" y="215944"/>
                  <a:pt x="1015417" y="174546"/>
                  <a:pt x="1013336" y="132380"/>
                </a:cubicBezTo>
                <a:cubicBezTo>
                  <a:pt x="1011638" y="103629"/>
                  <a:pt x="1009461" y="72700"/>
                  <a:pt x="993546" y="47791"/>
                </a:cubicBezTo>
                <a:cubicBezTo>
                  <a:pt x="977150" y="24483"/>
                  <a:pt x="951179" y="7962"/>
                  <a:pt x="923511" y="1559"/>
                </a:cubicBezTo>
                <a:cubicBezTo>
                  <a:pt x="899975" y="-3500"/>
                  <a:pt x="875765" y="4536"/>
                  <a:pt x="854502" y="14430"/>
                </a:cubicBezTo>
                <a:cubicBezTo>
                  <a:pt x="803137" y="41644"/>
                  <a:pt x="768905" y="91623"/>
                  <a:pt x="742326" y="141825"/>
                </a:cubicBezTo>
                <a:cubicBezTo>
                  <a:pt x="693587" y="235667"/>
                  <a:pt x="687695" y="344973"/>
                  <a:pt x="697686" y="448580"/>
                </a:cubicBezTo>
                <a:cubicBezTo>
                  <a:pt x="697462" y="449700"/>
                  <a:pt x="697334" y="450917"/>
                  <a:pt x="697366" y="452166"/>
                </a:cubicBezTo>
                <a:cubicBezTo>
                  <a:pt x="687343" y="437246"/>
                  <a:pt x="675974" y="423286"/>
                  <a:pt x="665183" y="408943"/>
                </a:cubicBezTo>
                <a:cubicBezTo>
                  <a:pt x="651285" y="390437"/>
                  <a:pt x="638027" y="371323"/>
                  <a:pt x="621183" y="355282"/>
                </a:cubicBezTo>
                <a:cubicBezTo>
                  <a:pt x="584677" y="322081"/>
                  <a:pt x="549644" y="287022"/>
                  <a:pt x="508334" y="259551"/>
                </a:cubicBezTo>
                <a:cubicBezTo>
                  <a:pt x="473718" y="235955"/>
                  <a:pt x="440446" y="210117"/>
                  <a:pt x="402819" y="191259"/>
                </a:cubicBezTo>
                <a:cubicBezTo>
                  <a:pt x="382132" y="178356"/>
                  <a:pt x="360901" y="166158"/>
                  <a:pt x="336596" y="161580"/>
                </a:cubicBezTo>
                <a:cubicBezTo>
                  <a:pt x="320104" y="157898"/>
                  <a:pt x="303548" y="153447"/>
                  <a:pt x="286544" y="153095"/>
                </a:cubicBezTo>
                <a:cubicBezTo>
                  <a:pt x="255257" y="152903"/>
                  <a:pt x="223587" y="160171"/>
                  <a:pt x="195663" y="174258"/>
                </a:cubicBezTo>
                <a:cubicBezTo>
                  <a:pt x="149358" y="201153"/>
                  <a:pt x="166106" y="280555"/>
                  <a:pt x="188650" y="319039"/>
                </a:cubicBezTo>
                <a:cubicBezTo>
                  <a:pt x="216734" y="367128"/>
                  <a:pt x="258011" y="405581"/>
                  <a:pt x="297752" y="443873"/>
                </a:cubicBezTo>
                <a:cubicBezTo>
                  <a:pt x="327309" y="474289"/>
                  <a:pt x="357026" y="504609"/>
                  <a:pt x="387992" y="533585"/>
                </a:cubicBezTo>
                <a:cubicBezTo>
                  <a:pt x="437116" y="576936"/>
                  <a:pt x="488128" y="618173"/>
                  <a:pt x="537828" y="660852"/>
                </a:cubicBezTo>
                <a:cubicBezTo>
                  <a:pt x="494116" y="642891"/>
                  <a:pt x="447523" y="633990"/>
                  <a:pt x="401442" y="624289"/>
                </a:cubicBezTo>
                <a:cubicBezTo>
                  <a:pt x="344153" y="613947"/>
                  <a:pt x="285327" y="614652"/>
                  <a:pt x="227334" y="616893"/>
                </a:cubicBezTo>
                <a:cubicBezTo>
                  <a:pt x="201971" y="618462"/>
                  <a:pt x="176641" y="620831"/>
                  <a:pt x="151599" y="625121"/>
                </a:cubicBezTo>
                <a:cubicBezTo>
                  <a:pt x="106991" y="630724"/>
                  <a:pt x="60462" y="644203"/>
                  <a:pt x="30489" y="679902"/>
                </a:cubicBezTo>
                <a:cubicBezTo>
                  <a:pt x="-10501" y="726839"/>
                  <a:pt x="-10276" y="786359"/>
                  <a:pt x="31866" y="832431"/>
                </a:cubicBezTo>
                <a:cubicBezTo>
                  <a:pt x="83326" y="889037"/>
                  <a:pt x="187497" y="908055"/>
                  <a:pt x="260990" y="916379"/>
                </a:cubicBezTo>
                <a:cubicBezTo>
                  <a:pt x="322217" y="922078"/>
                  <a:pt x="383990" y="920478"/>
                  <a:pt x="445249" y="916027"/>
                </a:cubicBezTo>
                <a:cubicBezTo>
                  <a:pt x="500713" y="910552"/>
                  <a:pt x="556945" y="903284"/>
                  <a:pt x="609623" y="884394"/>
                </a:cubicBezTo>
                <a:cubicBezTo>
                  <a:pt x="556049" y="927361"/>
                  <a:pt x="515732" y="984159"/>
                  <a:pt x="478681" y="1041374"/>
                </a:cubicBezTo>
                <a:cubicBezTo>
                  <a:pt x="459211" y="1069773"/>
                  <a:pt x="442880" y="1100093"/>
                  <a:pt x="429526" y="1131822"/>
                </a:cubicBezTo>
                <a:cubicBezTo>
                  <a:pt x="405061" y="1184906"/>
                  <a:pt x="379378" y="1237670"/>
                  <a:pt x="364680" y="1294500"/>
                </a:cubicBezTo>
                <a:cubicBezTo>
                  <a:pt x="353184" y="1335033"/>
                  <a:pt x="341527" y="1376559"/>
                  <a:pt x="344601" y="1419110"/>
                </a:cubicBezTo>
                <a:cubicBezTo>
                  <a:pt x="346555" y="1463325"/>
                  <a:pt x="359972" y="1514616"/>
                  <a:pt x="401250" y="1537604"/>
                </a:cubicBezTo>
                <a:cubicBezTo>
                  <a:pt x="433305" y="1551244"/>
                  <a:pt x="470419" y="1540198"/>
                  <a:pt x="497126" y="1519963"/>
                </a:cubicBezTo>
                <a:cubicBezTo>
                  <a:pt x="530815" y="1495790"/>
                  <a:pt x="561653" y="1466559"/>
                  <a:pt x="583652" y="1431180"/>
                </a:cubicBezTo>
                <a:cubicBezTo>
                  <a:pt x="614779" y="1378928"/>
                  <a:pt x="643087" y="1325012"/>
                  <a:pt x="668737" y="1269911"/>
                </a:cubicBezTo>
                <a:cubicBezTo>
                  <a:pt x="707837" y="1193903"/>
                  <a:pt x="742230" y="1114628"/>
                  <a:pt x="759490" y="1030552"/>
                </a:cubicBezTo>
                <a:cubicBezTo>
                  <a:pt x="775085" y="1104447"/>
                  <a:pt x="791897" y="1178022"/>
                  <a:pt x="812488" y="1250701"/>
                </a:cubicBezTo>
                <a:cubicBezTo>
                  <a:pt x="825938" y="1295492"/>
                  <a:pt x="843326" y="1339067"/>
                  <a:pt x="859466" y="1382931"/>
                </a:cubicBezTo>
                <a:cubicBezTo>
                  <a:pt x="869105" y="1408928"/>
                  <a:pt x="884540" y="1432141"/>
                  <a:pt x="900647" y="1454488"/>
                </a:cubicBezTo>
                <a:cubicBezTo>
                  <a:pt x="912528" y="1471457"/>
                  <a:pt x="924344" y="1488587"/>
                  <a:pt x="938018" y="1504211"/>
                </a:cubicBezTo>
                <a:cubicBezTo>
                  <a:pt x="963316" y="1533410"/>
                  <a:pt x="994058" y="1557039"/>
                  <a:pt x="1027106" y="1576825"/>
                </a:cubicBezTo>
                <a:cubicBezTo>
                  <a:pt x="1041516" y="1585694"/>
                  <a:pt x="1055798" y="1596131"/>
                  <a:pt x="1072642" y="1599685"/>
                </a:cubicBezTo>
                <a:cubicBezTo>
                  <a:pt x="1076869" y="1600358"/>
                  <a:pt x="1081320" y="1600742"/>
                  <a:pt x="1085771" y="1600742"/>
                </a:cubicBezTo>
                <a:cubicBezTo>
                  <a:pt x="1103448" y="1600742"/>
                  <a:pt x="1121797" y="1594883"/>
                  <a:pt x="1131244" y="1579387"/>
                </a:cubicBezTo>
                <a:cubicBezTo>
                  <a:pt x="1151867" y="1542855"/>
                  <a:pt x="1151803" y="1499152"/>
                  <a:pt x="1145590" y="1458747"/>
                </a:cubicBezTo>
                <a:cubicBezTo>
                  <a:pt x="1137360" y="1409313"/>
                  <a:pt x="1130636" y="1359206"/>
                  <a:pt x="1113920" y="1311757"/>
                </a:cubicBezTo>
                <a:cubicBezTo>
                  <a:pt x="1093489" y="1256848"/>
                  <a:pt x="1070465" y="1201170"/>
                  <a:pt x="1044334" y="1148759"/>
                </a:cubicBezTo>
                <a:cubicBezTo>
                  <a:pt x="1014072" y="1097499"/>
                  <a:pt x="982338" y="1046592"/>
                  <a:pt x="943654" y="1001192"/>
                </a:cubicBezTo>
                <a:cubicBezTo>
                  <a:pt x="992329" y="1036283"/>
                  <a:pt x="1048113" y="1060168"/>
                  <a:pt x="1102840" y="1084180"/>
                </a:cubicBezTo>
                <a:cubicBezTo>
                  <a:pt x="1140883" y="1100637"/>
                  <a:pt x="1178126" y="1119303"/>
                  <a:pt x="1217802" y="1131629"/>
                </a:cubicBezTo>
                <a:cubicBezTo>
                  <a:pt x="1246559" y="1140594"/>
                  <a:pt x="1274418" y="1152408"/>
                  <a:pt x="1304008" y="1158524"/>
                </a:cubicBezTo>
                <a:cubicBezTo>
                  <a:pt x="1335806" y="1165567"/>
                  <a:pt x="1367797" y="1172451"/>
                  <a:pt x="1400236" y="1175685"/>
                </a:cubicBezTo>
                <a:cubicBezTo>
                  <a:pt x="1424926" y="1177830"/>
                  <a:pt x="1449744" y="1177094"/>
                  <a:pt x="1474466" y="1176933"/>
                </a:cubicBezTo>
                <a:cubicBezTo>
                  <a:pt x="1565859" y="1176485"/>
                  <a:pt x="1595000" y="1141299"/>
                  <a:pt x="1528328" y="1068524"/>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5" name="Google Shape;195;p5"/>
          <p:cNvSpPr/>
          <p:nvPr/>
        </p:nvSpPr>
        <p:spPr>
          <a:xfrm>
            <a:off x="8293374" y="2758126"/>
            <a:ext cx="237503" cy="247892"/>
          </a:xfrm>
          <a:custGeom>
            <a:avLst/>
            <a:gdLst/>
            <a:ahLst/>
            <a:cxnLst/>
            <a:rect l="l" t="t" r="r" b="b"/>
            <a:pathLst>
              <a:path w="356254" h="371839" extrusionOk="0">
                <a:moveTo>
                  <a:pt x="332196" y="84319"/>
                </a:moveTo>
                <a:cubicBezTo>
                  <a:pt x="366108" y="131256"/>
                  <a:pt x="359703" y="222696"/>
                  <a:pt x="340362" y="275108"/>
                </a:cubicBezTo>
                <a:cubicBezTo>
                  <a:pt x="330338" y="301714"/>
                  <a:pt x="308018" y="320957"/>
                  <a:pt x="284738" y="336197"/>
                </a:cubicBezTo>
                <a:cubicBezTo>
                  <a:pt x="254060" y="357904"/>
                  <a:pt x="216561" y="373016"/>
                  <a:pt x="178390" y="371767"/>
                </a:cubicBezTo>
                <a:cubicBezTo>
                  <a:pt x="139834" y="370615"/>
                  <a:pt x="100350" y="360818"/>
                  <a:pt x="67366" y="340487"/>
                </a:cubicBezTo>
                <a:cubicBezTo>
                  <a:pt x="43413" y="324863"/>
                  <a:pt x="28939" y="299121"/>
                  <a:pt x="18307" y="273219"/>
                </a:cubicBezTo>
                <a:cubicBezTo>
                  <a:pt x="9725" y="251864"/>
                  <a:pt x="2072" y="229772"/>
                  <a:pt x="150" y="206688"/>
                </a:cubicBezTo>
                <a:cubicBezTo>
                  <a:pt x="-1451" y="163913"/>
                  <a:pt x="9789" y="119922"/>
                  <a:pt x="32205" y="83423"/>
                </a:cubicBezTo>
                <a:cubicBezTo>
                  <a:pt x="53756" y="54191"/>
                  <a:pt x="85843" y="34053"/>
                  <a:pt x="118379" y="18460"/>
                </a:cubicBezTo>
                <a:cubicBezTo>
                  <a:pt x="122574" y="17212"/>
                  <a:pt x="126577" y="15291"/>
                  <a:pt x="130676" y="13786"/>
                </a:cubicBezTo>
                <a:cubicBezTo>
                  <a:pt x="135127" y="11961"/>
                  <a:pt x="139738" y="10520"/>
                  <a:pt x="144157" y="8663"/>
                </a:cubicBezTo>
                <a:cubicBezTo>
                  <a:pt x="144958" y="8311"/>
                  <a:pt x="145502" y="7703"/>
                  <a:pt x="145790" y="6998"/>
                </a:cubicBezTo>
                <a:cubicBezTo>
                  <a:pt x="158856" y="2292"/>
                  <a:pt x="172626" y="-2159"/>
                  <a:pt x="186427" y="1139"/>
                </a:cubicBezTo>
                <a:cubicBezTo>
                  <a:pt x="220115" y="4469"/>
                  <a:pt x="251466" y="19997"/>
                  <a:pt x="279070" y="39720"/>
                </a:cubicBezTo>
                <a:cubicBezTo>
                  <a:pt x="297515" y="53615"/>
                  <a:pt x="319451" y="64405"/>
                  <a:pt x="332196" y="84319"/>
                </a:cubicBezTo>
                <a:close/>
              </a:path>
            </a:pathLst>
          </a:custGeom>
          <a:solidFill>
            <a:srgbClr val="78DFE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6" name="Google Shape;196;p5"/>
          <p:cNvSpPr/>
          <p:nvPr/>
        </p:nvSpPr>
        <p:spPr>
          <a:xfrm>
            <a:off x="7868293" y="2361754"/>
            <a:ext cx="1043123" cy="1067161"/>
          </a:xfrm>
          <a:custGeom>
            <a:avLst/>
            <a:gdLst/>
            <a:ahLst/>
            <a:cxnLst/>
            <a:rect l="l" t="t" r="r" b="b"/>
            <a:pathLst>
              <a:path w="1564684" h="1600741" extrusionOk="0">
                <a:moveTo>
                  <a:pt x="1528328" y="1068524"/>
                </a:moveTo>
                <a:cubicBezTo>
                  <a:pt x="1487595" y="1024821"/>
                  <a:pt x="1433060" y="998247"/>
                  <a:pt x="1381375" y="969880"/>
                </a:cubicBezTo>
                <a:cubicBezTo>
                  <a:pt x="1337023" y="945931"/>
                  <a:pt x="1289661" y="928386"/>
                  <a:pt x="1241851" y="912697"/>
                </a:cubicBezTo>
                <a:cubicBezTo>
                  <a:pt x="1183153" y="892271"/>
                  <a:pt x="1122886" y="877031"/>
                  <a:pt x="1061530" y="867137"/>
                </a:cubicBezTo>
                <a:cubicBezTo>
                  <a:pt x="1087533" y="865889"/>
                  <a:pt x="1112767" y="859709"/>
                  <a:pt x="1138321" y="855323"/>
                </a:cubicBezTo>
                <a:cubicBezTo>
                  <a:pt x="1186227" y="848984"/>
                  <a:pt x="1232853" y="836305"/>
                  <a:pt x="1279254" y="823082"/>
                </a:cubicBezTo>
                <a:cubicBezTo>
                  <a:pt x="1311853" y="815462"/>
                  <a:pt x="1343108" y="803392"/>
                  <a:pt x="1372409" y="787255"/>
                </a:cubicBezTo>
                <a:cubicBezTo>
                  <a:pt x="1428545" y="754502"/>
                  <a:pt x="1489548" y="724630"/>
                  <a:pt x="1532491" y="674555"/>
                </a:cubicBezTo>
                <a:cubicBezTo>
                  <a:pt x="1547542" y="653456"/>
                  <a:pt x="1562625" y="622208"/>
                  <a:pt x="1543827" y="598899"/>
                </a:cubicBezTo>
                <a:cubicBezTo>
                  <a:pt x="1510491" y="557021"/>
                  <a:pt x="1422300" y="574182"/>
                  <a:pt x="1374842" y="580618"/>
                </a:cubicBezTo>
                <a:cubicBezTo>
                  <a:pt x="1280087" y="597939"/>
                  <a:pt x="1188437" y="631204"/>
                  <a:pt x="1103128" y="675708"/>
                </a:cubicBezTo>
                <a:cubicBezTo>
                  <a:pt x="1132269" y="645612"/>
                  <a:pt x="1162851" y="615612"/>
                  <a:pt x="1190807" y="584620"/>
                </a:cubicBezTo>
                <a:cubicBezTo>
                  <a:pt x="1223150" y="545143"/>
                  <a:pt x="1258183" y="507939"/>
                  <a:pt x="1287420" y="465997"/>
                </a:cubicBezTo>
                <a:cubicBezTo>
                  <a:pt x="1323093" y="418388"/>
                  <a:pt x="1352747" y="364343"/>
                  <a:pt x="1364851" y="305688"/>
                </a:cubicBezTo>
                <a:cubicBezTo>
                  <a:pt x="1374522" y="251163"/>
                  <a:pt x="1347591" y="193885"/>
                  <a:pt x="1303335" y="161900"/>
                </a:cubicBezTo>
                <a:cubicBezTo>
                  <a:pt x="1258407" y="128794"/>
                  <a:pt x="1202687" y="161708"/>
                  <a:pt x="1170056" y="196926"/>
                </a:cubicBezTo>
                <a:cubicBezTo>
                  <a:pt x="1145879" y="220843"/>
                  <a:pt x="1122342" y="245400"/>
                  <a:pt x="1100470" y="271462"/>
                </a:cubicBezTo>
                <a:cubicBezTo>
                  <a:pt x="1060602" y="317310"/>
                  <a:pt x="1022879" y="365079"/>
                  <a:pt x="990439" y="416531"/>
                </a:cubicBezTo>
                <a:cubicBezTo>
                  <a:pt x="966070" y="457833"/>
                  <a:pt x="947176" y="500799"/>
                  <a:pt x="924248" y="543318"/>
                </a:cubicBezTo>
                <a:cubicBezTo>
                  <a:pt x="952556" y="448900"/>
                  <a:pt x="983106" y="354770"/>
                  <a:pt x="999598" y="257406"/>
                </a:cubicBezTo>
                <a:cubicBezTo>
                  <a:pt x="1005682" y="215944"/>
                  <a:pt x="1015417" y="174546"/>
                  <a:pt x="1013336" y="132380"/>
                </a:cubicBezTo>
                <a:cubicBezTo>
                  <a:pt x="1011638" y="103629"/>
                  <a:pt x="1009461" y="72700"/>
                  <a:pt x="993546" y="47791"/>
                </a:cubicBezTo>
                <a:cubicBezTo>
                  <a:pt x="977150" y="24483"/>
                  <a:pt x="951179" y="7962"/>
                  <a:pt x="923511" y="1559"/>
                </a:cubicBezTo>
                <a:cubicBezTo>
                  <a:pt x="899975" y="-3500"/>
                  <a:pt x="875765" y="4536"/>
                  <a:pt x="854502" y="14430"/>
                </a:cubicBezTo>
                <a:cubicBezTo>
                  <a:pt x="803137" y="41644"/>
                  <a:pt x="768905" y="91623"/>
                  <a:pt x="742326" y="141825"/>
                </a:cubicBezTo>
                <a:cubicBezTo>
                  <a:pt x="693587" y="235667"/>
                  <a:pt x="687695" y="344973"/>
                  <a:pt x="697686" y="448580"/>
                </a:cubicBezTo>
                <a:cubicBezTo>
                  <a:pt x="697462" y="449700"/>
                  <a:pt x="697334" y="450917"/>
                  <a:pt x="697366" y="452166"/>
                </a:cubicBezTo>
                <a:cubicBezTo>
                  <a:pt x="687343" y="437246"/>
                  <a:pt x="675974" y="423286"/>
                  <a:pt x="665183" y="408943"/>
                </a:cubicBezTo>
                <a:cubicBezTo>
                  <a:pt x="651285" y="390437"/>
                  <a:pt x="638027" y="371323"/>
                  <a:pt x="621183" y="355282"/>
                </a:cubicBezTo>
                <a:cubicBezTo>
                  <a:pt x="584677" y="322081"/>
                  <a:pt x="549644" y="287022"/>
                  <a:pt x="508334" y="259551"/>
                </a:cubicBezTo>
                <a:cubicBezTo>
                  <a:pt x="473718" y="235955"/>
                  <a:pt x="440446" y="210117"/>
                  <a:pt x="402819" y="191259"/>
                </a:cubicBezTo>
                <a:cubicBezTo>
                  <a:pt x="382132" y="178356"/>
                  <a:pt x="360901" y="166158"/>
                  <a:pt x="336596" y="161580"/>
                </a:cubicBezTo>
                <a:cubicBezTo>
                  <a:pt x="320104" y="157898"/>
                  <a:pt x="303548" y="153447"/>
                  <a:pt x="286544" y="153095"/>
                </a:cubicBezTo>
                <a:cubicBezTo>
                  <a:pt x="255257" y="152903"/>
                  <a:pt x="223587" y="160171"/>
                  <a:pt x="195663" y="174258"/>
                </a:cubicBezTo>
                <a:cubicBezTo>
                  <a:pt x="149358" y="201153"/>
                  <a:pt x="166106" y="280555"/>
                  <a:pt x="188650" y="319039"/>
                </a:cubicBezTo>
                <a:cubicBezTo>
                  <a:pt x="216734" y="367128"/>
                  <a:pt x="258011" y="405581"/>
                  <a:pt x="297752" y="443873"/>
                </a:cubicBezTo>
                <a:cubicBezTo>
                  <a:pt x="327309" y="474289"/>
                  <a:pt x="357026" y="504609"/>
                  <a:pt x="387992" y="533585"/>
                </a:cubicBezTo>
                <a:cubicBezTo>
                  <a:pt x="437116" y="576936"/>
                  <a:pt x="488128" y="618173"/>
                  <a:pt x="537828" y="660852"/>
                </a:cubicBezTo>
                <a:cubicBezTo>
                  <a:pt x="494116" y="642891"/>
                  <a:pt x="447523" y="633990"/>
                  <a:pt x="401442" y="624289"/>
                </a:cubicBezTo>
                <a:cubicBezTo>
                  <a:pt x="344153" y="613947"/>
                  <a:pt x="285327" y="614652"/>
                  <a:pt x="227334" y="616893"/>
                </a:cubicBezTo>
                <a:cubicBezTo>
                  <a:pt x="201971" y="618462"/>
                  <a:pt x="176641" y="620831"/>
                  <a:pt x="151599" y="625121"/>
                </a:cubicBezTo>
                <a:cubicBezTo>
                  <a:pt x="106991" y="630724"/>
                  <a:pt x="60462" y="644203"/>
                  <a:pt x="30489" y="679902"/>
                </a:cubicBezTo>
                <a:cubicBezTo>
                  <a:pt x="-10501" y="726839"/>
                  <a:pt x="-10276" y="786359"/>
                  <a:pt x="31866" y="832431"/>
                </a:cubicBezTo>
                <a:cubicBezTo>
                  <a:pt x="83326" y="889037"/>
                  <a:pt x="187497" y="908055"/>
                  <a:pt x="260990" y="916379"/>
                </a:cubicBezTo>
                <a:cubicBezTo>
                  <a:pt x="322217" y="922078"/>
                  <a:pt x="383990" y="920478"/>
                  <a:pt x="445249" y="916027"/>
                </a:cubicBezTo>
                <a:cubicBezTo>
                  <a:pt x="500713" y="910552"/>
                  <a:pt x="556945" y="903284"/>
                  <a:pt x="609623" y="884394"/>
                </a:cubicBezTo>
                <a:cubicBezTo>
                  <a:pt x="556049" y="927361"/>
                  <a:pt x="515732" y="984159"/>
                  <a:pt x="478681" y="1041374"/>
                </a:cubicBezTo>
                <a:cubicBezTo>
                  <a:pt x="459211" y="1069773"/>
                  <a:pt x="442880" y="1100093"/>
                  <a:pt x="429526" y="1131822"/>
                </a:cubicBezTo>
                <a:cubicBezTo>
                  <a:pt x="405061" y="1184906"/>
                  <a:pt x="379378" y="1237670"/>
                  <a:pt x="364680" y="1294500"/>
                </a:cubicBezTo>
                <a:cubicBezTo>
                  <a:pt x="353184" y="1335033"/>
                  <a:pt x="341527" y="1376559"/>
                  <a:pt x="344601" y="1419110"/>
                </a:cubicBezTo>
                <a:cubicBezTo>
                  <a:pt x="346555" y="1463325"/>
                  <a:pt x="359972" y="1514616"/>
                  <a:pt x="401250" y="1537604"/>
                </a:cubicBezTo>
                <a:cubicBezTo>
                  <a:pt x="433305" y="1551244"/>
                  <a:pt x="470419" y="1540198"/>
                  <a:pt x="497126" y="1519963"/>
                </a:cubicBezTo>
                <a:cubicBezTo>
                  <a:pt x="530815" y="1495790"/>
                  <a:pt x="561653" y="1466559"/>
                  <a:pt x="583652" y="1431180"/>
                </a:cubicBezTo>
                <a:cubicBezTo>
                  <a:pt x="614779" y="1378928"/>
                  <a:pt x="643087" y="1325012"/>
                  <a:pt x="668737" y="1269911"/>
                </a:cubicBezTo>
                <a:cubicBezTo>
                  <a:pt x="707837" y="1193903"/>
                  <a:pt x="742230" y="1114628"/>
                  <a:pt x="759490" y="1030552"/>
                </a:cubicBezTo>
                <a:cubicBezTo>
                  <a:pt x="775085" y="1104447"/>
                  <a:pt x="791897" y="1178022"/>
                  <a:pt x="812488" y="1250701"/>
                </a:cubicBezTo>
                <a:cubicBezTo>
                  <a:pt x="825938" y="1295492"/>
                  <a:pt x="843326" y="1339067"/>
                  <a:pt x="859466" y="1382931"/>
                </a:cubicBezTo>
                <a:cubicBezTo>
                  <a:pt x="869105" y="1408928"/>
                  <a:pt x="884540" y="1432141"/>
                  <a:pt x="900647" y="1454488"/>
                </a:cubicBezTo>
                <a:cubicBezTo>
                  <a:pt x="912528" y="1471457"/>
                  <a:pt x="924344" y="1488587"/>
                  <a:pt x="938018" y="1504211"/>
                </a:cubicBezTo>
                <a:cubicBezTo>
                  <a:pt x="963316" y="1533410"/>
                  <a:pt x="994058" y="1557039"/>
                  <a:pt x="1027106" y="1576825"/>
                </a:cubicBezTo>
                <a:cubicBezTo>
                  <a:pt x="1041516" y="1585694"/>
                  <a:pt x="1055798" y="1596131"/>
                  <a:pt x="1072642" y="1599685"/>
                </a:cubicBezTo>
                <a:cubicBezTo>
                  <a:pt x="1076869" y="1600358"/>
                  <a:pt x="1081320" y="1600742"/>
                  <a:pt x="1085771" y="1600742"/>
                </a:cubicBezTo>
                <a:cubicBezTo>
                  <a:pt x="1103448" y="1600742"/>
                  <a:pt x="1121797" y="1594883"/>
                  <a:pt x="1131244" y="1579387"/>
                </a:cubicBezTo>
                <a:cubicBezTo>
                  <a:pt x="1151867" y="1542855"/>
                  <a:pt x="1151803" y="1499152"/>
                  <a:pt x="1145590" y="1458747"/>
                </a:cubicBezTo>
                <a:cubicBezTo>
                  <a:pt x="1137360" y="1409313"/>
                  <a:pt x="1130636" y="1359206"/>
                  <a:pt x="1113920" y="1311757"/>
                </a:cubicBezTo>
                <a:cubicBezTo>
                  <a:pt x="1093489" y="1256848"/>
                  <a:pt x="1070465" y="1201170"/>
                  <a:pt x="1044334" y="1148759"/>
                </a:cubicBezTo>
                <a:cubicBezTo>
                  <a:pt x="1014072" y="1097499"/>
                  <a:pt x="982338" y="1046592"/>
                  <a:pt x="943654" y="1001192"/>
                </a:cubicBezTo>
                <a:cubicBezTo>
                  <a:pt x="992329" y="1036283"/>
                  <a:pt x="1048113" y="1060168"/>
                  <a:pt x="1102840" y="1084180"/>
                </a:cubicBezTo>
                <a:cubicBezTo>
                  <a:pt x="1140883" y="1100637"/>
                  <a:pt x="1178126" y="1119303"/>
                  <a:pt x="1217802" y="1131629"/>
                </a:cubicBezTo>
                <a:cubicBezTo>
                  <a:pt x="1246559" y="1140594"/>
                  <a:pt x="1274418" y="1152408"/>
                  <a:pt x="1304008" y="1158524"/>
                </a:cubicBezTo>
                <a:cubicBezTo>
                  <a:pt x="1335806" y="1165567"/>
                  <a:pt x="1367797" y="1172451"/>
                  <a:pt x="1400236" y="1175685"/>
                </a:cubicBezTo>
                <a:cubicBezTo>
                  <a:pt x="1424926" y="1177830"/>
                  <a:pt x="1449744" y="1177094"/>
                  <a:pt x="1474466" y="1176933"/>
                </a:cubicBezTo>
                <a:cubicBezTo>
                  <a:pt x="1565859" y="1176485"/>
                  <a:pt x="1595000" y="1141299"/>
                  <a:pt x="1528328" y="1068524"/>
                </a:cubicBezTo>
                <a:close/>
                <a:moveTo>
                  <a:pt x="1210180" y="645580"/>
                </a:moveTo>
                <a:cubicBezTo>
                  <a:pt x="1277557" y="619774"/>
                  <a:pt x="1347687" y="599219"/>
                  <a:pt x="1419610" y="591631"/>
                </a:cubicBezTo>
                <a:cubicBezTo>
                  <a:pt x="1434917" y="590543"/>
                  <a:pt x="1450609" y="588942"/>
                  <a:pt x="1466140" y="588942"/>
                </a:cubicBezTo>
                <a:cubicBezTo>
                  <a:pt x="1480262" y="588942"/>
                  <a:pt x="1494256" y="590255"/>
                  <a:pt x="1507801" y="594417"/>
                </a:cubicBezTo>
                <a:cubicBezTo>
                  <a:pt x="1551192" y="610329"/>
                  <a:pt x="1535533" y="642955"/>
                  <a:pt x="1513630" y="670585"/>
                </a:cubicBezTo>
                <a:cubicBezTo>
                  <a:pt x="1480742" y="704139"/>
                  <a:pt x="1440201" y="729080"/>
                  <a:pt x="1399436" y="751940"/>
                </a:cubicBezTo>
                <a:cubicBezTo>
                  <a:pt x="1362161" y="774480"/>
                  <a:pt x="1323317" y="795323"/>
                  <a:pt x="1280503" y="804992"/>
                </a:cubicBezTo>
                <a:cubicBezTo>
                  <a:pt x="1248896" y="813477"/>
                  <a:pt x="1217546" y="822922"/>
                  <a:pt x="1185523" y="829838"/>
                </a:cubicBezTo>
                <a:cubicBezTo>
                  <a:pt x="1155485" y="835505"/>
                  <a:pt x="1125256" y="839923"/>
                  <a:pt x="1095282" y="845910"/>
                </a:cubicBezTo>
                <a:cubicBezTo>
                  <a:pt x="1074467" y="849912"/>
                  <a:pt x="1053108" y="849848"/>
                  <a:pt x="1032165" y="852954"/>
                </a:cubicBezTo>
                <a:cubicBezTo>
                  <a:pt x="1021341" y="854555"/>
                  <a:pt x="1010710" y="857180"/>
                  <a:pt x="999854" y="858493"/>
                </a:cubicBezTo>
                <a:cubicBezTo>
                  <a:pt x="1007091" y="832143"/>
                  <a:pt x="1010101" y="804768"/>
                  <a:pt x="1010742" y="777490"/>
                </a:cubicBezTo>
                <a:cubicBezTo>
                  <a:pt x="1010902" y="770126"/>
                  <a:pt x="1010806" y="762794"/>
                  <a:pt x="1010133" y="755430"/>
                </a:cubicBezTo>
                <a:cubicBezTo>
                  <a:pt x="1071041" y="709038"/>
                  <a:pt x="1138898" y="673243"/>
                  <a:pt x="1210180" y="645580"/>
                </a:cubicBezTo>
                <a:close/>
                <a:moveTo>
                  <a:pt x="958480" y="514182"/>
                </a:moveTo>
                <a:cubicBezTo>
                  <a:pt x="974620" y="483382"/>
                  <a:pt x="988774" y="451461"/>
                  <a:pt x="1007251" y="421973"/>
                </a:cubicBezTo>
                <a:cubicBezTo>
                  <a:pt x="1042444" y="366392"/>
                  <a:pt x="1084491" y="315645"/>
                  <a:pt x="1127625" y="266115"/>
                </a:cubicBezTo>
                <a:cubicBezTo>
                  <a:pt x="1145078" y="246392"/>
                  <a:pt x="1163363" y="227534"/>
                  <a:pt x="1182128" y="209029"/>
                </a:cubicBezTo>
                <a:cubicBezTo>
                  <a:pt x="1202335" y="188378"/>
                  <a:pt x="1231123" y="165326"/>
                  <a:pt x="1260777" y="165326"/>
                </a:cubicBezTo>
                <a:cubicBezTo>
                  <a:pt x="1269615" y="165326"/>
                  <a:pt x="1278549" y="167375"/>
                  <a:pt x="1287356" y="172145"/>
                </a:cubicBezTo>
                <a:cubicBezTo>
                  <a:pt x="1321972" y="193340"/>
                  <a:pt x="1346150" y="233522"/>
                  <a:pt x="1349320" y="274087"/>
                </a:cubicBezTo>
                <a:cubicBezTo>
                  <a:pt x="1351850" y="309274"/>
                  <a:pt x="1337247" y="342635"/>
                  <a:pt x="1323349" y="374140"/>
                </a:cubicBezTo>
                <a:cubicBezTo>
                  <a:pt x="1303111" y="419508"/>
                  <a:pt x="1271761" y="458473"/>
                  <a:pt x="1241947" y="497822"/>
                </a:cubicBezTo>
                <a:cubicBezTo>
                  <a:pt x="1223406" y="521290"/>
                  <a:pt x="1202335" y="542613"/>
                  <a:pt x="1183794" y="566210"/>
                </a:cubicBezTo>
                <a:cubicBezTo>
                  <a:pt x="1156510" y="598643"/>
                  <a:pt x="1123911" y="628931"/>
                  <a:pt x="1094578" y="660148"/>
                </a:cubicBezTo>
                <a:cubicBezTo>
                  <a:pt x="1066526" y="686658"/>
                  <a:pt x="1041420" y="715345"/>
                  <a:pt x="1007988" y="735900"/>
                </a:cubicBezTo>
                <a:cubicBezTo>
                  <a:pt x="1004850" y="704459"/>
                  <a:pt x="992201" y="673787"/>
                  <a:pt x="969240" y="651631"/>
                </a:cubicBezTo>
                <a:cubicBezTo>
                  <a:pt x="953069" y="637672"/>
                  <a:pt x="934623" y="626690"/>
                  <a:pt x="917523" y="613915"/>
                </a:cubicBezTo>
                <a:cubicBezTo>
                  <a:pt x="915314" y="612378"/>
                  <a:pt x="913040" y="610906"/>
                  <a:pt x="910702" y="609497"/>
                </a:cubicBezTo>
                <a:cubicBezTo>
                  <a:pt x="925881" y="577320"/>
                  <a:pt x="942117" y="545719"/>
                  <a:pt x="958480" y="514182"/>
                </a:cubicBezTo>
                <a:close/>
                <a:moveTo>
                  <a:pt x="752861" y="158506"/>
                </a:moveTo>
                <a:cubicBezTo>
                  <a:pt x="783155" y="100587"/>
                  <a:pt x="823568" y="36073"/>
                  <a:pt x="891104" y="19360"/>
                </a:cubicBezTo>
                <a:cubicBezTo>
                  <a:pt x="922038" y="11004"/>
                  <a:pt x="954029" y="28549"/>
                  <a:pt x="974524" y="51025"/>
                </a:cubicBezTo>
                <a:cubicBezTo>
                  <a:pt x="990920" y="70395"/>
                  <a:pt x="993097" y="97065"/>
                  <a:pt x="995627" y="121334"/>
                </a:cubicBezTo>
                <a:cubicBezTo>
                  <a:pt x="998861" y="157866"/>
                  <a:pt x="992585" y="194013"/>
                  <a:pt x="986597" y="229904"/>
                </a:cubicBezTo>
                <a:cubicBezTo>
                  <a:pt x="978399" y="286862"/>
                  <a:pt x="964405" y="342828"/>
                  <a:pt x="949866" y="398441"/>
                </a:cubicBezTo>
                <a:cubicBezTo>
                  <a:pt x="936705" y="441824"/>
                  <a:pt x="923415" y="485207"/>
                  <a:pt x="910990" y="528782"/>
                </a:cubicBezTo>
                <a:cubicBezTo>
                  <a:pt x="903113" y="551994"/>
                  <a:pt x="895299" y="575367"/>
                  <a:pt x="892641" y="599860"/>
                </a:cubicBezTo>
                <a:cubicBezTo>
                  <a:pt x="881113" y="594321"/>
                  <a:pt x="869585" y="588558"/>
                  <a:pt x="857320" y="584716"/>
                </a:cubicBezTo>
                <a:cubicBezTo>
                  <a:pt x="843710" y="580810"/>
                  <a:pt x="829620" y="578953"/>
                  <a:pt x="815530" y="577320"/>
                </a:cubicBezTo>
                <a:cubicBezTo>
                  <a:pt x="815210" y="577800"/>
                  <a:pt x="814826" y="578248"/>
                  <a:pt x="814473" y="578665"/>
                </a:cubicBezTo>
                <a:cubicBezTo>
                  <a:pt x="806276" y="578921"/>
                  <a:pt x="798334" y="581226"/>
                  <a:pt x="790584" y="584171"/>
                </a:cubicBezTo>
                <a:cubicBezTo>
                  <a:pt x="790424" y="584171"/>
                  <a:pt x="790264" y="584171"/>
                  <a:pt x="790136" y="584171"/>
                </a:cubicBezTo>
                <a:cubicBezTo>
                  <a:pt x="790072" y="584267"/>
                  <a:pt x="789976" y="584364"/>
                  <a:pt x="789880" y="584460"/>
                </a:cubicBezTo>
                <a:cubicBezTo>
                  <a:pt x="785012" y="586317"/>
                  <a:pt x="780209" y="588398"/>
                  <a:pt x="775470" y="590255"/>
                </a:cubicBezTo>
                <a:cubicBezTo>
                  <a:pt x="772940" y="591471"/>
                  <a:pt x="770250" y="592528"/>
                  <a:pt x="767560" y="593520"/>
                </a:cubicBezTo>
                <a:cubicBezTo>
                  <a:pt x="765671" y="586477"/>
                  <a:pt x="761540" y="580105"/>
                  <a:pt x="758882" y="573318"/>
                </a:cubicBezTo>
                <a:cubicBezTo>
                  <a:pt x="750075" y="552379"/>
                  <a:pt x="740437" y="529935"/>
                  <a:pt x="732559" y="508259"/>
                </a:cubicBezTo>
                <a:cubicBezTo>
                  <a:pt x="727211" y="492603"/>
                  <a:pt x="720774" y="477811"/>
                  <a:pt x="716451" y="462027"/>
                </a:cubicBezTo>
                <a:cubicBezTo>
                  <a:pt x="704443" y="360149"/>
                  <a:pt x="708189" y="252540"/>
                  <a:pt x="752861" y="158506"/>
                </a:cubicBezTo>
                <a:close/>
                <a:moveTo>
                  <a:pt x="482908" y="592336"/>
                </a:moveTo>
                <a:cubicBezTo>
                  <a:pt x="451494" y="565089"/>
                  <a:pt x="418670" y="539284"/>
                  <a:pt x="388505" y="510661"/>
                </a:cubicBezTo>
                <a:cubicBezTo>
                  <a:pt x="357539" y="481269"/>
                  <a:pt x="328302" y="450116"/>
                  <a:pt x="297880" y="420149"/>
                </a:cubicBezTo>
                <a:cubicBezTo>
                  <a:pt x="264320" y="388676"/>
                  <a:pt x="231528" y="355346"/>
                  <a:pt x="206775" y="316318"/>
                </a:cubicBezTo>
                <a:cubicBezTo>
                  <a:pt x="187049" y="284269"/>
                  <a:pt x="171934" y="230128"/>
                  <a:pt x="194606" y="196510"/>
                </a:cubicBezTo>
                <a:cubicBezTo>
                  <a:pt x="208120" y="183543"/>
                  <a:pt x="227942" y="179509"/>
                  <a:pt x="245490" y="174642"/>
                </a:cubicBezTo>
                <a:cubicBezTo>
                  <a:pt x="273959" y="167247"/>
                  <a:pt x="303772" y="170352"/>
                  <a:pt x="331984" y="178100"/>
                </a:cubicBezTo>
                <a:cubicBezTo>
                  <a:pt x="357122" y="182519"/>
                  <a:pt x="378129" y="196670"/>
                  <a:pt x="399777" y="209189"/>
                </a:cubicBezTo>
                <a:cubicBezTo>
                  <a:pt x="422737" y="220779"/>
                  <a:pt x="443744" y="235026"/>
                  <a:pt x="464559" y="250106"/>
                </a:cubicBezTo>
                <a:cubicBezTo>
                  <a:pt x="508879" y="279242"/>
                  <a:pt x="550637" y="311387"/>
                  <a:pt x="588424" y="348623"/>
                </a:cubicBezTo>
                <a:cubicBezTo>
                  <a:pt x="614907" y="369946"/>
                  <a:pt x="635401" y="396904"/>
                  <a:pt x="655224" y="424247"/>
                </a:cubicBezTo>
                <a:cubicBezTo>
                  <a:pt x="668833" y="441600"/>
                  <a:pt x="681386" y="458761"/>
                  <a:pt x="693427" y="476947"/>
                </a:cubicBezTo>
                <a:cubicBezTo>
                  <a:pt x="697110" y="484022"/>
                  <a:pt x="700664" y="491194"/>
                  <a:pt x="704379" y="498238"/>
                </a:cubicBezTo>
                <a:cubicBezTo>
                  <a:pt x="720678" y="531760"/>
                  <a:pt x="733520" y="567395"/>
                  <a:pt x="751452" y="599988"/>
                </a:cubicBezTo>
                <a:cubicBezTo>
                  <a:pt x="716035" y="616156"/>
                  <a:pt x="680842" y="637352"/>
                  <a:pt x="657433" y="668856"/>
                </a:cubicBezTo>
                <a:cubicBezTo>
                  <a:pt x="650516" y="679774"/>
                  <a:pt x="644464" y="691428"/>
                  <a:pt x="639404" y="703531"/>
                </a:cubicBezTo>
                <a:cubicBezTo>
                  <a:pt x="638604" y="702794"/>
                  <a:pt x="637675" y="702218"/>
                  <a:pt x="636682" y="701770"/>
                </a:cubicBezTo>
                <a:cubicBezTo>
                  <a:pt x="633064" y="699593"/>
                  <a:pt x="630182" y="696551"/>
                  <a:pt x="627236" y="693573"/>
                </a:cubicBezTo>
                <a:cubicBezTo>
                  <a:pt x="624482" y="690788"/>
                  <a:pt x="621119" y="691012"/>
                  <a:pt x="618653" y="692677"/>
                </a:cubicBezTo>
                <a:cubicBezTo>
                  <a:pt x="611480" y="689091"/>
                  <a:pt x="603923" y="686081"/>
                  <a:pt x="596718" y="682816"/>
                </a:cubicBezTo>
                <a:cubicBezTo>
                  <a:pt x="584485" y="674363"/>
                  <a:pt x="572444" y="665655"/>
                  <a:pt x="560532" y="656722"/>
                </a:cubicBezTo>
                <a:cubicBezTo>
                  <a:pt x="533633" y="636487"/>
                  <a:pt x="509391" y="613083"/>
                  <a:pt x="482908" y="592336"/>
                </a:cubicBezTo>
                <a:close/>
                <a:moveTo>
                  <a:pt x="514099" y="890286"/>
                </a:moveTo>
                <a:cubicBezTo>
                  <a:pt x="443072" y="901876"/>
                  <a:pt x="370796" y="904565"/>
                  <a:pt x="298937" y="902100"/>
                </a:cubicBezTo>
                <a:cubicBezTo>
                  <a:pt x="220096" y="897041"/>
                  <a:pt x="137605" y="884683"/>
                  <a:pt x="69236" y="842772"/>
                </a:cubicBezTo>
                <a:cubicBezTo>
                  <a:pt x="-4032" y="791577"/>
                  <a:pt x="1284" y="708461"/>
                  <a:pt x="77306" y="664022"/>
                </a:cubicBezTo>
                <a:cubicBezTo>
                  <a:pt x="120857" y="640713"/>
                  <a:pt x="205430" y="632677"/>
                  <a:pt x="279819" y="632677"/>
                </a:cubicBezTo>
                <a:cubicBezTo>
                  <a:pt x="318567" y="632677"/>
                  <a:pt x="354593" y="634854"/>
                  <a:pt x="380595" y="638216"/>
                </a:cubicBezTo>
                <a:cubicBezTo>
                  <a:pt x="414507" y="643243"/>
                  <a:pt x="447651" y="652207"/>
                  <a:pt x="481051" y="659763"/>
                </a:cubicBezTo>
                <a:cubicBezTo>
                  <a:pt x="502154" y="664726"/>
                  <a:pt x="521944" y="673659"/>
                  <a:pt x="542375" y="680703"/>
                </a:cubicBezTo>
                <a:cubicBezTo>
                  <a:pt x="563478" y="689795"/>
                  <a:pt x="586022" y="694886"/>
                  <a:pt x="605076" y="708077"/>
                </a:cubicBezTo>
                <a:cubicBezTo>
                  <a:pt x="610616" y="710446"/>
                  <a:pt x="616348" y="714192"/>
                  <a:pt x="622336" y="715761"/>
                </a:cubicBezTo>
                <a:cubicBezTo>
                  <a:pt x="622656" y="715985"/>
                  <a:pt x="622976" y="716177"/>
                  <a:pt x="623361" y="716305"/>
                </a:cubicBezTo>
                <a:cubicBezTo>
                  <a:pt x="624065" y="716626"/>
                  <a:pt x="624802" y="716914"/>
                  <a:pt x="625570" y="717202"/>
                </a:cubicBezTo>
                <a:cubicBezTo>
                  <a:pt x="627043" y="718162"/>
                  <a:pt x="628452" y="719059"/>
                  <a:pt x="629669" y="719923"/>
                </a:cubicBezTo>
                <a:cubicBezTo>
                  <a:pt x="630662" y="720596"/>
                  <a:pt x="631719" y="720948"/>
                  <a:pt x="632808" y="721076"/>
                </a:cubicBezTo>
                <a:cubicBezTo>
                  <a:pt x="618461" y="764779"/>
                  <a:pt x="616828" y="812965"/>
                  <a:pt x="633576" y="855771"/>
                </a:cubicBezTo>
                <a:cubicBezTo>
                  <a:pt x="595693" y="873477"/>
                  <a:pt x="555344" y="884010"/>
                  <a:pt x="514099" y="890286"/>
                </a:cubicBezTo>
                <a:close/>
                <a:moveTo>
                  <a:pt x="726955" y="1087958"/>
                </a:moveTo>
                <a:cubicBezTo>
                  <a:pt x="708478" y="1149559"/>
                  <a:pt x="681290" y="1207734"/>
                  <a:pt x="652181" y="1264884"/>
                </a:cubicBezTo>
                <a:cubicBezTo>
                  <a:pt x="635145" y="1301672"/>
                  <a:pt x="616764" y="1337691"/>
                  <a:pt x="596878" y="1373261"/>
                </a:cubicBezTo>
                <a:cubicBezTo>
                  <a:pt x="578144" y="1408000"/>
                  <a:pt x="559187" y="1443507"/>
                  <a:pt x="529758" y="1470529"/>
                </a:cubicBezTo>
                <a:cubicBezTo>
                  <a:pt x="501738" y="1495694"/>
                  <a:pt x="470964" y="1527103"/>
                  <a:pt x="430551" y="1526303"/>
                </a:cubicBezTo>
                <a:cubicBezTo>
                  <a:pt x="387640" y="1527903"/>
                  <a:pt x="367850" y="1474883"/>
                  <a:pt x="363559" y="1439280"/>
                </a:cubicBezTo>
                <a:cubicBezTo>
                  <a:pt x="356194" y="1393272"/>
                  <a:pt x="367145" y="1347072"/>
                  <a:pt x="380051" y="1302984"/>
                </a:cubicBezTo>
                <a:cubicBezTo>
                  <a:pt x="398272" y="1232835"/>
                  <a:pt x="431960" y="1168385"/>
                  <a:pt x="461773" y="1102750"/>
                </a:cubicBezTo>
                <a:cubicBezTo>
                  <a:pt x="484862" y="1060008"/>
                  <a:pt x="512850" y="1019890"/>
                  <a:pt x="541254" y="980541"/>
                </a:cubicBezTo>
                <a:cubicBezTo>
                  <a:pt x="556913" y="961043"/>
                  <a:pt x="573501" y="942505"/>
                  <a:pt x="590537" y="924128"/>
                </a:cubicBezTo>
                <a:cubicBezTo>
                  <a:pt x="606421" y="907383"/>
                  <a:pt x="625955" y="894768"/>
                  <a:pt x="642446" y="878792"/>
                </a:cubicBezTo>
                <a:cubicBezTo>
                  <a:pt x="663838" y="932900"/>
                  <a:pt x="699992" y="960595"/>
                  <a:pt x="755743" y="974458"/>
                </a:cubicBezTo>
                <a:cubicBezTo>
                  <a:pt x="743639" y="1011406"/>
                  <a:pt x="739988" y="1051075"/>
                  <a:pt x="726955" y="1087958"/>
                </a:cubicBezTo>
                <a:close/>
                <a:moveTo>
                  <a:pt x="704955" y="935077"/>
                </a:moveTo>
                <a:cubicBezTo>
                  <a:pt x="681002" y="919453"/>
                  <a:pt x="666528" y="893711"/>
                  <a:pt x="655896" y="867810"/>
                </a:cubicBezTo>
                <a:cubicBezTo>
                  <a:pt x="647314" y="846454"/>
                  <a:pt x="639660" y="824363"/>
                  <a:pt x="637739" y="801278"/>
                </a:cubicBezTo>
                <a:cubicBezTo>
                  <a:pt x="636138" y="758504"/>
                  <a:pt x="647378" y="714512"/>
                  <a:pt x="669794" y="678013"/>
                </a:cubicBezTo>
                <a:cubicBezTo>
                  <a:pt x="691377" y="648718"/>
                  <a:pt x="723560" y="628579"/>
                  <a:pt x="756128" y="612987"/>
                </a:cubicBezTo>
                <a:cubicBezTo>
                  <a:pt x="760259" y="611738"/>
                  <a:pt x="764230" y="609881"/>
                  <a:pt x="768296" y="608408"/>
                </a:cubicBezTo>
                <a:cubicBezTo>
                  <a:pt x="772748" y="606583"/>
                  <a:pt x="777327" y="605143"/>
                  <a:pt x="781778" y="603286"/>
                </a:cubicBezTo>
                <a:cubicBezTo>
                  <a:pt x="782547" y="602933"/>
                  <a:pt x="783091" y="602325"/>
                  <a:pt x="783379" y="601621"/>
                </a:cubicBezTo>
                <a:cubicBezTo>
                  <a:pt x="796445" y="596914"/>
                  <a:pt x="810246" y="592464"/>
                  <a:pt x="824016" y="595762"/>
                </a:cubicBezTo>
                <a:cubicBezTo>
                  <a:pt x="857704" y="599091"/>
                  <a:pt x="889055" y="614620"/>
                  <a:pt x="916659" y="634342"/>
                </a:cubicBezTo>
                <a:cubicBezTo>
                  <a:pt x="935136" y="648173"/>
                  <a:pt x="957071" y="658995"/>
                  <a:pt x="969784" y="678910"/>
                </a:cubicBezTo>
                <a:cubicBezTo>
                  <a:pt x="1003697" y="725846"/>
                  <a:pt x="997292" y="817287"/>
                  <a:pt x="977950" y="869699"/>
                </a:cubicBezTo>
                <a:cubicBezTo>
                  <a:pt x="967927" y="896305"/>
                  <a:pt x="945607" y="915547"/>
                  <a:pt x="922327" y="930787"/>
                </a:cubicBezTo>
                <a:cubicBezTo>
                  <a:pt x="891649" y="952495"/>
                  <a:pt x="854150" y="967607"/>
                  <a:pt x="815979" y="966358"/>
                </a:cubicBezTo>
                <a:cubicBezTo>
                  <a:pt x="777455" y="965205"/>
                  <a:pt x="737939" y="955376"/>
                  <a:pt x="704955" y="935077"/>
                </a:cubicBezTo>
                <a:close/>
                <a:moveTo>
                  <a:pt x="952044" y="1038748"/>
                </a:moveTo>
                <a:cubicBezTo>
                  <a:pt x="970649" y="1062601"/>
                  <a:pt x="986404" y="1088503"/>
                  <a:pt x="1002864" y="1113796"/>
                </a:cubicBezTo>
                <a:cubicBezTo>
                  <a:pt x="1037897" y="1164159"/>
                  <a:pt x="1058808" y="1222141"/>
                  <a:pt x="1082761" y="1278171"/>
                </a:cubicBezTo>
                <a:cubicBezTo>
                  <a:pt x="1103704" y="1326100"/>
                  <a:pt x="1115393" y="1377007"/>
                  <a:pt x="1123238" y="1428555"/>
                </a:cubicBezTo>
                <a:cubicBezTo>
                  <a:pt x="1130860" y="1476068"/>
                  <a:pt x="1143541" y="1536004"/>
                  <a:pt x="1111038" y="1576761"/>
                </a:cubicBezTo>
                <a:cubicBezTo>
                  <a:pt x="1104569" y="1582044"/>
                  <a:pt x="1095090" y="1582941"/>
                  <a:pt x="1086956" y="1583741"/>
                </a:cubicBezTo>
                <a:cubicBezTo>
                  <a:pt x="1067551" y="1585022"/>
                  <a:pt x="1051507" y="1571510"/>
                  <a:pt x="1035688" y="1562162"/>
                </a:cubicBezTo>
                <a:cubicBezTo>
                  <a:pt x="1003921" y="1543176"/>
                  <a:pt x="974428" y="1520379"/>
                  <a:pt x="950155" y="1492301"/>
                </a:cubicBezTo>
                <a:cubicBezTo>
                  <a:pt x="926233" y="1462461"/>
                  <a:pt x="903337" y="1431596"/>
                  <a:pt x="884828" y="1398011"/>
                </a:cubicBezTo>
                <a:cubicBezTo>
                  <a:pt x="867023" y="1360038"/>
                  <a:pt x="855014" y="1319633"/>
                  <a:pt x="839932" y="1280540"/>
                </a:cubicBezTo>
                <a:cubicBezTo>
                  <a:pt x="817836" y="1212248"/>
                  <a:pt x="800672" y="1142259"/>
                  <a:pt x="786133" y="1071950"/>
                </a:cubicBezTo>
                <a:cubicBezTo>
                  <a:pt x="779569" y="1040989"/>
                  <a:pt x="770346" y="1010253"/>
                  <a:pt x="771243" y="978300"/>
                </a:cubicBezTo>
                <a:cubicBezTo>
                  <a:pt x="813193" y="987841"/>
                  <a:pt x="858121" y="984351"/>
                  <a:pt x="897029" y="965429"/>
                </a:cubicBezTo>
                <a:cubicBezTo>
                  <a:pt x="899558" y="974554"/>
                  <a:pt x="906860" y="981534"/>
                  <a:pt x="912047" y="989282"/>
                </a:cubicBezTo>
                <a:cubicBezTo>
                  <a:pt x="924824" y="1006219"/>
                  <a:pt x="939171" y="1021939"/>
                  <a:pt x="952044" y="1038748"/>
                </a:cubicBezTo>
                <a:close/>
                <a:moveTo>
                  <a:pt x="1544884" y="1142995"/>
                </a:moveTo>
                <a:cubicBezTo>
                  <a:pt x="1526823" y="1160669"/>
                  <a:pt x="1484233" y="1160317"/>
                  <a:pt x="1451473" y="1159965"/>
                </a:cubicBezTo>
                <a:cubicBezTo>
                  <a:pt x="1446862" y="1159900"/>
                  <a:pt x="1442443" y="1159868"/>
                  <a:pt x="1438344" y="1159868"/>
                </a:cubicBezTo>
                <a:cubicBezTo>
                  <a:pt x="1434405" y="1159868"/>
                  <a:pt x="1430722" y="1159932"/>
                  <a:pt x="1427392" y="1160061"/>
                </a:cubicBezTo>
                <a:cubicBezTo>
                  <a:pt x="1397418" y="1159932"/>
                  <a:pt x="1367029" y="1154297"/>
                  <a:pt x="1337472" y="1148342"/>
                </a:cubicBezTo>
                <a:cubicBezTo>
                  <a:pt x="1303976" y="1142323"/>
                  <a:pt x="1269391" y="1131918"/>
                  <a:pt x="1237144" y="1120007"/>
                </a:cubicBezTo>
                <a:cubicBezTo>
                  <a:pt x="1192184" y="1106848"/>
                  <a:pt x="1150074" y="1086293"/>
                  <a:pt x="1107259" y="1067564"/>
                </a:cubicBezTo>
                <a:cubicBezTo>
                  <a:pt x="1060505" y="1047201"/>
                  <a:pt x="1013496" y="1026262"/>
                  <a:pt x="970265" y="999047"/>
                </a:cubicBezTo>
                <a:cubicBezTo>
                  <a:pt x="957616" y="990179"/>
                  <a:pt x="944198" y="981278"/>
                  <a:pt x="932190" y="971321"/>
                </a:cubicBezTo>
                <a:cubicBezTo>
                  <a:pt x="926490" y="965846"/>
                  <a:pt x="920309" y="960371"/>
                  <a:pt x="912976" y="956977"/>
                </a:cubicBezTo>
                <a:cubicBezTo>
                  <a:pt x="945703" y="937255"/>
                  <a:pt x="979359" y="913594"/>
                  <a:pt x="993642" y="876646"/>
                </a:cubicBezTo>
                <a:cubicBezTo>
                  <a:pt x="993674" y="876646"/>
                  <a:pt x="993674" y="876646"/>
                  <a:pt x="993674" y="876646"/>
                </a:cubicBezTo>
                <a:cubicBezTo>
                  <a:pt x="1017755" y="876006"/>
                  <a:pt x="1041420" y="880456"/>
                  <a:pt x="1064893" y="885163"/>
                </a:cubicBezTo>
                <a:cubicBezTo>
                  <a:pt x="1105081" y="892207"/>
                  <a:pt x="1145206" y="899955"/>
                  <a:pt x="1184114" y="912313"/>
                </a:cubicBezTo>
                <a:cubicBezTo>
                  <a:pt x="1243580" y="930723"/>
                  <a:pt x="1303207" y="949613"/>
                  <a:pt x="1358991" y="977500"/>
                </a:cubicBezTo>
                <a:cubicBezTo>
                  <a:pt x="1422685" y="1012270"/>
                  <a:pt x="1493231" y="1043775"/>
                  <a:pt x="1535917" y="1105215"/>
                </a:cubicBezTo>
                <a:cubicBezTo>
                  <a:pt x="1542194" y="1114692"/>
                  <a:pt x="1547125" y="1125450"/>
                  <a:pt x="1547574" y="1136976"/>
                </a:cubicBezTo>
                <a:cubicBezTo>
                  <a:pt x="1547542" y="1139250"/>
                  <a:pt x="1546357" y="1141363"/>
                  <a:pt x="1544884" y="1142995"/>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7" name="Google Shape;197;p5"/>
          <p:cNvSpPr/>
          <p:nvPr/>
        </p:nvSpPr>
        <p:spPr>
          <a:xfrm>
            <a:off x="7879743" y="2783539"/>
            <a:ext cx="410933" cy="180175"/>
          </a:xfrm>
          <a:custGeom>
            <a:avLst/>
            <a:gdLst/>
            <a:ahLst/>
            <a:cxnLst/>
            <a:rect l="l" t="t" r="r" b="b"/>
            <a:pathLst>
              <a:path w="616401" h="270261" extrusionOk="0">
                <a:moveTo>
                  <a:pt x="612494" y="87310"/>
                </a:moveTo>
                <a:cubicBezTo>
                  <a:pt x="613487" y="87983"/>
                  <a:pt x="614544" y="88335"/>
                  <a:pt x="615633" y="88463"/>
                </a:cubicBezTo>
                <a:cubicBezTo>
                  <a:pt x="601254" y="132166"/>
                  <a:pt x="599685" y="180352"/>
                  <a:pt x="616401" y="223158"/>
                </a:cubicBezTo>
                <a:cubicBezTo>
                  <a:pt x="578518" y="240832"/>
                  <a:pt x="538201" y="251333"/>
                  <a:pt x="496924" y="257608"/>
                </a:cubicBezTo>
                <a:cubicBezTo>
                  <a:pt x="425897" y="269199"/>
                  <a:pt x="353621" y="271888"/>
                  <a:pt x="281762" y="269423"/>
                </a:cubicBezTo>
                <a:cubicBezTo>
                  <a:pt x="202921" y="264364"/>
                  <a:pt x="120430" y="252005"/>
                  <a:pt x="52062" y="210095"/>
                </a:cubicBezTo>
                <a:cubicBezTo>
                  <a:pt x="-21207" y="158900"/>
                  <a:pt x="-15891" y="75784"/>
                  <a:pt x="60131" y="31345"/>
                </a:cubicBezTo>
                <a:cubicBezTo>
                  <a:pt x="103683" y="8036"/>
                  <a:pt x="188255" y="0"/>
                  <a:pt x="262644" y="0"/>
                </a:cubicBezTo>
                <a:cubicBezTo>
                  <a:pt x="301392" y="0"/>
                  <a:pt x="337418" y="2177"/>
                  <a:pt x="363420" y="5539"/>
                </a:cubicBezTo>
                <a:cubicBezTo>
                  <a:pt x="397333" y="10566"/>
                  <a:pt x="430476" y="19530"/>
                  <a:pt x="463876" y="27086"/>
                </a:cubicBezTo>
                <a:cubicBezTo>
                  <a:pt x="484979" y="32049"/>
                  <a:pt x="504769" y="40982"/>
                  <a:pt x="525200" y="48025"/>
                </a:cubicBezTo>
                <a:cubicBezTo>
                  <a:pt x="546303" y="57118"/>
                  <a:pt x="568847" y="62209"/>
                  <a:pt x="587901" y="75400"/>
                </a:cubicBezTo>
                <a:cubicBezTo>
                  <a:pt x="593473" y="77769"/>
                  <a:pt x="599237" y="81611"/>
                  <a:pt x="605257" y="83148"/>
                </a:cubicBezTo>
                <a:cubicBezTo>
                  <a:pt x="605545" y="83340"/>
                  <a:pt x="605834" y="83500"/>
                  <a:pt x="606154" y="83628"/>
                </a:cubicBezTo>
                <a:cubicBezTo>
                  <a:pt x="606890" y="83948"/>
                  <a:pt x="607627" y="84269"/>
                  <a:pt x="608428" y="84589"/>
                </a:cubicBezTo>
                <a:cubicBezTo>
                  <a:pt x="608460" y="84589"/>
                  <a:pt x="608460" y="84621"/>
                  <a:pt x="608460" y="84621"/>
                </a:cubicBezTo>
                <a:cubicBezTo>
                  <a:pt x="609901" y="85581"/>
                  <a:pt x="611310" y="86446"/>
                  <a:pt x="612494" y="87310"/>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8" name="Google Shape;198;p5"/>
          <p:cNvSpPr/>
          <p:nvPr/>
        </p:nvSpPr>
        <p:spPr>
          <a:xfrm>
            <a:off x="8341988" y="2373268"/>
            <a:ext cx="190643" cy="388392"/>
          </a:xfrm>
          <a:custGeom>
            <a:avLst/>
            <a:gdLst/>
            <a:ahLst/>
            <a:cxnLst/>
            <a:rect l="l" t="t" r="r" b="b"/>
            <a:pathLst>
              <a:path w="285964" h="582587" extrusionOk="0">
                <a:moveTo>
                  <a:pt x="285084" y="104062"/>
                </a:moveTo>
                <a:cubicBezTo>
                  <a:pt x="288318" y="140593"/>
                  <a:pt x="282042" y="176740"/>
                  <a:pt x="276053" y="212631"/>
                </a:cubicBezTo>
                <a:cubicBezTo>
                  <a:pt x="267855" y="269590"/>
                  <a:pt x="253861" y="325555"/>
                  <a:pt x="239323" y="381169"/>
                </a:cubicBezTo>
                <a:cubicBezTo>
                  <a:pt x="226162" y="424552"/>
                  <a:pt x="212872" y="467935"/>
                  <a:pt x="200447" y="511510"/>
                </a:cubicBezTo>
                <a:cubicBezTo>
                  <a:pt x="192570" y="534722"/>
                  <a:pt x="184756" y="558094"/>
                  <a:pt x="182098" y="582587"/>
                </a:cubicBezTo>
                <a:cubicBezTo>
                  <a:pt x="170570" y="577049"/>
                  <a:pt x="159042" y="571285"/>
                  <a:pt x="146777" y="567443"/>
                </a:cubicBezTo>
                <a:cubicBezTo>
                  <a:pt x="133167" y="563537"/>
                  <a:pt x="119077" y="561680"/>
                  <a:pt x="104987" y="560048"/>
                </a:cubicBezTo>
                <a:cubicBezTo>
                  <a:pt x="104699" y="560496"/>
                  <a:pt x="104378" y="560912"/>
                  <a:pt x="104026" y="561328"/>
                </a:cubicBezTo>
                <a:cubicBezTo>
                  <a:pt x="95796" y="561584"/>
                  <a:pt x="87823" y="563986"/>
                  <a:pt x="80073" y="566899"/>
                </a:cubicBezTo>
                <a:cubicBezTo>
                  <a:pt x="79913" y="566899"/>
                  <a:pt x="79753" y="566899"/>
                  <a:pt x="79593" y="566899"/>
                </a:cubicBezTo>
                <a:cubicBezTo>
                  <a:pt x="79529" y="566995"/>
                  <a:pt x="79465" y="567091"/>
                  <a:pt x="79369" y="567155"/>
                </a:cubicBezTo>
                <a:cubicBezTo>
                  <a:pt x="74469" y="569012"/>
                  <a:pt x="69666" y="571093"/>
                  <a:pt x="64894" y="572982"/>
                </a:cubicBezTo>
                <a:cubicBezTo>
                  <a:pt x="62396" y="574199"/>
                  <a:pt x="59706" y="575256"/>
                  <a:pt x="56985" y="576248"/>
                </a:cubicBezTo>
                <a:cubicBezTo>
                  <a:pt x="55063" y="569204"/>
                  <a:pt x="50932" y="562865"/>
                  <a:pt x="48306" y="556077"/>
                </a:cubicBezTo>
                <a:cubicBezTo>
                  <a:pt x="39468" y="535138"/>
                  <a:pt x="29861" y="512694"/>
                  <a:pt x="21984" y="491019"/>
                </a:cubicBezTo>
                <a:cubicBezTo>
                  <a:pt x="16636" y="475395"/>
                  <a:pt x="10199" y="460667"/>
                  <a:pt x="5876" y="444947"/>
                </a:cubicBezTo>
                <a:cubicBezTo>
                  <a:pt x="-6133" y="343005"/>
                  <a:pt x="-2386" y="235364"/>
                  <a:pt x="42318" y="141266"/>
                </a:cubicBezTo>
                <a:cubicBezTo>
                  <a:pt x="72612" y="83347"/>
                  <a:pt x="113025" y="18833"/>
                  <a:pt x="180561" y="2120"/>
                </a:cubicBezTo>
                <a:cubicBezTo>
                  <a:pt x="211495" y="-6236"/>
                  <a:pt x="243486" y="11309"/>
                  <a:pt x="263981" y="33785"/>
                </a:cubicBezTo>
                <a:cubicBezTo>
                  <a:pt x="280376" y="53123"/>
                  <a:pt x="282554" y="79793"/>
                  <a:pt x="285084" y="104062"/>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 name="Google Shape;199;p5"/>
          <p:cNvSpPr/>
          <p:nvPr/>
        </p:nvSpPr>
        <p:spPr>
          <a:xfrm>
            <a:off x="8534862" y="2754361"/>
            <a:ext cx="356988" cy="179700"/>
          </a:xfrm>
          <a:custGeom>
            <a:avLst/>
            <a:gdLst/>
            <a:ahLst/>
            <a:cxnLst/>
            <a:rect l="l" t="t" r="r" b="b"/>
            <a:pathLst>
              <a:path w="535482" h="269550" extrusionOk="0">
                <a:moveTo>
                  <a:pt x="507947" y="5475"/>
                </a:moveTo>
                <a:cubicBezTo>
                  <a:pt x="551338" y="21387"/>
                  <a:pt x="535679" y="54013"/>
                  <a:pt x="513775" y="81643"/>
                </a:cubicBezTo>
                <a:cubicBezTo>
                  <a:pt x="480888" y="115197"/>
                  <a:pt x="440347" y="140138"/>
                  <a:pt x="399582" y="162998"/>
                </a:cubicBezTo>
                <a:cubicBezTo>
                  <a:pt x="362307" y="185538"/>
                  <a:pt x="323463" y="206381"/>
                  <a:pt x="280649" y="216050"/>
                </a:cubicBezTo>
                <a:cubicBezTo>
                  <a:pt x="249042" y="224535"/>
                  <a:pt x="217692" y="233980"/>
                  <a:pt x="185669" y="240896"/>
                </a:cubicBezTo>
                <a:cubicBezTo>
                  <a:pt x="155631" y="246563"/>
                  <a:pt x="125402" y="250981"/>
                  <a:pt x="95428" y="256968"/>
                </a:cubicBezTo>
                <a:cubicBezTo>
                  <a:pt x="74613" y="260970"/>
                  <a:pt x="53254" y="260906"/>
                  <a:pt x="32311" y="264012"/>
                </a:cubicBezTo>
                <a:cubicBezTo>
                  <a:pt x="21487" y="265613"/>
                  <a:pt x="10856" y="268238"/>
                  <a:pt x="0" y="269551"/>
                </a:cubicBezTo>
                <a:cubicBezTo>
                  <a:pt x="7237" y="243201"/>
                  <a:pt x="10247" y="215826"/>
                  <a:pt x="10888" y="188548"/>
                </a:cubicBezTo>
                <a:cubicBezTo>
                  <a:pt x="11048" y="181184"/>
                  <a:pt x="10952" y="173852"/>
                  <a:pt x="10279" y="166488"/>
                </a:cubicBezTo>
                <a:cubicBezTo>
                  <a:pt x="71187" y="120096"/>
                  <a:pt x="139043" y="84269"/>
                  <a:pt x="210326" y="56638"/>
                </a:cubicBezTo>
                <a:cubicBezTo>
                  <a:pt x="277703" y="30832"/>
                  <a:pt x="347833" y="10277"/>
                  <a:pt x="419756" y="2689"/>
                </a:cubicBezTo>
                <a:cubicBezTo>
                  <a:pt x="435063" y="1601"/>
                  <a:pt x="450754" y="0"/>
                  <a:pt x="466285" y="0"/>
                </a:cubicBezTo>
                <a:cubicBezTo>
                  <a:pt x="480408" y="32"/>
                  <a:pt x="494402" y="1313"/>
                  <a:pt x="507947" y="5475"/>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0" name="Google Shape;200;p5"/>
          <p:cNvSpPr/>
          <p:nvPr/>
        </p:nvSpPr>
        <p:spPr>
          <a:xfrm>
            <a:off x="8382435" y="3005372"/>
            <a:ext cx="240668" cy="412264"/>
          </a:xfrm>
          <a:custGeom>
            <a:avLst/>
            <a:gdLst/>
            <a:ahLst/>
            <a:cxnLst/>
            <a:rect l="l" t="t" r="r" b="b"/>
            <a:pathLst>
              <a:path w="361003" h="618396" extrusionOk="0">
                <a:moveTo>
                  <a:pt x="352057" y="463125"/>
                </a:moveTo>
                <a:cubicBezTo>
                  <a:pt x="359678" y="510638"/>
                  <a:pt x="372359" y="570574"/>
                  <a:pt x="339856" y="611332"/>
                </a:cubicBezTo>
                <a:cubicBezTo>
                  <a:pt x="333387" y="616615"/>
                  <a:pt x="323908" y="617511"/>
                  <a:pt x="315775" y="618312"/>
                </a:cubicBezTo>
                <a:cubicBezTo>
                  <a:pt x="296369" y="619592"/>
                  <a:pt x="280325" y="606081"/>
                  <a:pt x="264506" y="596732"/>
                </a:cubicBezTo>
                <a:cubicBezTo>
                  <a:pt x="232739" y="577746"/>
                  <a:pt x="203246" y="554950"/>
                  <a:pt x="178973" y="526871"/>
                </a:cubicBezTo>
                <a:cubicBezTo>
                  <a:pt x="155052" y="497031"/>
                  <a:pt x="132155" y="466167"/>
                  <a:pt x="113646" y="432581"/>
                </a:cubicBezTo>
                <a:cubicBezTo>
                  <a:pt x="95841" y="394609"/>
                  <a:pt x="83833" y="354204"/>
                  <a:pt x="68750" y="315111"/>
                </a:cubicBezTo>
                <a:cubicBezTo>
                  <a:pt x="46654" y="246819"/>
                  <a:pt x="29490" y="176830"/>
                  <a:pt x="14951" y="106520"/>
                </a:cubicBezTo>
                <a:cubicBezTo>
                  <a:pt x="8387" y="75560"/>
                  <a:pt x="-836" y="44824"/>
                  <a:pt x="61" y="12871"/>
                </a:cubicBezTo>
                <a:cubicBezTo>
                  <a:pt x="42011" y="22412"/>
                  <a:pt x="86939" y="18922"/>
                  <a:pt x="125847" y="0"/>
                </a:cubicBezTo>
                <a:cubicBezTo>
                  <a:pt x="128377" y="9125"/>
                  <a:pt x="135678" y="16105"/>
                  <a:pt x="140865" y="23853"/>
                </a:cubicBezTo>
                <a:cubicBezTo>
                  <a:pt x="153611" y="40822"/>
                  <a:pt x="167957" y="56510"/>
                  <a:pt x="180830" y="73319"/>
                </a:cubicBezTo>
                <a:cubicBezTo>
                  <a:pt x="199435" y="97171"/>
                  <a:pt x="215191" y="123073"/>
                  <a:pt x="231650" y="148367"/>
                </a:cubicBezTo>
                <a:cubicBezTo>
                  <a:pt x="266683" y="198729"/>
                  <a:pt x="287594" y="256712"/>
                  <a:pt x="311548" y="312742"/>
                </a:cubicBezTo>
                <a:cubicBezTo>
                  <a:pt x="332523" y="360671"/>
                  <a:pt x="344211" y="411578"/>
                  <a:pt x="352057" y="463125"/>
                </a:cubicBezTo>
                <a:close/>
              </a:path>
            </a:pathLst>
          </a:custGeom>
          <a:solidFill>
            <a:srgbClr val="4280D1"/>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1" name="Google Shape;201;p5"/>
          <p:cNvSpPr/>
          <p:nvPr/>
        </p:nvSpPr>
        <p:spPr>
          <a:xfrm>
            <a:off x="8109103" y="2947616"/>
            <a:ext cx="263061" cy="431697"/>
          </a:xfrm>
          <a:custGeom>
            <a:avLst/>
            <a:gdLst/>
            <a:ahLst/>
            <a:cxnLst/>
            <a:rect l="l" t="t" r="r" b="b"/>
            <a:pathLst>
              <a:path w="394592" h="647546" extrusionOk="0">
                <a:moveTo>
                  <a:pt x="394593" y="95699"/>
                </a:moveTo>
                <a:cubicBezTo>
                  <a:pt x="382424" y="132614"/>
                  <a:pt x="378773" y="172315"/>
                  <a:pt x="365772" y="209167"/>
                </a:cubicBezTo>
                <a:cubicBezTo>
                  <a:pt x="347295" y="270767"/>
                  <a:pt x="320107" y="328942"/>
                  <a:pt x="290999" y="386093"/>
                </a:cubicBezTo>
                <a:cubicBezTo>
                  <a:pt x="273962" y="422880"/>
                  <a:pt x="255581" y="458899"/>
                  <a:pt x="235695" y="494470"/>
                </a:cubicBezTo>
                <a:cubicBezTo>
                  <a:pt x="216962" y="529208"/>
                  <a:pt x="198004" y="564715"/>
                  <a:pt x="168575" y="591738"/>
                </a:cubicBezTo>
                <a:cubicBezTo>
                  <a:pt x="140555" y="616903"/>
                  <a:pt x="109781" y="648311"/>
                  <a:pt x="69368" y="647511"/>
                </a:cubicBezTo>
                <a:cubicBezTo>
                  <a:pt x="26457" y="649112"/>
                  <a:pt x="6667" y="596092"/>
                  <a:pt x="2376" y="560489"/>
                </a:cubicBezTo>
                <a:cubicBezTo>
                  <a:pt x="-4989" y="514481"/>
                  <a:pt x="5963" y="468280"/>
                  <a:pt x="18868" y="424193"/>
                </a:cubicBezTo>
                <a:cubicBezTo>
                  <a:pt x="37089" y="354044"/>
                  <a:pt x="70777" y="289593"/>
                  <a:pt x="100590" y="223959"/>
                </a:cubicBezTo>
                <a:cubicBezTo>
                  <a:pt x="123679" y="181216"/>
                  <a:pt x="151667" y="141099"/>
                  <a:pt x="180071" y="101750"/>
                </a:cubicBezTo>
                <a:cubicBezTo>
                  <a:pt x="195730" y="82252"/>
                  <a:pt x="212318" y="63714"/>
                  <a:pt x="229355" y="45336"/>
                </a:cubicBezTo>
                <a:cubicBezTo>
                  <a:pt x="245238" y="28591"/>
                  <a:pt x="264772" y="15976"/>
                  <a:pt x="281264" y="0"/>
                </a:cubicBezTo>
                <a:cubicBezTo>
                  <a:pt x="302655" y="54109"/>
                  <a:pt x="338809" y="81803"/>
                  <a:pt x="394593" y="95699"/>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2" name="Google Shape;202;p5"/>
          <p:cNvSpPr/>
          <p:nvPr/>
        </p:nvSpPr>
        <p:spPr>
          <a:xfrm>
            <a:off x="8476921" y="2946144"/>
            <a:ext cx="423107" cy="188985"/>
          </a:xfrm>
          <a:custGeom>
            <a:avLst/>
            <a:gdLst/>
            <a:ahLst/>
            <a:cxnLst/>
            <a:rect l="l" t="t" r="r" b="b"/>
            <a:pathLst>
              <a:path w="634661" h="283478" extrusionOk="0">
                <a:moveTo>
                  <a:pt x="634662" y="260424"/>
                </a:moveTo>
                <a:cubicBezTo>
                  <a:pt x="634566" y="262697"/>
                  <a:pt x="633381" y="264778"/>
                  <a:pt x="631908" y="266411"/>
                </a:cubicBezTo>
                <a:cubicBezTo>
                  <a:pt x="613847" y="284084"/>
                  <a:pt x="571257" y="283732"/>
                  <a:pt x="538497" y="283380"/>
                </a:cubicBezTo>
                <a:cubicBezTo>
                  <a:pt x="533886" y="283316"/>
                  <a:pt x="529467" y="283284"/>
                  <a:pt x="525368" y="283284"/>
                </a:cubicBezTo>
                <a:cubicBezTo>
                  <a:pt x="521429" y="283284"/>
                  <a:pt x="517746" y="283348"/>
                  <a:pt x="514416" y="283476"/>
                </a:cubicBezTo>
                <a:cubicBezTo>
                  <a:pt x="484443" y="283348"/>
                  <a:pt x="454053" y="277713"/>
                  <a:pt x="424496" y="271758"/>
                </a:cubicBezTo>
                <a:cubicBezTo>
                  <a:pt x="391000" y="265770"/>
                  <a:pt x="356415" y="255333"/>
                  <a:pt x="324168" y="243423"/>
                </a:cubicBezTo>
                <a:cubicBezTo>
                  <a:pt x="279208" y="230264"/>
                  <a:pt x="237098" y="209709"/>
                  <a:pt x="194283" y="190979"/>
                </a:cubicBezTo>
                <a:cubicBezTo>
                  <a:pt x="147530" y="170616"/>
                  <a:pt x="100520" y="149677"/>
                  <a:pt x="57289" y="122463"/>
                </a:cubicBezTo>
                <a:cubicBezTo>
                  <a:pt x="44640" y="113594"/>
                  <a:pt x="31222" y="104693"/>
                  <a:pt x="19214" y="94736"/>
                </a:cubicBezTo>
                <a:cubicBezTo>
                  <a:pt x="13514" y="89261"/>
                  <a:pt x="7333" y="83786"/>
                  <a:pt x="0" y="80392"/>
                </a:cubicBezTo>
                <a:cubicBezTo>
                  <a:pt x="32727" y="60670"/>
                  <a:pt x="66384" y="37009"/>
                  <a:pt x="80666" y="62"/>
                </a:cubicBezTo>
                <a:cubicBezTo>
                  <a:pt x="80698" y="62"/>
                  <a:pt x="80698" y="62"/>
                  <a:pt x="80698" y="62"/>
                </a:cubicBezTo>
                <a:cubicBezTo>
                  <a:pt x="104779" y="-579"/>
                  <a:pt x="128444" y="3872"/>
                  <a:pt x="151917" y="8578"/>
                </a:cubicBezTo>
                <a:cubicBezTo>
                  <a:pt x="192105" y="15622"/>
                  <a:pt x="232230" y="23370"/>
                  <a:pt x="271138" y="35729"/>
                </a:cubicBezTo>
                <a:cubicBezTo>
                  <a:pt x="330605" y="54138"/>
                  <a:pt x="390231" y="73028"/>
                  <a:pt x="446015" y="100915"/>
                </a:cubicBezTo>
                <a:cubicBezTo>
                  <a:pt x="509709" y="135686"/>
                  <a:pt x="580255" y="167190"/>
                  <a:pt x="622942" y="228631"/>
                </a:cubicBezTo>
                <a:cubicBezTo>
                  <a:pt x="629314" y="238140"/>
                  <a:pt x="634246" y="248897"/>
                  <a:pt x="634662" y="260424"/>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3" name="Google Shape;203;p5"/>
          <p:cNvSpPr/>
          <p:nvPr/>
        </p:nvSpPr>
        <p:spPr>
          <a:xfrm>
            <a:off x="7990467" y="2475397"/>
            <a:ext cx="378751" cy="355399"/>
          </a:xfrm>
          <a:custGeom>
            <a:avLst/>
            <a:gdLst/>
            <a:ahLst/>
            <a:cxnLst/>
            <a:rect l="l" t="t" r="r" b="b"/>
            <a:pathLst>
              <a:path w="568126" h="533097" extrusionOk="0">
                <a:moveTo>
                  <a:pt x="521116" y="327773"/>
                </a:moveTo>
                <a:cubicBezTo>
                  <a:pt x="537384" y="361295"/>
                  <a:pt x="550193" y="396962"/>
                  <a:pt x="568126" y="429555"/>
                </a:cubicBezTo>
                <a:cubicBezTo>
                  <a:pt x="532709" y="445724"/>
                  <a:pt x="497580" y="466919"/>
                  <a:pt x="474171" y="498424"/>
                </a:cubicBezTo>
                <a:cubicBezTo>
                  <a:pt x="467254" y="509341"/>
                  <a:pt x="461202" y="520996"/>
                  <a:pt x="456142" y="533098"/>
                </a:cubicBezTo>
                <a:cubicBezTo>
                  <a:pt x="455309" y="532394"/>
                  <a:pt x="454413" y="531785"/>
                  <a:pt x="453420" y="531337"/>
                </a:cubicBezTo>
                <a:cubicBezTo>
                  <a:pt x="449801" y="529160"/>
                  <a:pt x="446919" y="526118"/>
                  <a:pt x="443973" y="523141"/>
                </a:cubicBezTo>
                <a:cubicBezTo>
                  <a:pt x="441219" y="520387"/>
                  <a:pt x="437857" y="520579"/>
                  <a:pt x="435423" y="522212"/>
                </a:cubicBezTo>
                <a:cubicBezTo>
                  <a:pt x="428250" y="518594"/>
                  <a:pt x="420661" y="515649"/>
                  <a:pt x="413455" y="512383"/>
                </a:cubicBezTo>
                <a:cubicBezTo>
                  <a:pt x="401223" y="503930"/>
                  <a:pt x="389182" y="495222"/>
                  <a:pt x="377270" y="486289"/>
                </a:cubicBezTo>
                <a:cubicBezTo>
                  <a:pt x="350370" y="466054"/>
                  <a:pt x="326129" y="442650"/>
                  <a:pt x="299646" y="421903"/>
                </a:cubicBezTo>
                <a:cubicBezTo>
                  <a:pt x="268232" y="394657"/>
                  <a:pt x="235408" y="368851"/>
                  <a:pt x="205243" y="340228"/>
                </a:cubicBezTo>
                <a:cubicBezTo>
                  <a:pt x="174276" y="310836"/>
                  <a:pt x="145039" y="279684"/>
                  <a:pt x="114618" y="249716"/>
                </a:cubicBezTo>
                <a:cubicBezTo>
                  <a:pt x="81058" y="218243"/>
                  <a:pt x="48266" y="184913"/>
                  <a:pt x="23513" y="145885"/>
                </a:cubicBezTo>
                <a:cubicBezTo>
                  <a:pt x="3786" y="113836"/>
                  <a:pt x="-11328" y="59695"/>
                  <a:pt x="11344" y="26077"/>
                </a:cubicBezTo>
                <a:cubicBezTo>
                  <a:pt x="24858" y="13110"/>
                  <a:pt x="44680" y="9076"/>
                  <a:pt x="62228" y="4210"/>
                </a:cubicBezTo>
                <a:cubicBezTo>
                  <a:pt x="90697" y="-3186"/>
                  <a:pt x="120510" y="-81"/>
                  <a:pt x="148722" y="7668"/>
                </a:cubicBezTo>
                <a:cubicBezTo>
                  <a:pt x="173860" y="12086"/>
                  <a:pt x="194867" y="26237"/>
                  <a:pt x="216515" y="38756"/>
                </a:cubicBezTo>
                <a:cubicBezTo>
                  <a:pt x="239475" y="50346"/>
                  <a:pt x="260482" y="64594"/>
                  <a:pt x="281297" y="79674"/>
                </a:cubicBezTo>
                <a:cubicBezTo>
                  <a:pt x="325617" y="108809"/>
                  <a:pt x="367375" y="140954"/>
                  <a:pt x="405162" y="178190"/>
                </a:cubicBezTo>
                <a:cubicBezTo>
                  <a:pt x="431644" y="199513"/>
                  <a:pt x="452139" y="226472"/>
                  <a:pt x="471961" y="253814"/>
                </a:cubicBezTo>
                <a:cubicBezTo>
                  <a:pt x="485539" y="271135"/>
                  <a:pt x="498060" y="288168"/>
                  <a:pt x="510069" y="306290"/>
                </a:cubicBezTo>
                <a:cubicBezTo>
                  <a:pt x="513783" y="313398"/>
                  <a:pt x="517338" y="320633"/>
                  <a:pt x="521116" y="327773"/>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4" name="Google Shape;204;p5"/>
          <p:cNvSpPr/>
          <p:nvPr/>
        </p:nvSpPr>
        <p:spPr>
          <a:xfrm>
            <a:off x="8475427" y="2471993"/>
            <a:ext cx="292603" cy="380361"/>
          </a:xfrm>
          <a:custGeom>
            <a:avLst/>
            <a:gdLst/>
            <a:ahLst/>
            <a:cxnLst/>
            <a:rect l="l" t="t" r="r" b="b"/>
            <a:pathLst>
              <a:path w="438905" h="570542" extrusionOk="0">
                <a:moveTo>
                  <a:pt x="438618" y="108730"/>
                </a:moveTo>
                <a:cubicBezTo>
                  <a:pt x="441148" y="143916"/>
                  <a:pt x="426545" y="177278"/>
                  <a:pt x="412647" y="208783"/>
                </a:cubicBezTo>
                <a:cubicBezTo>
                  <a:pt x="392409" y="254151"/>
                  <a:pt x="361058" y="293115"/>
                  <a:pt x="331245" y="332464"/>
                </a:cubicBezTo>
                <a:cubicBezTo>
                  <a:pt x="312704" y="355933"/>
                  <a:pt x="291633" y="377256"/>
                  <a:pt x="273091" y="400852"/>
                </a:cubicBezTo>
                <a:cubicBezTo>
                  <a:pt x="245808" y="433286"/>
                  <a:pt x="213208" y="463574"/>
                  <a:pt x="183875" y="494790"/>
                </a:cubicBezTo>
                <a:cubicBezTo>
                  <a:pt x="155823" y="521300"/>
                  <a:pt x="130718" y="549987"/>
                  <a:pt x="97286" y="570542"/>
                </a:cubicBezTo>
                <a:cubicBezTo>
                  <a:pt x="94147" y="539102"/>
                  <a:pt x="81498" y="508429"/>
                  <a:pt x="58538" y="486274"/>
                </a:cubicBezTo>
                <a:cubicBezTo>
                  <a:pt x="42366" y="472314"/>
                  <a:pt x="23921" y="461332"/>
                  <a:pt x="6821" y="448558"/>
                </a:cubicBezTo>
                <a:cubicBezTo>
                  <a:pt x="4611" y="447021"/>
                  <a:pt x="2338" y="445548"/>
                  <a:pt x="0" y="444139"/>
                </a:cubicBezTo>
                <a:cubicBezTo>
                  <a:pt x="15179" y="411994"/>
                  <a:pt x="31414" y="380426"/>
                  <a:pt x="47810" y="348857"/>
                </a:cubicBezTo>
                <a:cubicBezTo>
                  <a:pt x="63950" y="318056"/>
                  <a:pt x="78104" y="286136"/>
                  <a:pt x="96581" y="256648"/>
                </a:cubicBezTo>
                <a:cubicBezTo>
                  <a:pt x="131774" y="201067"/>
                  <a:pt x="173820" y="150320"/>
                  <a:pt x="216955" y="100789"/>
                </a:cubicBezTo>
                <a:cubicBezTo>
                  <a:pt x="234408" y="81067"/>
                  <a:pt x="252693" y="62209"/>
                  <a:pt x="271458" y="43703"/>
                </a:cubicBezTo>
                <a:cubicBezTo>
                  <a:pt x="291665" y="23052"/>
                  <a:pt x="320453" y="0"/>
                  <a:pt x="350106" y="0"/>
                </a:cubicBezTo>
                <a:cubicBezTo>
                  <a:pt x="358945" y="0"/>
                  <a:pt x="367879" y="2049"/>
                  <a:pt x="376685" y="6820"/>
                </a:cubicBezTo>
                <a:cubicBezTo>
                  <a:pt x="411270" y="27983"/>
                  <a:pt x="435479" y="68164"/>
                  <a:pt x="438618" y="108730"/>
                </a:cubicBezTo>
                <a:close/>
              </a:path>
            </a:pathLst>
          </a:custGeom>
          <a:solidFill>
            <a:srgbClr val="FF914D"/>
          </a:solidFill>
          <a:ln>
            <a:noFill/>
          </a:ln>
        </p:spPr>
        <p:txBody>
          <a:bodyPr spcFirstLastPara="1" wrap="square" lIns="60967" tIns="30467" rIns="60967" bIns="30467"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328615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0400" y="1114667"/>
            <a:ext cx="99112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3200"/>
              <a:buFont typeface="Dosis ExtraBold"/>
              <a:buNone/>
              <a:defRPr sz="3200">
                <a:solidFill>
                  <a:schemeClr val="dk1"/>
                </a:solidFill>
                <a:latin typeface="Dosis ExtraBold"/>
                <a:ea typeface="Dosis ExtraBold"/>
                <a:cs typeface="Dosis ExtraBold"/>
                <a:sym typeface="Dosis ExtraBold"/>
              </a:defRPr>
            </a:lvl1pPr>
            <a:lvl2pPr lvl="1" rtl="0">
              <a:lnSpc>
                <a:spcPct val="90000"/>
              </a:lnSpc>
              <a:spcBef>
                <a:spcPts val="0"/>
              </a:spcBef>
              <a:spcAft>
                <a:spcPts val="0"/>
              </a:spcAft>
              <a:buClr>
                <a:schemeClr val="dk1"/>
              </a:buClr>
              <a:buSzPts val="3200"/>
              <a:buNone/>
              <a:defRPr sz="3200" b="1">
                <a:solidFill>
                  <a:schemeClr val="dk1"/>
                </a:solidFill>
              </a:defRPr>
            </a:lvl2pPr>
            <a:lvl3pPr lvl="2" rtl="0">
              <a:lnSpc>
                <a:spcPct val="90000"/>
              </a:lnSpc>
              <a:spcBef>
                <a:spcPts val="0"/>
              </a:spcBef>
              <a:spcAft>
                <a:spcPts val="0"/>
              </a:spcAft>
              <a:buClr>
                <a:schemeClr val="dk1"/>
              </a:buClr>
              <a:buSzPts val="3200"/>
              <a:buNone/>
              <a:defRPr sz="3200" b="1">
                <a:solidFill>
                  <a:schemeClr val="dk1"/>
                </a:solidFill>
              </a:defRPr>
            </a:lvl3pPr>
            <a:lvl4pPr lvl="3" rtl="0">
              <a:lnSpc>
                <a:spcPct val="90000"/>
              </a:lnSpc>
              <a:spcBef>
                <a:spcPts val="0"/>
              </a:spcBef>
              <a:spcAft>
                <a:spcPts val="0"/>
              </a:spcAft>
              <a:buClr>
                <a:schemeClr val="dk1"/>
              </a:buClr>
              <a:buSzPts val="3200"/>
              <a:buNone/>
              <a:defRPr sz="3200" b="1">
                <a:solidFill>
                  <a:schemeClr val="dk1"/>
                </a:solidFill>
              </a:defRPr>
            </a:lvl4pPr>
            <a:lvl5pPr lvl="4" rtl="0">
              <a:lnSpc>
                <a:spcPct val="90000"/>
              </a:lnSpc>
              <a:spcBef>
                <a:spcPts val="0"/>
              </a:spcBef>
              <a:spcAft>
                <a:spcPts val="0"/>
              </a:spcAft>
              <a:buClr>
                <a:schemeClr val="dk1"/>
              </a:buClr>
              <a:buSzPts val="3200"/>
              <a:buNone/>
              <a:defRPr sz="3200" b="1">
                <a:solidFill>
                  <a:schemeClr val="dk1"/>
                </a:solidFill>
              </a:defRPr>
            </a:lvl5pPr>
            <a:lvl6pPr lvl="5" rtl="0">
              <a:lnSpc>
                <a:spcPct val="90000"/>
              </a:lnSpc>
              <a:spcBef>
                <a:spcPts val="0"/>
              </a:spcBef>
              <a:spcAft>
                <a:spcPts val="0"/>
              </a:spcAft>
              <a:buClr>
                <a:schemeClr val="dk1"/>
              </a:buClr>
              <a:buSzPts val="3200"/>
              <a:buNone/>
              <a:defRPr sz="3200" b="1">
                <a:solidFill>
                  <a:schemeClr val="dk1"/>
                </a:solidFill>
              </a:defRPr>
            </a:lvl6pPr>
            <a:lvl7pPr lvl="6" rtl="0">
              <a:lnSpc>
                <a:spcPct val="90000"/>
              </a:lnSpc>
              <a:spcBef>
                <a:spcPts val="0"/>
              </a:spcBef>
              <a:spcAft>
                <a:spcPts val="0"/>
              </a:spcAft>
              <a:buClr>
                <a:schemeClr val="dk1"/>
              </a:buClr>
              <a:buSzPts val="3200"/>
              <a:buNone/>
              <a:defRPr sz="3200" b="1">
                <a:solidFill>
                  <a:schemeClr val="dk1"/>
                </a:solidFill>
              </a:defRPr>
            </a:lvl7pPr>
            <a:lvl8pPr lvl="7" rtl="0">
              <a:lnSpc>
                <a:spcPct val="90000"/>
              </a:lnSpc>
              <a:spcBef>
                <a:spcPts val="0"/>
              </a:spcBef>
              <a:spcAft>
                <a:spcPts val="0"/>
              </a:spcAft>
              <a:buClr>
                <a:schemeClr val="dk1"/>
              </a:buClr>
              <a:buSzPts val="3200"/>
              <a:buNone/>
              <a:defRPr sz="3200" b="1">
                <a:solidFill>
                  <a:schemeClr val="dk1"/>
                </a:solidFill>
              </a:defRPr>
            </a:lvl8pPr>
            <a:lvl9pPr lvl="8" rtl="0">
              <a:lnSpc>
                <a:spcPct val="90000"/>
              </a:lnSpc>
              <a:spcBef>
                <a:spcPts val="0"/>
              </a:spcBef>
              <a:spcAft>
                <a:spcPts val="0"/>
              </a:spcAft>
              <a:buClr>
                <a:schemeClr val="dk1"/>
              </a:buClr>
              <a:buSzPts val="3200"/>
              <a:buNone/>
              <a:defRPr sz="3200" b="1">
                <a:solidFill>
                  <a:schemeClr val="dk1"/>
                </a:solidFill>
              </a:defRPr>
            </a:lvl9pPr>
          </a:lstStyle>
          <a:p>
            <a:endParaRPr/>
          </a:p>
        </p:txBody>
      </p:sp>
      <p:sp>
        <p:nvSpPr>
          <p:cNvPr id="7" name="Google Shape;7;p1"/>
          <p:cNvSpPr txBox="1">
            <a:spLocks noGrp="1"/>
          </p:cNvSpPr>
          <p:nvPr>
            <p:ph type="body" idx="1"/>
          </p:nvPr>
        </p:nvSpPr>
        <p:spPr>
          <a:xfrm>
            <a:off x="1140400" y="1805263"/>
            <a:ext cx="99112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1pPr>
            <a:lvl2pPr marL="914400" lvl="1" indent="-381000" rtl="0">
              <a:lnSpc>
                <a:spcPct val="115000"/>
              </a:lnSpc>
              <a:spcBef>
                <a:spcPts val="80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2pPr>
            <a:lvl3pPr marL="1371600" lvl="2" indent="-381000" rtl="0">
              <a:lnSpc>
                <a:spcPct val="115000"/>
              </a:lnSpc>
              <a:spcBef>
                <a:spcPts val="80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3pPr>
            <a:lvl4pPr marL="1828800" lvl="3" indent="-381000" rtl="0">
              <a:lnSpc>
                <a:spcPct val="115000"/>
              </a:lnSpc>
              <a:spcBef>
                <a:spcPts val="80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4pPr>
            <a:lvl5pPr marL="2286000" lvl="4" indent="-381000" rtl="0">
              <a:lnSpc>
                <a:spcPct val="115000"/>
              </a:lnSpc>
              <a:spcBef>
                <a:spcPts val="80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5pPr>
            <a:lvl6pPr marL="2743200" lvl="5" indent="-381000" rtl="0">
              <a:lnSpc>
                <a:spcPct val="115000"/>
              </a:lnSpc>
              <a:spcBef>
                <a:spcPts val="80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6pPr>
            <a:lvl7pPr marL="3200400" lvl="6" indent="-381000" rtl="0">
              <a:lnSpc>
                <a:spcPct val="115000"/>
              </a:lnSpc>
              <a:spcBef>
                <a:spcPts val="80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7pPr>
            <a:lvl8pPr marL="3657600" lvl="7" indent="-381000" rtl="0">
              <a:lnSpc>
                <a:spcPct val="115000"/>
              </a:lnSpc>
              <a:spcBef>
                <a:spcPts val="800"/>
              </a:spcBef>
              <a:spcAft>
                <a:spcPts val="0"/>
              </a:spcAft>
              <a:buClr>
                <a:schemeClr val="dk1"/>
              </a:buClr>
              <a:buSzPts val="2400"/>
              <a:buFont typeface="Questrial"/>
              <a:buChar char="○"/>
              <a:defRPr sz="2400">
                <a:solidFill>
                  <a:schemeClr val="dk1"/>
                </a:solidFill>
                <a:latin typeface="Questrial"/>
                <a:ea typeface="Questrial"/>
                <a:cs typeface="Questrial"/>
                <a:sym typeface="Questrial"/>
              </a:defRPr>
            </a:lvl8pPr>
            <a:lvl9pPr marL="4114800" lvl="8" indent="-381000" rtl="0">
              <a:lnSpc>
                <a:spcPct val="115000"/>
              </a:lnSpc>
              <a:spcBef>
                <a:spcPts val="800"/>
              </a:spcBef>
              <a:spcAft>
                <a:spcPts val="800"/>
              </a:spcAft>
              <a:buClr>
                <a:schemeClr val="dk1"/>
              </a:buClr>
              <a:buSzPts val="2400"/>
              <a:buFont typeface="Questrial"/>
              <a:buChar char="■"/>
              <a:defRPr sz="2400">
                <a:solidFill>
                  <a:schemeClr val="dk1"/>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dk1"/>
                </a:solidFill>
                <a:latin typeface="Questrial"/>
                <a:ea typeface="Questrial"/>
                <a:cs typeface="Questrial"/>
                <a:sym typeface="Questrial"/>
              </a:defRPr>
            </a:lvl1pPr>
            <a:lvl2pPr lvl="1" algn="r" rtl="0">
              <a:buNone/>
              <a:defRPr sz="1733">
                <a:solidFill>
                  <a:schemeClr val="dk1"/>
                </a:solidFill>
                <a:latin typeface="Questrial"/>
                <a:ea typeface="Questrial"/>
                <a:cs typeface="Questrial"/>
                <a:sym typeface="Questrial"/>
              </a:defRPr>
            </a:lvl2pPr>
            <a:lvl3pPr lvl="2" algn="r" rtl="0">
              <a:buNone/>
              <a:defRPr sz="1733">
                <a:solidFill>
                  <a:schemeClr val="dk1"/>
                </a:solidFill>
                <a:latin typeface="Questrial"/>
                <a:ea typeface="Questrial"/>
                <a:cs typeface="Questrial"/>
                <a:sym typeface="Questrial"/>
              </a:defRPr>
            </a:lvl3pPr>
            <a:lvl4pPr lvl="3" algn="r" rtl="0">
              <a:buNone/>
              <a:defRPr sz="1733">
                <a:solidFill>
                  <a:schemeClr val="dk1"/>
                </a:solidFill>
                <a:latin typeface="Questrial"/>
                <a:ea typeface="Questrial"/>
                <a:cs typeface="Questrial"/>
                <a:sym typeface="Questrial"/>
              </a:defRPr>
            </a:lvl4pPr>
            <a:lvl5pPr lvl="4" algn="r" rtl="0">
              <a:buNone/>
              <a:defRPr sz="1733">
                <a:solidFill>
                  <a:schemeClr val="dk1"/>
                </a:solidFill>
                <a:latin typeface="Questrial"/>
                <a:ea typeface="Questrial"/>
                <a:cs typeface="Questrial"/>
                <a:sym typeface="Questrial"/>
              </a:defRPr>
            </a:lvl5pPr>
            <a:lvl6pPr lvl="5" algn="r" rtl="0">
              <a:buNone/>
              <a:defRPr sz="1733">
                <a:solidFill>
                  <a:schemeClr val="dk1"/>
                </a:solidFill>
                <a:latin typeface="Questrial"/>
                <a:ea typeface="Questrial"/>
                <a:cs typeface="Questrial"/>
                <a:sym typeface="Questrial"/>
              </a:defRPr>
            </a:lvl6pPr>
            <a:lvl7pPr lvl="6" algn="r" rtl="0">
              <a:buNone/>
              <a:defRPr sz="1733">
                <a:solidFill>
                  <a:schemeClr val="dk1"/>
                </a:solidFill>
                <a:latin typeface="Questrial"/>
                <a:ea typeface="Questrial"/>
                <a:cs typeface="Questrial"/>
                <a:sym typeface="Questrial"/>
              </a:defRPr>
            </a:lvl7pPr>
            <a:lvl8pPr lvl="7" algn="r" rtl="0">
              <a:buNone/>
              <a:defRPr sz="1733">
                <a:solidFill>
                  <a:schemeClr val="dk1"/>
                </a:solidFill>
                <a:latin typeface="Questrial"/>
                <a:ea typeface="Questrial"/>
                <a:cs typeface="Questrial"/>
                <a:sym typeface="Questrial"/>
              </a:defRPr>
            </a:lvl8pPr>
            <a:lvl9pPr lvl="8" algn="r" rtl="0">
              <a:buNone/>
              <a:defRPr sz="1733">
                <a:solidFill>
                  <a:schemeClr val="dk1"/>
                </a:solidFill>
                <a:latin typeface="Questrial"/>
                <a:ea typeface="Questrial"/>
                <a:cs typeface="Questrial"/>
                <a:sym typeface="Quest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713813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 id="2147483667" r:id="rId5"/>
    <p:sldLayoutId id="2147483668"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0400" y="1114667"/>
            <a:ext cx="99112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3200"/>
              <a:buFont typeface="Gloria Hallelujah"/>
              <a:buNone/>
              <a:defRPr sz="3200">
                <a:solidFill>
                  <a:schemeClr val="dk1"/>
                </a:solidFill>
                <a:latin typeface="Gloria Hallelujah"/>
                <a:ea typeface="Gloria Hallelujah"/>
                <a:cs typeface="Gloria Hallelujah"/>
                <a:sym typeface="Gloria Hallelujah"/>
              </a:defRPr>
            </a:lvl1pPr>
            <a:lvl2pPr lvl="1" rtl="0">
              <a:lnSpc>
                <a:spcPct val="90000"/>
              </a:lnSpc>
              <a:spcBef>
                <a:spcPts val="0"/>
              </a:spcBef>
              <a:spcAft>
                <a:spcPts val="0"/>
              </a:spcAft>
              <a:buClr>
                <a:schemeClr val="dk1"/>
              </a:buClr>
              <a:buSzPts val="3200"/>
              <a:buNone/>
              <a:defRPr sz="3200" b="1">
                <a:solidFill>
                  <a:schemeClr val="dk1"/>
                </a:solidFill>
              </a:defRPr>
            </a:lvl2pPr>
            <a:lvl3pPr lvl="2" rtl="0">
              <a:lnSpc>
                <a:spcPct val="90000"/>
              </a:lnSpc>
              <a:spcBef>
                <a:spcPts val="0"/>
              </a:spcBef>
              <a:spcAft>
                <a:spcPts val="0"/>
              </a:spcAft>
              <a:buClr>
                <a:schemeClr val="dk1"/>
              </a:buClr>
              <a:buSzPts val="3200"/>
              <a:buNone/>
              <a:defRPr sz="3200" b="1">
                <a:solidFill>
                  <a:schemeClr val="dk1"/>
                </a:solidFill>
              </a:defRPr>
            </a:lvl3pPr>
            <a:lvl4pPr lvl="3" rtl="0">
              <a:lnSpc>
                <a:spcPct val="90000"/>
              </a:lnSpc>
              <a:spcBef>
                <a:spcPts val="0"/>
              </a:spcBef>
              <a:spcAft>
                <a:spcPts val="0"/>
              </a:spcAft>
              <a:buClr>
                <a:schemeClr val="dk1"/>
              </a:buClr>
              <a:buSzPts val="3200"/>
              <a:buNone/>
              <a:defRPr sz="3200" b="1">
                <a:solidFill>
                  <a:schemeClr val="dk1"/>
                </a:solidFill>
              </a:defRPr>
            </a:lvl4pPr>
            <a:lvl5pPr lvl="4" rtl="0">
              <a:lnSpc>
                <a:spcPct val="90000"/>
              </a:lnSpc>
              <a:spcBef>
                <a:spcPts val="0"/>
              </a:spcBef>
              <a:spcAft>
                <a:spcPts val="0"/>
              </a:spcAft>
              <a:buClr>
                <a:schemeClr val="dk1"/>
              </a:buClr>
              <a:buSzPts val="3200"/>
              <a:buNone/>
              <a:defRPr sz="3200" b="1">
                <a:solidFill>
                  <a:schemeClr val="dk1"/>
                </a:solidFill>
              </a:defRPr>
            </a:lvl5pPr>
            <a:lvl6pPr lvl="5" rtl="0">
              <a:lnSpc>
                <a:spcPct val="90000"/>
              </a:lnSpc>
              <a:spcBef>
                <a:spcPts val="0"/>
              </a:spcBef>
              <a:spcAft>
                <a:spcPts val="0"/>
              </a:spcAft>
              <a:buClr>
                <a:schemeClr val="dk1"/>
              </a:buClr>
              <a:buSzPts val="3200"/>
              <a:buNone/>
              <a:defRPr sz="3200" b="1">
                <a:solidFill>
                  <a:schemeClr val="dk1"/>
                </a:solidFill>
              </a:defRPr>
            </a:lvl6pPr>
            <a:lvl7pPr lvl="6" rtl="0">
              <a:lnSpc>
                <a:spcPct val="90000"/>
              </a:lnSpc>
              <a:spcBef>
                <a:spcPts val="0"/>
              </a:spcBef>
              <a:spcAft>
                <a:spcPts val="0"/>
              </a:spcAft>
              <a:buClr>
                <a:schemeClr val="dk1"/>
              </a:buClr>
              <a:buSzPts val="3200"/>
              <a:buNone/>
              <a:defRPr sz="3200" b="1">
                <a:solidFill>
                  <a:schemeClr val="dk1"/>
                </a:solidFill>
              </a:defRPr>
            </a:lvl7pPr>
            <a:lvl8pPr lvl="7" rtl="0">
              <a:lnSpc>
                <a:spcPct val="90000"/>
              </a:lnSpc>
              <a:spcBef>
                <a:spcPts val="0"/>
              </a:spcBef>
              <a:spcAft>
                <a:spcPts val="0"/>
              </a:spcAft>
              <a:buClr>
                <a:schemeClr val="dk1"/>
              </a:buClr>
              <a:buSzPts val="3200"/>
              <a:buNone/>
              <a:defRPr sz="3200" b="1">
                <a:solidFill>
                  <a:schemeClr val="dk1"/>
                </a:solidFill>
              </a:defRPr>
            </a:lvl8pPr>
            <a:lvl9pPr lvl="8" rtl="0">
              <a:lnSpc>
                <a:spcPct val="90000"/>
              </a:lnSpc>
              <a:spcBef>
                <a:spcPts val="0"/>
              </a:spcBef>
              <a:spcAft>
                <a:spcPts val="0"/>
              </a:spcAft>
              <a:buClr>
                <a:schemeClr val="dk1"/>
              </a:buClr>
              <a:buSzPts val="3200"/>
              <a:buNone/>
              <a:defRPr sz="3200" b="1">
                <a:solidFill>
                  <a:schemeClr val="dk1"/>
                </a:solidFill>
              </a:defRPr>
            </a:lvl9pPr>
          </a:lstStyle>
          <a:p>
            <a:endParaRPr/>
          </a:p>
        </p:txBody>
      </p:sp>
      <p:sp>
        <p:nvSpPr>
          <p:cNvPr id="7" name="Google Shape;7;p1"/>
          <p:cNvSpPr txBox="1">
            <a:spLocks noGrp="1"/>
          </p:cNvSpPr>
          <p:nvPr>
            <p:ph type="body" idx="1"/>
          </p:nvPr>
        </p:nvSpPr>
        <p:spPr>
          <a:xfrm>
            <a:off x="1140400" y="1805263"/>
            <a:ext cx="9911200" cy="4045200"/>
          </a:xfrm>
          <a:prstGeom prst="rect">
            <a:avLst/>
          </a:prstGeom>
          <a:noFill/>
          <a:ln>
            <a:noFill/>
          </a:ln>
        </p:spPr>
        <p:txBody>
          <a:bodyPr spcFirstLastPara="1" wrap="square" lIns="0" tIns="0" rIns="0" bIns="0" anchor="t" anchorCtr="0">
            <a:noAutofit/>
          </a:bodyPr>
          <a:lstStyle>
            <a:lvl1pPr marL="457200" lvl="0" indent="-336550" rtl="0">
              <a:lnSpc>
                <a:spcPct val="115000"/>
              </a:lnSpc>
              <a:spcBef>
                <a:spcPts val="0"/>
              </a:spcBef>
              <a:spcAft>
                <a:spcPts val="0"/>
              </a:spcAft>
              <a:buClr>
                <a:schemeClr val="dk1"/>
              </a:buClr>
              <a:buSzPts val="1700"/>
              <a:buFont typeface="Nunito"/>
              <a:buChar char="●"/>
              <a:defRPr sz="1700">
                <a:solidFill>
                  <a:schemeClr val="dk1"/>
                </a:solidFill>
                <a:latin typeface="Nunito"/>
                <a:ea typeface="Nunito"/>
                <a:cs typeface="Nunito"/>
                <a:sym typeface="Nunito"/>
              </a:defRPr>
            </a:lvl1pPr>
            <a:lvl2pPr marL="914400" lvl="1" indent="-336550" rtl="0">
              <a:lnSpc>
                <a:spcPct val="115000"/>
              </a:lnSpc>
              <a:spcBef>
                <a:spcPts val="800"/>
              </a:spcBef>
              <a:spcAft>
                <a:spcPts val="0"/>
              </a:spcAft>
              <a:buClr>
                <a:schemeClr val="dk1"/>
              </a:buClr>
              <a:buSzPts val="1700"/>
              <a:buFont typeface="Nunito"/>
              <a:buChar char="○"/>
              <a:defRPr sz="1700">
                <a:solidFill>
                  <a:schemeClr val="dk1"/>
                </a:solidFill>
                <a:latin typeface="Nunito"/>
                <a:ea typeface="Nunito"/>
                <a:cs typeface="Nunito"/>
                <a:sym typeface="Nunito"/>
              </a:defRPr>
            </a:lvl2pPr>
            <a:lvl3pPr marL="1371600" lvl="2" indent="-336550" rtl="0">
              <a:lnSpc>
                <a:spcPct val="115000"/>
              </a:lnSpc>
              <a:spcBef>
                <a:spcPts val="800"/>
              </a:spcBef>
              <a:spcAft>
                <a:spcPts val="0"/>
              </a:spcAft>
              <a:buClr>
                <a:schemeClr val="dk1"/>
              </a:buClr>
              <a:buSzPts val="1700"/>
              <a:buFont typeface="Nunito"/>
              <a:buChar char="■"/>
              <a:defRPr sz="1700">
                <a:solidFill>
                  <a:schemeClr val="dk1"/>
                </a:solidFill>
                <a:latin typeface="Nunito"/>
                <a:ea typeface="Nunito"/>
                <a:cs typeface="Nunito"/>
                <a:sym typeface="Nunito"/>
              </a:defRPr>
            </a:lvl3pPr>
            <a:lvl4pPr marL="1828800" lvl="3" indent="-336550" rtl="0">
              <a:lnSpc>
                <a:spcPct val="115000"/>
              </a:lnSpc>
              <a:spcBef>
                <a:spcPts val="800"/>
              </a:spcBef>
              <a:spcAft>
                <a:spcPts val="0"/>
              </a:spcAft>
              <a:buClr>
                <a:schemeClr val="dk1"/>
              </a:buClr>
              <a:buSzPts val="1700"/>
              <a:buFont typeface="Nunito"/>
              <a:buChar char="●"/>
              <a:defRPr sz="1700">
                <a:solidFill>
                  <a:schemeClr val="dk1"/>
                </a:solidFill>
                <a:latin typeface="Nunito"/>
                <a:ea typeface="Nunito"/>
                <a:cs typeface="Nunito"/>
                <a:sym typeface="Nunito"/>
              </a:defRPr>
            </a:lvl4pPr>
            <a:lvl5pPr marL="2286000" lvl="4" indent="-336550" rtl="0">
              <a:lnSpc>
                <a:spcPct val="115000"/>
              </a:lnSpc>
              <a:spcBef>
                <a:spcPts val="800"/>
              </a:spcBef>
              <a:spcAft>
                <a:spcPts val="0"/>
              </a:spcAft>
              <a:buClr>
                <a:schemeClr val="dk1"/>
              </a:buClr>
              <a:buSzPts val="1700"/>
              <a:buFont typeface="Nunito"/>
              <a:buChar char="○"/>
              <a:defRPr sz="1700">
                <a:solidFill>
                  <a:schemeClr val="dk1"/>
                </a:solidFill>
                <a:latin typeface="Nunito"/>
                <a:ea typeface="Nunito"/>
                <a:cs typeface="Nunito"/>
                <a:sym typeface="Nunito"/>
              </a:defRPr>
            </a:lvl5pPr>
            <a:lvl6pPr marL="2743200" lvl="5" indent="-336550" rtl="0">
              <a:lnSpc>
                <a:spcPct val="115000"/>
              </a:lnSpc>
              <a:spcBef>
                <a:spcPts val="800"/>
              </a:spcBef>
              <a:spcAft>
                <a:spcPts val="0"/>
              </a:spcAft>
              <a:buClr>
                <a:schemeClr val="dk1"/>
              </a:buClr>
              <a:buSzPts val="1700"/>
              <a:buFont typeface="Nunito"/>
              <a:buChar char="■"/>
              <a:defRPr sz="1700">
                <a:solidFill>
                  <a:schemeClr val="dk1"/>
                </a:solidFill>
                <a:latin typeface="Nunito"/>
                <a:ea typeface="Nunito"/>
                <a:cs typeface="Nunito"/>
                <a:sym typeface="Nunito"/>
              </a:defRPr>
            </a:lvl6pPr>
            <a:lvl7pPr marL="3200400" lvl="6" indent="-336550" rtl="0">
              <a:lnSpc>
                <a:spcPct val="115000"/>
              </a:lnSpc>
              <a:spcBef>
                <a:spcPts val="800"/>
              </a:spcBef>
              <a:spcAft>
                <a:spcPts val="0"/>
              </a:spcAft>
              <a:buClr>
                <a:schemeClr val="dk1"/>
              </a:buClr>
              <a:buSzPts val="1700"/>
              <a:buFont typeface="Nunito"/>
              <a:buChar char="●"/>
              <a:defRPr sz="1700">
                <a:solidFill>
                  <a:schemeClr val="dk1"/>
                </a:solidFill>
                <a:latin typeface="Nunito"/>
                <a:ea typeface="Nunito"/>
                <a:cs typeface="Nunito"/>
                <a:sym typeface="Nunito"/>
              </a:defRPr>
            </a:lvl7pPr>
            <a:lvl8pPr marL="3657600" lvl="7" indent="-336550" rtl="0">
              <a:lnSpc>
                <a:spcPct val="115000"/>
              </a:lnSpc>
              <a:spcBef>
                <a:spcPts val="800"/>
              </a:spcBef>
              <a:spcAft>
                <a:spcPts val="0"/>
              </a:spcAft>
              <a:buClr>
                <a:schemeClr val="dk1"/>
              </a:buClr>
              <a:buSzPts val="1700"/>
              <a:buFont typeface="Nunito"/>
              <a:buChar char="○"/>
              <a:defRPr sz="1700">
                <a:solidFill>
                  <a:schemeClr val="dk1"/>
                </a:solidFill>
                <a:latin typeface="Nunito"/>
                <a:ea typeface="Nunito"/>
                <a:cs typeface="Nunito"/>
                <a:sym typeface="Nunito"/>
              </a:defRPr>
            </a:lvl8pPr>
            <a:lvl9pPr marL="4114800" lvl="8" indent="-336550" rtl="0">
              <a:lnSpc>
                <a:spcPct val="115000"/>
              </a:lnSpc>
              <a:spcBef>
                <a:spcPts val="800"/>
              </a:spcBef>
              <a:spcAft>
                <a:spcPts val="800"/>
              </a:spcAft>
              <a:buClr>
                <a:schemeClr val="dk1"/>
              </a:buClr>
              <a:buSzPts val="1700"/>
              <a:buFont typeface="Nunito"/>
              <a:buChar char="■"/>
              <a:defRPr sz="17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dk1"/>
                </a:solidFill>
                <a:latin typeface="Nunito"/>
                <a:ea typeface="Nunito"/>
                <a:cs typeface="Nunito"/>
                <a:sym typeface="Nunito"/>
              </a:defRPr>
            </a:lvl1pPr>
            <a:lvl2pPr lvl="1" algn="r" rtl="0">
              <a:buNone/>
              <a:defRPr sz="1733">
                <a:solidFill>
                  <a:schemeClr val="dk1"/>
                </a:solidFill>
                <a:latin typeface="Nunito"/>
                <a:ea typeface="Nunito"/>
                <a:cs typeface="Nunito"/>
                <a:sym typeface="Nunito"/>
              </a:defRPr>
            </a:lvl2pPr>
            <a:lvl3pPr lvl="2" algn="r" rtl="0">
              <a:buNone/>
              <a:defRPr sz="1733">
                <a:solidFill>
                  <a:schemeClr val="dk1"/>
                </a:solidFill>
                <a:latin typeface="Nunito"/>
                <a:ea typeface="Nunito"/>
                <a:cs typeface="Nunito"/>
                <a:sym typeface="Nunito"/>
              </a:defRPr>
            </a:lvl3pPr>
            <a:lvl4pPr lvl="3" algn="r" rtl="0">
              <a:buNone/>
              <a:defRPr sz="1733">
                <a:solidFill>
                  <a:schemeClr val="dk1"/>
                </a:solidFill>
                <a:latin typeface="Nunito"/>
                <a:ea typeface="Nunito"/>
                <a:cs typeface="Nunito"/>
                <a:sym typeface="Nunito"/>
              </a:defRPr>
            </a:lvl4pPr>
            <a:lvl5pPr lvl="4" algn="r" rtl="0">
              <a:buNone/>
              <a:defRPr sz="1733">
                <a:solidFill>
                  <a:schemeClr val="dk1"/>
                </a:solidFill>
                <a:latin typeface="Nunito"/>
                <a:ea typeface="Nunito"/>
                <a:cs typeface="Nunito"/>
                <a:sym typeface="Nunito"/>
              </a:defRPr>
            </a:lvl5pPr>
            <a:lvl6pPr lvl="5" algn="r" rtl="0">
              <a:buNone/>
              <a:defRPr sz="1733">
                <a:solidFill>
                  <a:schemeClr val="dk1"/>
                </a:solidFill>
                <a:latin typeface="Nunito"/>
                <a:ea typeface="Nunito"/>
                <a:cs typeface="Nunito"/>
                <a:sym typeface="Nunito"/>
              </a:defRPr>
            </a:lvl6pPr>
            <a:lvl7pPr lvl="6" algn="r" rtl="0">
              <a:buNone/>
              <a:defRPr sz="1733">
                <a:solidFill>
                  <a:schemeClr val="dk1"/>
                </a:solidFill>
                <a:latin typeface="Nunito"/>
                <a:ea typeface="Nunito"/>
                <a:cs typeface="Nunito"/>
                <a:sym typeface="Nunito"/>
              </a:defRPr>
            </a:lvl7pPr>
            <a:lvl8pPr lvl="7" algn="r" rtl="0">
              <a:buNone/>
              <a:defRPr sz="1733">
                <a:solidFill>
                  <a:schemeClr val="dk1"/>
                </a:solidFill>
                <a:latin typeface="Nunito"/>
                <a:ea typeface="Nunito"/>
                <a:cs typeface="Nunito"/>
                <a:sym typeface="Nunito"/>
              </a:defRPr>
            </a:lvl8pPr>
            <a:lvl9pPr lvl="8" algn="r" rtl="0">
              <a:buNone/>
              <a:defRPr sz="1733">
                <a:solidFill>
                  <a:schemeClr val="dk1"/>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2158735"/>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5.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58"/>
        <p:cNvGrpSpPr/>
        <p:nvPr/>
      </p:nvGrpSpPr>
      <p:grpSpPr>
        <a:xfrm>
          <a:off x="0" y="0"/>
          <a:ext cx="0" cy="0"/>
          <a:chOff x="0" y="0"/>
          <a:chExt cx="0" cy="0"/>
        </a:xfrm>
      </p:grpSpPr>
      <p:sp>
        <p:nvSpPr>
          <p:cNvPr id="659" name="Google Shape;659;p11"/>
          <p:cNvSpPr/>
          <p:nvPr/>
        </p:nvSpPr>
        <p:spPr>
          <a:xfrm rot="-5400000">
            <a:off x="3378587" y="-948788"/>
            <a:ext cx="4844988" cy="8822248"/>
          </a:xfrm>
          <a:custGeom>
            <a:avLst/>
            <a:gdLst/>
            <a:ahLst/>
            <a:cxnLst/>
            <a:rect l="l" t="t" r="r" b="b"/>
            <a:pathLst>
              <a:path w="7011831" h="10125833" extrusionOk="0">
                <a:moveTo>
                  <a:pt x="2058153" y="10078746"/>
                </a:moveTo>
                <a:cubicBezTo>
                  <a:pt x="2007997" y="10078746"/>
                  <a:pt x="1960680" y="10072772"/>
                  <a:pt x="1907099" y="10056672"/>
                </a:cubicBezTo>
                <a:cubicBezTo>
                  <a:pt x="1814330" y="10026619"/>
                  <a:pt x="1607931" y="9696840"/>
                  <a:pt x="1524934" y="9447806"/>
                </a:cubicBezTo>
                <a:cubicBezTo>
                  <a:pt x="1410088" y="9100186"/>
                  <a:pt x="1473684" y="8988842"/>
                  <a:pt x="1404492" y="8974605"/>
                </a:cubicBezTo>
                <a:cubicBezTo>
                  <a:pt x="807920" y="8852630"/>
                  <a:pt x="299759" y="8417139"/>
                  <a:pt x="19202" y="7890190"/>
                </a:cubicBezTo>
                <a:cubicBezTo>
                  <a:pt x="-6687" y="7890190"/>
                  <a:pt x="1098" y="7771110"/>
                  <a:pt x="1098" y="165155"/>
                </a:cubicBezTo>
                <a:cubicBezTo>
                  <a:pt x="372823" y="118617"/>
                  <a:pt x="743878" y="82569"/>
                  <a:pt x="1117691" y="82488"/>
                </a:cubicBezTo>
                <a:cubicBezTo>
                  <a:pt x="3912701" y="81840"/>
                  <a:pt x="5338659" y="-37037"/>
                  <a:pt x="6816719" y="11749"/>
                </a:cubicBezTo>
                <a:cubicBezTo>
                  <a:pt x="6890370" y="14625"/>
                  <a:pt x="7019428" y="7110400"/>
                  <a:pt x="7011481" y="10071516"/>
                </a:cubicBezTo>
                <a:cubicBezTo>
                  <a:pt x="7011481" y="10189361"/>
                  <a:pt x="5835508" y="10078746"/>
                  <a:pt x="2058153" y="10078746"/>
                </a:cubicBezTo>
                <a:close/>
              </a:path>
            </a:pathLst>
          </a:custGeom>
          <a:solidFill>
            <a:srgbClr val="FFD16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660" name="Google Shape;660;p11"/>
          <p:cNvGrpSpPr/>
          <p:nvPr/>
        </p:nvGrpSpPr>
        <p:grpSpPr>
          <a:xfrm rot="-5400000">
            <a:off x="4109056" y="-207071"/>
            <a:ext cx="4182248" cy="7873124"/>
            <a:chOff x="5655999" y="797417"/>
            <a:chExt cx="6273373" cy="9328759"/>
          </a:xfrm>
        </p:grpSpPr>
        <p:grpSp>
          <p:nvGrpSpPr>
            <p:cNvPr id="661" name="Google Shape;661;p11"/>
            <p:cNvGrpSpPr/>
            <p:nvPr/>
          </p:nvGrpSpPr>
          <p:grpSpPr>
            <a:xfrm>
              <a:off x="6152389" y="797417"/>
              <a:ext cx="5776983" cy="8557041"/>
              <a:chOff x="6152389" y="797417"/>
              <a:chExt cx="5776983" cy="8557041"/>
            </a:xfrm>
          </p:grpSpPr>
          <p:grpSp>
            <p:nvGrpSpPr>
              <p:cNvPr id="662" name="Google Shape;662;p11"/>
              <p:cNvGrpSpPr/>
              <p:nvPr/>
            </p:nvGrpSpPr>
            <p:grpSpPr>
              <a:xfrm>
                <a:off x="6152457" y="797417"/>
                <a:ext cx="5776910" cy="116313"/>
                <a:chOff x="6152457" y="797417"/>
                <a:chExt cx="5776910" cy="116313"/>
              </a:xfrm>
            </p:grpSpPr>
            <p:grpSp>
              <p:nvGrpSpPr>
                <p:cNvPr id="663" name="Google Shape;663;p11"/>
                <p:cNvGrpSpPr/>
                <p:nvPr/>
              </p:nvGrpSpPr>
              <p:grpSpPr>
                <a:xfrm>
                  <a:off x="6152457" y="797417"/>
                  <a:ext cx="103487" cy="116262"/>
                  <a:chOff x="6152457" y="797417"/>
                  <a:chExt cx="103487" cy="116262"/>
                </a:xfrm>
              </p:grpSpPr>
              <p:sp>
                <p:nvSpPr>
                  <p:cNvPr id="664" name="Google Shape;664;p11"/>
                  <p:cNvSpPr/>
                  <p:nvPr/>
                </p:nvSpPr>
                <p:spPr>
                  <a:xfrm>
                    <a:off x="6219325" y="800187"/>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65" name="Google Shape;665;p11"/>
                  <p:cNvSpPr/>
                  <p:nvPr/>
                </p:nvSpPr>
                <p:spPr>
                  <a:xfrm>
                    <a:off x="6152457" y="797417"/>
                    <a:ext cx="103487" cy="116262"/>
                  </a:xfrm>
                  <a:custGeom>
                    <a:avLst/>
                    <a:gdLst/>
                    <a:ahLst/>
                    <a:cxnLst/>
                    <a:rect l="l" t="t" r="r" b="b"/>
                    <a:pathLst>
                      <a:path w="103487" h="116262" extrusionOk="0">
                        <a:moveTo>
                          <a:pt x="103297" y="57289"/>
                        </a:moveTo>
                        <a:cubicBezTo>
                          <a:pt x="98796" y="3844"/>
                          <a:pt x="49837" y="-4965"/>
                          <a:pt x="71468" y="5404"/>
                        </a:cubicBezTo>
                        <a:cubicBezTo>
                          <a:pt x="55291" y="-2758"/>
                          <a:pt x="39538" y="-1461"/>
                          <a:pt x="25368" y="7854"/>
                        </a:cubicBezTo>
                        <a:cubicBezTo>
                          <a:pt x="-29775" y="44814"/>
                          <a:pt x="14745" y="135804"/>
                          <a:pt x="66177" y="112495"/>
                        </a:cubicBezTo>
                        <a:cubicBezTo>
                          <a:pt x="110453" y="92142"/>
                          <a:pt x="102729" y="50079"/>
                          <a:pt x="103297" y="5728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66" name="Google Shape;666;p11"/>
                <p:cNvGrpSpPr/>
                <p:nvPr/>
              </p:nvGrpSpPr>
              <p:grpSpPr>
                <a:xfrm>
                  <a:off x="6861685" y="797451"/>
                  <a:ext cx="103455" cy="116279"/>
                  <a:chOff x="6861685" y="797451"/>
                  <a:chExt cx="103455" cy="116279"/>
                </a:xfrm>
              </p:grpSpPr>
              <p:sp>
                <p:nvSpPr>
                  <p:cNvPr id="667" name="Google Shape;667;p11"/>
                  <p:cNvSpPr/>
                  <p:nvPr/>
                </p:nvSpPr>
                <p:spPr>
                  <a:xfrm>
                    <a:off x="6928502"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68" name="Google Shape;668;p11"/>
                  <p:cNvSpPr/>
                  <p:nvPr/>
                </p:nvSpPr>
                <p:spPr>
                  <a:xfrm>
                    <a:off x="6861685"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69" name="Google Shape;669;p11"/>
                <p:cNvGrpSpPr/>
                <p:nvPr/>
              </p:nvGrpSpPr>
              <p:grpSpPr>
                <a:xfrm>
                  <a:off x="7570873" y="797451"/>
                  <a:ext cx="103455" cy="116279"/>
                  <a:chOff x="7570873" y="797451"/>
                  <a:chExt cx="103455" cy="116279"/>
                </a:xfrm>
              </p:grpSpPr>
              <p:sp>
                <p:nvSpPr>
                  <p:cNvPr id="670" name="Google Shape;670;p11"/>
                  <p:cNvSpPr/>
                  <p:nvPr/>
                </p:nvSpPr>
                <p:spPr>
                  <a:xfrm>
                    <a:off x="7637681" y="800187"/>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71" name="Google Shape;671;p11"/>
                  <p:cNvSpPr/>
                  <p:nvPr/>
                </p:nvSpPr>
                <p:spPr>
                  <a:xfrm>
                    <a:off x="7570873"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72" name="Google Shape;672;p11"/>
                <p:cNvGrpSpPr/>
                <p:nvPr/>
              </p:nvGrpSpPr>
              <p:grpSpPr>
                <a:xfrm>
                  <a:off x="8280040" y="797451"/>
                  <a:ext cx="103455" cy="116279"/>
                  <a:chOff x="8280040" y="797451"/>
                  <a:chExt cx="103455" cy="116279"/>
                </a:xfrm>
              </p:grpSpPr>
              <p:sp>
                <p:nvSpPr>
                  <p:cNvPr id="673" name="Google Shape;673;p11"/>
                  <p:cNvSpPr/>
                  <p:nvPr/>
                </p:nvSpPr>
                <p:spPr>
                  <a:xfrm>
                    <a:off x="8346858"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74" name="Google Shape;674;p11"/>
                  <p:cNvSpPr/>
                  <p:nvPr/>
                </p:nvSpPr>
                <p:spPr>
                  <a:xfrm>
                    <a:off x="8280040"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75" name="Google Shape;675;p11"/>
                <p:cNvGrpSpPr/>
                <p:nvPr/>
              </p:nvGrpSpPr>
              <p:grpSpPr>
                <a:xfrm>
                  <a:off x="8989228" y="797451"/>
                  <a:ext cx="103455" cy="116279"/>
                  <a:chOff x="8989228" y="797451"/>
                  <a:chExt cx="103455" cy="116279"/>
                </a:xfrm>
              </p:grpSpPr>
              <p:sp>
                <p:nvSpPr>
                  <p:cNvPr id="676" name="Google Shape;676;p11"/>
                  <p:cNvSpPr/>
                  <p:nvPr/>
                </p:nvSpPr>
                <p:spPr>
                  <a:xfrm>
                    <a:off x="9056030" y="800187"/>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77" name="Google Shape;677;p11"/>
                  <p:cNvSpPr/>
                  <p:nvPr/>
                </p:nvSpPr>
                <p:spPr>
                  <a:xfrm>
                    <a:off x="8989228"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78" name="Google Shape;678;p11"/>
                <p:cNvGrpSpPr/>
                <p:nvPr/>
              </p:nvGrpSpPr>
              <p:grpSpPr>
                <a:xfrm>
                  <a:off x="9698396" y="797451"/>
                  <a:ext cx="103455" cy="116279"/>
                  <a:chOff x="9698396" y="797451"/>
                  <a:chExt cx="103455" cy="116279"/>
                </a:xfrm>
              </p:grpSpPr>
              <p:sp>
                <p:nvSpPr>
                  <p:cNvPr id="679" name="Google Shape;679;p11"/>
                  <p:cNvSpPr/>
                  <p:nvPr/>
                </p:nvSpPr>
                <p:spPr>
                  <a:xfrm>
                    <a:off x="9765213"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0" name="Google Shape;680;p11"/>
                  <p:cNvSpPr/>
                  <p:nvPr/>
                </p:nvSpPr>
                <p:spPr>
                  <a:xfrm>
                    <a:off x="9698396" y="797451"/>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81" name="Google Shape;681;p11"/>
                <p:cNvGrpSpPr/>
                <p:nvPr/>
              </p:nvGrpSpPr>
              <p:grpSpPr>
                <a:xfrm>
                  <a:off x="10407584" y="797451"/>
                  <a:ext cx="103455" cy="116279"/>
                  <a:chOff x="10407584" y="797451"/>
                  <a:chExt cx="103455" cy="116279"/>
                </a:xfrm>
              </p:grpSpPr>
              <p:sp>
                <p:nvSpPr>
                  <p:cNvPr id="682" name="Google Shape;682;p11"/>
                  <p:cNvSpPr/>
                  <p:nvPr/>
                </p:nvSpPr>
                <p:spPr>
                  <a:xfrm>
                    <a:off x="10474386" y="800187"/>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3" name="Google Shape;683;p11"/>
                  <p:cNvSpPr/>
                  <p:nvPr/>
                </p:nvSpPr>
                <p:spPr>
                  <a:xfrm>
                    <a:off x="10407584"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84" name="Google Shape;684;p11"/>
                <p:cNvGrpSpPr/>
                <p:nvPr/>
              </p:nvGrpSpPr>
              <p:grpSpPr>
                <a:xfrm>
                  <a:off x="11116752" y="797451"/>
                  <a:ext cx="103455" cy="116279"/>
                  <a:chOff x="11116752" y="797451"/>
                  <a:chExt cx="103455" cy="116279"/>
                </a:xfrm>
              </p:grpSpPr>
              <p:sp>
                <p:nvSpPr>
                  <p:cNvPr id="685" name="Google Shape;685;p11"/>
                  <p:cNvSpPr/>
                  <p:nvPr/>
                </p:nvSpPr>
                <p:spPr>
                  <a:xfrm>
                    <a:off x="11183569"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6" name="Google Shape;686;p11"/>
                  <p:cNvSpPr/>
                  <p:nvPr/>
                </p:nvSpPr>
                <p:spPr>
                  <a:xfrm>
                    <a:off x="11116752"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87" name="Google Shape;687;p11"/>
                <p:cNvGrpSpPr/>
                <p:nvPr/>
              </p:nvGrpSpPr>
              <p:grpSpPr>
                <a:xfrm>
                  <a:off x="11825880" y="797417"/>
                  <a:ext cx="103487" cy="116262"/>
                  <a:chOff x="11825880" y="797417"/>
                  <a:chExt cx="103487" cy="116262"/>
                </a:xfrm>
              </p:grpSpPr>
              <p:sp>
                <p:nvSpPr>
                  <p:cNvPr id="688" name="Google Shape;688;p11"/>
                  <p:cNvSpPr/>
                  <p:nvPr/>
                </p:nvSpPr>
                <p:spPr>
                  <a:xfrm>
                    <a:off x="11892742" y="800187"/>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9" name="Google Shape;689;p11"/>
                  <p:cNvSpPr/>
                  <p:nvPr/>
                </p:nvSpPr>
                <p:spPr>
                  <a:xfrm>
                    <a:off x="11825880" y="797417"/>
                    <a:ext cx="103487" cy="116262"/>
                  </a:xfrm>
                  <a:custGeom>
                    <a:avLst/>
                    <a:gdLst/>
                    <a:ahLst/>
                    <a:cxnLst/>
                    <a:rect l="l" t="t" r="r" b="b"/>
                    <a:pathLst>
                      <a:path w="103487" h="116262" extrusionOk="0">
                        <a:moveTo>
                          <a:pt x="103297" y="57289"/>
                        </a:moveTo>
                        <a:cubicBezTo>
                          <a:pt x="98796" y="3844"/>
                          <a:pt x="49837" y="-4965"/>
                          <a:pt x="71468" y="5404"/>
                        </a:cubicBezTo>
                        <a:cubicBezTo>
                          <a:pt x="55290" y="-2758"/>
                          <a:pt x="39539" y="-1461"/>
                          <a:pt x="25368" y="7854"/>
                        </a:cubicBezTo>
                        <a:cubicBezTo>
                          <a:pt x="-29775" y="44814"/>
                          <a:pt x="14744" y="135804"/>
                          <a:pt x="66177" y="112495"/>
                        </a:cubicBezTo>
                        <a:cubicBezTo>
                          <a:pt x="110453" y="92142"/>
                          <a:pt x="102729" y="50079"/>
                          <a:pt x="103297" y="5728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690" name="Google Shape;690;p11"/>
              <p:cNvGrpSpPr/>
              <p:nvPr/>
            </p:nvGrpSpPr>
            <p:grpSpPr>
              <a:xfrm>
                <a:off x="6152389" y="1564732"/>
                <a:ext cx="5776983" cy="116333"/>
                <a:chOff x="6152389" y="1564732"/>
                <a:chExt cx="5776983" cy="116333"/>
              </a:xfrm>
            </p:grpSpPr>
            <p:grpSp>
              <p:nvGrpSpPr>
                <p:cNvPr id="691" name="Google Shape;691;p11"/>
                <p:cNvGrpSpPr/>
                <p:nvPr/>
              </p:nvGrpSpPr>
              <p:grpSpPr>
                <a:xfrm>
                  <a:off x="6152389" y="1564732"/>
                  <a:ext cx="103563" cy="116306"/>
                  <a:chOff x="6152389" y="1564732"/>
                  <a:chExt cx="103563" cy="116306"/>
                </a:xfrm>
              </p:grpSpPr>
              <p:sp>
                <p:nvSpPr>
                  <p:cNvPr id="692" name="Google Shape;692;p11"/>
                  <p:cNvSpPr/>
                  <p:nvPr/>
                </p:nvSpPr>
                <p:spPr>
                  <a:xfrm>
                    <a:off x="6219325" y="1567537"/>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93" name="Google Shape;693;p11"/>
                  <p:cNvSpPr/>
                  <p:nvPr/>
                </p:nvSpPr>
                <p:spPr>
                  <a:xfrm>
                    <a:off x="6152389" y="1564732"/>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1"/>
                          <a:pt x="14873" y="135946"/>
                          <a:pt x="66245" y="112515"/>
                        </a:cubicBezTo>
                        <a:cubicBezTo>
                          <a:pt x="11058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94" name="Google Shape;694;p11"/>
                <p:cNvGrpSpPr/>
                <p:nvPr/>
              </p:nvGrpSpPr>
              <p:grpSpPr>
                <a:xfrm>
                  <a:off x="6861685" y="1564786"/>
                  <a:ext cx="103455" cy="116279"/>
                  <a:chOff x="6861685" y="1564786"/>
                  <a:chExt cx="103455" cy="116279"/>
                </a:xfrm>
              </p:grpSpPr>
              <p:sp>
                <p:nvSpPr>
                  <p:cNvPr id="695" name="Google Shape;695;p11"/>
                  <p:cNvSpPr/>
                  <p:nvPr/>
                </p:nvSpPr>
                <p:spPr>
                  <a:xfrm>
                    <a:off x="6928502"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96" name="Google Shape;696;p11"/>
                  <p:cNvSpPr/>
                  <p:nvPr/>
                </p:nvSpPr>
                <p:spPr>
                  <a:xfrm>
                    <a:off x="6861685"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97" name="Google Shape;697;p11"/>
                <p:cNvGrpSpPr/>
                <p:nvPr/>
              </p:nvGrpSpPr>
              <p:grpSpPr>
                <a:xfrm>
                  <a:off x="7570873" y="1564786"/>
                  <a:ext cx="103455" cy="116279"/>
                  <a:chOff x="7570873" y="1564786"/>
                  <a:chExt cx="103455" cy="116279"/>
                </a:xfrm>
              </p:grpSpPr>
              <p:sp>
                <p:nvSpPr>
                  <p:cNvPr id="698" name="Google Shape;698;p11"/>
                  <p:cNvSpPr/>
                  <p:nvPr/>
                </p:nvSpPr>
                <p:spPr>
                  <a:xfrm>
                    <a:off x="7637681" y="1567537"/>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99" name="Google Shape;699;p11"/>
                  <p:cNvSpPr/>
                  <p:nvPr/>
                </p:nvSpPr>
                <p:spPr>
                  <a:xfrm>
                    <a:off x="7570873"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0" name="Google Shape;700;p11"/>
                <p:cNvGrpSpPr/>
                <p:nvPr/>
              </p:nvGrpSpPr>
              <p:grpSpPr>
                <a:xfrm>
                  <a:off x="8280040" y="1564786"/>
                  <a:ext cx="103455" cy="116279"/>
                  <a:chOff x="8280040" y="1564786"/>
                  <a:chExt cx="103455" cy="116279"/>
                </a:xfrm>
              </p:grpSpPr>
              <p:sp>
                <p:nvSpPr>
                  <p:cNvPr id="701" name="Google Shape;701;p11"/>
                  <p:cNvSpPr/>
                  <p:nvPr/>
                </p:nvSpPr>
                <p:spPr>
                  <a:xfrm>
                    <a:off x="8346858"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02" name="Google Shape;702;p11"/>
                  <p:cNvSpPr/>
                  <p:nvPr/>
                </p:nvSpPr>
                <p:spPr>
                  <a:xfrm>
                    <a:off x="8280040"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3" name="Google Shape;703;p11"/>
                <p:cNvGrpSpPr/>
                <p:nvPr/>
              </p:nvGrpSpPr>
              <p:grpSpPr>
                <a:xfrm>
                  <a:off x="8989228" y="1564786"/>
                  <a:ext cx="103455" cy="116279"/>
                  <a:chOff x="8989228" y="1564786"/>
                  <a:chExt cx="103455" cy="116279"/>
                </a:xfrm>
              </p:grpSpPr>
              <p:sp>
                <p:nvSpPr>
                  <p:cNvPr id="704" name="Google Shape;704;p11"/>
                  <p:cNvSpPr/>
                  <p:nvPr/>
                </p:nvSpPr>
                <p:spPr>
                  <a:xfrm>
                    <a:off x="9056030" y="1567537"/>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05" name="Google Shape;705;p11"/>
                  <p:cNvSpPr/>
                  <p:nvPr/>
                </p:nvSpPr>
                <p:spPr>
                  <a:xfrm>
                    <a:off x="8989228"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6" name="Google Shape;706;p11"/>
                <p:cNvGrpSpPr/>
                <p:nvPr/>
              </p:nvGrpSpPr>
              <p:grpSpPr>
                <a:xfrm>
                  <a:off x="9698396" y="1564786"/>
                  <a:ext cx="103455" cy="116279"/>
                  <a:chOff x="9698396" y="1564786"/>
                  <a:chExt cx="103455" cy="116279"/>
                </a:xfrm>
              </p:grpSpPr>
              <p:sp>
                <p:nvSpPr>
                  <p:cNvPr id="707" name="Google Shape;707;p11"/>
                  <p:cNvSpPr/>
                  <p:nvPr/>
                </p:nvSpPr>
                <p:spPr>
                  <a:xfrm>
                    <a:off x="9765213"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08" name="Google Shape;708;p11"/>
                  <p:cNvSpPr/>
                  <p:nvPr/>
                </p:nvSpPr>
                <p:spPr>
                  <a:xfrm>
                    <a:off x="9698396" y="1564786"/>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9" name="Google Shape;709;p11"/>
                <p:cNvGrpSpPr/>
                <p:nvPr/>
              </p:nvGrpSpPr>
              <p:grpSpPr>
                <a:xfrm>
                  <a:off x="10407584" y="1564786"/>
                  <a:ext cx="103455" cy="116279"/>
                  <a:chOff x="10407584" y="1564786"/>
                  <a:chExt cx="103455" cy="116279"/>
                </a:xfrm>
              </p:grpSpPr>
              <p:sp>
                <p:nvSpPr>
                  <p:cNvPr id="710" name="Google Shape;710;p11"/>
                  <p:cNvSpPr/>
                  <p:nvPr/>
                </p:nvSpPr>
                <p:spPr>
                  <a:xfrm>
                    <a:off x="10474386" y="1567537"/>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11" name="Google Shape;711;p11"/>
                  <p:cNvSpPr/>
                  <p:nvPr/>
                </p:nvSpPr>
                <p:spPr>
                  <a:xfrm>
                    <a:off x="10407584"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12" name="Google Shape;712;p11"/>
                <p:cNvGrpSpPr/>
                <p:nvPr/>
              </p:nvGrpSpPr>
              <p:grpSpPr>
                <a:xfrm>
                  <a:off x="11116752" y="1564786"/>
                  <a:ext cx="103455" cy="116279"/>
                  <a:chOff x="11116752" y="1564786"/>
                  <a:chExt cx="103455" cy="116279"/>
                </a:xfrm>
              </p:grpSpPr>
              <p:sp>
                <p:nvSpPr>
                  <p:cNvPr id="713" name="Google Shape;713;p11"/>
                  <p:cNvSpPr/>
                  <p:nvPr/>
                </p:nvSpPr>
                <p:spPr>
                  <a:xfrm>
                    <a:off x="11183569"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14" name="Google Shape;714;p11"/>
                  <p:cNvSpPr/>
                  <p:nvPr/>
                </p:nvSpPr>
                <p:spPr>
                  <a:xfrm>
                    <a:off x="11116752"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15" name="Google Shape;715;p11"/>
                <p:cNvGrpSpPr/>
                <p:nvPr/>
              </p:nvGrpSpPr>
              <p:grpSpPr>
                <a:xfrm>
                  <a:off x="11825812" y="1564732"/>
                  <a:ext cx="103560" cy="116306"/>
                  <a:chOff x="11825812" y="1564732"/>
                  <a:chExt cx="103560" cy="116306"/>
                </a:xfrm>
              </p:grpSpPr>
              <p:sp>
                <p:nvSpPr>
                  <p:cNvPr id="716" name="Google Shape;716;p11"/>
                  <p:cNvSpPr/>
                  <p:nvPr/>
                </p:nvSpPr>
                <p:spPr>
                  <a:xfrm>
                    <a:off x="11892742" y="1567537"/>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17" name="Google Shape;717;p11"/>
                  <p:cNvSpPr/>
                  <p:nvPr/>
                </p:nvSpPr>
                <p:spPr>
                  <a:xfrm>
                    <a:off x="11825812" y="1564732"/>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1"/>
                          <a:pt x="14874" y="135946"/>
                          <a:pt x="66245" y="112515"/>
                        </a:cubicBezTo>
                        <a:cubicBezTo>
                          <a:pt x="11056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718" name="Google Shape;718;p11"/>
              <p:cNvGrpSpPr/>
              <p:nvPr/>
            </p:nvGrpSpPr>
            <p:grpSpPr>
              <a:xfrm>
                <a:off x="6152389" y="2332067"/>
                <a:ext cx="5776983" cy="116334"/>
                <a:chOff x="6152389" y="2332067"/>
                <a:chExt cx="5776983" cy="116334"/>
              </a:xfrm>
            </p:grpSpPr>
            <p:grpSp>
              <p:nvGrpSpPr>
                <p:cNvPr id="719" name="Google Shape;719;p11"/>
                <p:cNvGrpSpPr/>
                <p:nvPr/>
              </p:nvGrpSpPr>
              <p:grpSpPr>
                <a:xfrm>
                  <a:off x="6152389" y="2332067"/>
                  <a:ext cx="103563" cy="116306"/>
                  <a:chOff x="6152389" y="2332067"/>
                  <a:chExt cx="103563" cy="116306"/>
                </a:xfrm>
              </p:grpSpPr>
              <p:sp>
                <p:nvSpPr>
                  <p:cNvPr id="720" name="Google Shape;720;p11"/>
                  <p:cNvSpPr/>
                  <p:nvPr/>
                </p:nvSpPr>
                <p:spPr>
                  <a:xfrm>
                    <a:off x="6219325" y="2334872"/>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21" name="Google Shape;721;p11"/>
                  <p:cNvSpPr/>
                  <p:nvPr/>
                </p:nvSpPr>
                <p:spPr>
                  <a:xfrm>
                    <a:off x="6152389" y="2332067"/>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1"/>
                          <a:pt x="14873" y="135946"/>
                          <a:pt x="66245" y="112515"/>
                        </a:cubicBezTo>
                        <a:cubicBezTo>
                          <a:pt x="11058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22" name="Google Shape;722;p11"/>
                <p:cNvGrpSpPr/>
                <p:nvPr/>
              </p:nvGrpSpPr>
              <p:grpSpPr>
                <a:xfrm>
                  <a:off x="6861685" y="2332122"/>
                  <a:ext cx="103455" cy="116279"/>
                  <a:chOff x="6861685" y="2332122"/>
                  <a:chExt cx="103455" cy="116279"/>
                </a:xfrm>
              </p:grpSpPr>
              <p:sp>
                <p:nvSpPr>
                  <p:cNvPr id="723" name="Google Shape;723;p11"/>
                  <p:cNvSpPr/>
                  <p:nvPr/>
                </p:nvSpPr>
                <p:spPr>
                  <a:xfrm>
                    <a:off x="6928502"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24" name="Google Shape;724;p11"/>
                  <p:cNvSpPr/>
                  <p:nvPr/>
                </p:nvSpPr>
                <p:spPr>
                  <a:xfrm>
                    <a:off x="6861685"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25" name="Google Shape;725;p11"/>
                <p:cNvGrpSpPr/>
                <p:nvPr/>
              </p:nvGrpSpPr>
              <p:grpSpPr>
                <a:xfrm>
                  <a:off x="7570873" y="2332122"/>
                  <a:ext cx="103455" cy="116279"/>
                  <a:chOff x="7570873" y="2332122"/>
                  <a:chExt cx="103455" cy="116279"/>
                </a:xfrm>
              </p:grpSpPr>
              <p:sp>
                <p:nvSpPr>
                  <p:cNvPr id="726" name="Google Shape;726;p11"/>
                  <p:cNvSpPr/>
                  <p:nvPr/>
                </p:nvSpPr>
                <p:spPr>
                  <a:xfrm>
                    <a:off x="7637681" y="2334872"/>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27" name="Google Shape;727;p11"/>
                  <p:cNvSpPr/>
                  <p:nvPr/>
                </p:nvSpPr>
                <p:spPr>
                  <a:xfrm>
                    <a:off x="7570873"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28" name="Google Shape;728;p11"/>
                <p:cNvGrpSpPr/>
                <p:nvPr/>
              </p:nvGrpSpPr>
              <p:grpSpPr>
                <a:xfrm>
                  <a:off x="8280040" y="2332122"/>
                  <a:ext cx="103455" cy="116279"/>
                  <a:chOff x="8280040" y="2332122"/>
                  <a:chExt cx="103455" cy="116279"/>
                </a:xfrm>
              </p:grpSpPr>
              <p:sp>
                <p:nvSpPr>
                  <p:cNvPr id="729" name="Google Shape;729;p11"/>
                  <p:cNvSpPr/>
                  <p:nvPr/>
                </p:nvSpPr>
                <p:spPr>
                  <a:xfrm>
                    <a:off x="8346858"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0" name="Google Shape;730;p11"/>
                  <p:cNvSpPr/>
                  <p:nvPr/>
                </p:nvSpPr>
                <p:spPr>
                  <a:xfrm>
                    <a:off x="8280040"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31" name="Google Shape;731;p11"/>
                <p:cNvGrpSpPr/>
                <p:nvPr/>
              </p:nvGrpSpPr>
              <p:grpSpPr>
                <a:xfrm>
                  <a:off x="8989228" y="2332122"/>
                  <a:ext cx="103455" cy="116279"/>
                  <a:chOff x="8989228" y="2332122"/>
                  <a:chExt cx="103455" cy="116279"/>
                </a:xfrm>
              </p:grpSpPr>
              <p:sp>
                <p:nvSpPr>
                  <p:cNvPr id="732" name="Google Shape;732;p11"/>
                  <p:cNvSpPr/>
                  <p:nvPr/>
                </p:nvSpPr>
                <p:spPr>
                  <a:xfrm>
                    <a:off x="9056030" y="2334872"/>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3" name="Google Shape;733;p11"/>
                  <p:cNvSpPr/>
                  <p:nvPr/>
                </p:nvSpPr>
                <p:spPr>
                  <a:xfrm>
                    <a:off x="8989228"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34" name="Google Shape;734;p11"/>
                <p:cNvGrpSpPr/>
                <p:nvPr/>
              </p:nvGrpSpPr>
              <p:grpSpPr>
                <a:xfrm>
                  <a:off x="9698396" y="2332122"/>
                  <a:ext cx="103455" cy="116279"/>
                  <a:chOff x="9698396" y="2332122"/>
                  <a:chExt cx="103455" cy="116279"/>
                </a:xfrm>
              </p:grpSpPr>
              <p:sp>
                <p:nvSpPr>
                  <p:cNvPr id="735" name="Google Shape;735;p11"/>
                  <p:cNvSpPr/>
                  <p:nvPr/>
                </p:nvSpPr>
                <p:spPr>
                  <a:xfrm>
                    <a:off x="9765213"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6" name="Google Shape;736;p11"/>
                  <p:cNvSpPr/>
                  <p:nvPr/>
                </p:nvSpPr>
                <p:spPr>
                  <a:xfrm>
                    <a:off x="9698396" y="2332122"/>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37" name="Google Shape;737;p11"/>
                <p:cNvGrpSpPr/>
                <p:nvPr/>
              </p:nvGrpSpPr>
              <p:grpSpPr>
                <a:xfrm>
                  <a:off x="10407584" y="2332122"/>
                  <a:ext cx="103455" cy="116279"/>
                  <a:chOff x="10407584" y="2332122"/>
                  <a:chExt cx="103455" cy="116279"/>
                </a:xfrm>
              </p:grpSpPr>
              <p:sp>
                <p:nvSpPr>
                  <p:cNvPr id="738" name="Google Shape;738;p11"/>
                  <p:cNvSpPr/>
                  <p:nvPr/>
                </p:nvSpPr>
                <p:spPr>
                  <a:xfrm>
                    <a:off x="10474386" y="2334872"/>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9" name="Google Shape;739;p11"/>
                  <p:cNvSpPr/>
                  <p:nvPr/>
                </p:nvSpPr>
                <p:spPr>
                  <a:xfrm>
                    <a:off x="10407584"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40" name="Google Shape;740;p11"/>
                <p:cNvGrpSpPr/>
                <p:nvPr/>
              </p:nvGrpSpPr>
              <p:grpSpPr>
                <a:xfrm>
                  <a:off x="11116752" y="2332122"/>
                  <a:ext cx="103455" cy="116279"/>
                  <a:chOff x="11116752" y="2332122"/>
                  <a:chExt cx="103455" cy="116279"/>
                </a:xfrm>
              </p:grpSpPr>
              <p:sp>
                <p:nvSpPr>
                  <p:cNvPr id="741" name="Google Shape;741;p11"/>
                  <p:cNvSpPr/>
                  <p:nvPr/>
                </p:nvSpPr>
                <p:spPr>
                  <a:xfrm>
                    <a:off x="11183569"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42" name="Google Shape;742;p11"/>
                  <p:cNvSpPr/>
                  <p:nvPr/>
                </p:nvSpPr>
                <p:spPr>
                  <a:xfrm>
                    <a:off x="11116752"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43" name="Google Shape;743;p11"/>
                <p:cNvGrpSpPr/>
                <p:nvPr/>
              </p:nvGrpSpPr>
              <p:grpSpPr>
                <a:xfrm>
                  <a:off x="11825812" y="2332067"/>
                  <a:ext cx="103560" cy="116306"/>
                  <a:chOff x="11825812" y="2332067"/>
                  <a:chExt cx="103560" cy="116306"/>
                </a:xfrm>
              </p:grpSpPr>
              <p:sp>
                <p:nvSpPr>
                  <p:cNvPr id="744" name="Google Shape;744;p11"/>
                  <p:cNvSpPr/>
                  <p:nvPr/>
                </p:nvSpPr>
                <p:spPr>
                  <a:xfrm>
                    <a:off x="11892742" y="2334872"/>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45" name="Google Shape;745;p11"/>
                  <p:cNvSpPr/>
                  <p:nvPr/>
                </p:nvSpPr>
                <p:spPr>
                  <a:xfrm>
                    <a:off x="11825812" y="2332067"/>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1"/>
                          <a:pt x="14874" y="135946"/>
                          <a:pt x="66245" y="112515"/>
                        </a:cubicBezTo>
                        <a:cubicBezTo>
                          <a:pt x="11056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746" name="Google Shape;746;p11"/>
              <p:cNvGrpSpPr/>
              <p:nvPr/>
            </p:nvGrpSpPr>
            <p:grpSpPr>
              <a:xfrm>
                <a:off x="6152389" y="3099422"/>
                <a:ext cx="5776983" cy="116334"/>
                <a:chOff x="6152389" y="3099422"/>
                <a:chExt cx="5776983" cy="116334"/>
              </a:xfrm>
            </p:grpSpPr>
            <p:grpSp>
              <p:nvGrpSpPr>
                <p:cNvPr id="747" name="Google Shape;747;p11"/>
                <p:cNvGrpSpPr/>
                <p:nvPr/>
              </p:nvGrpSpPr>
              <p:grpSpPr>
                <a:xfrm>
                  <a:off x="6152389" y="3099422"/>
                  <a:ext cx="103563" cy="116306"/>
                  <a:chOff x="6152389" y="3099422"/>
                  <a:chExt cx="103563" cy="116306"/>
                </a:xfrm>
              </p:grpSpPr>
              <p:sp>
                <p:nvSpPr>
                  <p:cNvPr id="748" name="Google Shape;748;p11"/>
                  <p:cNvSpPr/>
                  <p:nvPr/>
                </p:nvSpPr>
                <p:spPr>
                  <a:xfrm>
                    <a:off x="6219325" y="310221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49" name="Google Shape;749;p11"/>
                  <p:cNvSpPr/>
                  <p:nvPr/>
                </p:nvSpPr>
                <p:spPr>
                  <a:xfrm>
                    <a:off x="6152389" y="3099422"/>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0" name="Google Shape;750;p11"/>
                <p:cNvGrpSpPr/>
                <p:nvPr/>
              </p:nvGrpSpPr>
              <p:grpSpPr>
                <a:xfrm>
                  <a:off x="6861685" y="3099477"/>
                  <a:ext cx="103455" cy="116279"/>
                  <a:chOff x="6861685" y="3099477"/>
                  <a:chExt cx="103455" cy="116279"/>
                </a:xfrm>
              </p:grpSpPr>
              <p:sp>
                <p:nvSpPr>
                  <p:cNvPr id="751" name="Google Shape;751;p11"/>
                  <p:cNvSpPr/>
                  <p:nvPr/>
                </p:nvSpPr>
                <p:spPr>
                  <a:xfrm>
                    <a:off x="6928502"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52" name="Google Shape;752;p11"/>
                  <p:cNvSpPr/>
                  <p:nvPr/>
                </p:nvSpPr>
                <p:spPr>
                  <a:xfrm>
                    <a:off x="6861685"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3" name="Google Shape;753;p11"/>
                <p:cNvGrpSpPr/>
                <p:nvPr/>
              </p:nvGrpSpPr>
              <p:grpSpPr>
                <a:xfrm>
                  <a:off x="7570873" y="3099477"/>
                  <a:ext cx="103455" cy="116279"/>
                  <a:chOff x="7570873" y="3099477"/>
                  <a:chExt cx="103455" cy="116279"/>
                </a:xfrm>
              </p:grpSpPr>
              <p:sp>
                <p:nvSpPr>
                  <p:cNvPr id="754" name="Google Shape;754;p11"/>
                  <p:cNvSpPr/>
                  <p:nvPr/>
                </p:nvSpPr>
                <p:spPr>
                  <a:xfrm>
                    <a:off x="7637681" y="310221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55" name="Google Shape;755;p11"/>
                  <p:cNvSpPr/>
                  <p:nvPr/>
                </p:nvSpPr>
                <p:spPr>
                  <a:xfrm>
                    <a:off x="7570873"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6" name="Google Shape;756;p11"/>
                <p:cNvGrpSpPr/>
                <p:nvPr/>
              </p:nvGrpSpPr>
              <p:grpSpPr>
                <a:xfrm>
                  <a:off x="8280040" y="3099477"/>
                  <a:ext cx="103455" cy="116279"/>
                  <a:chOff x="8280040" y="3099477"/>
                  <a:chExt cx="103455" cy="116279"/>
                </a:xfrm>
              </p:grpSpPr>
              <p:sp>
                <p:nvSpPr>
                  <p:cNvPr id="757" name="Google Shape;757;p11"/>
                  <p:cNvSpPr/>
                  <p:nvPr/>
                </p:nvSpPr>
                <p:spPr>
                  <a:xfrm>
                    <a:off x="8346858"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58" name="Google Shape;758;p11"/>
                  <p:cNvSpPr/>
                  <p:nvPr/>
                </p:nvSpPr>
                <p:spPr>
                  <a:xfrm>
                    <a:off x="8280040"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9" name="Google Shape;759;p11"/>
                <p:cNvGrpSpPr/>
                <p:nvPr/>
              </p:nvGrpSpPr>
              <p:grpSpPr>
                <a:xfrm>
                  <a:off x="8989228" y="3099477"/>
                  <a:ext cx="103455" cy="116279"/>
                  <a:chOff x="8989228" y="3099477"/>
                  <a:chExt cx="103455" cy="116279"/>
                </a:xfrm>
              </p:grpSpPr>
              <p:sp>
                <p:nvSpPr>
                  <p:cNvPr id="760" name="Google Shape;760;p11"/>
                  <p:cNvSpPr/>
                  <p:nvPr/>
                </p:nvSpPr>
                <p:spPr>
                  <a:xfrm>
                    <a:off x="9056030" y="310221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61" name="Google Shape;761;p11"/>
                  <p:cNvSpPr/>
                  <p:nvPr/>
                </p:nvSpPr>
                <p:spPr>
                  <a:xfrm>
                    <a:off x="8989228"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62" name="Google Shape;762;p11"/>
                <p:cNvGrpSpPr/>
                <p:nvPr/>
              </p:nvGrpSpPr>
              <p:grpSpPr>
                <a:xfrm>
                  <a:off x="9698396" y="3099477"/>
                  <a:ext cx="103455" cy="116279"/>
                  <a:chOff x="9698396" y="3099477"/>
                  <a:chExt cx="103455" cy="116279"/>
                </a:xfrm>
              </p:grpSpPr>
              <p:sp>
                <p:nvSpPr>
                  <p:cNvPr id="763" name="Google Shape;763;p11"/>
                  <p:cNvSpPr/>
                  <p:nvPr/>
                </p:nvSpPr>
                <p:spPr>
                  <a:xfrm>
                    <a:off x="9765213"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64" name="Google Shape;764;p11"/>
                  <p:cNvSpPr/>
                  <p:nvPr/>
                </p:nvSpPr>
                <p:spPr>
                  <a:xfrm>
                    <a:off x="9698396" y="3099477"/>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65" name="Google Shape;765;p11"/>
                <p:cNvGrpSpPr/>
                <p:nvPr/>
              </p:nvGrpSpPr>
              <p:grpSpPr>
                <a:xfrm>
                  <a:off x="10407584" y="3099477"/>
                  <a:ext cx="103455" cy="116279"/>
                  <a:chOff x="10407584" y="3099477"/>
                  <a:chExt cx="103455" cy="116279"/>
                </a:xfrm>
              </p:grpSpPr>
              <p:sp>
                <p:nvSpPr>
                  <p:cNvPr id="766" name="Google Shape;766;p11"/>
                  <p:cNvSpPr/>
                  <p:nvPr/>
                </p:nvSpPr>
                <p:spPr>
                  <a:xfrm>
                    <a:off x="10474386" y="3102213"/>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67" name="Google Shape;767;p11"/>
                  <p:cNvSpPr/>
                  <p:nvPr/>
                </p:nvSpPr>
                <p:spPr>
                  <a:xfrm>
                    <a:off x="10407584"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68" name="Google Shape;768;p11"/>
                <p:cNvGrpSpPr/>
                <p:nvPr/>
              </p:nvGrpSpPr>
              <p:grpSpPr>
                <a:xfrm>
                  <a:off x="11116752" y="3099477"/>
                  <a:ext cx="103455" cy="116279"/>
                  <a:chOff x="11116752" y="3099477"/>
                  <a:chExt cx="103455" cy="116279"/>
                </a:xfrm>
              </p:grpSpPr>
              <p:sp>
                <p:nvSpPr>
                  <p:cNvPr id="769" name="Google Shape;769;p11"/>
                  <p:cNvSpPr/>
                  <p:nvPr/>
                </p:nvSpPr>
                <p:spPr>
                  <a:xfrm>
                    <a:off x="11183569"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70" name="Google Shape;770;p11"/>
                  <p:cNvSpPr/>
                  <p:nvPr/>
                </p:nvSpPr>
                <p:spPr>
                  <a:xfrm>
                    <a:off x="11116752"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71" name="Google Shape;771;p11"/>
                <p:cNvGrpSpPr/>
                <p:nvPr/>
              </p:nvGrpSpPr>
              <p:grpSpPr>
                <a:xfrm>
                  <a:off x="11825812" y="3099422"/>
                  <a:ext cx="103560" cy="116306"/>
                  <a:chOff x="11825812" y="3099422"/>
                  <a:chExt cx="103560" cy="116306"/>
                </a:xfrm>
              </p:grpSpPr>
              <p:sp>
                <p:nvSpPr>
                  <p:cNvPr id="772" name="Google Shape;772;p11"/>
                  <p:cNvSpPr/>
                  <p:nvPr/>
                </p:nvSpPr>
                <p:spPr>
                  <a:xfrm>
                    <a:off x="11892742" y="310221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73" name="Google Shape;773;p11"/>
                  <p:cNvSpPr/>
                  <p:nvPr/>
                </p:nvSpPr>
                <p:spPr>
                  <a:xfrm>
                    <a:off x="11825812" y="3099422"/>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774" name="Google Shape;774;p11"/>
              <p:cNvGrpSpPr/>
              <p:nvPr/>
            </p:nvGrpSpPr>
            <p:grpSpPr>
              <a:xfrm>
                <a:off x="6152389" y="3866758"/>
                <a:ext cx="5776983" cy="116333"/>
                <a:chOff x="6152389" y="3866758"/>
                <a:chExt cx="5776983" cy="116333"/>
              </a:xfrm>
            </p:grpSpPr>
            <p:grpSp>
              <p:nvGrpSpPr>
                <p:cNvPr id="775" name="Google Shape;775;p11"/>
                <p:cNvGrpSpPr/>
                <p:nvPr/>
              </p:nvGrpSpPr>
              <p:grpSpPr>
                <a:xfrm>
                  <a:off x="6152389" y="3866758"/>
                  <a:ext cx="103563" cy="116306"/>
                  <a:chOff x="6152389" y="3866758"/>
                  <a:chExt cx="103563" cy="116306"/>
                </a:xfrm>
              </p:grpSpPr>
              <p:sp>
                <p:nvSpPr>
                  <p:cNvPr id="776" name="Google Shape;776;p11"/>
                  <p:cNvSpPr/>
                  <p:nvPr/>
                </p:nvSpPr>
                <p:spPr>
                  <a:xfrm>
                    <a:off x="6219325" y="3869548"/>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77" name="Google Shape;777;p11"/>
                  <p:cNvSpPr/>
                  <p:nvPr/>
                </p:nvSpPr>
                <p:spPr>
                  <a:xfrm>
                    <a:off x="6152389" y="3866758"/>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78" name="Google Shape;778;p11"/>
                <p:cNvGrpSpPr/>
                <p:nvPr/>
              </p:nvGrpSpPr>
              <p:grpSpPr>
                <a:xfrm>
                  <a:off x="6861685" y="3866812"/>
                  <a:ext cx="103455" cy="116279"/>
                  <a:chOff x="6861685" y="3866812"/>
                  <a:chExt cx="103455" cy="116279"/>
                </a:xfrm>
              </p:grpSpPr>
              <p:sp>
                <p:nvSpPr>
                  <p:cNvPr id="779" name="Google Shape;779;p11"/>
                  <p:cNvSpPr/>
                  <p:nvPr/>
                </p:nvSpPr>
                <p:spPr>
                  <a:xfrm>
                    <a:off x="6928502"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0" name="Google Shape;780;p11"/>
                  <p:cNvSpPr/>
                  <p:nvPr/>
                </p:nvSpPr>
                <p:spPr>
                  <a:xfrm>
                    <a:off x="6861685"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81" name="Google Shape;781;p11"/>
                <p:cNvGrpSpPr/>
                <p:nvPr/>
              </p:nvGrpSpPr>
              <p:grpSpPr>
                <a:xfrm>
                  <a:off x="7570873" y="3866812"/>
                  <a:ext cx="103455" cy="116279"/>
                  <a:chOff x="7570873" y="3866812"/>
                  <a:chExt cx="103455" cy="116279"/>
                </a:xfrm>
              </p:grpSpPr>
              <p:sp>
                <p:nvSpPr>
                  <p:cNvPr id="782" name="Google Shape;782;p11"/>
                  <p:cNvSpPr/>
                  <p:nvPr/>
                </p:nvSpPr>
                <p:spPr>
                  <a:xfrm>
                    <a:off x="7637681" y="3869548"/>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3" name="Google Shape;783;p11"/>
                  <p:cNvSpPr/>
                  <p:nvPr/>
                </p:nvSpPr>
                <p:spPr>
                  <a:xfrm>
                    <a:off x="7570873"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84" name="Google Shape;784;p11"/>
                <p:cNvGrpSpPr/>
                <p:nvPr/>
              </p:nvGrpSpPr>
              <p:grpSpPr>
                <a:xfrm>
                  <a:off x="8280040" y="3866812"/>
                  <a:ext cx="103455" cy="116279"/>
                  <a:chOff x="8280040" y="3866812"/>
                  <a:chExt cx="103455" cy="116279"/>
                </a:xfrm>
              </p:grpSpPr>
              <p:sp>
                <p:nvSpPr>
                  <p:cNvPr id="785" name="Google Shape;785;p11"/>
                  <p:cNvSpPr/>
                  <p:nvPr/>
                </p:nvSpPr>
                <p:spPr>
                  <a:xfrm>
                    <a:off x="8346858"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6" name="Google Shape;786;p11"/>
                  <p:cNvSpPr/>
                  <p:nvPr/>
                </p:nvSpPr>
                <p:spPr>
                  <a:xfrm>
                    <a:off x="8280040"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87" name="Google Shape;787;p11"/>
                <p:cNvGrpSpPr/>
                <p:nvPr/>
              </p:nvGrpSpPr>
              <p:grpSpPr>
                <a:xfrm>
                  <a:off x="8989228" y="3866812"/>
                  <a:ext cx="103455" cy="116279"/>
                  <a:chOff x="8989228" y="3866812"/>
                  <a:chExt cx="103455" cy="116279"/>
                </a:xfrm>
              </p:grpSpPr>
              <p:sp>
                <p:nvSpPr>
                  <p:cNvPr id="788" name="Google Shape;788;p11"/>
                  <p:cNvSpPr/>
                  <p:nvPr/>
                </p:nvSpPr>
                <p:spPr>
                  <a:xfrm>
                    <a:off x="9056030" y="3869548"/>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9" name="Google Shape;789;p11"/>
                  <p:cNvSpPr/>
                  <p:nvPr/>
                </p:nvSpPr>
                <p:spPr>
                  <a:xfrm>
                    <a:off x="8989228"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0" name="Google Shape;790;p11"/>
                <p:cNvGrpSpPr/>
                <p:nvPr/>
              </p:nvGrpSpPr>
              <p:grpSpPr>
                <a:xfrm>
                  <a:off x="9698396" y="3866812"/>
                  <a:ext cx="103455" cy="116279"/>
                  <a:chOff x="9698396" y="3866812"/>
                  <a:chExt cx="103455" cy="116279"/>
                </a:xfrm>
              </p:grpSpPr>
              <p:sp>
                <p:nvSpPr>
                  <p:cNvPr id="791" name="Google Shape;791;p11"/>
                  <p:cNvSpPr/>
                  <p:nvPr/>
                </p:nvSpPr>
                <p:spPr>
                  <a:xfrm>
                    <a:off x="9765213"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92" name="Google Shape;792;p11"/>
                  <p:cNvSpPr/>
                  <p:nvPr/>
                </p:nvSpPr>
                <p:spPr>
                  <a:xfrm>
                    <a:off x="9698396" y="3866812"/>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3" name="Google Shape;793;p11"/>
                <p:cNvGrpSpPr/>
                <p:nvPr/>
              </p:nvGrpSpPr>
              <p:grpSpPr>
                <a:xfrm>
                  <a:off x="10407584" y="3866812"/>
                  <a:ext cx="103455" cy="116279"/>
                  <a:chOff x="10407584" y="3866812"/>
                  <a:chExt cx="103455" cy="116279"/>
                </a:xfrm>
              </p:grpSpPr>
              <p:sp>
                <p:nvSpPr>
                  <p:cNvPr id="794" name="Google Shape;794;p11"/>
                  <p:cNvSpPr/>
                  <p:nvPr/>
                </p:nvSpPr>
                <p:spPr>
                  <a:xfrm>
                    <a:off x="10474386" y="3869548"/>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95" name="Google Shape;795;p11"/>
                  <p:cNvSpPr/>
                  <p:nvPr/>
                </p:nvSpPr>
                <p:spPr>
                  <a:xfrm>
                    <a:off x="10407584"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6" name="Google Shape;796;p11"/>
                <p:cNvGrpSpPr/>
                <p:nvPr/>
              </p:nvGrpSpPr>
              <p:grpSpPr>
                <a:xfrm>
                  <a:off x="11116752" y="3866812"/>
                  <a:ext cx="103455" cy="116279"/>
                  <a:chOff x="11116752" y="3866812"/>
                  <a:chExt cx="103455" cy="116279"/>
                </a:xfrm>
              </p:grpSpPr>
              <p:sp>
                <p:nvSpPr>
                  <p:cNvPr id="797" name="Google Shape;797;p11"/>
                  <p:cNvSpPr/>
                  <p:nvPr/>
                </p:nvSpPr>
                <p:spPr>
                  <a:xfrm>
                    <a:off x="11183569"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98" name="Google Shape;798;p11"/>
                  <p:cNvSpPr/>
                  <p:nvPr/>
                </p:nvSpPr>
                <p:spPr>
                  <a:xfrm>
                    <a:off x="11116752"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9" name="Google Shape;799;p11"/>
                <p:cNvGrpSpPr/>
                <p:nvPr/>
              </p:nvGrpSpPr>
              <p:grpSpPr>
                <a:xfrm>
                  <a:off x="11825812" y="3866758"/>
                  <a:ext cx="103560" cy="116306"/>
                  <a:chOff x="11825812" y="3866758"/>
                  <a:chExt cx="103560" cy="116306"/>
                </a:xfrm>
              </p:grpSpPr>
              <p:sp>
                <p:nvSpPr>
                  <p:cNvPr id="800" name="Google Shape;800;p11"/>
                  <p:cNvSpPr/>
                  <p:nvPr/>
                </p:nvSpPr>
                <p:spPr>
                  <a:xfrm>
                    <a:off x="11892742" y="3869548"/>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01" name="Google Shape;801;p11"/>
                  <p:cNvSpPr/>
                  <p:nvPr/>
                </p:nvSpPr>
                <p:spPr>
                  <a:xfrm>
                    <a:off x="11825812" y="3866758"/>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02" name="Google Shape;802;p11"/>
              <p:cNvGrpSpPr/>
              <p:nvPr/>
            </p:nvGrpSpPr>
            <p:grpSpPr>
              <a:xfrm>
                <a:off x="6152389" y="4634093"/>
                <a:ext cx="5776983" cy="116334"/>
                <a:chOff x="6152389" y="4634093"/>
                <a:chExt cx="5776983" cy="116334"/>
              </a:xfrm>
            </p:grpSpPr>
            <p:grpSp>
              <p:nvGrpSpPr>
                <p:cNvPr id="803" name="Google Shape;803;p11"/>
                <p:cNvGrpSpPr/>
                <p:nvPr/>
              </p:nvGrpSpPr>
              <p:grpSpPr>
                <a:xfrm>
                  <a:off x="6152389" y="4634093"/>
                  <a:ext cx="103563" cy="116306"/>
                  <a:chOff x="6152389" y="4634093"/>
                  <a:chExt cx="103563" cy="116306"/>
                </a:xfrm>
              </p:grpSpPr>
              <p:sp>
                <p:nvSpPr>
                  <p:cNvPr id="804" name="Google Shape;804;p11"/>
                  <p:cNvSpPr/>
                  <p:nvPr/>
                </p:nvSpPr>
                <p:spPr>
                  <a:xfrm>
                    <a:off x="6219325" y="463688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05" name="Google Shape;805;p11"/>
                  <p:cNvSpPr/>
                  <p:nvPr/>
                </p:nvSpPr>
                <p:spPr>
                  <a:xfrm>
                    <a:off x="6152389" y="4634093"/>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8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06" name="Google Shape;806;p11"/>
                <p:cNvGrpSpPr/>
                <p:nvPr/>
              </p:nvGrpSpPr>
              <p:grpSpPr>
                <a:xfrm>
                  <a:off x="6861685" y="4634148"/>
                  <a:ext cx="103455" cy="116279"/>
                  <a:chOff x="6861685" y="4634148"/>
                  <a:chExt cx="103455" cy="116279"/>
                </a:xfrm>
              </p:grpSpPr>
              <p:sp>
                <p:nvSpPr>
                  <p:cNvPr id="807" name="Google Shape;807;p11"/>
                  <p:cNvSpPr/>
                  <p:nvPr/>
                </p:nvSpPr>
                <p:spPr>
                  <a:xfrm>
                    <a:off x="6928502"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08" name="Google Shape;808;p11"/>
                  <p:cNvSpPr/>
                  <p:nvPr/>
                </p:nvSpPr>
                <p:spPr>
                  <a:xfrm>
                    <a:off x="6861685"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09" name="Google Shape;809;p11"/>
                <p:cNvGrpSpPr/>
                <p:nvPr/>
              </p:nvGrpSpPr>
              <p:grpSpPr>
                <a:xfrm>
                  <a:off x="7570873" y="4634148"/>
                  <a:ext cx="103455" cy="116279"/>
                  <a:chOff x="7570873" y="4634148"/>
                  <a:chExt cx="103455" cy="116279"/>
                </a:xfrm>
              </p:grpSpPr>
              <p:sp>
                <p:nvSpPr>
                  <p:cNvPr id="810" name="Google Shape;810;p11"/>
                  <p:cNvSpPr/>
                  <p:nvPr/>
                </p:nvSpPr>
                <p:spPr>
                  <a:xfrm>
                    <a:off x="7637681" y="463688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11" name="Google Shape;811;p11"/>
                  <p:cNvSpPr/>
                  <p:nvPr/>
                </p:nvSpPr>
                <p:spPr>
                  <a:xfrm>
                    <a:off x="7570873"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12" name="Google Shape;812;p11"/>
                <p:cNvGrpSpPr/>
                <p:nvPr/>
              </p:nvGrpSpPr>
              <p:grpSpPr>
                <a:xfrm>
                  <a:off x="8280040" y="4634148"/>
                  <a:ext cx="103455" cy="116279"/>
                  <a:chOff x="8280040" y="4634148"/>
                  <a:chExt cx="103455" cy="116279"/>
                </a:xfrm>
              </p:grpSpPr>
              <p:sp>
                <p:nvSpPr>
                  <p:cNvPr id="813" name="Google Shape;813;p11"/>
                  <p:cNvSpPr/>
                  <p:nvPr/>
                </p:nvSpPr>
                <p:spPr>
                  <a:xfrm>
                    <a:off x="8346858"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14" name="Google Shape;814;p11"/>
                  <p:cNvSpPr/>
                  <p:nvPr/>
                </p:nvSpPr>
                <p:spPr>
                  <a:xfrm>
                    <a:off x="8280040"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15" name="Google Shape;815;p11"/>
                <p:cNvGrpSpPr/>
                <p:nvPr/>
              </p:nvGrpSpPr>
              <p:grpSpPr>
                <a:xfrm>
                  <a:off x="8989228" y="4634148"/>
                  <a:ext cx="103455" cy="116279"/>
                  <a:chOff x="8989228" y="4634148"/>
                  <a:chExt cx="103455" cy="116279"/>
                </a:xfrm>
              </p:grpSpPr>
              <p:sp>
                <p:nvSpPr>
                  <p:cNvPr id="816" name="Google Shape;816;p11"/>
                  <p:cNvSpPr/>
                  <p:nvPr/>
                </p:nvSpPr>
                <p:spPr>
                  <a:xfrm>
                    <a:off x="9056030" y="463688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17" name="Google Shape;817;p11"/>
                  <p:cNvSpPr/>
                  <p:nvPr/>
                </p:nvSpPr>
                <p:spPr>
                  <a:xfrm>
                    <a:off x="8989228"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18" name="Google Shape;818;p11"/>
                <p:cNvGrpSpPr/>
                <p:nvPr/>
              </p:nvGrpSpPr>
              <p:grpSpPr>
                <a:xfrm>
                  <a:off x="9698396" y="4634148"/>
                  <a:ext cx="103455" cy="116279"/>
                  <a:chOff x="9698396" y="4634148"/>
                  <a:chExt cx="103455" cy="116279"/>
                </a:xfrm>
              </p:grpSpPr>
              <p:sp>
                <p:nvSpPr>
                  <p:cNvPr id="819" name="Google Shape;819;p11"/>
                  <p:cNvSpPr/>
                  <p:nvPr/>
                </p:nvSpPr>
                <p:spPr>
                  <a:xfrm>
                    <a:off x="9765213"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0" name="Google Shape;820;p11"/>
                  <p:cNvSpPr/>
                  <p:nvPr/>
                </p:nvSpPr>
                <p:spPr>
                  <a:xfrm>
                    <a:off x="9698396" y="4634148"/>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21" name="Google Shape;821;p11"/>
                <p:cNvGrpSpPr/>
                <p:nvPr/>
              </p:nvGrpSpPr>
              <p:grpSpPr>
                <a:xfrm>
                  <a:off x="10407584" y="4634148"/>
                  <a:ext cx="103455" cy="116279"/>
                  <a:chOff x="10407584" y="4634148"/>
                  <a:chExt cx="103455" cy="116279"/>
                </a:xfrm>
              </p:grpSpPr>
              <p:sp>
                <p:nvSpPr>
                  <p:cNvPr id="822" name="Google Shape;822;p11"/>
                  <p:cNvSpPr/>
                  <p:nvPr/>
                </p:nvSpPr>
                <p:spPr>
                  <a:xfrm>
                    <a:off x="10474386" y="4636883"/>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3" name="Google Shape;823;p11"/>
                  <p:cNvSpPr/>
                  <p:nvPr/>
                </p:nvSpPr>
                <p:spPr>
                  <a:xfrm>
                    <a:off x="10407584"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24" name="Google Shape;824;p11"/>
                <p:cNvGrpSpPr/>
                <p:nvPr/>
              </p:nvGrpSpPr>
              <p:grpSpPr>
                <a:xfrm>
                  <a:off x="11116752" y="4634148"/>
                  <a:ext cx="103455" cy="116279"/>
                  <a:chOff x="11116752" y="4634148"/>
                  <a:chExt cx="103455" cy="116279"/>
                </a:xfrm>
              </p:grpSpPr>
              <p:sp>
                <p:nvSpPr>
                  <p:cNvPr id="825" name="Google Shape;825;p11"/>
                  <p:cNvSpPr/>
                  <p:nvPr/>
                </p:nvSpPr>
                <p:spPr>
                  <a:xfrm>
                    <a:off x="11183569"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6" name="Google Shape;826;p11"/>
                  <p:cNvSpPr/>
                  <p:nvPr/>
                </p:nvSpPr>
                <p:spPr>
                  <a:xfrm>
                    <a:off x="11116752"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27" name="Google Shape;827;p11"/>
                <p:cNvGrpSpPr/>
                <p:nvPr/>
              </p:nvGrpSpPr>
              <p:grpSpPr>
                <a:xfrm>
                  <a:off x="11825812" y="4634093"/>
                  <a:ext cx="103560" cy="116306"/>
                  <a:chOff x="11825812" y="4634093"/>
                  <a:chExt cx="103560" cy="116306"/>
                </a:xfrm>
              </p:grpSpPr>
              <p:sp>
                <p:nvSpPr>
                  <p:cNvPr id="828" name="Google Shape;828;p11"/>
                  <p:cNvSpPr/>
                  <p:nvPr/>
                </p:nvSpPr>
                <p:spPr>
                  <a:xfrm>
                    <a:off x="11892742" y="463688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9" name="Google Shape;829;p11"/>
                  <p:cNvSpPr/>
                  <p:nvPr/>
                </p:nvSpPr>
                <p:spPr>
                  <a:xfrm>
                    <a:off x="11825812" y="4634093"/>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8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30" name="Google Shape;830;p11"/>
              <p:cNvGrpSpPr/>
              <p:nvPr/>
            </p:nvGrpSpPr>
            <p:grpSpPr>
              <a:xfrm>
                <a:off x="6152389" y="5401428"/>
                <a:ext cx="5776983" cy="116334"/>
                <a:chOff x="6152389" y="5401428"/>
                <a:chExt cx="5776983" cy="116334"/>
              </a:xfrm>
            </p:grpSpPr>
            <p:grpSp>
              <p:nvGrpSpPr>
                <p:cNvPr id="831" name="Google Shape;831;p11"/>
                <p:cNvGrpSpPr/>
                <p:nvPr/>
              </p:nvGrpSpPr>
              <p:grpSpPr>
                <a:xfrm>
                  <a:off x="6152389" y="5401428"/>
                  <a:ext cx="103563" cy="116306"/>
                  <a:chOff x="6152389" y="5401428"/>
                  <a:chExt cx="103563" cy="116306"/>
                </a:xfrm>
              </p:grpSpPr>
              <p:sp>
                <p:nvSpPr>
                  <p:cNvPr id="832" name="Google Shape;832;p11"/>
                  <p:cNvSpPr/>
                  <p:nvPr/>
                </p:nvSpPr>
                <p:spPr>
                  <a:xfrm>
                    <a:off x="6219325" y="5404233"/>
                    <a:ext cx="58" cy="47"/>
                  </a:xfrm>
                  <a:custGeom>
                    <a:avLst/>
                    <a:gdLst/>
                    <a:ahLst/>
                    <a:cxnLst/>
                    <a:rect l="l" t="t" r="r" b="b"/>
                    <a:pathLst>
                      <a:path w="58" h="47"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33" name="Google Shape;833;p11"/>
                  <p:cNvSpPr/>
                  <p:nvPr/>
                </p:nvSpPr>
                <p:spPr>
                  <a:xfrm>
                    <a:off x="6152389" y="5401428"/>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0"/>
                          <a:pt x="14873" y="135946"/>
                          <a:pt x="66245" y="112515"/>
                        </a:cubicBezTo>
                        <a:cubicBezTo>
                          <a:pt x="11058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34" name="Google Shape;834;p11"/>
                <p:cNvGrpSpPr/>
                <p:nvPr/>
              </p:nvGrpSpPr>
              <p:grpSpPr>
                <a:xfrm>
                  <a:off x="6861685" y="5401483"/>
                  <a:ext cx="103455" cy="116279"/>
                  <a:chOff x="6861685" y="5401483"/>
                  <a:chExt cx="103455" cy="116279"/>
                </a:xfrm>
              </p:grpSpPr>
              <p:sp>
                <p:nvSpPr>
                  <p:cNvPr id="835" name="Google Shape;835;p11"/>
                  <p:cNvSpPr/>
                  <p:nvPr/>
                </p:nvSpPr>
                <p:spPr>
                  <a:xfrm>
                    <a:off x="6928502"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36" name="Google Shape;836;p11"/>
                  <p:cNvSpPr/>
                  <p:nvPr/>
                </p:nvSpPr>
                <p:spPr>
                  <a:xfrm>
                    <a:off x="6861685"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37" name="Google Shape;837;p11"/>
                <p:cNvGrpSpPr/>
                <p:nvPr/>
              </p:nvGrpSpPr>
              <p:grpSpPr>
                <a:xfrm>
                  <a:off x="7570873" y="5401483"/>
                  <a:ext cx="103455" cy="116279"/>
                  <a:chOff x="7570873" y="5401483"/>
                  <a:chExt cx="103455" cy="116279"/>
                </a:xfrm>
              </p:grpSpPr>
              <p:sp>
                <p:nvSpPr>
                  <p:cNvPr id="838" name="Google Shape;838;p11"/>
                  <p:cNvSpPr/>
                  <p:nvPr/>
                </p:nvSpPr>
                <p:spPr>
                  <a:xfrm>
                    <a:off x="7637681" y="5404233"/>
                    <a:ext cx="58" cy="47"/>
                  </a:xfrm>
                  <a:custGeom>
                    <a:avLst/>
                    <a:gdLst/>
                    <a:ahLst/>
                    <a:cxnLst/>
                    <a:rect l="l" t="t" r="r" b="b"/>
                    <a:pathLst>
                      <a:path w="58" h="47"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39" name="Google Shape;839;p11"/>
                  <p:cNvSpPr/>
                  <p:nvPr/>
                </p:nvSpPr>
                <p:spPr>
                  <a:xfrm>
                    <a:off x="7570873"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0" name="Google Shape;840;p11"/>
                <p:cNvGrpSpPr/>
                <p:nvPr/>
              </p:nvGrpSpPr>
              <p:grpSpPr>
                <a:xfrm>
                  <a:off x="8280040" y="5401483"/>
                  <a:ext cx="103455" cy="116279"/>
                  <a:chOff x="8280040" y="5401483"/>
                  <a:chExt cx="103455" cy="116279"/>
                </a:xfrm>
              </p:grpSpPr>
              <p:sp>
                <p:nvSpPr>
                  <p:cNvPr id="841" name="Google Shape;841;p11"/>
                  <p:cNvSpPr/>
                  <p:nvPr/>
                </p:nvSpPr>
                <p:spPr>
                  <a:xfrm>
                    <a:off x="8346858"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42" name="Google Shape;842;p11"/>
                  <p:cNvSpPr/>
                  <p:nvPr/>
                </p:nvSpPr>
                <p:spPr>
                  <a:xfrm>
                    <a:off x="8280040"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3" name="Google Shape;843;p11"/>
                <p:cNvGrpSpPr/>
                <p:nvPr/>
              </p:nvGrpSpPr>
              <p:grpSpPr>
                <a:xfrm>
                  <a:off x="8989228" y="5401483"/>
                  <a:ext cx="103455" cy="116279"/>
                  <a:chOff x="8989228" y="5401483"/>
                  <a:chExt cx="103455" cy="116279"/>
                </a:xfrm>
              </p:grpSpPr>
              <p:sp>
                <p:nvSpPr>
                  <p:cNvPr id="844" name="Google Shape;844;p11"/>
                  <p:cNvSpPr/>
                  <p:nvPr/>
                </p:nvSpPr>
                <p:spPr>
                  <a:xfrm>
                    <a:off x="9056030" y="5404233"/>
                    <a:ext cx="44" cy="47"/>
                  </a:xfrm>
                  <a:custGeom>
                    <a:avLst/>
                    <a:gdLst/>
                    <a:ahLst/>
                    <a:cxnLst/>
                    <a:rect l="l" t="t" r="r" b="b"/>
                    <a:pathLst>
                      <a:path w="44" h="47"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45" name="Google Shape;845;p11"/>
                  <p:cNvSpPr/>
                  <p:nvPr/>
                </p:nvSpPr>
                <p:spPr>
                  <a:xfrm>
                    <a:off x="8989228"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3"/>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6" name="Google Shape;846;p11"/>
                <p:cNvGrpSpPr/>
                <p:nvPr/>
              </p:nvGrpSpPr>
              <p:grpSpPr>
                <a:xfrm>
                  <a:off x="9698396" y="5401483"/>
                  <a:ext cx="103455" cy="116279"/>
                  <a:chOff x="9698396" y="5401483"/>
                  <a:chExt cx="103455" cy="116279"/>
                </a:xfrm>
              </p:grpSpPr>
              <p:sp>
                <p:nvSpPr>
                  <p:cNvPr id="847" name="Google Shape;847;p11"/>
                  <p:cNvSpPr/>
                  <p:nvPr/>
                </p:nvSpPr>
                <p:spPr>
                  <a:xfrm>
                    <a:off x="9765213"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48" name="Google Shape;848;p11"/>
                  <p:cNvSpPr/>
                  <p:nvPr/>
                </p:nvSpPr>
                <p:spPr>
                  <a:xfrm>
                    <a:off x="9698396" y="5401483"/>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9" name="Google Shape;849;p11"/>
                <p:cNvGrpSpPr/>
                <p:nvPr/>
              </p:nvGrpSpPr>
              <p:grpSpPr>
                <a:xfrm>
                  <a:off x="10407584" y="5401483"/>
                  <a:ext cx="103455" cy="116279"/>
                  <a:chOff x="10407584" y="5401483"/>
                  <a:chExt cx="103455" cy="116279"/>
                </a:xfrm>
              </p:grpSpPr>
              <p:sp>
                <p:nvSpPr>
                  <p:cNvPr id="850" name="Google Shape;850;p11"/>
                  <p:cNvSpPr/>
                  <p:nvPr/>
                </p:nvSpPr>
                <p:spPr>
                  <a:xfrm>
                    <a:off x="10474386" y="5404233"/>
                    <a:ext cx="45" cy="47"/>
                  </a:xfrm>
                  <a:custGeom>
                    <a:avLst/>
                    <a:gdLst/>
                    <a:ahLst/>
                    <a:cxnLst/>
                    <a:rect l="l" t="t" r="r" b="b"/>
                    <a:pathLst>
                      <a:path w="45" h="47"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51" name="Google Shape;851;p11"/>
                  <p:cNvSpPr/>
                  <p:nvPr/>
                </p:nvSpPr>
                <p:spPr>
                  <a:xfrm>
                    <a:off x="10407584"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52" name="Google Shape;852;p11"/>
                <p:cNvGrpSpPr/>
                <p:nvPr/>
              </p:nvGrpSpPr>
              <p:grpSpPr>
                <a:xfrm>
                  <a:off x="11116752" y="5401483"/>
                  <a:ext cx="103455" cy="116279"/>
                  <a:chOff x="11116752" y="5401483"/>
                  <a:chExt cx="103455" cy="116279"/>
                </a:xfrm>
              </p:grpSpPr>
              <p:sp>
                <p:nvSpPr>
                  <p:cNvPr id="853" name="Google Shape;853;p11"/>
                  <p:cNvSpPr/>
                  <p:nvPr/>
                </p:nvSpPr>
                <p:spPr>
                  <a:xfrm>
                    <a:off x="11183569"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54" name="Google Shape;854;p11"/>
                  <p:cNvSpPr/>
                  <p:nvPr/>
                </p:nvSpPr>
                <p:spPr>
                  <a:xfrm>
                    <a:off x="11116752"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55" name="Google Shape;855;p11"/>
                <p:cNvGrpSpPr/>
                <p:nvPr/>
              </p:nvGrpSpPr>
              <p:grpSpPr>
                <a:xfrm>
                  <a:off x="11825812" y="5401428"/>
                  <a:ext cx="103560" cy="116306"/>
                  <a:chOff x="11825812" y="5401428"/>
                  <a:chExt cx="103560" cy="116306"/>
                </a:xfrm>
              </p:grpSpPr>
              <p:sp>
                <p:nvSpPr>
                  <p:cNvPr id="856" name="Google Shape;856;p11"/>
                  <p:cNvSpPr/>
                  <p:nvPr/>
                </p:nvSpPr>
                <p:spPr>
                  <a:xfrm>
                    <a:off x="11892742" y="5404233"/>
                    <a:ext cx="44" cy="47"/>
                  </a:xfrm>
                  <a:custGeom>
                    <a:avLst/>
                    <a:gdLst/>
                    <a:ahLst/>
                    <a:cxnLst/>
                    <a:rect l="l" t="t" r="r" b="b"/>
                    <a:pathLst>
                      <a:path w="44" h="47"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57" name="Google Shape;857;p11"/>
                  <p:cNvSpPr/>
                  <p:nvPr/>
                </p:nvSpPr>
                <p:spPr>
                  <a:xfrm>
                    <a:off x="11825812" y="5401428"/>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0"/>
                          <a:pt x="14874" y="135946"/>
                          <a:pt x="66245" y="112515"/>
                        </a:cubicBezTo>
                        <a:cubicBezTo>
                          <a:pt x="11056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58" name="Google Shape;858;p11"/>
              <p:cNvGrpSpPr/>
              <p:nvPr/>
            </p:nvGrpSpPr>
            <p:grpSpPr>
              <a:xfrm>
                <a:off x="6152389" y="6168763"/>
                <a:ext cx="5776983" cy="116334"/>
                <a:chOff x="6152389" y="6168763"/>
                <a:chExt cx="5776983" cy="116334"/>
              </a:xfrm>
            </p:grpSpPr>
            <p:grpSp>
              <p:nvGrpSpPr>
                <p:cNvPr id="859" name="Google Shape;859;p11"/>
                <p:cNvGrpSpPr/>
                <p:nvPr/>
              </p:nvGrpSpPr>
              <p:grpSpPr>
                <a:xfrm>
                  <a:off x="6152389" y="6168763"/>
                  <a:ext cx="103563" cy="116306"/>
                  <a:chOff x="6152389" y="6168763"/>
                  <a:chExt cx="103563" cy="116306"/>
                </a:xfrm>
              </p:grpSpPr>
              <p:sp>
                <p:nvSpPr>
                  <p:cNvPr id="860" name="Google Shape;860;p11"/>
                  <p:cNvSpPr/>
                  <p:nvPr/>
                </p:nvSpPr>
                <p:spPr>
                  <a:xfrm>
                    <a:off x="6219325" y="6171569"/>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61" name="Google Shape;861;p11"/>
                  <p:cNvSpPr/>
                  <p:nvPr/>
                </p:nvSpPr>
                <p:spPr>
                  <a:xfrm>
                    <a:off x="6152389" y="6168763"/>
                    <a:ext cx="103563" cy="116306"/>
                  </a:xfrm>
                  <a:custGeom>
                    <a:avLst/>
                    <a:gdLst/>
                    <a:ahLst/>
                    <a:cxnLst/>
                    <a:rect l="l" t="t" r="r" b="b"/>
                    <a:pathLst>
                      <a:path w="103563" h="116306" extrusionOk="0">
                        <a:moveTo>
                          <a:pt x="103365" y="57308"/>
                        </a:moveTo>
                        <a:cubicBezTo>
                          <a:pt x="98864" y="3864"/>
                          <a:pt x="49905" y="-4945"/>
                          <a:pt x="71536" y="5424"/>
                        </a:cubicBezTo>
                        <a:cubicBezTo>
                          <a:pt x="55359" y="-2738"/>
                          <a:pt x="39566" y="-1502"/>
                          <a:pt x="25436" y="7875"/>
                        </a:cubicBezTo>
                        <a:cubicBezTo>
                          <a:pt x="-29889" y="44591"/>
                          <a:pt x="14873" y="135946"/>
                          <a:pt x="66245" y="112515"/>
                        </a:cubicBezTo>
                        <a:cubicBezTo>
                          <a:pt x="110582" y="92284"/>
                          <a:pt x="102797" y="50120"/>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62" name="Google Shape;862;p11"/>
                <p:cNvGrpSpPr/>
                <p:nvPr/>
              </p:nvGrpSpPr>
              <p:grpSpPr>
                <a:xfrm>
                  <a:off x="6861685" y="6168818"/>
                  <a:ext cx="103455" cy="116279"/>
                  <a:chOff x="6861685" y="6168818"/>
                  <a:chExt cx="103455" cy="116279"/>
                </a:xfrm>
              </p:grpSpPr>
              <p:sp>
                <p:nvSpPr>
                  <p:cNvPr id="863" name="Google Shape;863;p11"/>
                  <p:cNvSpPr/>
                  <p:nvPr/>
                </p:nvSpPr>
                <p:spPr>
                  <a:xfrm>
                    <a:off x="6928502"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64" name="Google Shape;864;p11"/>
                  <p:cNvSpPr/>
                  <p:nvPr/>
                </p:nvSpPr>
                <p:spPr>
                  <a:xfrm>
                    <a:off x="6861685"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65" name="Google Shape;865;p11"/>
                <p:cNvGrpSpPr/>
                <p:nvPr/>
              </p:nvGrpSpPr>
              <p:grpSpPr>
                <a:xfrm>
                  <a:off x="7570873" y="6168818"/>
                  <a:ext cx="103455" cy="116279"/>
                  <a:chOff x="7570873" y="6168818"/>
                  <a:chExt cx="103455" cy="116279"/>
                </a:xfrm>
              </p:grpSpPr>
              <p:sp>
                <p:nvSpPr>
                  <p:cNvPr id="866" name="Google Shape;866;p11"/>
                  <p:cNvSpPr/>
                  <p:nvPr/>
                </p:nvSpPr>
                <p:spPr>
                  <a:xfrm>
                    <a:off x="7637681" y="6171569"/>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67" name="Google Shape;867;p11"/>
                  <p:cNvSpPr/>
                  <p:nvPr/>
                </p:nvSpPr>
                <p:spPr>
                  <a:xfrm>
                    <a:off x="7570873"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68" name="Google Shape;868;p11"/>
                <p:cNvGrpSpPr/>
                <p:nvPr/>
              </p:nvGrpSpPr>
              <p:grpSpPr>
                <a:xfrm>
                  <a:off x="8280040" y="6168818"/>
                  <a:ext cx="103455" cy="116279"/>
                  <a:chOff x="8280040" y="6168818"/>
                  <a:chExt cx="103455" cy="116279"/>
                </a:xfrm>
              </p:grpSpPr>
              <p:sp>
                <p:nvSpPr>
                  <p:cNvPr id="869" name="Google Shape;869;p11"/>
                  <p:cNvSpPr/>
                  <p:nvPr/>
                </p:nvSpPr>
                <p:spPr>
                  <a:xfrm>
                    <a:off x="8346858"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0" name="Google Shape;870;p11"/>
                  <p:cNvSpPr/>
                  <p:nvPr/>
                </p:nvSpPr>
                <p:spPr>
                  <a:xfrm>
                    <a:off x="8280040"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71" name="Google Shape;871;p11"/>
                <p:cNvGrpSpPr/>
                <p:nvPr/>
              </p:nvGrpSpPr>
              <p:grpSpPr>
                <a:xfrm>
                  <a:off x="8989228" y="6168818"/>
                  <a:ext cx="103455" cy="116279"/>
                  <a:chOff x="8989228" y="6168818"/>
                  <a:chExt cx="103455" cy="116279"/>
                </a:xfrm>
              </p:grpSpPr>
              <p:sp>
                <p:nvSpPr>
                  <p:cNvPr id="872" name="Google Shape;872;p11"/>
                  <p:cNvSpPr/>
                  <p:nvPr/>
                </p:nvSpPr>
                <p:spPr>
                  <a:xfrm>
                    <a:off x="9056030" y="6171569"/>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3" name="Google Shape;873;p11"/>
                  <p:cNvSpPr/>
                  <p:nvPr/>
                </p:nvSpPr>
                <p:spPr>
                  <a:xfrm>
                    <a:off x="8989228"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74" name="Google Shape;874;p11"/>
                <p:cNvGrpSpPr/>
                <p:nvPr/>
              </p:nvGrpSpPr>
              <p:grpSpPr>
                <a:xfrm>
                  <a:off x="9698396" y="6168818"/>
                  <a:ext cx="103455" cy="116279"/>
                  <a:chOff x="9698396" y="6168818"/>
                  <a:chExt cx="103455" cy="116279"/>
                </a:xfrm>
              </p:grpSpPr>
              <p:sp>
                <p:nvSpPr>
                  <p:cNvPr id="875" name="Google Shape;875;p11"/>
                  <p:cNvSpPr/>
                  <p:nvPr/>
                </p:nvSpPr>
                <p:spPr>
                  <a:xfrm>
                    <a:off x="9765213"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6" name="Google Shape;876;p11"/>
                  <p:cNvSpPr/>
                  <p:nvPr/>
                </p:nvSpPr>
                <p:spPr>
                  <a:xfrm>
                    <a:off x="9698396" y="6168818"/>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77" name="Google Shape;877;p11"/>
                <p:cNvGrpSpPr/>
                <p:nvPr/>
              </p:nvGrpSpPr>
              <p:grpSpPr>
                <a:xfrm>
                  <a:off x="10407584" y="6168818"/>
                  <a:ext cx="103455" cy="116279"/>
                  <a:chOff x="10407584" y="6168818"/>
                  <a:chExt cx="103455" cy="116279"/>
                </a:xfrm>
              </p:grpSpPr>
              <p:sp>
                <p:nvSpPr>
                  <p:cNvPr id="878" name="Google Shape;878;p11"/>
                  <p:cNvSpPr/>
                  <p:nvPr/>
                </p:nvSpPr>
                <p:spPr>
                  <a:xfrm>
                    <a:off x="10474386" y="6171569"/>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9" name="Google Shape;879;p11"/>
                  <p:cNvSpPr/>
                  <p:nvPr/>
                </p:nvSpPr>
                <p:spPr>
                  <a:xfrm>
                    <a:off x="10407584"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80" name="Google Shape;880;p11"/>
                <p:cNvGrpSpPr/>
                <p:nvPr/>
              </p:nvGrpSpPr>
              <p:grpSpPr>
                <a:xfrm>
                  <a:off x="11116752" y="6168818"/>
                  <a:ext cx="103455" cy="116279"/>
                  <a:chOff x="11116752" y="6168818"/>
                  <a:chExt cx="103455" cy="116279"/>
                </a:xfrm>
              </p:grpSpPr>
              <p:sp>
                <p:nvSpPr>
                  <p:cNvPr id="881" name="Google Shape;881;p11"/>
                  <p:cNvSpPr/>
                  <p:nvPr/>
                </p:nvSpPr>
                <p:spPr>
                  <a:xfrm>
                    <a:off x="11183569"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82" name="Google Shape;882;p11"/>
                  <p:cNvSpPr/>
                  <p:nvPr/>
                </p:nvSpPr>
                <p:spPr>
                  <a:xfrm>
                    <a:off x="11116752"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83" name="Google Shape;883;p11"/>
                <p:cNvGrpSpPr/>
                <p:nvPr/>
              </p:nvGrpSpPr>
              <p:grpSpPr>
                <a:xfrm>
                  <a:off x="11825812" y="6168763"/>
                  <a:ext cx="103560" cy="116306"/>
                  <a:chOff x="11825812" y="6168763"/>
                  <a:chExt cx="103560" cy="116306"/>
                </a:xfrm>
              </p:grpSpPr>
              <p:sp>
                <p:nvSpPr>
                  <p:cNvPr id="884" name="Google Shape;884;p11"/>
                  <p:cNvSpPr/>
                  <p:nvPr/>
                </p:nvSpPr>
                <p:spPr>
                  <a:xfrm>
                    <a:off x="11892742" y="6171569"/>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85" name="Google Shape;885;p11"/>
                  <p:cNvSpPr/>
                  <p:nvPr/>
                </p:nvSpPr>
                <p:spPr>
                  <a:xfrm>
                    <a:off x="11825812" y="6168763"/>
                    <a:ext cx="103560" cy="116306"/>
                  </a:xfrm>
                  <a:custGeom>
                    <a:avLst/>
                    <a:gdLst/>
                    <a:ahLst/>
                    <a:cxnLst/>
                    <a:rect l="l" t="t" r="r" b="b"/>
                    <a:pathLst>
                      <a:path w="103560" h="116306" extrusionOk="0">
                        <a:moveTo>
                          <a:pt x="103365" y="57308"/>
                        </a:moveTo>
                        <a:cubicBezTo>
                          <a:pt x="98864" y="3864"/>
                          <a:pt x="49905" y="-4945"/>
                          <a:pt x="71536" y="5424"/>
                        </a:cubicBezTo>
                        <a:cubicBezTo>
                          <a:pt x="55358" y="-2738"/>
                          <a:pt x="39566" y="-1502"/>
                          <a:pt x="25436" y="7875"/>
                        </a:cubicBezTo>
                        <a:cubicBezTo>
                          <a:pt x="-29889" y="44591"/>
                          <a:pt x="14874" y="135946"/>
                          <a:pt x="66245" y="112515"/>
                        </a:cubicBezTo>
                        <a:cubicBezTo>
                          <a:pt x="110562" y="92284"/>
                          <a:pt x="102797" y="50120"/>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86" name="Google Shape;886;p11"/>
              <p:cNvGrpSpPr/>
              <p:nvPr/>
            </p:nvGrpSpPr>
            <p:grpSpPr>
              <a:xfrm>
                <a:off x="6152389" y="6936119"/>
                <a:ext cx="5776983" cy="116334"/>
                <a:chOff x="6152389" y="6936119"/>
                <a:chExt cx="5776983" cy="116334"/>
              </a:xfrm>
            </p:grpSpPr>
            <p:grpSp>
              <p:nvGrpSpPr>
                <p:cNvPr id="887" name="Google Shape;887;p11"/>
                <p:cNvGrpSpPr/>
                <p:nvPr/>
              </p:nvGrpSpPr>
              <p:grpSpPr>
                <a:xfrm>
                  <a:off x="6152389" y="6936119"/>
                  <a:ext cx="103563" cy="116306"/>
                  <a:chOff x="6152389" y="6936119"/>
                  <a:chExt cx="103563" cy="116306"/>
                </a:xfrm>
              </p:grpSpPr>
              <p:sp>
                <p:nvSpPr>
                  <p:cNvPr id="888" name="Google Shape;888;p11"/>
                  <p:cNvSpPr/>
                  <p:nvPr/>
                </p:nvSpPr>
                <p:spPr>
                  <a:xfrm>
                    <a:off x="6219325" y="6938909"/>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89" name="Google Shape;889;p11"/>
                  <p:cNvSpPr/>
                  <p:nvPr/>
                </p:nvSpPr>
                <p:spPr>
                  <a:xfrm>
                    <a:off x="6152389" y="6936119"/>
                    <a:ext cx="103563" cy="116306"/>
                  </a:xfrm>
                  <a:custGeom>
                    <a:avLst/>
                    <a:gdLst/>
                    <a:ahLst/>
                    <a:cxnLst/>
                    <a:rect l="l" t="t" r="r" b="b"/>
                    <a:pathLst>
                      <a:path w="103563" h="116306" extrusionOk="0">
                        <a:moveTo>
                          <a:pt x="103365" y="57308"/>
                        </a:moveTo>
                        <a:cubicBezTo>
                          <a:pt x="98864" y="3865"/>
                          <a:pt x="49905" y="-4945"/>
                          <a:pt x="71536" y="5424"/>
                        </a:cubicBezTo>
                        <a:cubicBezTo>
                          <a:pt x="55359" y="-2738"/>
                          <a:pt x="39566" y="-1502"/>
                          <a:pt x="25436" y="7875"/>
                        </a:cubicBezTo>
                        <a:cubicBezTo>
                          <a:pt x="-29889" y="44591"/>
                          <a:pt x="14873" y="135946"/>
                          <a:pt x="66245" y="112515"/>
                        </a:cubicBezTo>
                        <a:cubicBezTo>
                          <a:pt x="110582" y="92263"/>
                          <a:pt x="102797" y="50099"/>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0" name="Google Shape;890;p11"/>
                <p:cNvGrpSpPr/>
                <p:nvPr/>
              </p:nvGrpSpPr>
              <p:grpSpPr>
                <a:xfrm>
                  <a:off x="6861685" y="6936174"/>
                  <a:ext cx="103455" cy="116279"/>
                  <a:chOff x="6861685" y="6936174"/>
                  <a:chExt cx="103455" cy="116279"/>
                </a:xfrm>
              </p:grpSpPr>
              <p:sp>
                <p:nvSpPr>
                  <p:cNvPr id="891" name="Google Shape;891;p11"/>
                  <p:cNvSpPr/>
                  <p:nvPr/>
                </p:nvSpPr>
                <p:spPr>
                  <a:xfrm>
                    <a:off x="6928502"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92" name="Google Shape;892;p11"/>
                  <p:cNvSpPr/>
                  <p:nvPr/>
                </p:nvSpPr>
                <p:spPr>
                  <a:xfrm>
                    <a:off x="6861685"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3" name="Google Shape;893;p11"/>
                <p:cNvGrpSpPr/>
                <p:nvPr/>
              </p:nvGrpSpPr>
              <p:grpSpPr>
                <a:xfrm>
                  <a:off x="7570873" y="6936174"/>
                  <a:ext cx="103455" cy="116279"/>
                  <a:chOff x="7570873" y="6936174"/>
                  <a:chExt cx="103455" cy="116279"/>
                </a:xfrm>
              </p:grpSpPr>
              <p:sp>
                <p:nvSpPr>
                  <p:cNvPr id="894" name="Google Shape;894;p11"/>
                  <p:cNvSpPr/>
                  <p:nvPr/>
                </p:nvSpPr>
                <p:spPr>
                  <a:xfrm>
                    <a:off x="7637681" y="6938909"/>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95" name="Google Shape;895;p11"/>
                  <p:cNvSpPr/>
                  <p:nvPr/>
                </p:nvSpPr>
                <p:spPr>
                  <a:xfrm>
                    <a:off x="7570873"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6" name="Google Shape;896;p11"/>
                <p:cNvGrpSpPr/>
                <p:nvPr/>
              </p:nvGrpSpPr>
              <p:grpSpPr>
                <a:xfrm>
                  <a:off x="8280040" y="6936174"/>
                  <a:ext cx="103455" cy="116279"/>
                  <a:chOff x="8280040" y="6936174"/>
                  <a:chExt cx="103455" cy="116279"/>
                </a:xfrm>
              </p:grpSpPr>
              <p:sp>
                <p:nvSpPr>
                  <p:cNvPr id="897" name="Google Shape;897;p11"/>
                  <p:cNvSpPr/>
                  <p:nvPr/>
                </p:nvSpPr>
                <p:spPr>
                  <a:xfrm>
                    <a:off x="8346858"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98" name="Google Shape;898;p11"/>
                  <p:cNvSpPr/>
                  <p:nvPr/>
                </p:nvSpPr>
                <p:spPr>
                  <a:xfrm>
                    <a:off x="8280040"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9" name="Google Shape;899;p11"/>
                <p:cNvGrpSpPr/>
                <p:nvPr/>
              </p:nvGrpSpPr>
              <p:grpSpPr>
                <a:xfrm>
                  <a:off x="8989228" y="6936174"/>
                  <a:ext cx="103455" cy="116279"/>
                  <a:chOff x="8989228" y="6936174"/>
                  <a:chExt cx="103455" cy="116279"/>
                </a:xfrm>
              </p:grpSpPr>
              <p:sp>
                <p:nvSpPr>
                  <p:cNvPr id="900" name="Google Shape;900;p11"/>
                  <p:cNvSpPr/>
                  <p:nvPr/>
                </p:nvSpPr>
                <p:spPr>
                  <a:xfrm>
                    <a:off x="9056030" y="6938909"/>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01" name="Google Shape;901;p11"/>
                  <p:cNvSpPr/>
                  <p:nvPr/>
                </p:nvSpPr>
                <p:spPr>
                  <a:xfrm>
                    <a:off x="8989228"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2"/>
                          <a:pt x="14461"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02" name="Google Shape;902;p11"/>
                <p:cNvGrpSpPr/>
                <p:nvPr/>
              </p:nvGrpSpPr>
              <p:grpSpPr>
                <a:xfrm>
                  <a:off x="9698396" y="6936174"/>
                  <a:ext cx="103455" cy="116279"/>
                  <a:chOff x="9698396" y="6936174"/>
                  <a:chExt cx="103455" cy="116279"/>
                </a:xfrm>
              </p:grpSpPr>
              <p:sp>
                <p:nvSpPr>
                  <p:cNvPr id="903" name="Google Shape;903;p11"/>
                  <p:cNvSpPr/>
                  <p:nvPr/>
                </p:nvSpPr>
                <p:spPr>
                  <a:xfrm>
                    <a:off x="9765213"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04" name="Google Shape;904;p11"/>
                  <p:cNvSpPr/>
                  <p:nvPr/>
                </p:nvSpPr>
                <p:spPr>
                  <a:xfrm>
                    <a:off x="9698396" y="6936174"/>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05" name="Google Shape;905;p11"/>
                <p:cNvGrpSpPr/>
                <p:nvPr/>
              </p:nvGrpSpPr>
              <p:grpSpPr>
                <a:xfrm>
                  <a:off x="10407584" y="6936174"/>
                  <a:ext cx="103455" cy="116279"/>
                  <a:chOff x="10407584" y="6936174"/>
                  <a:chExt cx="103455" cy="116279"/>
                </a:xfrm>
              </p:grpSpPr>
              <p:sp>
                <p:nvSpPr>
                  <p:cNvPr id="906" name="Google Shape;906;p11"/>
                  <p:cNvSpPr/>
                  <p:nvPr/>
                </p:nvSpPr>
                <p:spPr>
                  <a:xfrm>
                    <a:off x="10474386" y="6938909"/>
                    <a:ext cx="45" cy="61"/>
                  </a:xfrm>
                  <a:custGeom>
                    <a:avLst/>
                    <a:gdLst/>
                    <a:ahLst/>
                    <a:cxnLst/>
                    <a:rect l="l" t="t" r="r" b="b"/>
                    <a:pathLst>
                      <a:path w="45"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07" name="Google Shape;907;p11"/>
                  <p:cNvSpPr/>
                  <p:nvPr/>
                </p:nvSpPr>
                <p:spPr>
                  <a:xfrm>
                    <a:off x="10407584"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08" name="Google Shape;908;p11"/>
                <p:cNvGrpSpPr/>
                <p:nvPr/>
              </p:nvGrpSpPr>
              <p:grpSpPr>
                <a:xfrm>
                  <a:off x="11116752" y="6936174"/>
                  <a:ext cx="103455" cy="116279"/>
                  <a:chOff x="11116752" y="6936174"/>
                  <a:chExt cx="103455" cy="116279"/>
                </a:xfrm>
              </p:grpSpPr>
              <p:sp>
                <p:nvSpPr>
                  <p:cNvPr id="909" name="Google Shape;909;p11"/>
                  <p:cNvSpPr/>
                  <p:nvPr/>
                </p:nvSpPr>
                <p:spPr>
                  <a:xfrm>
                    <a:off x="11183569"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10" name="Google Shape;910;p11"/>
                  <p:cNvSpPr/>
                  <p:nvPr/>
                </p:nvSpPr>
                <p:spPr>
                  <a:xfrm>
                    <a:off x="11116752"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11" name="Google Shape;911;p11"/>
                <p:cNvGrpSpPr/>
                <p:nvPr/>
              </p:nvGrpSpPr>
              <p:grpSpPr>
                <a:xfrm>
                  <a:off x="11825812" y="6936119"/>
                  <a:ext cx="103560" cy="116306"/>
                  <a:chOff x="11825812" y="6936119"/>
                  <a:chExt cx="103560" cy="116306"/>
                </a:xfrm>
              </p:grpSpPr>
              <p:sp>
                <p:nvSpPr>
                  <p:cNvPr id="912" name="Google Shape;912;p11"/>
                  <p:cNvSpPr/>
                  <p:nvPr/>
                </p:nvSpPr>
                <p:spPr>
                  <a:xfrm>
                    <a:off x="11892742" y="6938909"/>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13" name="Google Shape;913;p11"/>
                  <p:cNvSpPr/>
                  <p:nvPr/>
                </p:nvSpPr>
                <p:spPr>
                  <a:xfrm>
                    <a:off x="11825812" y="6936119"/>
                    <a:ext cx="103560" cy="116306"/>
                  </a:xfrm>
                  <a:custGeom>
                    <a:avLst/>
                    <a:gdLst/>
                    <a:ahLst/>
                    <a:cxnLst/>
                    <a:rect l="l" t="t" r="r" b="b"/>
                    <a:pathLst>
                      <a:path w="103560" h="116306" extrusionOk="0">
                        <a:moveTo>
                          <a:pt x="103365" y="57308"/>
                        </a:moveTo>
                        <a:cubicBezTo>
                          <a:pt x="98864" y="3865"/>
                          <a:pt x="49905" y="-4945"/>
                          <a:pt x="71536" y="5424"/>
                        </a:cubicBezTo>
                        <a:cubicBezTo>
                          <a:pt x="55358" y="-2738"/>
                          <a:pt x="39566" y="-1502"/>
                          <a:pt x="25436" y="7875"/>
                        </a:cubicBezTo>
                        <a:cubicBezTo>
                          <a:pt x="-29889" y="44591"/>
                          <a:pt x="14874" y="135946"/>
                          <a:pt x="66245" y="112515"/>
                        </a:cubicBezTo>
                        <a:cubicBezTo>
                          <a:pt x="110562" y="92263"/>
                          <a:pt x="102797" y="50099"/>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914" name="Google Shape;914;p11"/>
              <p:cNvGrpSpPr/>
              <p:nvPr/>
            </p:nvGrpSpPr>
            <p:grpSpPr>
              <a:xfrm>
                <a:off x="6152389" y="7703454"/>
                <a:ext cx="5776983" cy="116334"/>
                <a:chOff x="6152389" y="7703454"/>
                <a:chExt cx="5776983" cy="116334"/>
              </a:xfrm>
            </p:grpSpPr>
            <p:grpSp>
              <p:nvGrpSpPr>
                <p:cNvPr id="915" name="Google Shape;915;p11"/>
                <p:cNvGrpSpPr/>
                <p:nvPr/>
              </p:nvGrpSpPr>
              <p:grpSpPr>
                <a:xfrm>
                  <a:off x="6152389" y="7703454"/>
                  <a:ext cx="103563" cy="116306"/>
                  <a:chOff x="6152389" y="7703454"/>
                  <a:chExt cx="103563" cy="116306"/>
                </a:xfrm>
              </p:grpSpPr>
              <p:sp>
                <p:nvSpPr>
                  <p:cNvPr id="916" name="Google Shape;916;p11"/>
                  <p:cNvSpPr/>
                  <p:nvPr/>
                </p:nvSpPr>
                <p:spPr>
                  <a:xfrm>
                    <a:off x="6219325" y="7706244"/>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17" name="Google Shape;917;p11"/>
                  <p:cNvSpPr/>
                  <p:nvPr/>
                </p:nvSpPr>
                <p:spPr>
                  <a:xfrm>
                    <a:off x="6152389" y="7703454"/>
                    <a:ext cx="103563" cy="116306"/>
                  </a:xfrm>
                  <a:custGeom>
                    <a:avLst/>
                    <a:gdLst/>
                    <a:ahLst/>
                    <a:cxnLst/>
                    <a:rect l="l" t="t" r="r" b="b"/>
                    <a:pathLst>
                      <a:path w="103563" h="116306" extrusionOk="0">
                        <a:moveTo>
                          <a:pt x="103365" y="57309"/>
                        </a:moveTo>
                        <a:cubicBezTo>
                          <a:pt x="98864" y="3864"/>
                          <a:pt x="49905" y="-4945"/>
                          <a:pt x="71536" y="5424"/>
                        </a:cubicBezTo>
                        <a:cubicBezTo>
                          <a:pt x="55359" y="-2737"/>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18" name="Google Shape;918;p11"/>
                <p:cNvGrpSpPr/>
                <p:nvPr/>
              </p:nvGrpSpPr>
              <p:grpSpPr>
                <a:xfrm>
                  <a:off x="6861685" y="7703509"/>
                  <a:ext cx="103455" cy="116279"/>
                  <a:chOff x="6861685" y="7703509"/>
                  <a:chExt cx="103455" cy="116279"/>
                </a:xfrm>
              </p:grpSpPr>
              <p:sp>
                <p:nvSpPr>
                  <p:cNvPr id="919" name="Google Shape;919;p11"/>
                  <p:cNvSpPr/>
                  <p:nvPr/>
                </p:nvSpPr>
                <p:spPr>
                  <a:xfrm>
                    <a:off x="6928502"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0" name="Google Shape;920;p11"/>
                  <p:cNvSpPr/>
                  <p:nvPr/>
                </p:nvSpPr>
                <p:spPr>
                  <a:xfrm>
                    <a:off x="6861685"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21" name="Google Shape;921;p11"/>
                <p:cNvGrpSpPr/>
                <p:nvPr/>
              </p:nvGrpSpPr>
              <p:grpSpPr>
                <a:xfrm>
                  <a:off x="7570873" y="7703509"/>
                  <a:ext cx="103455" cy="116279"/>
                  <a:chOff x="7570873" y="7703509"/>
                  <a:chExt cx="103455" cy="116279"/>
                </a:xfrm>
              </p:grpSpPr>
              <p:sp>
                <p:nvSpPr>
                  <p:cNvPr id="922" name="Google Shape;922;p11"/>
                  <p:cNvSpPr/>
                  <p:nvPr/>
                </p:nvSpPr>
                <p:spPr>
                  <a:xfrm>
                    <a:off x="7637681" y="7706244"/>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3" name="Google Shape;923;p11"/>
                  <p:cNvSpPr/>
                  <p:nvPr/>
                </p:nvSpPr>
                <p:spPr>
                  <a:xfrm>
                    <a:off x="7570873"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24" name="Google Shape;924;p11"/>
                <p:cNvGrpSpPr/>
                <p:nvPr/>
              </p:nvGrpSpPr>
              <p:grpSpPr>
                <a:xfrm>
                  <a:off x="8280040" y="7703509"/>
                  <a:ext cx="103455" cy="116279"/>
                  <a:chOff x="8280040" y="7703509"/>
                  <a:chExt cx="103455" cy="116279"/>
                </a:xfrm>
              </p:grpSpPr>
              <p:sp>
                <p:nvSpPr>
                  <p:cNvPr id="925" name="Google Shape;925;p11"/>
                  <p:cNvSpPr/>
                  <p:nvPr/>
                </p:nvSpPr>
                <p:spPr>
                  <a:xfrm>
                    <a:off x="8346858"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6" name="Google Shape;926;p11"/>
                  <p:cNvSpPr/>
                  <p:nvPr/>
                </p:nvSpPr>
                <p:spPr>
                  <a:xfrm>
                    <a:off x="8280040"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27" name="Google Shape;927;p11"/>
                <p:cNvGrpSpPr/>
                <p:nvPr/>
              </p:nvGrpSpPr>
              <p:grpSpPr>
                <a:xfrm>
                  <a:off x="8989228" y="7703509"/>
                  <a:ext cx="103455" cy="116279"/>
                  <a:chOff x="8989228" y="7703509"/>
                  <a:chExt cx="103455" cy="116279"/>
                </a:xfrm>
              </p:grpSpPr>
              <p:sp>
                <p:nvSpPr>
                  <p:cNvPr id="928" name="Google Shape;928;p11"/>
                  <p:cNvSpPr/>
                  <p:nvPr/>
                </p:nvSpPr>
                <p:spPr>
                  <a:xfrm>
                    <a:off x="9056030" y="7706244"/>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9" name="Google Shape;929;p11"/>
                  <p:cNvSpPr/>
                  <p:nvPr/>
                </p:nvSpPr>
                <p:spPr>
                  <a:xfrm>
                    <a:off x="8989228"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0" name="Google Shape;930;p11"/>
                <p:cNvGrpSpPr/>
                <p:nvPr/>
              </p:nvGrpSpPr>
              <p:grpSpPr>
                <a:xfrm>
                  <a:off x="9698396" y="7703509"/>
                  <a:ext cx="103455" cy="116279"/>
                  <a:chOff x="9698396" y="7703509"/>
                  <a:chExt cx="103455" cy="116279"/>
                </a:xfrm>
              </p:grpSpPr>
              <p:sp>
                <p:nvSpPr>
                  <p:cNvPr id="931" name="Google Shape;931;p11"/>
                  <p:cNvSpPr/>
                  <p:nvPr/>
                </p:nvSpPr>
                <p:spPr>
                  <a:xfrm>
                    <a:off x="9765213"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32" name="Google Shape;932;p11"/>
                  <p:cNvSpPr/>
                  <p:nvPr/>
                </p:nvSpPr>
                <p:spPr>
                  <a:xfrm>
                    <a:off x="9698396" y="7703509"/>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3" name="Google Shape;933;p11"/>
                <p:cNvGrpSpPr/>
                <p:nvPr/>
              </p:nvGrpSpPr>
              <p:grpSpPr>
                <a:xfrm>
                  <a:off x="10407584" y="7703509"/>
                  <a:ext cx="103455" cy="116279"/>
                  <a:chOff x="10407584" y="7703509"/>
                  <a:chExt cx="103455" cy="116279"/>
                </a:xfrm>
              </p:grpSpPr>
              <p:sp>
                <p:nvSpPr>
                  <p:cNvPr id="934" name="Google Shape;934;p11"/>
                  <p:cNvSpPr/>
                  <p:nvPr/>
                </p:nvSpPr>
                <p:spPr>
                  <a:xfrm>
                    <a:off x="10474386" y="7706244"/>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35" name="Google Shape;935;p11"/>
                  <p:cNvSpPr/>
                  <p:nvPr/>
                </p:nvSpPr>
                <p:spPr>
                  <a:xfrm>
                    <a:off x="10407584"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19"/>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6" name="Google Shape;936;p11"/>
                <p:cNvGrpSpPr/>
                <p:nvPr/>
              </p:nvGrpSpPr>
              <p:grpSpPr>
                <a:xfrm>
                  <a:off x="11116752" y="7703509"/>
                  <a:ext cx="103455" cy="116279"/>
                  <a:chOff x="11116752" y="7703509"/>
                  <a:chExt cx="103455" cy="116279"/>
                </a:xfrm>
              </p:grpSpPr>
              <p:sp>
                <p:nvSpPr>
                  <p:cNvPr id="937" name="Google Shape;937;p11"/>
                  <p:cNvSpPr/>
                  <p:nvPr/>
                </p:nvSpPr>
                <p:spPr>
                  <a:xfrm>
                    <a:off x="11183569"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38" name="Google Shape;938;p11"/>
                  <p:cNvSpPr/>
                  <p:nvPr/>
                </p:nvSpPr>
                <p:spPr>
                  <a:xfrm>
                    <a:off x="11116752"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9" name="Google Shape;939;p11"/>
                <p:cNvGrpSpPr/>
                <p:nvPr/>
              </p:nvGrpSpPr>
              <p:grpSpPr>
                <a:xfrm>
                  <a:off x="11825812" y="7703454"/>
                  <a:ext cx="103560" cy="116306"/>
                  <a:chOff x="11825812" y="7703454"/>
                  <a:chExt cx="103560" cy="116306"/>
                </a:xfrm>
              </p:grpSpPr>
              <p:sp>
                <p:nvSpPr>
                  <p:cNvPr id="940" name="Google Shape;940;p11"/>
                  <p:cNvSpPr/>
                  <p:nvPr/>
                </p:nvSpPr>
                <p:spPr>
                  <a:xfrm>
                    <a:off x="11892742" y="7706244"/>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41" name="Google Shape;941;p11"/>
                  <p:cNvSpPr/>
                  <p:nvPr/>
                </p:nvSpPr>
                <p:spPr>
                  <a:xfrm>
                    <a:off x="11825812" y="7703454"/>
                    <a:ext cx="103560" cy="116306"/>
                  </a:xfrm>
                  <a:custGeom>
                    <a:avLst/>
                    <a:gdLst/>
                    <a:ahLst/>
                    <a:cxnLst/>
                    <a:rect l="l" t="t" r="r" b="b"/>
                    <a:pathLst>
                      <a:path w="103560" h="116306" extrusionOk="0">
                        <a:moveTo>
                          <a:pt x="103365" y="57309"/>
                        </a:moveTo>
                        <a:cubicBezTo>
                          <a:pt x="98864" y="3864"/>
                          <a:pt x="49905" y="-4945"/>
                          <a:pt x="71536" y="5424"/>
                        </a:cubicBezTo>
                        <a:cubicBezTo>
                          <a:pt x="55358" y="-2737"/>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942" name="Google Shape;942;p11"/>
              <p:cNvGrpSpPr/>
              <p:nvPr/>
            </p:nvGrpSpPr>
            <p:grpSpPr>
              <a:xfrm>
                <a:off x="6861685" y="8470789"/>
                <a:ext cx="5067687" cy="116334"/>
                <a:chOff x="6861685" y="8470789"/>
                <a:chExt cx="5067687" cy="116334"/>
              </a:xfrm>
            </p:grpSpPr>
            <p:grpSp>
              <p:nvGrpSpPr>
                <p:cNvPr id="943" name="Google Shape;943;p11"/>
                <p:cNvGrpSpPr/>
                <p:nvPr/>
              </p:nvGrpSpPr>
              <p:grpSpPr>
                <a:xfrm>
                  <a:off x="6861685" y="8470844"/>
                  <a:ext cx="103455" cy="116279"/>
                  <a:chOff x="6861685" y="8470844"/>
                  <a:chExt cx="103455" cy="116279"/>
                </a:xfrm>
              </p:grpSpPr>
              <p:sp>
                <p:nvSpPr>
                  <p:cNvPr id="944" name="Google Shape;944;p11"/>
                  <p:cNvSpPr/>
                  <p:nvPr/>
                </p:nvSpPr>
                <p:spPr>
                  <a:xfrm>
                    <a:off x="6928502"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45" name="Google Shape;945;p11"/>
                  <p:cNvSpPr/>
                  <p:nvPr/>
                </p:nvSpPr>
                <p:spPr>
                  <a:xfrm>
                    <a:off x="6861685"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46" name="Google Shape;946;p11"/>
                <p:cNvGrpSpPr/>
                <p:nvPr/>
              </p:nvGrpSpPr>
              <p:grpSpPr>
                <a:xfrm>
                  <a:off x="7570873" y="8470844"/>
                  <a:ext cx="103455" cy="116279"/>
                  <a:chOff x="7570873" y="8470844"/>
                  <a:chExt cx="103455" cy="116279"/>
                </a:xfrm>
              </p:grpSpPr>
              <p:sp>
                <p:nvSpPr>
                  <p:cNvPr id="947" name="Google Shape;947;p11"/>
                  <p:cNvSpPr/>
                  <p:nvPr/>
                </p:nvSpPr>
                <p:spPr>
                  <a:xfrm>
                    <a:off x="7637681" y="8473580"/>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48" name="Google Shape;948;p11"/>
                  <p:cNvSpPr/>
                  <p:nvPr/>
                </p:nvSpPr>
                <p:spPr>
                  <a:xfrm>
                    <a:off x="7570873"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49" name="Google Shape;949;p11"/>
                <p:cNvGrpSpPr/>
                <p:nvPr/>
              </p:nvGrpSpPr>
              <p:grpSpPr>
                <a:xfrm>
                  <a:off x="8280040" y="8470844"/>
                  <a:ext cx="103455" cy="116279"/>
                  <a:chOff x="8280040" y="8470844"/>
                  <a:chExt cx="103455" cy="116279"/>
                </a:xfrm>
              </p:grpSpPr>
              <p:sp>
                <p:nvSpPr>
                  <p:cNvPr id="950" name="Google Shape;950;p11"/>
                  <p:cNvSpPr/>
                  <p:nvPr/>
                </p:nvSpPr>
                <p:spPr>
                  <a:xfrm>
                    <a:off x="8346858"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51" name="Google Shape;951;p11"/>
                  <p:cNvSpPr/>
                  <p:nvPr/>
                </p:nvSpPr>
                <p:spPr>
                  <a:xfrm>
                    <a:off x="8280040"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52" name="Google Shape;952;p11"/>
                <p:cNvGrpSpPr/>
                <p:nvPr/>
              </p:nvGrpSpPr>
              <p:grpSpPr>
                <a:xfrm>
                  <a:off x="8989228" y="8470844"/>
                  <a:ext cx="103455" cy="116279"/>
                  <a:chOff x="8989228" y="8470844"/>
                  <a:chExt cx="103455" cy="116279"/>
                </a:xfrm>
              </p:grpSpPr>
              <p:sp>
                <p:nvSpPr>
                  <p:cNvPr id="953" name="Google Shape;953;p11"/>
                  <p:cNvSpPr/>
                  <p:nvPr/>
                </p:nvSpPr>
                <p:spPr>
                  <a:xfrm>
                    <a:off x="9056030" y="8473580"/>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54" name="Google Shape;954;p11"/>
                  <p:cNvSpPr/>
                  <p:nvPr/>
                </p:nvSpPr>
                <p:spPr>
                  <a:xfrm>
                    <a:off x="8989228"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2"/>
                          <a:pt x="14461"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55" name="Google Shape;955;p11"/>
                <p:cNvGrpSpPr/>
                <p:nvPr/>
              </p:nvGrpSpPr>
              <p:grpSpPr>
                <a:xfrm>
                  <a:off x="9698396" y="8470844"/>
                  <a:ext cx="103455" cy="116279"/>
                  <a:chOff x="9698396" y="8470844"/>
                  <a:chExt cx="103455" cy="116279"/>
                </a:xfrm>
              </p:grpSpPr>
              <p:sp>
                <p:nvSpPr>
                  <p:cNvPr id="956" name="Google Shape;956;p11"/>
                  <p:cNvSpPr/>
                  <p:nvPr/>
                </p:nvSpPr>
                <p:spPr>
                  <a:xfrm>
                    <a:off x="9765213"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57" name="Google Shape;957;p11"/>
                  <p:cNvSpPr/>
                  <p:nvPr/>
                </p:nvSpPr>
                <p:spPr>
                  <a:xfrm>
                    <a:off x="9698396" y="8470844"/>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58" name="Google Shape;958;p11"/>
                <p:cNvGrpSpPr/>
                <p:nvPr/>
              </p:nvGrpSpPr>
              <p:grpSpPr>
                <a:xfrm>
                  <a:off x="10407584" y="8470844"/>
                  <a:ext cx="103455" cy="116279"/>
                  <a:chOff x="10407584" y="8470844"/>
                  <a:chExt cx="103455" cy="116279"/>
                </a:xfrm>
              </p:grpSpPr>
              <p:sp>
                <p:nvSpPr>
                  <p:cNvPr id="959" name="Google Shape;959;p11"/>
                  <p:cNvSpPr/>
                  <p:nvPr/>
                </p:nvSpPr>
                <p:spPr>
                  <a:xfrm>
                    <a:off x="10474386" y="8473580"/>
                    <a:ext cx="45" cy="61"/>
                  </a:xfrm>
                  <a:custGeom>
                    <a:avLst/>
                    <a:gdLst/>
                    <a:ahLst/>
                    <a:cxnLst/>
                    <a:rect l="l" t="t" r="r" b="b"/>
                    <a:pathLst>
                      <a:path w="45"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60" name="Google Shape;960;p11"/>
                  <p:cNvSpPr/>
                  <p:nvPr/>
                </p:nvSpPr>
                <p:spPr>
                  <a:xfrm>
                    <a:off x="10407584"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61" name="Google Shape;961;p11"/>
                <p:cNvGrpSpPr/>
                <p:nvPr/>
              </p:nvGrpSpPr>
              <p:grpSpPr>
                <a:xfrm>
                  <a:off x="11116752" y="8470844"/>
                  <a:ext cx="103455" cy="116279"/>
                  <a:chOff x="11116752" y="8470844"/>
                  <a:chExt cx="103455" cy="116279"/>
                </a:xfrm>
              </p:grpSpPr>
              <p:sp>
                <p:nvSpPr>
                  <p:cNvPr id="962" name="Google Shape;962;p11"/>
                  <p:cNvSpPr/>
                  <p:nvPr/>
                </p:nvSpPr>
                <p:spPr>
                  <a:xfrm>
                    <a:off x="11183569"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63" name="Google Shape;963;p11"/>
                  <p:cNvSpPr/>
                  <p:nvPr/>
                </p:nvSpPr>
                <p:spPr>
                  <a:xfrm>
                    <a:off x="11116752"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64" name="Google Shape;964;p11"/>
                <p:cNvGrpSpPr/>
                <p:nvPr/>
              </p:nvGrpSpPr>
              <p:grpSpPr>
                <a:xfrm>
                  <a:off x="11825812" y="8470789"/>
                  <a:ext cx="103560" cy="116306"/>
                  <a:chOff x="11825812" y="8470789"/>
                  <a:chExt cx="103560" cy="116306"/>
                </a:xfrm>
              </p:grpSpPr>
              <p:sp>
                <p:nvSpPr>
                  <p:cNvPr id="965" name="Google Shape;965;p11"/>
                  <p:cNvSpPr/>
                  <p:nvPr/>
                </p:nvSpPr>
                <p:spPr>
                  <a:xfrm>
                    <a:off x="11892742" y="8473580"/>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66" name="Google Shape;966;p11"/>
                  <p:cNvSpPr/>
                  <p:nvPr/>
                </p:nvSpPr>
                <p:spPr>
                  <a:xfrm>
                    <a:off x="11825812" y="8470789"/>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5"/>
                        </a:cubicBezTo>
                        <a:cubicBezTo>
                          <a:pt x="-29889" y="44591"/>
                          <a:pt x="14874" y="135946"/>
                          <a:pt x="66245" y="112515"/>
                        </a:cubicBezTo>
                        <a:cubicBezTo>
                          <a:pt x="110562" y="92284"/>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967" name="Google Shape;967;p11"/>
              <p:cNvGrpSpPr/>
              <p:nvPr/>
            </p:nvGrpSpPr>
            <p:grpSpPr>
              <a:xfrm>
                <a:off x="7570873" y="9238145"/>
                <a:ext cx="4358494" cy="116313"/>
                <a:chOff x="7570873" y="9238145"/>
                <a:chExt cx="4358494" cy="116313"/>
              </a:xfrm>
            </p:grpSpPr>
            <p:grpSp>
              <p:nvGrpSpPr>
                <p:cNvPr id="968" name="Google Shape;968;p11"/>
                <p:cNvGrpSpPr/>
                <p:nvPr/>
              </p:nvGrpSpPr>
              <p:grpSpPr>
                <a:xfrm>
                  <a:off x="7570873" y="9238179"/>
                  <a:ext cx="103455" cy="116279"/>
                  <a:chOff x="7570873" y="9238179"/>
                  <a:chExt cx="103455" cy="116279"/>
                </a:xfrm>
              </p:grpSpPr>
              <p:sp>
                <p:nvSpPr>
                  <p:cNvPr id="969" name="Google Shape;969;p11"/>
                  <p:cNvSpPr/>
                  <p:nvPr/>
                </p:nvSpPr>
                <p:spPr>
                  <a:xfrm>
                    <a:off x="7637681" y="9240930"/>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0" name="Google Shape;970;p11"/>
                  <p:cNvSpPr/>
                  <p:nvPr/>
                </p:nvSpPr>
                <p:spPr>
                  <a:xfrm>
                    <a:off x="7570873"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71" name="Google Shape;971;p11"/>
                <p:cNvGrpSpPr/>
                <p:nvPr/>
              </p:nvGrpSpPr>
              <p:grpSpPr>
                <a:xfrm>
                  <a:off x="8280040" y="9238179"/>
                  <a:ext cx="103455" cy="116279"/>
                  <a:chOff x="8280040" y="9238179"/>
                  <a:chExt cx="103455" cy="116279"/>
                </a:xfrm>
              </p:grpSpPr>
              <p:sp>
                <p:nvSpPr>
                  <p:cNvPr id="972" name="Google Shape;972;p11"/>
                  <p:cNvSpPr/>
                  <p:nvPr/>
                </p:nvSpPr>
                <p:spPr>
                  <a:xfrm>
                    <a:off x="8346858"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3" name="Google Shape;973;p11"/>
                  <p:cNvSpPr/>
                  <p:nvPr/>
                </p:nvSpPr>
                <p:spPr>
                  <a:xfrm>
                    <a:off x="8280040"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74" name="Google Shape;974;p11"/>
                <p:cNvGrpSpPr/>
                <p:nvPr/>
              </p:nvGrpSpPr>
              <p:grpSpPr>
                <a:xfrm>
                  <a:off x="8989228" y="9238179"/>
                  <a:ext cx="103455" cy="116279"/>
                  <a:chOff x="8989228" y="9238179"/>
                  <a:chExt cx="103455" cy="116279"/>
                </a:xfrm>
              </p:grpSpPr>
              <p:sp>
                <p:nvSpPr>
                  <p:cNvPr id="975" name="Google Shape;975;p11"/>
                  <p:cNvSpPr/>
                  <p:nvPr/>
                </p:nvSpPr>
                <p:spPr>
                  <a:xfrm>
                    <a:off x="9056030" y="9240930"/>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6" name="Google Shape;976;p11"/>
                  <p:cNvSpPr/>
                  <p:nvPr/>
                </p:nvSpPr>
                <p:spPr>
                  <a:xfrm>
                    <a:off x="8989228"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77" name="Google Shape;977;p11"/>
                <p:cNvGrpSpPr/>
                <p:nvPr/>
              </p:nvGrpSpPr>
              <p:grpSpPr>
                <a:xfrm>
                  <a:off x="9698396" y="9238179"/>
                  <a:ext cx="103455" cy="116279"/>
                  <a:chOff x="9698396" y="9238179"/>
                  <a:chExt cx="103455" cy="116279"/>
                </a:xfrm>
              </p:grpSpPr>
              <p:sp>
                <p:nvSpPr>
                  <p:cNvPr id="978" name="Google Shape;978;p11"/>
                  <p:cNvSpPr/>
                  <p:nvPr/>
                </p:nvSpPr>
                <p:spPr>
                  <a:xfrm>
                    <a:off x="9765213"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9" name="Google Shape;979;p11"/>
                  <p:cNvSpPr/>
                  <p:nvPr/>
                </p:nvSpPr>
                <p:spPr>
                  <a:xfrm>
                    <a:off x="9698396" y="9238179"/>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80" name="Google Shape;980;p11"/>
                <p:cNvGrpSpPr/>
                <p:nvPr/>
              </p:nvGrpSpPr>
              <p:grpSpPr>
                <a:xfrm>
                  <a:off x="10407584" y="9238179"/>
                  <a:ext cx="103455" cy="116279"/>
                  <a:chOff x="10407584" y="9238179"/>
                  <a:chExt cx="103455" cy="116279"/>
                </a:xfrm>
              </p:grpSpPr>
              <p:sp>
                <p:nvSpPr>
                  <p:cNvPr id="981" name="Google Shape;981;p11"/>
                  <p:cNvSpPr/>
                  <p:nvPr/>
                </p:nvSpPr>
                <p:spPr>
                  <a:xfrm>
                    <a:off x="10474386" y="9240930"/>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82" name="Google Shape;982;p11"/>
                  <p:cNvSpPr/>
                  <p:nvPr/>
                </p:nvSpPr>
                <p:spPr>
                  <a:xfrm>
                    <a:off x="10407584"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19"/>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83" name="Google Shape;983;p11"/>
                <p:cNvGrpSpPr/>
                <p:nvPr/>
              </p:nvGrpSpPr>
              <p:grpSpPr>
                <a:xfrm>
                  <a:off x="11116752" y="9238179"/>
                  <a:ext cx="103455" cy="116279"/>
                  <a:chOff x="11116752" y="9238179"/>
                  <a:chExt cx="103455" cy="116279"/>
                </a:xfrm>
              </p:grpSpPr>
              <p:sp>
                <p:nvSpPr>
                  <p:cNvPr id="984" name="Google Shape;984;p11"/>
                  <p:cNvSpPr/>
                  <p:nvPr/>
                </p:nvSpPr>
                <p:spPr>
                  <a:xfrm>
                    <a:off x="11183569"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85" name="Google Shape;985;p11"/>
                  <p:cNvSpPr/>
                  <p:nvPr/>
                </p:nvSpPr>
                <p:spPr>
                  <a:xfrm>
                    <a:off x="11116752"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86" name="Google Shape;986;p11"/>
                <p:cNvGrpSpPr/>
                <p:nvPr/>
              </p:nvGrpSpPr>
              <p:grpSpPr>
                <a:xfrm>
                  <a:off x="11825880" y="9238145"/>
                  <a:ext cx="103487" cy="116262"/>
                  <a:chOff x="11825880" y="9238145"/>
                  <a:chExt cx="103487" cy="116262"/>
                </a:xfrm>
              </p:grpSpPr>
              <p:sp>
                <p:nvSpPr>
                  <p:cNvPr id="987" name="Google Shape;987;p11"/>
                  <p:cNvSpPr/>
                  <p:nvPr/>
                </p:nvSpPr>
                <p:spPr>
                  <a:xfrm>
                    <a:off x="11892742" y="9240930"/>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88" name="Google Shape;988;p11"/>
                  <p:cNvSpPr/>
                  <p:nvPr/>
                </p:nvSpPr>
                <p:spPr>
                  <a:xfrm>
                    <a:off x="11825880" y="9238145"/>
                    <a:ext cx="103487" cy="116262"/>
                  </a:xfrm>
                  <a:custGeom>
                    <a:avLst/>
                    <a:gdLst/>
                    <a:ahLst/>
                    <a:cxnLst/>
                    <a:rect l="l" t="t" r="r" b="b"/>
                    <a:pathLst>
                      <a:path w="103487" h="116262" extrusionOk="0">
                        <a:moveTo>
                          <a:pt x="103297" y="57289"/>
                        </a:moveTo>
                        <a:cubicBezTo>
                          <a:pt x="98796" y="3844"/>
                          <a:pt x="49837" y="-4965"/>
                          <a:pt x="71468" y="5404"/>
                        </a:cubicBezTo>
                        <a:cubicBezTo>
                          <a:pt x="55290" y="-2758"/>
                          <a:pt x="39539" y="-1462"/>
                          <a:pt x="25368" y="7854"/>
                        </a:cubicBezTo>
                        <a:cubicBezTo>
                          <a:pt x="-29775" y="44814"/>
                          <a:pt x="14744" y="135805"/>
                          <a:pt x="66177" y="112495"/>
                        </a:cubicBezTo>
                        <a:cubicBezTo>
                          <a:pt x="110453" y="92142"/>
                          <a:pt x="102729" y="50099"/>
                          <a:pt x="103297" y="5728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sp>
          <p:nvSpPr>
            <p:cNvPr id="989" name="Google Shape;989;p11"/>
            <p:cNvSpPr/>
            <p:nvPr/>
          </p:nvSpPr>
          <p:spPr>
            <a:xfrm>
              <a:off x="5655999" y="7970752"/>
              <a:ext cx="1858643" cy="2155424"/>
            </a:xfrm>
            <a:custGeom>
              <a:avLst/>
              <a:gdLst/>
              <a:ahLst/>
              <a:cxnLst/>
              <a:rect l="l" t="t" r="r" b="b"/>
              <a:pathLst>
                <a:path w="1858643" h="2155424" extrusionOk="0">
                  <a:moveTo>
                    <a:pt x="1260916" y="1723194"/>
                  </a:moveTo>
                  <a:cubicBezTo>
                    <a:pt x="1385574" y="1843812"/>
                    <a:pt x="1521261" y="1952604"/>
                    <a:pt x="1666780" y="2047058"/>
                  </a:cubicBezTo>
                  <a:cubicBezTo>
                    <a:pt x="1741081" y="2095297"/>
                    <a:pt x="1812381" y="2137947"/>
                    <a:pt x="1858643" y="2155425"/>
                  </a:cubicBezTo>
                  <a:cubicBezTo>
                    <a:pt x="1704103" y="1989017"/>
                    <a:pt x="1656198" y="1740732"/>
                    <a:pt x="1581026" y="1515169"/>
                  </a:cubicBezTo>
                  <a:cubicBezTo>
                    <a:pt x="1488642" y="1235514"/>
                    <a:pt x="1554671" y="967887"/>
                    <a:pt x="1474390" y="951362"/>
                  </a:cubicBezTo>
                  <a:cubicBezTo>
                    <a:pt x="822149" y="818005"/>
                    <a:pt x="301418" y="566176"/>
                    <a:pt x="0" y="0"/>
                  </a:cubicBezTo>
                  <a:cubicBezTo>
                    <a:pt x="16685" y="68066"/>
                    <a:pt x="41742" y="146703"/>
                    <a:pt x="74584" y="232246"/>
                  </a:cubicBezTo>
                  <a:cubicBezTo>
                    <a:pt x="214650" y="597080"/>
                    <a:pt x="436152" y="925217"/>
                    <a:pt x="717135" y="1197055"/>
                  </a:cubicBezTo>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91" name="Google Shape;991;p11"/>
          <p:cNvGrpSpPr/>
          <p:nvPr/>
        </p:nvGrpSpPr>
        <p:grpSpPr>
          <a:xfrm>
            <a:off x="9172532" y="4888125"/>
            <a:ext cx="2190379" cy="2198627"/>
            <a:chOff x="13758798" y="7332188"/>
            <a:chExt cx="3285569" cy="3297940"/>
          </a:xfrm>
        </p:grpSpPr>
        <p:sp>
          <p:nvSpPr>
            <p:cNvPr id="992" name="Google Shape;992;p11"/>
            <p:cNvSpPr/>
            <p:nvPr/>
          </p:nvSpPr>
          <p:spPr>
            <a:xfrm>
              <a:off x="13758803" y="7332188"/>
              <a:ext cx="3285564" cy="3297940"/>
            </a:xfrm>
            <a:custGeom>
              <a:avLst/>
              <a:gdLst/>
              <a:ahLst/>
              <a:cxnLst/>
              <a:rect l="l" t="t" r="r" b="b"/>
              <a:pathLst>
                <a:path w="3285564" h="3297940" extrusionOk="0">
                  <a:moveTo>
                    <a:pt x="3282170" y="1537772"/>
                  </a:moveTo>
                  <a:cubicBezTo>
                    <a:pt x="3281320" y="1524488"/>
                    <a:pt x="3280238" y="1511211"/>
                    <a:pt x="3279005" y="1498006"/>
                  </a:cubicBezTo>
                  <a:cubicBezTo>
                    <a:pt x="3278385" y="1491443"/>
                    <a:pt x="3277692" y="1484801"/>
                    <a:pt x="3276999" y="1478159"/>
                  </a:cubicBezTo>
                  <a:cubicBezTo>
                    <a:pt x="3265028" y="1365113"/>
                    <a:pt x="3240399" y="1254462"/>
                    <a:pt x="3204801" y="1147827"/>
                  </a:cubicBezTo>
                  <a:cubicBezTo>
                    <a:pt x="3204571" y="1147286"/>
                    <a:pt x="3204412" y="1146824"/>
                    <a:pt x="3204261" y="1146283"/>
                  </a:cubicBezTo>
                  <a:cubicBezTo>
                    <a:pt x="3198159" y="1127907"/>
                    <a:pt x="3191676" y="1109683"/>
                    <a:pt x="3184803" y="1091538"/>
                  </a:cubicBezTo>
                  <a:cubicBezTo>
                    <a:pt x="3177310" y="1071691"/>
                    <a:pt x="3169514" y="1052082"/>
                    <a:pt x="3161328" y="1032545"/>
                  </a:cubicBezTo>
                  <a:cubicBezTo>
                    <a:pt x="3156698" y="1021583"/>
                    <a:pt x="3151982" y="1010693"/>
                    <a:pt x="3147121" y="999882"/>
                  </a:cubicBezTo>
                  <a:cubicBezTo>
                    <a:pt x="3147121" y="999803"/>
                    <a:pt x="3147042" y="999731"/>
                    <a:pt x="3147042" y="999651"/>
                  </a:cubicBezTo>
                  <a:cubicBezTo>
                    <a:pt x="2885886" y="414648"/>
                    <a:pt x="2286912" y="-15994"/>
                    <a:pt x="1622231" y="456"/>
                  </a:cubicBezTo>
                  <a:cubicBezTo>
                    <a:pt x="1518221" y="-395"/>
                    <a:pt x="1414904" y="9723"/>
                    <a:pt x="1313902" y="29873"/>
                  </a:cubicBezTo>
                  <a:cubicBezTo>
                    <a:pt x="1303092" y="32037"/>
                    <a:pt x="1292281" y="34273"/>
                    <a:pt x="1281550" y="36667"/>
                  </a:cubicBezTo>
                  <a:cubicBezTo>
                    <a:pt x="1254289" y="42689"/>
                    <a:pt x="1227187" y="49410"/>
                    <a:pt x="1200315" y="56896"/>
                  </a:cubicBezTo>
                  <a:cubicBezTo>
                    <a:pt x="1195375" y="58288"/>
                    <a:pt x="1190507" y="59752"/>
                    <a:pt x="1185567" y="61144"/>
                  </a:cubicBezTo>
                  <a:cubicBezTo>
                    <a:pt x="865267" y="153347"/>
                    <a:pt x="575242" y="346005"/>
                    <a:pt x="366062" y="605610"/>
                  </a:cubicBezTo>
                  <a:cubicBezTo>
                    <a:pt x="359960" y="613175"/>
                    <a:pt x="353938" y="620747"/>
                    <a:pt x="348068" y="628392"/>
                  </a:cubicBezTo>
                  <a:cubicBezTo>
                    <a:pt x="342587" y="635344"/>
                    <a:pt x="337258" y="642369"/>
                    <a:pt x="332007" y="649393"/>
                  </a:cubicBezTo>
                  <a:cubicBezTo>
                    <a:pt x="330154" y="651787"/>
                    <a:pt x="328380" y="654182"/>
                    <a:pt x="326678" y="656576"/>
                  </a:cubicBezTo>
                  <a:cubicBezTo>
                    <a:pt x="322819" y="661675"/>
                    <a:pt x="319112" y="666846"/>
                    <a:pt x="315406" y="671944"/>
                  </a:cubicBezTo>
                  <a:cubicBezTo>
                    <a:pt x="313473" y="674569"/>
                    <a:pt x="311547" y="677195"/>
                    <a:pt x="309766" y="679820"/>
                  </a:cubicBezTo>
                  <a:cubicBezTo>
                    <a:pt x="305828" y="685301"/>
                    <a:pt x="301891" y="690861"/>
                    <a:pt x="298032" y="696421"/>
                  </a:cubicBezTo>
                  <a:cubicBezTo>
                    <a:pt x="297570" y="697114"/>
                    <a:pt x="297030" y="697813"/>
                    <a:pt x="296568" y="698585"/>
                  </a:cubicBezTo>
                  <a:cubicBezTo>
                    <a:pt x="237957" y="783295"/>
                    <a:pt x="187611" y="874100"/>
                    <a:pt x="147001" y="969851"/>
                  </a:cubicBezTo>
                  <a:cubicBezTo>
                    <a:pt x="-187269" y="1689595"/>
                    <a:pt x="73101" y="2547554"/>
                    <a:pt x="679568" y="2990860"/>
                  </a:cubicBezTo>
                  <a:cubicBezTo>
                    <a:pt x="680188" y="2991322"/>
                    <a:pt x="680801" y="2991790"/>
                    <a:pt x="681421" y="2992252"/>
                  </a:cubicBezTo>
                  <a:cubicBezTo>
                    <a:pt x="690768" y="2999125"/>
                    <a:pt x="700259" y="3005839"/>
                    <a:pt x="709757" y="3012409"/>
                  </a:cubicBezTo>
                  <a:cubicBezTo>
                    <a:pt x="714546" y="3015726"/>
                    <a:pt x="719334" y="3018972"/>
                    <a:pt x="724116" y="3022289"/>
                  </a:cubicBezTo>
                  <a:cubicBezTo>
                    <a:pt x="728905" y="3025534"/>
                    <a:pt x="733693" y="3028773"/>
                    <a:pt x="738555" y="3031939"/>
                  </a:cubicBezTo>
                  <a:cubicBezTo>
                    <a:pt x="746661" y="3037268"/>
                    <a:pt x="754767" y="3042598"/>
                    <a:pt x="762952" y="3047848"/>
                  </a:cubicBezTo>
                  <a:cubicBezTo>
                    <a:pt x="767820" y="3050862"/>
                    <a:pt x="772681" y="3053949"/>
                    <a:pt x="777549" y="3056957"/>
                  </a:cubicBezTo>
                  <a:cubicBezTo>
                    <a:pt x="783109" y="3060433"/>
                    <a:pt x="788749" y="3063830"/>
                    <a:pt x="794382" y="3067227"/>
                  </a:cubicBezTo>
                  <a:cubicBezTo>
                    <a:pt x="800094" y="3070624"/>
                    <a:pt x="805733" y="3074020"/>
                    <a:pt x="811445" y="3077345"/>
                  </a:cubicBezTo>
                  <a:cubicBezTo>
                    <a:pt x="952827" y="3160201"/>
                    <a:pt x="1109656" y="3221820"/>
                    <a:pt x="1279307" y="3256646"/>
                  </a:cubicBezTo>
                  <a:cubicBezTo>
                    <a:pt x="1332588" y="3269000"/>
                    <a:pt x="1385869" y="3278498"/>
                    <a:pt x="1438913" y="3285219"/>
                  </a:cubicBezTo>
                  <a:cubicBezTo>
                    <a:pt x="1445865" y="3286149"/>
                    <a:pt x="1452890" y="3286993"/>
                    <a:pt x="1459842" y="3287765"/>
                  </a:cubicBezTo>
                  <a:cubicBezTo>
                    <a:pt x="1467255" y="3288695"/>
                    <a:pt x="1474590" y="3289466"/>
                    <a:pt x="1481924" y="3290159"/>
                  </a:cubicBezTo>
                  <a:cubicBezTo>
                    <a:pt x="1482465" y="3290159"/>
                    <a:pt x="1483006" y="3290238"/>
                    <a:pt x="1483468" y="3290238"/>
                  </a:cubicBezTo>
                  <a:cubicBezTo>
                    <a:pt x="1489569" y="3290931"/>
                    <a:pt x="1495670" y="3291472"/>
                    <a:pt x="1501692" y="3291940"/>
                  </a:cubicBezTo>
                  <a:cubicBezTo>
                    <a:pt x="1508024" y="3292560"/>
                    <a:pt x="1514277" y="3293022"/>
                    <a:pt x="1520536" y="3293483"/>
                  </a:cubicBezTo>
                  <a:cubicBezTo>
                    <a:pt x="1524243" y="3293793"/>
                    <a:pt x="1528029" y="3294103"/>
                    <a:pt x="1531736" y="3294334"/>
                  </a:cubicBezTo>
                  <a:cubicBezTo>
                    <a:pt x="1537758" y="3294723"/>
                    <a:pt x="1543707" y="3295106"/>
                    <a:pt x="1549650" y="3295416"/>
                  </a:cubicBezTo>
                  <a:cubicBezTo>
                    <a:pt x="1553667" y="3295647"/>
                    <a:pt x="1557684" y="3295878"/>
                    <a:pt x="1561622" y="3296036"/>
                  </a:cubicBezTo>
                  <a:cubicBezTo>
                    <a:pt x="1572043" y="3296577"/>
                    <a:pt x="1582550" y="3296966"/>
                    <a:pt x="1592972" y="3297269"/>
                  </a:cubicBezTo>
                  <a:cubicBezTo>
                    <a:pt x="2131561" y="3312948"/>
                    <a:pt x="2638800" y="3052722"/>
                    <a:pt x="2954463" y="2636908"/>
                  </a:cubicBezTo>
                  <a:cubicBezTo>
                    <a:pt x="2958018" y="2632278"/>
                    <a:pt x="2961488" y="2627562"/>
                    <a:pt x="2965043" y="2622852"/>
                  </a:cubicBezTo>
                  <a:cubicBezTo>
                    <a:pt x="2968598" y="2618222"/>
                    <a:pt x="2971995" y="2613506"/>
                    <a:pt x="2975392" y="2608724"/>
                  </a:cubicBezTo>
                  <a:cubicBezTo>
                    <a:pt x="2978868" y="2604015"/>
                    <a:pt x="2982265" y="2599226"/>
                    <a:pt x="2985662" y="2594438"/>
                  </a:cubicBezTo>
                  <a:cubicBezTo>
                    <a:pt x="2989058" y="2589649"/>
                    <a:pt x="2992455" y="2584860"/>
                    <a:pt x="2995780" y="2580078"/>
                  </a:cubicBezTo>
                  <a:cubicBezTo>
                    <a:pt x="3009215" y="2560852"/>
                    <a:pt x="3022110" y="2541315"/>
                    <a:pt x="3034622" y="2521468"/>
                  </a:cubicBezTo>
                  <a:cubicBezTo>
                    <a:pt x="3175470" y="2298925"/>
                    <a:pt x="3264190" y="2039867"/>
                    <a:pt x="3280634" y="1759564"/>
                  </a:cubicBezTo>
                  <a:cubicBezTo>
                    <a:pt x="3281946" y="1743193"/>
                    <a:pt x="3283028" y="1726822"/>
                    <a:pt x="3283800" y="1710451"/>
                  </a:cubicBezTo>
                  <a:cubicBezTo>
                    <a:pt x="3284110" y="1704429"/>
                    <a:pt x="3284340" y="1698407"/>
                    <a:pt x="3284571" y="1692306"/>
                  </a:cubicBezTo>
                  <a:cubicBezTo>
                    <a:pt x="3284802" y="1686284"/>
                    <a:pt x="3284960" y="1680262"/>
                    <a:pt x="3285112" y="1674240"/>
                  </a:cubicBezTo>
                  <a:cubicBezTo>
                    <a:pt x="3285191" y="1670533"/>
                    <a:pt x="3285264" y="1666826"/>
                    <a:pt x="3285343" y="1663119"/>
                  </a:cubicBezTo>
                  <a:cubicBezTo>
                    <a:pt x="3285422" y="1659874"/>
                    <a:pt x="3285495" y="1656636"/>
                    <a:pt x="3285495" y="1653470"/>
                  </a:cubicBezTo>
                  <a:cubicBezTo>
                    <a:pt x="3285871" y="1614680"/>
                    <a:pt x="3284716" y="1576153"/>
                    <a:pt x="3282170" y="153777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3" name="Google Shape;993;p11"/>
            <p:cNvSpPr/>
            <p:nvPr/>
          </p:nvSpPr>
          <p:spPr>
            <a:xfrm>
              <a:off x="13758798" y="7937785"/>
              <a:ext cx="968899" cy="2471727"/>
            </a:xfrm>
            <a:custGeom>
              <a:avLst/>
              <a:gdLst/>
              <a:ahLst/>
              <a:cxnLst/>
              <a:rect l="l" t="t" r="r" b="b"/>
              <a:pathLst>
                <a:path w="968899" h="2471727" extrusionOk="0">
                  <a:moveTo>
                    <a:pt x="968899" y="1363127"/>
                  </a:moveTo>
                  <a:cubicBezTo>
                    <a:pt x="968049" y="1412082"/>
                    <a:pt x="964269" y="1462889"/>
                    <a:pt x="963260" y="1513545"/>
                  </a:cubicBezTo>
                  <a:cubicBezTo>
                    <a:pt x="895310" y="1540727"/>
                    <a:pt x="801332" y="1544275"/>
                    <a:pt x="744193" y="1570454"/>
                  </a:cubicBezTo>
                  <a:cubicBezTo>
                    <a:pt x="704506" y="1632923"/>
                    <a:pt x="703496" y="1716472"/>
                    <a:pt x="697244" y="1785115"/>
                  </a:cubicBezTo>
                  <a:cubicBezTo>
                    <a:pt x="740024" y="1836464"/>
                    <a:pt x="812994" y="1851832"/>
                    <a:pt x="852450" y="1905727"/>
                  </a:cubicBezTo>
                  <a:cubicBezTo>
                    <a:pt x="896154" y="1988115"/>
                    <a:pt x="861796" y="2088734"/>
                    <a:pt x="854224" y="2176683"/>
                  </a:cubicBezTo>
                  <a:cubicBezTo>
                    <a:pt x="839245" y="2274902"/>
                    <a:pt x="822254" y="2372890"/>
                    <a:pt x="811444" y="2471728"/>
                  </a:cubicBezTo>
                  <a:cubicBezTo>
                    <a:pt x="805732" y="2468410"/>
                    <a:pt x="800092" y="2465013"/>
                    <a:pt x="794380" y="2461610"/>
                  </a:cubicBezTo>
                  <a:cubicBezTo>
                    <a:pt x="788741" y="2458213"/>
                    <a:pt x="783108" y="2454816"/>
                    <a:pt x="777548" y="2451340"/>
                  </a:cubicBezTo>
                  <a:cubicBezTo>
                    <a:pt x="772680" y="2448326"/>
                    <a:pt x="767819" y="2445239"/>
                    <a:pt x="762951" y="2442232"/>
                  </a:cubicBezTo>
                  <a:cubicBezTo>
                    <a:pt x="754766" y="2436981"/>
                    <a:pt x="746660" y="2431652"/>
                    <a:pt x="738553" y="2426322"/>
                  </a:cubicBezTo>
                  <a:cubicBezTo>
                    <a:pt x="733686" y="2423156"/>
                    <a:pt x="728904" y="2419911"/>
                    <a:pt x="724115" y="2416673"/>
                  </a:cubicBezTo>
                  <a:cubicBezTo>
                    <a:pt x="719326" y="2413355"/>
                    <a:pt x="714538" y="2410110"/>
                    <a:pt x="709756" y="2406792"/>
                  </a:cubicBezTo>
                  <a:cubicBezTo>
                    <a:pt x="700258" y="2400229"/>
                    <a:pt x="690760" y="2393508"/>
                    <a:pt x="681420" y="2386635"/>
                  </a:cubicBezTo>
                  <a:cubicBezTo>
                    <a:pt x="680800" y="2386173"/>
                    <a:pt x="680187" y="2385712"/>
                    <a:pt x="679567" y="2385244"/>
                  </a:cubicBezTo>
                  <a:cubicBezTo>
                    <a:pt x="73107" y="1941944"/>
                    <a:pt x="-187270" y="1083985"/>
                    <a:pt x="147000" y="364241"/>
                  </a:cubicBezTo>
                  <a:cubicBezTo>
                    <a:pt x="187617" y="268490"/>
                    <a:pt x="237963" y="177685"/>
                    <a:pt x="296567" y="92975"/>
                  </a:cubicBezTo>
                  <a:cubicBezTo>
                    <a:pt x="297028" y="92203"/>
                    <a:pt x="297569" y="91511"/>
                    <a:pt x="298031" y="90811"/>
                  </a:cubicBezTo>
                  <a:cubicBezTo>
                    <a:pt x="301890" y="85251"/>
                    <a:pt x="305827" y="79691"/>
                    <a:pt x="309765" y="74210"/>
                  </a:cubicBezTo>
                  <a:cubicBezTo>
                    <a:pt x="311539" y="71585"/>
                    <a:pt x="313472" y="68959"/>
                    <a:pt x="315404" y="66334"/>
                  </a:cubicBezTo>
                  <a:cubicBezTo>
                    <a:pt x="319111" y="61236"/>
                    <a:pt x="322818" y="56065"/>
                    <a:pt x="326677" y="50966"/>
                  </a:cubicBezTo>
                  <a:cubicBezTo>
                    <a:pt x="328378" y="48572"/>
                    <a:pt x="330153" y="46177"/>
                    <a:pt x="332006" y="43783"/>
                  </a:cubicBezTo>
                  <a:cubicBezTo>
                    <a:pt x="337256" y="36759"/>
                    <a:pt x="342586" y="29727"/>
                    <a:pt x="348067" y="22782"/>
                  </a:cubicBezTo>
                  <a:cubicBezTo>
                    <a:pt x="353937" y="15137"/>
                    <a:pt x="359959" y="7572"/>
                    <a:pt x="366060" y="0"/>
                  </a:cubicBezTo>
                  <a:cubicBezTo>
                    <a:pt x="379496" y="9036"/>
                    <a:pt x="391619" y="20929"/>
                    <a:pt x="403663" y="30730"/>
                  </a:cubicBezTo>
                  <a:cubicBezTo>
                    <a:pt x="444742" y="67179"/>
                    <a:pt x="487674" y="101226"/>
                    <a:pt x="529604" y="136672"/>
                  </a:cubicBezTo>
                  <a:cubicBezTo>
                    <a:pt x="551766" y="178371"/>
                    <a:pt x="573387" y="220842"/>
                    <a:pt x="586823" y="266168"/>
                  </a:cubicBezTo>
                  <a:cubicBezTo>
                    <a:pt x="613615" y="374346"/>
                    <a:pt x="571072" y="483151"/>
                    <a:pt x="560644" y="590558"/>
                  </a:cubicBezTo>
                  <a:cubicBezTo>
                    <a:pt x="563579" y="614494"/>
                    <a:pt x="573156" y="637817"/>
                    <a:pt x="568909" y="662294"/>
                  </a:cubicBezTo>
                  <a:cubicBezTo>
                    <a:pt x="554160" y="746536"/>
                    <a:pt x="503353" y="841285"/>
                    <a:pt x="565743" y="918423"/>
                  </a:cubicBezTo>
                  <a:cubicBezTo>
                    <a:pt x="605357" y="969310"/>
                    <a:pt x="661567" y="1003747"/>
                    <a:pt x="713997" y="1040037"/>
                  </a:cubicBezTo>
                  <a:cubicBezTo>
                    <a:pt x="746429" y="1065134"/>
                    <a:pt x="799321" y="1076327"/>
                    <a:pt x="808977" y="1121271"/>
                  </a:cubicBezTo>
                  <a:cubicBezTo>
                    <a:pt x="815157" y="1174473"/>
                    <a:pt x="830367" y="1228374"/>
                    <a:pt x="874381" y="1263194"/>
                  </a:cubicBezTo>
                  <a:cubicBezTo>
                    <a:pt x="905428" y="1296179"/>
                    <a:pt x="962106" y="1313474"/>
                    <a:pt x="968899" y="136312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4" name="Google Shape;994;p11"/>
            <p:cNvSpPr/>
            <p:nvPr/>
          </p:nvSpPr>
          <p:spPr>
            <a:xfrm>
              <a:off x="15103173" y="8810360"/>
              <a:ext cx="1941191" cy="1819748"/>
            </a:xfrm>
            <a:custGeom>
              <a:avLst/>
              <a:gdLst/>
              <a:ahLst/>
              <a:cxnLst/>
              <a:rect l="l" t="t" r="r" b="b"/>
              <a:pathLst>
                <a:path w="1941191" h="1819748" extrusionOk="0">
                  <a:moveTo>
                    <a:pt x="1937800" y="59600"/>
                  </a:moveTo>
                  <a:cubicBezTo>
                    <a:pt x="1940346" y="97974"/>
                    <a:pt x="1941507" y="136507"/>
                    <a:pt x="1941118" y="175271"/>
                  </a:cubicBezTo>
                  <a:cubicBezTo>
                    <a:pt x="1941118" y="178437"/>
                    <a:pt x="1941039" y="181682"/>
                    <a:pt x="1940966" y="184921"/>
                  </a:cubicBezTo>
                  <a:cubicBezTo>
                    <a:pt x="1940887" y="188628"/>
                    <a:pt x="1940814" y="192334"/>
                    <a:pt x="1940735" y="196041"/>
                  </a:cubicBezTo>
                  <a:cubicBezTo>
                    <a:pt x="1940584" y="202063"/>
                    <a:pt x="1940425" y="208085"/>
                    <a:pt x="1940194" y="214107"/>
                  </a:cubicBezTo>
                  <a:cubicBezTo>
                    <a:pt x="1939964" y="220208"/>
                    <a:pt x="1939733" y="226230"/>
                    <a:pt x="1939423" y="232252"/>
                  </a:cubicBezTo>
                  <a:cubicBezTo>
                    <a:pt x="1938651" y="248623"/>
                    <a:pt x="1937569" y="264994"/>
                    <a:pt x="1936257" y="281365"/>
                  </a:cubicBezTo>
                  <a:cubicBezTo>
                    <a:pt x="1919807" y="561661"/>
                    <a:pt x="1831086" y="820726"/>
                    <a:pt x="1690246" y="1043269"/>
                  </a:cubicBezTo>
                  <a:cubicBezTo>
                    <a:pt x="1677733" y="1063116"/>
                    <a:pt x="1664838" y="1082653"/>
                    <a:pt x="1651403" y="1101880"/>
                  </a:cubicBezTo>
                  <a:cubicBezTo>
                    <a:pt x="1648085" y="1106668"/>
                    <a:pt x="1644688" y="1111457"/>
                    <a:pt x="1641285" y="1116245"/>
                  </a:cubicBezTo>
                  <a:cubicBezTo>
                    <a:pt x="1637881" y="1121034"/>
                    <a:pt x="1634491" y="1125823"/>
                    <a:pt x="1631015" y="1130532"/>
                  </a:cubicBezTo>
                  <a:cubicBezTo>
                    <a:pt x="1627618" y="1135321"/>
                    <a:pt x="1624221" y="1140030"/>
                    <a:pt x="1620666" y="1144660"/>
                  </a:cubicBezTo>
                  <a:cubicBezTo>
                    <a:pt x="1617111" y="1149370"/>
                    <a:pt x="1613641" y="1154079"/>
                    <a:pt x="1610086" y="1158716"/>
                  </a:cubicBezTo>
                  <a:cubicBezTo>
                    <a:pt x="1294423" y="1574530"/>
                    <a:pt x="787184" y="1834756"/>
                    <a:pt x="248595" y="1819077"/>
                  </a:cubicBezTo>
                  <a:cubicBezTo>
                    <a:pt x="238173" y="1818767"/>
                    <a:pt x="227666" y="1818385"/>
                    <a:pt x="217245" y="1817844"/>
                  </a:cubicBezTo>
                  <a:cubicBezTo>
                    <a:pt x="213307" y="1817692"/>
                    <a:pt x="209290" y="1817455"/>
                    <a:pt x="205273" y="1817224"/>
                  </a:cubicBezTo>
                  <a:cubicBezTo>
                    <a:pt x="199331" y="1816914"/>
                    <a:pt x="193381" y="1816531"/>
                    <a:pt x="187359" y="1816142"/>
                  </a:cubicBezTo>
                  <a:cubicBezTo>
                    <a:pt x="183652" y="1815911"/>
                    <a:pt x="179866" y="1815601"/>
                    <a:pt x="176159" y="1815291"/>
                  </a:cubicBezTo>
                  <a:cubicBezTo>
                    <a:pt x="169907" y="1814830"/>
                    <a:pt x="163647" y="1814361"/>
                    <a:pt x="157315" y="1813748"/>
                  </a:cubicBezTo>
                  <a:cubicBezTo>
                    <a:pt x="151293" y="1813286"/>
                    <a:pt x="145192" y="1812745"/>
                    <a:pt x="139091" y="1812046"/>
                  </a:cubicBezTo>
                  <a:cubicBezTo>
                    <a:pt x="138629" y="1812046"/>
                    <a:pt x="138088" y="1811967"/>
                    <a:pt x="137547" y="1811967"/>
                  </a:cubicBezTo>
                  <a:cubicBezTo>
                    <a:pt x="130213" y="1811274"/>
                    <a:pt x="122878" y="1810503"/>
                    <a:pt x="115465" y="1809573"/>
                  </a:cubicBezTo>
                  <a:cubicBezTo>
                    <a:pt x="108513" y="1808801"/>
                    <a:pt x="101488" y="1807950"/>
                    <a:pt x="94536" y="1807027"/>
                  </a:cubicBezTo>
                  <a:cubicBezTo>
                    <a:pt x="77545" y="1758145"/>
                    <a:pt x="59868" y="1709659"/>
                    <a:pt x="40173" y="1661780"/>
                  </a:cubicBezTo>
                  <a:cubicBezTo>
                    <a:pt x="25115" y="1620780"/>
                    <a:pt x="-3762" y="1580625"/>
                    <a:pt x="407" y="1535298"/>
                  </a:cubicBezTo>
                  <a:cubicBezTo>
                    <a:pt x="21639" y="1432060"/>
                    <a:pt x="198935" y="1310440"/>
                    <a:pt x="176232" y="1205038"/>
                  </a:cubicBezTo>
                  <a:cubicBezTo>
                    <a:pt x="138471" y="1108205"/>
                    <a:pt x="65501" y="1028600"/>
                    <a:pt x="32760" y="929141"/>
                  </a:cubicBezTo>
                  <a:cubicBezTo>
                    <a:pt x="-523" y="839491"/>
                    <a:pt x="14074" y="734710"/>
                    <a:pt x="87736" y="669536"/>
                  </a:cubicBezTo>
                  <a:cubicBezTo>
                    <a:pt x="156306" y="599422"/>
                    <a:pt x="222713" y="525371"/>
                    <a:pt x="303947" y="469544"/>
                  </a:cubicBezTo>
                  <a:cubicBezTo>
                    <a:pt x="481005" y="345226"/>
                    <a:pt x="457531" y="532244"/>
                    <a:pt x="569343" y="527304"/>
                  </a:cubicBezTo>
                  <a:cubicBezTo>
                    <a:pt x="706557" y="521282"/>
                    <a:pt x="844080" y="508769"/>
                    <a:pt x="980297" y="497497"/>
                  </a:cubicBezTo>
                  <a:cubicBezTo>
                    <a:pt x="1058978" y="516724"/>
                    <a:pt x="1076662" y="613557"/>
                    <a:pt x="1116586" y="673474"/>
                  </a:cubicBezTo>
                  <a:cubicBezTo>
                    <a:pt x="1187393" y="678342"/>
                    <a:pt x="1256042" y="697641"/>
                    <a:pt x="1325074" y="712858"/>
                  </a:cubicBezTo>
                  <a:cubicBezTo>
                    <a:pt x="1357354" y="718959"/>
                    <a:pt x="1391870" y="722507"/>
                    <a:pt x="1417811" y="744828"/>
                  </a:cubicBezTo>
                  <a:cubicBezTo>
                    <a:pt x="1444993" y="769766"/>
                    <a:pt x="1449392" y="808609"/>
                    <a:pt x="1457888" y="843435"/>
                  </a:cubicBezTo>
                  <a:cubicBezTo>
                    <a:pt x="1544451" y="764754"/>
                    <a:pt x="1645064" y="700583"/>
                    <a:pt x="1720659" y="611091"/>
                  </a:cubicBezTo>
                  <a:cubicBezTo>
                    <a:pt x="1700040" y="514257"/>
                    <a:pt x="1675181" y="408163"/>
                    <a:pt x="1697494" y="310176"/>
                  </a:cubicBezTo>
                  <a:cubicBezTo>
                    <a:pt x="1769303" y="215736"/>
                    <a:pt x="1847912" y="130492"/>
                    <a:pt x="1907064" y="28336"/>
                  </a:cubicBezTo>
                  <a:cubicBezTo>
                    <a:pt x="1912934" y="14979"/>
                    <a:pt x="1922043" y="5633"/>
                    <a:pt x="1932623" y="0"/>
                  </a:cubicBezTo>
                  <a:cubicBezTo>
                    <a:pt x="1933315" y="6642"/>
                    <a:pt x="1934014" y="13284"/>
                    <a:pt x="1934628" y="19847"/>
                  </a:cubicBezTo>
                  <a:cubicBezTo>
                    <a:pt x="1935868" y="33039"/>
                    <a:pt x="1936949" y="46323"/>
                    <a:pt x="1937800" y="59600"/>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5" name="Google Shape;995;p11"/>
            <p:cNvSpPr/>
            <p:nvPr/>
          </p:nvSpPr>
          <p:spPr>
            <a:xfrm>
              <a:off x="14667495" y="7332194"/>
              <a:ext cx="2296101" cy="1601237"/>
            </a:xfrm>
            <a:custGeom>
              <a:avLst/>
              <a:gdLst/>
              <a:ahLst/>
              <a:cxnLst/>
              <a:rect l="l" t="t" r="r" b="b"/>
              <a:pathLst>
                <a:path w="2296101" h="1601237" extrusionOk="0">
                  <a:moveTo>
                    <a:pt x="2295561" y="1146277"/>
                  </a:moveTo>
                  <a:cubicBezTo>
                    <a:pt x="2295713" y="1146818"/>
                    <a:pt x="2295871" y="1147279"/>
                    <a:pt x="2296102" y="1147820"/>
                  </a:cubicBezTo>
                  <a:cubicBezTo>
                    <a:pt x="2184520" y="1150597"/>
                    <a:pt x="2074027" y="1082726"/>
                    <a:pt x="1959899" y="1096313"/>
                  </a:cubicBezTo>
                  <a:cubicBezTo>
                    <a:pt x="1983215" y="1156157"/>
                    <a:pt x="1971402" y="1237082"/>
                    <a:pt x="1904613" y="1261480"/>
                  </a:cubicBezTo>
                  <a:cubicBezTo>
                    <a:pt x="1864154" y="1284954"/>
                    <a:pt x="1827086" y="1314062"/>
                    <a:pt x="1784925" y="1334990"/>
                  </a:cubicBezTo>
                  <a:cubicBezTo>
                    <a:pt x="1764616" y="1472362"/>
                    <a:pt x="1773963" y="1648417"/>
                    <a:pt x="1577981" y="1589576"/>
                  </a:cubicBezTo>
                  <a:cubicBezTo>
                    <a:pt x="1526632" y="1578224"/>
                    <a:pt x="1497987" y="1532047"/>
                    <a:pt x="1469644" y="1492050"/>
                  </a:cubicBezTo>
                  <a:cubicBezTo>
                    <a:pt x="1422926" y="1435761"/>
                    <a:pt x="1400692" y="1352825"/>
                    <a:pt x="1340228" y="1310744"/>
                  </a:cubicBezTo>
                  <a:cubicBezTo>
                    <a:pt x="1338684" y="1310665"/>
                    <a:pt x="1337213" y="1310592"/>
                    <a:pt x="1335670" y="1310513"/>
                  </a:cubicBezTo>
                  <a:cubicBezTo>
                    <a:pt x="1334898" y="1258775"/>
                    <a:pt x="1367943" y="1210824"/>
                    <a:pt x="1362231" y="1158783"/>
                  </a:cubicBezTo>
                  <a:cubicBezTo>
                    <a:pt x="1350187" y="1095852"/>
                    <a:pt x="1329648" y="1034537"/>
                    <a:pt x="1322617" y="970683"/>
                  </a:cubicBezTo>
                  <a:cubicBezTo>
                    <a:pt x="1374506" y="888367"/>
                    <a:pt x="1500988" y="788915"/>
                    <a:pt x="1462303" y="680189"/>
                  </a:cubicBezTo>
                  <a:cubicBezTo>
                    <a:pt x="1449408" y="646214"/>
                    <a:pt x="1430333" y="593164"/>
                    <a:pt x="1385007" y="600808"/>
                  </a:cubicBezTo>
                  <a:cubicBezTo>
                    <a:pt x="1301457" y="620655"/>
                    <a:pt x="1229490" y="670843"/>
                    <a:pt x="1148183" y="696019"/>
                  </a:cubicBezTo>
                  <a:cubicBezTo>
                    <a:pt x="1104169" y="710847"/>
                    <a:pt x="1060076" y="698565"/>
                    <a:pt x="1016530" y="690459"/>
                  </a:cubicBezTo>
                  <a:cubicBezTo>
                    <a:pt x="1003326" y="689298"/>
                    <a:pt x="990972" y="694396"/>
                    <a:pt x="980009" y="701118"/>
                  </a:cubicBezTo>
                  <a:cubicBezTo>
                    <a:pt x="906730" y="740963"/>
                    <a:pt x="848047" y="801348"/>
                    <a:pt x="801018" y="869608"/>
                  </a:cubicBezTo>
                  <a:cubicBezTo>
                    <a:pt x="783183" y="893465"/>
                    <a:pt x="769358" y="920106"/>
                    <a:pt x="754458" y="945975"/>
                  </a:cubicBezTo>
                  <a:cubicBezTo>
                    <a:pt x="723570" y="960261"/>
                    <a:pt x="692141" y="970683"/>
                    <a:pt x="660019" y="957788"/>
                  </a:cubicBezTo>
                  <a:cubicBezTo>
                    <a:pt x="626816" y="941958"/>
                    <a:pt x="602490" y="913622"/>
                    <a:pt x="572071" y="893696"/>
                  </a:cubicBezTo>
                  <a:cubicBezTo>
                    <a:pt x="518479" y="876171"/>
                    <a:pt x="456169" y="894619"/>
                    <a:pt x="403890" y="868599"/>
                  </a:cubicBezTo>
                  <a:cubicBezTo>
                    <a:pt x="360569" y="865354"/>
                    <a:pt x="326521" y="841418"/>
                    <a:pt x="292777" y="816400"/>
                  </a:cubicBezTo>
                  <a:cubicBezTo>
                    <a:pt x="218105" y="774470"/>
                    <a:pt x="129695" y="770763"/>
                    <a:pt x="46455" y="777636"/>
                  </a:cubicBezTo>
                  <a:cubicBezTo>
                    <a:pt x="-415" y="772537"/>
                    <a:pt x="2211" y="716400"/>
                    <a:pt x="2751" y="680802"/>
                  </a:cubicBezTo>
                  <a:cubicBezTo>
                    <a:pt x="3754" y="656404"/>
                    <a:pt x="-1879" y="636096"/>
                    <a:pt x="667" y="613314"/>
                  </a:cubicBezTo>
                  <a:cubicBezTo>
                    <a:pt x="18271" y="548991"/>
                    <a:pt x="146224" y="550225"/>
                    <a:pt x="201121" y="529844"/>
                  </a:cubicBezTo>
                  <a:cubicBezTo>
                    <a:pt x="295171" y="511389"/>
                    <a:pt x="285132" y="449691"/>
                    <a:pt x="304359" y="375488"/>
                  </a:cubicBezTo>
                  <a:cubicBezTo>
                    <a:pt x="316482" y="342674"/>
                    <a:pt x="346058" y="323368"/>
                    <a:pt x="373622" y="303679"/>
                  </a:cubicBezTo>
                  <a:cubicBezTo>
                    <a:pt x="303660" y="249936"/>
                    <a:pt x="267449" y="167779"/>
                    <a:pt x="276096" y="75041"/>
                  </a:cubicBezTo>
                  <a:cubicBezTo>
                    <a:pt x="276558" y="70484"/>
                    <a:pt x="276788" y="65853"/>
                    <a:pt x="276868" y="61144"/>
                  </a:cubicBezTo>
                  <a:cubicBezTo>
                    <a:pt x="281808" y="59752"/>
                    <a:pt x="286676" y="58288"/>
                    <a:pt x="291616" y="56896"/>
                  </a:cubicBezTo>
                  <a:cubicBezTo>
                    <a:pt x="318487" y="49403"/>
                    <a:pt x="345590" y="42689"/>
                    <a:pt x="372850" y="36667"/>
                  </a:cubicBezTo>
                  <a:cubicBezTo>
                    <a:pt x="383582" y="34273"/>
                    <a:pt x="394392" y="32037"/>
                    <a:pt x="405203" y="29873"/>
                  </a:cubicBezTo>
                  <a:cubicBezTo>
                    <a:pt x="506205" y="9716"/>
                    <a:pt x="609522" y="-395"/>
                    <a:pt x="713531" y="456"/>
                  </a:cubicBezTo>
                  <a:cubicBezTo>
                    <a:pt x="1378219" y="-15994"/>
                    <a:pt x="1977193" y="414648"/>
                    <a:pt x="2238342" y="999645"/>
                  </a:cubicBezTo>
                  <a:cubicBezTo>
                    <a:pt x="2238342" y="999724"/>
                    <a:pt x="2238421" y="999797"/>
                    <a:pt x="2238421" y="999876"/>
                  </a:cubicBezTo>
                  <a:cubicBezTo>
                    <a:pt x="2243289" y="1010686"/>
                    <a:pt x="2247998" y="1021576"/>
                    <a:pt x="2252629" y="1032538"/>
                  </a:cubicBezTo>
                  <a:cubicBezTo>
                    <a:pt x="2260814" y="1052075"/>
                    <a:pt x="2268610" y="1071685"/>
                    <a:pt x="2276103" y="1091531"/>
                  </a:cubicBezTo>
                  <a:cubicBezTo>
                    <a:pt x="2282976" y="1109677"/>
                    <a:pt x="2289460" y="1127901"/>
                    <a:pt x="2295561" y="114627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96" name="Google Shape;996;p11"/>
          <p:cNvGrpSpPr/>
          <p:nvPr/>
        </p:nvGrpSpPr>
        <p:grpSpPr>
          <a:xfrm rot="-450953">
            <a:off x="1656303" y="4919253"/>
            <a:ext cx="1905149" cy="1386556"/>
            <a:chOff x="2484846" y="7378706"/>
            <a:chExt cx="2857748" cy="2079852"/>
          </a:xfrm>
        </p:grpSpPr>
        <p:sp>
          <p:nvSpPr>
            <p:cNvPr id="997" name="Google Shape;997;p11"/>
            <p:cNvSpPr/>
            <p:nvPr/>
          </p:nvSpPr>
          <p:spPr>
            <a:xfrm>
              <a:off x="2707079" y="7449115"/>
              <a:ext cx="438505" cy="179765"/>
            </a:xfrm>
            <a:custGeom>
              <a:avLst/>
              <a:gdLst/>
              <a:ahLst/>
              <a:cxnLst/>
              <a:rect l="l" t="t" r="r" b="b"/>
              <a:pathLst>
                <a:path w="438505" h="179765" extrusionOk="0">
                  <a:moveTo>
                    <a:pt x="4883" y="140254"/>
                  </a:moveTo>
                  <a:cubicBezTo>
                    <a:pt x="-8108" y="89522"/>
                    <a:pt x="2557" y="18464"/>
                    <a:pt x="64576" y="9648"/>
                  </a:cubicBezTo>
                  <a:cubicBezTo>
                    <a:pt x="147416" y="-3405"/>
                    <a:pt x="232308" y="3858"/>
                    <a:pt x="315909" y="1574"/>
                  </a:cubicBezTo>
                  <a:cubicBezTo>
                    <a:pt x="426550" y="-10274"/>
                    <a:pt x="442902" y="45522"/>
                    <a:pt x="437649" y="143108"/>
                  </a:cubicBezTo>
                  <a:cubicBezTo>
                    <a:pt x="441244" y="174044"/>
                    <a:pt x="403888" y="193623"/>
                    <a:pt x="383506" y="167820"/>
                  </a:cubicBezTo>
                  <a:cubicBezTo>
                    <a:pt x="369469" y="142069"/>
                    <a:pt x="382563" y="108741"/>
                    <a:pt x="376065" y="80489"/>
                  </a:cubicBezTo>
                  <a:cubicBezTo>
                    <a:pt x="374293" y="73706"/>
                    <a:pt x="373441" y="64553"/>
                    <a:pt x="366103" y="61584"/>
                  </a:cubicBezTo>
                  <a:cubicBezTo>
                    <a:pt x="324614" y="60756"/>
                    <a:pt x="282999" y="62315"/>
                    <a:pt x="241413" y="61778"/>
                  </a:cubicBezTo>
                  <a:cubicBezTo>
                    <a:pt x="197170" y="61807"/>
                    <a:pt x="152960" y="62315"/>
                    <a:pt x="112586" y="64034"/>
                  </a:cubicBezTo>
                  <a:cubicBezTo>
                    <a:pt x="96097" y="66803"/>
                    <a:pt x="72669" y="63063"/>
                    <a:pt x="61615" y="77686"/>
                  </a:cubicBezTo>
                  <a:cubicBezTo>
                    <a:pt x="49847" y="101969"/>
                    <a:pt x="63118" y="147608"/>
                    <a:pt x="29523" y="155190"/>
                  </a:cubicBezTo>
                  <a:cubicBezTo>
                    <a:pt x="19326" y="156309"/>
                    <a:pt x="8107" y="150223"/>
                    <a:pt x="4883" y="140254"/>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8" name="Google Shape;998;p11"/>
            <p:cNvSpPr/>
            <p:nvPr/>
          </p:nvSpPr>
          <p:spPr>
            <a:xfrm>
              <a:off x="2725683" y="7463518"/>
              <a:ext cx="403187" cy="145323"/>
            </a:xfrm>
            <a:custGeom>
              <a:avLst/>
              <a:gdLst/>
              <a:ahLst/>
              <a:cxnLst/>
              <a:rect l="l" t="t" r="r" b="b"/>
              <a:pathLst>
                <a:path w="403187" h="145323" extrusionOk="0">
                  <a:moveTo>
                    <a:pt x="26230" y="128191"/>
                  </a:moveTo>
                  <a:cubicBezTo>
                    <a:pt x="25573" y="126769"/>
                    <a:pt x="24984" y="125376"/>
                    <a:pt x="24464" y="123983"/>
                  </a:cubicBezTo>
                  <a:cubicBezTo>
                    <a:pt x="-2879" y="121648"/>
                    <a:pt x="-5542" y="89616"/>
                    <a:pt x="7803" y="70802"/>
                  </a:cubicBezTo>
                  <a:cubicBezTo>
                    <a:pt x="15342" y="56607"/>
                    <a:pt x="26905" y="37000"/>
                    <a:pt x="45840" y="42447"/>
                  </a:cubicBezTo>
                  <a:cubicBezTo>
                    <a:pt x="52916" y="21150"/>
                    <a:pt x="85226" y="19077"/>
                    <a:pt x="91730" y="41830"/>
                  </a:cubicBezTo>
                  <a:cubicBezTo>
                    <a:pt x="92753" y="41499"/>
                    <a:pt x="93804" y="41231"/>
                    <a:pt x="94873" y="41014"/>
                  </a:cubicBezTo>
                  <a:cubicBezTo>
                    <a:pt x="101429" y="39644"/>
                    <a:pt x="107956" y="40951"/>
                    <a:pt x="113169" y="44234"/>
                  </a:cubicBezTo>
                  <a:cubicBezTo>
                    <a:pt x="115220" y="42499"/>
                    <a:pt x="117450" y="41003"/>
                    <a:pt x="120056" y="39495"/>
                  </a:cubicBezTo>
                  <a:cubicBezTo>
                    <a:pt x="128240" y="34728"/>
                    <a:pt x="137780" y="36258"/>
                    <a:pt x="144804" y="41488"/>
                  </a:cubicBezTo>
                  <a:cubicBezTo>
                    <a:pt x="150891" y="13972"/>
                    <a:pt x="185138" y="1679"/>
                    <a:pt x="200513" y="28852"/>
                  </a:cubicBezTo>
                  <a:cubicBezTo>
                    <a:pt x="204142" y="24907"/>
                    <a:pt x="208669" y="22269"/>
                    <a:pt x="214270" y="21641"/>
                  </a:cubicBezTo>
                  <a:cubicBezTo>
                    <a:pt x="220288" y="20927"/>
                    <a:pt x="226501" y="22840"/>
                    <a:pt x="231045" y="26762"/>
                  </a:cubicBezTo>
                  <a:cubicBezTo>
                    <a:pt x="238018" y="16348"/>
                    <a:pt x="254307" y="11723"/>
                    <a:pt x="264681" y="19694"/>
                  </a:cubicBezTo>
                  <a:cubicBezTo>
                    <a:pt x="270779" y="-7045"/>
                    <a:pt x="308113" y="-6634"/>
                    <a:pt x="311616" y="21407"/>
                  </a:cubicBezTo>
                  <a:cubicBezTo>
                    <a:pt x="319469" y="14486"/>
                    <a:pt x="331341" y="13333"/>
                    <a:pt x="340388" y="20487"/>
                  </a:cubicBezTo>
                  <a:cubicBezTo>
                    <a:pt x="341829" y="21641"/>
                    <a:pt x="343080" y="22840"/>
                    <a:pt x="344166" y="24096"/>
                  </a:cubicBezTo>
                  <a:cubicBezTo>
                    <a:pt x="356986" y="17946"/>
                    <a:pt x="372292" y="25500"/>
                    <a:pt x="376179" y="38867"/>
                  </a:cubicBezTo>
                  <a:cubicBezTo>
                    <a:pt x="409529" y="32952"/>
                    <a:pt x="403402" y="74393"/>
                    <a:pt x="401481" y="95303"/>
                  </a:cubicBezTo>
                  <a:cubicBezTo>
                    <a:pt x="405093" y="121459"/>
                    <a:pt x="384512" y="144972"/>
                    <a:pt x="358506" y="130424"/>
                  </a:cubicBezTo>
                  <a:cubicBezTo>
                    <a:pt x="354557" y="134586"/>
                    <a:pt x="349264" y="137372"/>
                    <a:pt x="343183" y="138029"/>
                  </a:cubicBezTo>
                  <a:cubicBezTo>
                    <a:pt x="335867" y="138874"/>
                    <a:pt x="328952" y="136430"/>
                    <a:pt x="323762" y="131840"/>
                  </a:cubicBezTo>
                  <a:cubicBezTo>
                    <a:pt x="318246" y="136916"/>
                    <a:pt x="310639" y="139456"/>
                    <a:pt x="302940" y="138337"/>
                  </a:cubicBezTo>
                  <a:cubicBezTo>
                    <a:pt x="294298" y="137098"/>
                    <a:pt x="287577" y="131588"/>
                    <a:pt x="283896" y="124109"/>
                  </a:cubicBezTo>
                  <a:cubicBezTo>
                    <a:pt x="280798" y="126027"/>
                    <a:pt x="277255" y="127255"/>
                    <a:pt x="273808" y="127660"/>
                  </a:cubicBezTo>
                  <a:cubicBezTo>
                    <a:pt x="266361" y="128499"/>
                    <a:pt x="259491" y="125667"/>
                    <a:pt x="254376" y="120534"/>
                  </a:cubicBezTo>
                  <a:cubicBezTo>
                    <a:pt x="246780" y="132685"/>
                    <a:pt x="227804" y="135591"/>
                    <a:pt x="216899" y="126227"/>
                  </a:cubicBezTo>
                  <a:cubicBezTo>
                    <a:pt x="215985" y="125428"/>
                    <a:pt x="215105" y="124628"/>
                    <a:pt x="214276" y="123812"/>
                  </a:cubicBezTo>
                  <a:cubicBezTo>
                    <a:pt x="202279" y="137281"/>
                    <a:pt x="178943" y="131023"/>
                    <a:pt x="173427" y="114271"/>
                  </a:cubicBezTo>
                  <a:cubicBezTo>
                    <a:pt x="170501" y="131834"/>
                    <a:pt x="147913" y="142049"/>
                    <a:pt x="133476" y="131931"/>
                  </a:cubicBezTo>
                  <a:cubicBezTo>
                    <a:pt x="125617" y="146953"/>
                    <a:pt x="103246" y="149820"/>
                    <a:pt x="91495" y="138075"/>
                  </a:cubicBezTo>
                  <a:cubicBezTo>
                    <a:pt x="84563" y="139576"/>
                    <a:pt x="77247" y="138246"/>
                    <a:pt x="71005" y="134209"/>
                  </a:cubicBezTo>
                  <a:cubicBezTo>
                    <a:pt x="59009" y="147376"/>
                    <a:pt x="33929" y="144984"/>
                    <a:pt x="26230" y="128191"/>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9" name="Google Shape;999;p11"/>
            <p:cNvSpPr/>
            <p:nvPr/>
          </p:nvSpPr>
          <p:spPr>
            <a:xfrm>
              <a:off x="2803673" y="7378706"/>
              <a:ext cx="246597" cy="123865"/>
            </a:xfrm>
            <a:custGeom>
              <a:avLst/>
              <a:gdLst/>
              <a:ahLst/>
              <a:cxnLst/>
              <a:rect l="l" t="t" r="r" b="b"/>
              <a:pathLst>
                <a:path w="246597" h="123865" extrusionOk="0">
                  <a:moveTo>
                    <a:pt x="0" y="93983"/>
                  </a:moveTo>
                  <a:cubicBezTo>
                    <a:pt x="2503" y="60347"/>
                    <a:pt x="1166" y="5150"/>
                    <a:pt x="46364" y="3300"/>
                  </a:cubicBezTo>
                  <a:cubicBezTo>
                    <a:pt x="81349" y="1416"/>
                    <a:pt x="116442" y="234"/>
                    <a:pt x="151426" y="0"/>
                  </a:cubicBezTo>
                  <a:cubicBezTo>
                    <a:pt x="178535" y="320"/>
                    <a:pt x="212199" y="-2267"/>
                    <a:pt x="230432" y="21817"/>
                  </a:cubicBezTo>
                  <a:cubicBezTo>
                    <a:pt x="237873" y="33676"/>
                    <a:pt x="243937" y="47426"/>
                    <a:pt x="246538" y="61232"/>
                  </a:cubicBezTo>
                  <a:cubicBezTo>
                    <a:pt x="248287" y="91928"/>
                    <a:pt x="211079" y="98757"/>
                    <a:pt x="195870" y="74370"/>
                  </a:cubicBezTo>
                  <a:cubicBezTo>
                    <a:pt x="193710" y="94503"/>
                    <a:pt x="174003" y="108326"/>
                    <a:pt x="154890" y="110102"/>
                  </a:cubicBezTo>
                  <a:cubicBezTo>
                    <a:pt x="124415" y="113054"/>
                    <a:pt x="80771" y="125707"/>
                    <a:pt x="60110" y="95976"/>
                  </a:cubicBezTo>
                  <a:cubicBezTo>
                    <a:pt x="57738" y="134420"/>
                    <a:pt x="103" y="132518"/>
                    <a:pt x="0" y="93983"/>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0" name="Google Shape;1000;p11"/>
            <p:cNvSpPr/>
            <p:nvPr/>
          </p:nvSpPr>
          <p:spPr>
            <a:xfrm>
              <a:off x="2486732" y="8110460"/>
              <a:ext cx="2808892" cy="1274123"/>
            </a:xfrm>
            <a:custGeom>
              <a:avLst/>
              <a:gdLst/>
              <a:ahLst/>
              <a:cxnLst/>
              <a:rect l="l" t="t" r="r" b="b"/>
              <a:pathLst>
                <a:path w="2808892" h="1274123" extrusionOk="0">
                  <a:moveTo>
                    <a:pt x="0" y="1266655"/>
                  </a:moveTo>
                  <a:cubicBezTo>
                    <a:pt x="0" y="1165963"/>
                    <a:pt x="0" y="1065265"/>
                    <a:pt x="0" y="964573"/>
                  </a:cubicBezTo>
                  <a:cubicBezTo>
                    <a:pt x="0" y="878972"/>
                    <a:pt x="0" y="793290"/>
                    <a:pt x="0" y="707609"/>
                  </a:cubicBezTo>
                  <a:cubicBezTo>
                    <a:pt x="0" y="677033"/>
                    <a:pt x="0" y="646452"/>
                    <a:pt x="0" y="615876"/>
                  </a:cubicBezTo>
                  <a:cubicBezTo>
                    <a:pt x="0" y="517068"/>
                    <a:pt x="0" y="418180"/>
                    <a:pt x="0" y="319292"/>
                  </a:cubicBezTo>
                  <a:cubicBezTo>
                    <a:pt x="0" y="293901"/>
                    <a:pt x="0" y="268515"/>
                    <a:pt x="0" y="243124"/>
                  </a:cubicBezTo>
                  <a:cubicBezTo>
                    <a:pt x="0" y="183696"/>
                    <a:pt x="80" y="124349"/>
                    <a:pt x="0" y="64921"/>
                  </a:cubicBezTo>
                  <a:cubicBezTo>
                    <a:pt x="411676" y="52582"/>
                    <a:pt x="822334" y="15869"/>
                    <a:pt x="1234250" y="7698"/>
                  </a:cubicBezTo>
                  <a:cubicBezTo>
                    <a:pt x="1735317" y="-8655"/>
                    <a:pt x="2236457" y="5420"/>
                    <a:pt x="2737524" y="10056"/>
                  </a:cubicBezTo>
                  <a:cubicBezTo>
                    <a:pt x="2761363" y="10136"/>
                    <a:pt x="2785128" y="10216"/>
                    <a:pt x="2808893" y="10370"/>
                  </a:cubicBezTo>
                  <a:cubicBezTo>
                    <a:pt x="2808893" y="116800"/>
                    <a:pt x="2808893" y="223317"/>
                    <a:pt x="2808893" y="329827"/>
                  </a:cubicBezTo>
                  <a:cubicBezTo>
                    <a:pt x="2808893" y="445690"/>
                    <a:pt x="2808893" y="561559"/>
                    <a:pt x="2808893" y="677342"/>
                  </a:cubicBezTo>
                  <a:cubicBezTo>
                    <a:pt x="2808893" y="791795"/>
                    <a:pt x="2808893" y="906162"/>
                    <a:pt x="2808893" y="1020614"/>
                  </a:cubicBezTo>
                  <a:cubicBezTo>
                    <a:pt x="2808893" y="1101419"/>
                    <a:pt x="2808893" y="1182310"/>
                    <a:pt x="2808893" y="1263195"/>
                  </a:cubicBezTo>
                  <a:cubicBezTo>
                    <a:pt x="2795359" y="1262332"/>
                    <a:pt x="2781745" y="1261859"/>
                    <a:pt x="2768136" y="1261859"/>
                  </a:cubicBezTo>
                  <a:cubicBezTo>
                    <a:pt x="2048326" y="1246688"/>
                    <a:pt x="1329071" y="1272861"/>
                    <a:pt x="609186" y="1274123"/>
                  </a:cubicBezTo>
                  <a:cubicBezTo>
                    <a:pt x="406172" y="1266889"/>
                    <a:pt x="202849" y="1263903"/>
                    <a:pt x="0" y="1266655"/>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1" name="Google Shape;1001;p11"/>
            <p:cNvSpPr/>
            <p:nvPr/>
          </p:nvSpPr>
          <p:spPr>
            <a:xfrm>
              <a:off x="2484846" y="7569018"/>
              <a:ext cx="2814231" cy="606213"/>
            </a:xfrm>
            <a:custGeom>
              <a:avLst/>
              <a:gdLst/>
              <a:ahLst/>
              <a:cxnLst/>
              <a:rect l="l" t="t" r="r" b="b"/>
              <a:pathLst>
                <a:path w="2814231" h="606213" extrusionOk="0">
                  <a:moveTo>
                    <a:pt x="1812" y="572092"/>
                  </a:moveTo>
                  <a:cubicBezTo>
                    <a:pt x="1812" y="551657"/>
                    <a:pt x="1732" y="531136"/>
                    <a:pt x="1732" y="510701"/>
                  </a:cubicBezTo>
                  <a:cubicBezTo>
                    <a:pt x="1497" y="395466"/>
                    <a:pt x="1572" y="280151"/>
                    <a:pt x="629" y="164836"/>
                  </a:cubicBezTo>
                  <a:cubicBezTo>
                    <a:pt x="160" y="109891"/>
                    <a:pt x="0" y="54945"/>
                    <a:pt x="0" y="0"/>
                  </a:cubicBezTo>
                  <a:cubicBezTo>
                    <a:pt x="7082" y="0"/>
                    <a:pt x="14163" y="0"/>
                    <a:pt x="21245" y="0"/>
                  </a:cubicBezTo>
                  <a:cubicBezTo>
                    <a:pt x="114801" y="0"/>
                    <a:pt x="208358" y="0"/>
                    <a:pt x="301990" y="0"/>
                  </a:cubicBezTo>
                  <a:cubicBezTo>
                    <a:pt x="397747" y="0"/>
                    <a:pt x="493510" y="0"/>
                    <a:pt x="589268" y="0"/>
                  </a:cubicBezTo>
                  <a:cubicBezTo>
                    <a:pt x="686917" y="0"/>
                    <a:pt x="784641" y="0"/>
                    <a:pt x="882290" y="0"/>
                  </a:cubicBezTo>
                  <a:cubicBezTo>
                    <a:pt x="981277" y="0"/>
                    <a:pt x="1080338" y="0"/>
                    <a:pt x="1179324" y="0"/>
                  </a:cubicBezTo>
                  <a:cubicBezTo>
                    <a:pt x="1272881" y="0"/>
                    <a:pt x="1366438" y="0"/>
                    <a:pt x="1459995" y="0"/>
                  </a:cubicBezTo>
                  <a:cubicBezTo>
                    <a:pt x="1558668" y="0"/>
                    <a:pt x="1657334" y="0"/>
                    <a:pt x="1756007" y="0"/>
                  </a:cubicBezTo>
                  <a:cubicBezTo>
                    <a:pt x="1853736" y="0"/>
                    <a:pt x="1951460" y="0"/>
                    <a:pt x="2049183" y="0"/>
                  </a:cubicBezTo>
                  <a:cubicBezTo>
                    <a:pt x="2147227" y="0"/>
                    <a:pt x="2245345" y="0"/>
                    <a:pt x="2343463" y="0"/>
                  </a:cubicBezTo>
                  <a:cubicBezTo>
                    <a:pt x="2440009" y="0"/>
                    <a:pt x="2536555" y="0"/>
                    <a:pt x="2633102" y="0"/>
                  </a:cubicBezTo>
                  <a:cubicBezTo>
                    <a:pt x="2680786" y="0"/>
                    <a:pt x="2728390" y="0"/>
                    <a:pt x="2776069" y="0"/>
                  </a:cubicBezTo>
                  <a:cubicBezTo>
                    <a:pt x="2788814" y="0"/>
                    <a:pt x="2801560" y="0"/>
                    <a:pt x="2814231" y="0"/>
                  </a:cubicBezTo>
                  <a:cubicBezTo>
                    <a:pt x="2812031" y="6052"/>
                    <a:pt x="2810848" y="12579"/>
                    <a:pt x="2810848" y="19339"/>
                  </a:cubicBezTo>
                  <a:cubicBezTo>
                    <a:pt x="2810848" y="73810"/>
                    <a:pt x="2810848" y="128208"/>
                    <a:pt x="2810848" y="182685"/>
                  </a:cubicBezTo>
                  <a:cubicBezTo>
                    <a:pt x="2810848" y="296663"/>
                    <a:pt x="2810848" y="410722"/>
                    <a:pt x="2810848" y="524781"/>
                  </a:cubicBezTo>
                  <a:cubicBezTo>
                    <a:pt x="2810848" y="533740"/>
                    <a:pt x="2810848" y="542704"/>
                    <a:pt x="2810848" y="551743"/>
                  </a:cubicBezTo>
                  <a:cubicBezTo>
                    <a:pt x="2787083" y="551583"/>
                    <a:pt x="2763243" y="551429"/>
                    <a:pt x="2739404" y="551349"/>
                  </a:cubicBezTo>
                  <a:cubicBezTo>
                    <a:pt x="2238338" y="546712"/>
                    <a:pt x="1737197" y="532638"/>
                    <a:pt x="1236131" y="548990"/>
                  </a:cubicBezTo>
                  <a:cubicBezTo>
                    <a:pt x="824215" y="557167"/>
                    <a:pt x="413562" y="593875"/>
                    <a:pt x="1880" y="606214"/>
                  </a:cubicBezTo>
                  <a:cubicBezTo>
                    <a:pt x="1886" y="594812"/>
                    <a:pt x="1812" y="583489"/>
                    <a:pt x="1812" y="572092"/>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2" name="Google Shape;1002;p11"/>
            <p:cNvSpPr/>
            <p:nvPr/>
          </p:nvSpPr>
          <p:spPr>
            <a:xfrm>
              <a:off x="5335353" y="7448747"/>
              <a:ext cx="7241" cy="3460"/>
            </a:xfrm>
            <a:custGeom>
              <a:avLst/>
              <a:gdLst/>
              <a:ahLst/>
              <a:cxnLst/>
              <a:rect l="l" t="t" r="r" b="b"/>
              <a:pathLst>
                <a:path w="7241" h="3460" extrusionOk="0">
                  <a:moveTo>
                    <a:pt x="0" y="3460"/>
                  </a:moveTo>
                  <a:cubicBezTo>
                    <a:pt x="789" y="2358"/>
                    <a:pt x="1497" y="1182"/>
                    <a:pt x="2126" y="0"/>
                  </a:cubicBezTo>
                  <a:cubicBezTo>
                    <a:pt x="3858" y="1102"/>
                    <a:pt x="5590" y="2278"/>
                    <a:pt x="7242" y="3460"/>
                  </a:cubicBezTo>
                  <a:cubicBezTo>
                    <a:pt x="4881" y="3460"/>
                    <a:pt x="2441" y="3460"/>
                    <a:pt x="0" y="34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3" name="Google Shape;1003;p11"/>
            <p:cNvSpPr/>
            <p:nvPr/>
          </p:nvSpPr>
          <p:spPr>
            <a:xfrm>
              <a:off x="2486720" y="9367608"/>
              <a:ext cx="2808881" cy="90950"/>
            </a:xfrm>
            <a:custGeom>
              <a:avLst/>
              <a:gdLst/>
              <a:ahLst/>
              <a:cxnLst/>
              <a:rect l="l" t="t" r="r" b="b"/>
              <a:pathLst>
                <a:path w="2808881" h="90950" extrusionOk="0">
                  <a:moveTo>
                    <a:pt x="2783876" y="90391"/>
                  </a:moveTo>
                  <a:cubicBezTo>
                    <a:pt x="2737375" y="89209"/>
                    <a:pt x="2690874" y="86776"/>
                    <a:pt x="2644367" y="85281"/>
                  </a:cubicBezTo>
                  <a:cubicBezTo>
                    <a:pt x="2627294" y="84732"/>
                    <a:pt x="2610217" y="84338"/>
                    <a:pt x="2593224" y="84104"/>
                  </a:cubicBezTo>
                  <a:cubicBezTo>
                    <a:pt x="2590630" y="83710"/>
                    <a:pt x="2588029" y="83556"/>
                    <a:pt x="2585354" y="83556"/>
                  </a:cubicBezTo>
                  <a:cubicBezTo>
                    <a:pt x="2564818" y="83556"/>
                    <a:pt x="2544283" y="83556"/>
                    <a:pt x="2523747" y="83556"/>
                  </a:cubicBezTo>
                  <a:cubicBezTo>
                    <a:pt x="2425703" y="83556"/>
                    <a:pt x="2327665" y="83556"/>
                    <a:pt x="2229622" y="83556"/>
                  </a:cubicBezTo>
                  <a:cubicBezTo>
                    <a:pt x="2130240" y="83556"/>
                    <a:pt x="2030785" y="83556"/>
                    <a:pt x="1931404" y="83556"/>
                  </a:cubicBezTo>
                  <a:cubicBezTo>
                    <a:pt x="1832263" y="83556"/>
                    <a:pt x="1733116" y="83556"/>
                    <a:pt x="1633895" y="83556"/>
                  </a:cubicBezTo>
                  <a:cubicBezTo>
                    <a:pt x="1534045" y="83556"/>
                    <a:pt x="1434196" y="83556"/>
                    <a:pt x="1334340" y="83556"/>
                  </a:cubicBezTo>
                  <a:cubicBezTo>
                    <a:pt x="1234570" y="83556"/>
                    <a:pt x="1134875" y="83556"/>
                    <a:pt x="1035180" y="83556"/>
                  </a:cubicBezTo>
                  <a:cubicBezTo>
                    <a:pt x="937690" y="83556"/>
                    <a:pt x="840121" y="83556"/>
                    <a:pt x="742632" y="83556"/>
                  </a:cubicBezTo>
                  <a:cubicBezTo>
                    <a:pt x="643805" y="83556"/>
                    <a:pt x="544978" y="83556"/>
                    <a:pt x="446226" y="83556"/>
                  </a:cubicBezTo>
                  <a:cubicBezTo>
                    <a:pt x="349131" y="83556"/>
                    <a:pt x="252031" y="83556"/>
                    <a:pt x="154936" y="83556"/>
                  </a:cubicBezTo>
                  <a:cubicBezTo>
                    <a:pt x="107171" y="83556"/>
                    <a:pt x="59413" y="83556"/>
                    <a:pt x="11648" y="83556"/>
                  </a:cubicBezTo>
                  <a:cubicBezTo>
                    <a:pt x="7716" y="83556"/>
                    <a:pt x="3858" y="83556"/>
                    <a:pt x="0" y="83556"/>
                  </a:cubicBezTo>
                  <a:cubicBezTo>
                    <a:pt x="0" y="73261"/>
                    <a:pt x="0" y="62961"/>
                    <a:pt x="0" y="52666"/>
                  </a:cubicBezTo>
                  <a:cubicBezTo>
                    <a:pt x="0" y="52506"/>
                    <a:pt x="0" y="52432"/>
                    <a:pt x="0" y="52272"/>
                  </a:cubicBezTo>
                  <a:cubicBezTo>
                    <a:pt x="0" y="38043"/>
                    <a:pt x="0" y="23740"/>
                    <a:pt x="0" y="9512"/>
                  </a:cubicBezTo>
                  <a:cubicBezTo>
                    <a:pt x="202849" y="6759"/>
                    <a:pt x="406172" y="9746"/>
                    <a:pt x="609175" y="16980"/>
                  </a:cubicBezTo>
                  <a:cubicBezTo>
                    <a:pt x="1329059" y="15724"/>
                    <a:pt x="2048320" y="-10455"/>
                    <a:pt x="2768124" y="4715"/>
                  </a:cubicBezTo>
                  <a:cubicBezTo>
                    <a:pt x="2781739" y="4715"/>
                    <a:pt x="2795347" y="5189"/>
                    <a:pt x="2808882" y="6051"/>
                  </a:cubicBezTo>
                  <a:cubicBezTo>
                    <a:pt x="2808882" y="21616"/>
                    <a:pt x="2808882" y="37181"/>
                    <a:pt x="2808882" y="52746"/>
                  </a:cubicBezTo>
                  <a:cubicBezTo>
                    <a:pt x="2808882" y="65479"/>
                    <a:pt x="2808882" y="78212"/>
                    <a:pt x="2808882" y="90950"/>
                  </a:cubicBezTo>
                  <a:cubicBezTo>
                    <a:pt x="2800560" y="90705"/>
                    <a:pt x="2792221" y="90551"/>
                    <a:pt x="2783876" y="90391"/>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4" name="Google Shape;1004;p11"/>
            <p:cNvSpPr/>
            <p:nvPr/>
          </p:nvSpPr>
          <p:spPr>
            <a:xfrm>
              <a:off x="3168413" y="7718845"/>
              <a:ext cx="1572910" cy="1570252"/>
            </a:xfrm>
            <a:custGeom>
              <a:avLst/>
              <a:gdLst/>
              <a:ahLst/>
              <a:cxnLst/>
              <a:rect l="l" t="t" r="r" b="b"/>
              <a:pathLst>
                <a:path w="1572910" h="1570252" extrusionOk="0">
                  <a:moveTo>
                    <a:pt x="1535338" y="539357"/>
                  </a:moveTo>
                  <a:cubicBezTo>
                    <a:pt x="1710489" y="1091093"/>
                    <a:pt x="1248060" y="1647861"/>
                    <a:pt x="671303" y="1561312"/>
                  </a:cubicBezTo>
                  <a:cubicBezTo>
                    <a:pt x="113351" y="1481055"/>
                    <a:pt x="-180535" y="843403"/>
                    <a:pt x="119883" y="367286"/>
                  </a:cubicBezTo>
                  <a:cubicBezTo>
                    <a:pt x="475142" y="-194979"/>
                    <a:pt x="1325488" y="-91381"/>
                    <a:pt x="1535338" y="539357"/>
                  </a:cubicBezTo>
                  <a:close/>
                </a:path>
              </a:pathLst>
            </a:custGeom>
            <a:solidFill>
              <a:srgbClr val="A8DAD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5" name="Google Shape;1005;p11"/>
            <p:cNvSpPr/>
            <p:nvPr/>
          </p:nvSpPr>
          <p:spPr>
            <a:xfrm>
              <a:off x="3342428" y="7889930"/>
              <a:ext cx="1221878" cy="1220987"/>
            </a:xfrm>
            <a:custGeom>
              <a:avLst/>
              <a:gdLst/>
              <a:ahLst/>
              <a:cxnLst/>
              <a:rect l="l" t="t" r="r" b="b"/>
              <a:pathLst>
                <a:path w="1221878" h="1220987" extrusionOk="0">
                  <a:moveTo>
                    <a:pt x="536553" y="1120764"/>
                  </a:moveTo>
                  <a:cubicBezTo>
                    <a:pt x="950750" y="1187266"/>
                    <a:pt x="1269189" y="747150"/>
                    <a:pt x="1076171" y="374952"/>
                  </a:cubicBezTo>
                  <a:cubicBezTo>
                    <a:pt x="915337" y="54159"/>
                    <a:pt x="464395" y="-1889"/>
                    <a:pt x="229523" y="269229"/>
                  </a:cubicBezTo>
                  <a:cubicBezTo>
                    <a:pt x="-40363" y="570289"/>
                    <a:pt x="136680" y="1060401"/>
                    <a:pt x="536553" y="1120764"/>
                  </a:cubicBezTo>
                  <a:close/>
                  <a:moveTo>
                    <a:pt x="1205375" y="472030"/>
                  </a:moveTo>
                  <a:cubicBezTo>
                    <a:pt x="1315770" y="939895"/>
                    <a:pt x="852712" y="1349510"/>
                    <a:pt x="401142" y="1183258"/>
                  </a:cubicBezTo>
                  <a:cubicBezTo>
                    <a:pt x="-19033" y="1033433"/>
                    <a:pt x="-138321" y="481148"/>
                    <a:pt x="183816" y="172540"/>
                  </a:cubicBezTo>
                  <a:cubicBezTo>
                    <a:pt x="519870" y="-158942"/>
                    <a:pt x="1101433" y="12340"/>
                    <a:pt x="1205375" y="472030"/>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6" name="Google Shape;1006;p11"/>
            <p:cNvSpPr/>
            <p:nvPr/>
          </p:nvSpPr>
          <p:spPr>
            <a:xfrm>
              <a:off x="3442722" y="7985930"/>
              <a:ext cx="1033680" cy="1031483"/>
            </a:xfrm>
            <a:custGeom>
              <a:avLst/>
              <a:gdLst/>
              <a:ahLst/>
              <a:cxnLst/>
              <a:rect l="l" t="t" r="r" b="b"/>
              <a:pathLst>
                <a:path w="1033680" h="1031483" extrusionOk="0">
                  <a:moveTo>
                    <a:pt x="975876" y="278952"/>
                  </a:moveTo>
                  <a:cubicBezTo>
                    <a:pt x="1168889" y="651150"/>
                    <a:pt x="850455" y="1091266"/>
                    <a:pt x="436259" y="1024764"/>
                  </a:cubicBezTo>
                  <a:cubicBezTo>
                    <a:pt x="36385" y="964395"/>
                    <a:pt x="-140658" y="474283"/>
                    <a:pt x="129234" y="173224"/>
                  </a:cubicBezTo>
                  <a:cubicBezTo>
                    <a:pt x="364106" y="-97883"/>
                    <a:pt x="815048" y="-41841"/>
                    <a:pt x="975876" y="27895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7" name="Google Shape;1007;p11"/>
            <p:cNvSpPr/>
            <p:nvPr/>
          </p:nvSpPr>
          <p:spPr>
            <a:xfrm>
              <a:off x="4194222" y="8196930"/>
              <a:ext cx="185935" cy="357656"/>
            </a:xfrm>
            <a:custGeom>
              <a:avLst/>
              <a:gdLst/>
              <a:ahLst/>
              <a:cxnLst/>
              <a:rect l="l" t="t" r="r" b="b"/>
              <a:pathLst>
                <a:path w="185935" h="357656" extrusionOk="0">
                  <a:moveTo>
                    <a:pt x="90611" y="350381"/>
                  </a:moveTo>
                  <a:cubicBezTo>
                    <a:pt x="44618" y="307295"/>
                    <a:pt x="77545" y="233582"/>
                    <a:pt x="55958" y="179481"/>
                  </a:cubicBezTo>
                  <a:cubicBezTo>
                    <a:pt x="44635" y="144629"/>
                    <a:pt x="27300" y="112397"/>
                    <a:pt x="9736" y="80365"/>
                  </a:cubicBezTo>
                  <a:cubicBezTo>
                    <a:pt x="-511" y="63516"/>
                    <a:pt x="-4255" y="43172"/>
                    <a:pt x="6353" y="25574"/>
                  </a:cubicBezTo>
                  <a:cubicBezTo>
                    <a:pt x="73413" y="-58948"/>
                    <a:pt x="154024" y="88182"/>
                    <a:pt x="170416" y="146867"/>
                  </a:cubicBezTo>
                  <a:cubicBezTo>
                    <a:pt x="184568" y="204901"/>
                    <a:pt x="199668" y="276359"/>
                    <a:pt x="163409" y="329152"/>
                  </a:cubicBezTo>
                  <a:cubicBezTo>
                    <a:pt x="146766" y="350335"/>
                    <a:pt x="115565" y="368167"/>
                    <a:pt x="90611" y="350381"/>
                  </a:cubicBezTo>
                  <a:close/>
                  <a:moveTo>
                    <a:pt x="121223" y="281070"/>
                  </a:moveTo>
                  <a:cubicBezTo>
                    <a:pt x="121223" y="280630"/>
                    <a:pt x="121206" y="280185"/>
                    <a:pt x="121263" y="280939"/>
                  </a:cubicBezTo>
                  <a:cubicBezTo>
                    <a:pt x="125207" y="267526"/>
                    <a:pt x="125481" y="253475"/>
                    <a:pt x="125732" y="239588"/>
                  </a:cubicBezTo>
                  <a:cubicBezTo>
                    <a:pt x="123469" y="237761"/>
                    <a:pt x="121509" y="235529"/>
                    <a:pt x="119931" y="232988"/>
                  </a:cubicBezTo>
                  <a:cubicBezTo>
                    <a:pt x="120446" y="249706"/>
                    <a:pt x="120594" y="265682"/>
                    <a:pt x="121223" y="28107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8" name="Google Shape;1008;p11"/>
            <p:cNvSpPr/>
            <p:nvPr/>
          </p:nvSpPr>
          <p:spPr>
            <a:xfrm>
              <a:off x="4242621" y="8253719"/>
              <a:ext cx="105623" cy="273987"/>
            </a:xfrm>
            <a:custGeom>
              <a:avLst/>
              <a:gdLst/>
              <a:ahLst/>
              <a:cxnLst/>
              <a:rect l="l" t="t" r="r" b="b"/>
              <a:pathLst>
                <a:path w="105623" h="273987" extrusionOk="0">
                  <a:moveTo>
                    <a:pt x="68171" y="273825"/>
                  </a:moveTo>
                  <a:cubicBezTo>
                    <a:pt x="52986" y="271712"/>
                    <a:pt x="44515" y="257706"/>
                    <a:pt x="44984" y="243294"/>
                  </a:cubicBezTo>
                  <a:cubicBezTo>
                    <a:pt x="45241" y="196229"/>
                    <a:pt x="49076" y="147792"/>
                    <a:pt x="35953" y="101966"/>
                  </a:cubicBezTo>
                  <a:cubicBezTo>
                    <a:pt x="28237" y="76620"/>
                    <a:pt x="19504" y="56036"/>
                    <a:pt x="4124" y="35566"/>
                  </a:cubicBezTo>
                  <a:cubicBezTo>
                    <a:pt x="-3038" y="25660"/>
                    <a:pt x="-597" y="11277"/>
                    <a:pt x="9319" y="4123"/>
                  </a:cubicBezTo>
                  <a:cubicBezTo>
                    <a:pt x="36285" y="-12596"/>
                    <a:pt x="52288" y="25797"/>
                    <a:pt x="65342" y="43195"/>
                  </a:cubicBezTo>
                  <a:cubicBezTo>
                    <a:pt x="93828" y="74359"/>
                    <a:pt x="138169" y="280596"/>
                    <a:pt x="68171" y="27382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9" name="Google Shape;1009;p11"/>
            <p:cNvSpPr/>
            <p:nvPr/>
          </p:nvSpPr>
          <p:spPr>
            <a:xfrm>
              <a:off x="4276701" y="8382812"/>
              <a:ext cx="55316" cy="127428"/>
            </a:xfrm>
            <a:custGeom>
              <a:avLst/>
              <a:gdLst/>
              <a:ahLst/>
              <a:cxnLst/>
              <a:rect l="l" t="t" r="r" b="b"/>
              <a:pathLst>
                <a:path w="55316" h="127428" extrusionOk="0">
                  <a:moveTo>
                    <a:pt x="25399" y="127425"/>
                  </a:moveTo>
                  <a:cubicBezTo>
                    <a:pt x="-3430" y="125456"/>
                    <a:pt x="-1344" y="97900"/>
                    <a:pt x="1634" y="76648"/>
                  </a:cubicBezTo>
                  <a:cubicBezTo>
                    <a:pt x="3188" y="57349"/>
                    <a:pt x="5652" y="44519"/>
                    <a:pt x="5235" y="26830"/>
                  </a:cubicBezTo>
                  <a:cubicBezTo>
                    <a:pt x="3245" y="15017"/>
                    <a:pt x="11487" y="3078"/>
                    <a:pt x="23198" y="320"/>
                  </a:cubicBezTo>
                  <a:cubicBezTo>
                    <a:pt x="62315" y="-4602"/>
                    <a:pt x="54965" y="48533"/>
                    <a:pt x="54434" y="73662"/>
                  </a:cubicBezTo>
                  <a:cubicBezTo>
                    <a:pt x="53462" y="94743"/>
                    <a:pt x="54451" y="127819"/>
                    <a:pt x="25399" y="12742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0" name="Google Shape;1010;p11"/>
            <p:cNvSpPr/>
            <p:nvPr/>
          </p:nvSpPr>
          <p:spPr>
            <a:xfrm>
              <a:off x="4218586" y="8651123"/>
              <a:ext cx="86828" cy="88921"/>
            </a:xfrm>
            <a:custGeom>
              <a:avLst/>
              <a:gdLst/>
              <a:ahLst/>
              <a:cxnLst/>
              <a:rect l="l" t="t" r="r" b="b"/>
              <a:pathLst>
                <a:path w="86828" h="88921" extrusionOk="0">
                  <a:moveTo>
                    <a:pt x="34497" y="88402"/>
                  </a:moveTo>
                  <a:cubicBezTo>
                    <a:pt x="-25556" y="80842"/>
                    <a:pt x="313" y="-20918"/>
                    <a:pt x="54713" y="3886"/>
                  </a:cubicBezTo>
                  <a:cubicBezTo>
                    <a:pt x="112359" y="10538"/>
                    <a:pt x="84228" y="96356"/>
                    <a:pt x="34497" y="88402"/>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1" name="Google Shape;1011;p11"/>
            <p:cNvSpPr/>
            <p:nvPr/>
          </p:nvSpPr>
          <p:spPr>
            <a:xfrm>
              <a:off x="2627823" y="7705658"/>
              <a:ext cx="658013" cy="246825"/>
            </a:xfrm>
            <a:custGeom>
              <a:avLst/>
              <a:gdLst/>
              <a:ahLst/>
              <a:cxnLst/>
              <a:rect l="l" t="t" r="r" b="b"/>
              <a:pathLst>
                <a:path w="658013" h="246825" extrusionOk="0">
                  <a:moveTo>
                    <a:pt x="592567" y="2222"/>
                  </a:moveTo>
                  <a:cubicBezTo>
                    <a:pt x="653232" y="10713"/>
                    <a:pt x="663068" y="69352"/>
                    <a:pt x="656066" y="120837"/>
                  </a:cubicBezTo>
                  <a:cubicBezTo>
                    <a:pt x="652843" y="143003"/>
                    <a:pt x="654883" y="166744"/>
                    <a:pt x="644104" y="187339"/>
                  </a:cubicBezTo>
                  <a:cubicBezTo>
                    <a:pt x="606490" y="244095"/>
                    <a:pt x="523164" y="222317"/>
                    <a:pt x="464780" y="227976"/>
                  </a:cubicBezTo>
                  <a:cubicBezTo>
                    <a:pt x="324956" y="221375"/>
                    <a:pt x="188516" y="254938"/>
                    <a:pt x="49086" y="244957"/>
                  </a:cubicBezTo>
                  <a:cubicBezTo>
                    <a:pt x="7540" y="242599"/>
                    <a:pt x="11084" y="192450"/>
                    <a:pt x="3842" y="162262"/>
                  </a:cubicBezTo>
                  <a:cubicBezTo>
                    <a:pt x="-719" y="125948"/>
                    <a:pt x="-8275" y="73749"/>
                    <a:pt x="29573" y="52765"/>
                  </a:cubicBezTo>
                  <a:cubicBezTo>
                    <a:pt x="123050" y="19357"/>
                    <a:pt x="227153" y="27534"/>
                    <a:pt x="325036" y="17159"/>
                  </a:cubicBezTo>
                  <a:cubicBezTo>
                    <a:pt x="413403" y="6859"/>
                    <a:pt x="503811" y="-5012"/>
                    <a:pt x="592567" y="2222"/>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2" name="Google Shape;1012;p11"/>
            <p:cNvSpPr/>
            <p:nvPr/>
          </p:nvSpPr>
          <p:spPr>
            <a:xfrm>
              <a:off x="2682773" y="7750576"/>
              <a:ext cx="548334" cy="146378"/>
            </a:xfrm>
            <a:custGeom>
              <a:avLst/>
              <a:gdLst/>
              <a:ahLst/>
              <a:cxnLst/>
              <a:rect l="l" t="t" r="r" b="b"/>
              <a:pathLst>
                <a:path w="548334" h="146378" extrusionOk="0">
                  <a:moveTo>
                    <a:pt x="105965" y="146379"/>
                  </a:moveTo>
                  <a:cubicBezTo>
                    <a:pt x="35253" y="142970"/>
                    <a:pt x="-1572" y="163457"/>
                    <a:pt x="51" y="70130"/>
                  </a:cubicBezTo>
                  <a:cubicBezTo>
                    <a:pt x="10814" y="29477"/>
                    <a:pt x="122580" y="36300"/>
                    <a:pt x="159948" y="29916"/>
                  </a:cubicBezTo>
                  <a:cubicBezTo>
                    <a:pt x="227060" y="20352"/>
                    <a:pt x="294382" y="12262"/>
                    <a:pt x="362385" y="11177"/>
                  </a:cubicBezTo>
                  <a:cubicBezTo>
                    <a:pt x="408412" y="4314"/>
                    <a:pt x="455182" y="6820"/>
                    <a:pt x="501186" y="1282"/>
                  </a:cubicBezTo>
                  <a:cubicBezTo>
                    <a:pt x="539063" y="-7677"/>
                    <a:pt x="547145" y="32252"/>
                    <a:pt x="547373" y="61177"/>
                  </a:cubicBezTo>
                  <a:cubicBezTo>
                    <a:pt x="558153" y="137631"/>
                    <a:pt x="475809" y="127908"/>
                    <a:pt x="424313" y="128781"/>
                  </a:cubicBezTo>
                  <a:cubicBezTo>
                    <a:pt x="317650" y="131699"/>
                    <a:pt x="212319" y="141006"/>
                    <a:pt x="105965" y="146379"/>
                  </a:cubicBezTo>
                  <a:close/>
                  <a:moveTo>
                    <a:pt x="237445" y="79723"/>
                  </a:moveTo>
                  <a:cubicBezTo>
                    <a:pt x="226328" y="80922"/>
                    <a:pt x="215274" y="82726"/>
                    <a:pt x="204226" y="84570"/>
                  </a:cubicBezTo>
                  <a:cubicBezTo>
                    <a:pt x="300264" y="80265"/>
                    <a:pt x="397844" y="76520"/>
                    <a:pt x="493739" y="75423"/>
                  </a:cubicBezTo>
                  <a:cubicBezTo>
                    <a:pt x="494036" y="72557"/>
                    <a:pt x="494328" y="69691"/>
                    <a:pt x="494602" y="66824"/>
                  </a:cubicBezTo>
                  <a:cubicBezTo>
                    <a:pt x="494694" y="65505"/>
                    <a:pt x="494779" y="64186"/>
                    <a:pt x="494859" y="62868"/>
                  </a:cubicBezTo>
                  <a:cubicBezTo>
                    <a:pt x="407412" y="66921"/>
                    <a:pt x="324006" y="72169"/>
                    <a:pt x="237445" y="7972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3" name="Google Shape;1013;p11"/>
            <p:cNvSpPr/>
            <p:nvPr/>
          </p:nvSpPr>
          <p:spPr>
            <a:xfrm>
              <a:off x="2736824" y="7790859"/>
              <a:ext cx="454276" cy="80698"/>
            </a:xfrm>
            <a:custGeom>
              <a:avLst/>
              <a:gdLst/>
              <a:ahLst/>
              <a:cxnLst/>
              <a:rect l="l" t="t" r="r" b="b"/>
              <a:pathLst>
                <a:path w="454276" h="80698" extrusionOk="0">
                  <a:moveTo>
                    <a:pt x="25195" y="80698"/>
                  </a:moveTo>
                  <a:cubicBezTo>
                    <a:pt x="-6481" y="77501"/>
                    <a:pt x="-9133" y="29008"/>
                    <a:pt x="22046" y="22139"/>
                  </a:cubicBezTo>
                  <a:cubicBezTo>
                    <a:pt x="138287" y="7293"/>
                    <a:pt x="254763" y="-3224"/>
                    <a:pt x="372114" y="904"/>
                  </a:cubicBezTo>
                  <a:cubicBezTo>
                    <a:pt x="396982" y="4393"/>
                    <a:pt x="442866" y="-9494"/>
                    <a:pt x="453629" y="19615"/>
                  </a:cubicBezTo>
                  <a:cubicBezTo>
                    <a:pt x="456303" y="30304"/>
                    <a:pt x="450479" y="41466"/>
                    <a:pt x="440254" y="45634"/>
                  </a:cubicBezTo>
                  <a:cubicBezTo>
                    <a:pt x="374777" y="53411"/>
                    <a:pt x="307203" y="53982"/>
                    <a:pt x="241183" y="57271"/>
                  </a:cubicBezTo>
                  <a:cubicBezTo>
                    <a:pt x="168865" y="61045"/>
                    <a:pt x="97456" y="78089"/>
                    <a:pt x="25195" y="80698"/>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4" name="Google Shape;1014;p11"/>
            <p:cNvSpPr/>
            <p:nvPr/>
          </p:nvSpPr>
          <p:spPr>
            <a:xfrm>
              <a:off x="3237959" y="8305407"/>
              <a:ext cx="1443919" cy="915753"/>
            </a:xfrm>
            <a:custGeom>
              <a:avLst/>
              <a:gdLst/>
              <a:ahLst/>
              <a:cxnLst/>
              <a:rect l="l" t="t" r="r" b="b"/>
              <a:pathLst>
                <a:path w="1443919" h="915753" extrusionOk="0">
                  <a:moveTo>
                    <a:pt x="622430" y="908127"/>
                  </a:moveTo>
                  <a:cubicBezTo>
                    <a:pt x="301374" y="868279"/>
                    <a:pt x="34871" y="592022"/>
                    <a:pt x="4591" y="270555"/>
                  </a:cubicBezTo>
                  <a:cubicBezTo>
                    <a:pt x="2567" y="242280"/>
                    <a:pt x="-11596" y="76382"/>
                    <a:pt x="22852" y="80642"/>
                  </a:cubicBezTo>
                  <a:cubicBezTo>
                    <a:pt x="29853" y="81116"/>
                    <a:pt x="36226" y="87168"/>
                    <a:pt x="36392" y="94391"/>
                  </a:cubicBezTo>
                  <a:cubicBezTo>
                    <a:pt x="-37630" y="578598"/>
                    <a:pt x="417873" y="987670"/>
                    <a:pt x="890899" y="866383"/>
                  </a:cubicBezTo>
                  <a:cubicBezTo>
                    <a:pt x="1191928" y="795387"/>
                    <a:pt x="1416987" y="507003"/>
                    <a:pt x="1414941" y="199177"/>
                  </a:cubicBezTo>
                  <a:cubicBezTo>
                    <a:pt x="1415381" y="140006"/>
                    <a:pt x="1408620" y="84507"/>
                    <a:pt x="1395663" y="27735"/>
                  </a:cubicBezTo>
                  <a:cubicBezTo>
                    <a:pt x="1394668" y="21357"/>
                    <a:pt x="1391439" y="14779"/>
                    <a:pt x="1393462" y="8322"/>
                  </a:cubicBezTo>
                  <a:cubicBezTo>
                    <a:pt x="1396532" y="-89"/>
                    <a:pt x="1406917" y="-2681"/>
                    <a:pt x="1413604" y="3131"/>
                  </a:cubicBezTo>
                  <a:cubicBezTo>
                    <a:pt x="1565082" y="493328"/>
                    <a:pt x="1125228" y="984107"/>
                    <a:pt x="620618" y="907887"/>
                  </a:cubicBezTo>
                  <a:cubicBezTo>
                    <a:pt x="620618" y="907893"/>
                    <a:pt x="622430" y="908127"/>
                    <a:pt x="622430" y="90812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5" name="Google Shape;1015;p11"/>
            <p:cNvSpPr/>
            <p:nvPr/>
          </p:nvSpPr>
          <p:spPr>
            <a:xfrm>
              <a:off x="3328978" y="7777636"/>
              <a:ext cx="1235489" cy="391611"/>
            </a:xfrm>
            <a:custGeom>
              <a:avLst/>
              <a:gdLst/>
              <a:ahLst/>
              <a:cxnLst/>
              <a:rect l="l" t="t" r="r" b="b"/>
              <a:pathLst>
                <a:path w="1235489" h="391611" extrusionOk="0">
                  <a:moveTo>
                    <a:pt x="681" y="382945"/>
                  </a:moveTo>
                  <a:cubicBezTo>
                    <a:pt x="-891" y="378622"/>
                    <a:pt x="521" y="374220"/>
                    <a:pt x="2253" y="370286"/>
                  </a:cubicBezTo>
                  <a:cubicBezTo>
                    <a:pt x="19331" y="335970"/>
                    <a:pt x="41690" y="299565"/>
                    <a:pt x="64335" y="270376"/>
                  </a:cubicBezTo>
                  <a:cubicBezTo>
                    <a:pt x="133475" y="183308"/>
                    <a:pt x="223534" y="112563"/>
                    <a:pt x="324624" y="66240"/>
                  </a:cubicBezTo>
                  <a:cubicBezTo>
                    <a:pt x="615017" y="-72405"/>
                    <a:pt x="989114" y="12636"/>
                    <a:pt x="1189293" y="264872"/>
                  </a:cubicBezTo>
                  <a:cubicBezTo>
                    <a:pt x="1204719" y="286506"/>
                    <a:pt x="1226553" y="306588"/>
                    <a:pt x="1235480" y="331534"/>
                  </a:cubicBezTo>
                  <a:cubicBezTo>
                    <a:pt x="1235875" y="343090"/>
                    <a:pt x="1224226" y="350479"/>
                    <a:pt x="1213761" y="345762"/>
                  </a:cubicBezTo>
                  <a:cubicBezTo>
                    <a:pt x="1168998" y="287820"/>
                    <a:pt x="1120570" y="225400"/>
                    <a:pt x="1061038" y="181480"/>
                  </a:cubicBezTo>
                  <a:cubicBezTo>
                    <a:pt x="799833" y="-33505"/>
                    <a:pt x="391038" y="-10905"/>
                    <a:pt x="152679" y="226770"/>
                  </a:cubicBezTo>
                  <a:cubicBezTo>
                    <a:pt x="105395" y="273574"/>
                    <a:pt x="66312" y="321913"/>
                    <a:pt x="30425" y="376258"/>
                  </a:cubicBezTo>
                  <a:cubicBezTo>
                    <a:pt x="25589" y="388546"/>
                    <a:pt x="7900" y="400091"/>
                    <a:pt x="681" y="38294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016" name="Google Shape;1016;p11"/>
          <p:cNvGrpSpPr/>
          <p:nvPr/>
        </p:nvGrpSpPr>
        <p:grpSpPr>
          <a:xfrm rot="480805">
            <a:off x="453825" y="467758"/>
            <a:ext cx="3060728" cy="2078135"/>
            <a:chOff x="680506" y="701426"/>
            <a:chExt cx="4591256" cy="3117400"/>
          </a:xfrm>
        </p:grpSpPr>
        <p:sp>
          <p:nvSpPr>
            <p:cNvPr id="1017" name="Google Shape;1017;p11"/>
            <p:cNvSpPr/>
            <p:nvPr/>
          </p:nvSpPr>
          <p:spPr>
            <a:xfrm>
              <a:off x="2618981" y="716778"/>
              <a:ext cx="1084090" cy="932026"/>
            </a:xfrm>
            <a:custGeom>
              <a:avLst/>
              <a:gdLst/>
              <a:ahLst/>
              <a:cxnLst/>
              <a:rect l="l" t="t" r="r" b="b"/>
              <a:pathLst>
                <a:path w="1084090" h="932026" extrusionOk="0">
                  <a:moveTo>
                    <a:pt x="1048878" y="868785"/>
                  </a:moveTo>
                  <a:cubicBezTo>
                    <a:pt x="1014955" y="809901"/>
                    <a:pt x="983828" y="742928"/>
                    <a:pt x="942157" y="689212"/>
                  </a:cubicBezTo>
                  <a:cubicBezTo>
                    <a:pt x="908564" y="645915"/>
                    <a:pt x="886216" y="596474"/>
                    <a:pt x="858189" y="548819"/>
                  </a:cubicBezTo>
                  <a:cubicBezTo>
                    <a:pt x="740427" y="348566"/>
                    <a:pt x="571682" y="169030"/>
                    <a:pt x="354872" y="77323"/>
                  </a:cubicBezTo>
                  <a:cubicBezTo>
                    <a:pt x="335946" y="69318"/>
                    <a:pt x="316716" y="62022"/>
                    <a:pt x="297238" y="55500"/>
                  </a:cubicBezTo>
                  <a:cubicBezTo>
                    <a:pt x="256965" y="42013"/>
                    <a:pt x="216122" y="30130"/>
                    <a:pt x="174727" y="20632"/>
                  </a:cubicBezTo>
                  <a:cubicBezTo>
                    <a:pt x="136866" y="11945"/>
                    <a:pt x="92278" y="-492"/>
                    <a:pt x="53413" y="15"/>
                  </a:cubicBezTo>
                  <a:cubicBezTo>
                    <a:pt x="38112" y="218"/>
                    <a:pt x="22213" y="5192"/>
                    <a:pt x="12037" y="16634"/>
                  </a:cubicBezTo>
                  <a:cubicBezTo>
                    <a:pt x="1695" y="28269"/>
                    <a:pt x="-1323" y="45016"/>
                    <a:pt x="499" y="60484"/>
                  </a:cubicBezTo>
                  <a:cubicBezTo>
                    <a:pt x="3351" y="84748"/>
                    <a:pt x="14843" y="110054"/>
                    <a:pt x="23492" y="132817"/>
                  </a:cubicBezTo>
                  <a:cubicBezTo>
                    <a:pt x="55999" y="218343"/>
                    <a:pt x="102243" y="298461"/>
                    <a:pt x="140969" y="381232"/>
                  </a:cubicBezTo>
                  <a:cubicBezTo>
                    <a:pt x="193184" y="492837"/>
                    <a:pt x="237882" y="607077"/>
                    <a:pt x="284448" y="721040"/>
                  </a:cubicBezTo>
                  <a:cubicBezTo>
                    <a:pt x="312134" y="790472"/>
                    <a:pt x="335789" y="861784"/>
                    <a:pt x="361322" y="932026"/>
                  </a:cubicBezTo>
                  <a:lnTo>
                    <a:pt x="380294" y="932026"/>
                  </a:lnTo>
                  <a:lnTo>
                    <a:pt x="409167" y="932026"/>
                  </a:lnTo>
                  <a:lnTo>
                    <a:pt x="411053" y="932026"/>
                  </a:lnTo>
                  <a:lnTo>
                    <a:pt x="417475" y="932026"/>
                  </a:lnTo>
                  <a:lnTo>
                    <a:pt x="1084090" y="932026"/>
                  </a:lnTo>
                  <a:cubicBezTo>
                    <a:pt x="1073068" y="910497"/>
                    <a:pt x="1060978" y="889770"/>
                    <a:pt x="1048878" y="86878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8" name="Google Shape;1018;p11"/>
            <p:cNvSpPr/>
            <p:nvPr/>
          </p:nvSpPr>
          <p:spPr>
            <a:xfrm>
              <a:off x="1259050" y="874104"/>
              <a:ext cx="444877" cy="722820"/>
            </a:xfrm>
            <a:custGeom>
              <a:avLst/>
              <a:gdLst/>
              <a:ahLst/>
              <a:cxnLst/>
              <a:rect l="l" t="t" r="r" b="b"/>
              <a:pathLst>
                <a:path w="444877" h="722820" extrusionOk="0">
                  <a:moveTo>
                    <a:pt x="429417" y="207352"/>
                  </a:moveTo>
                  <a:cubicBezTo>
                    <a:pt x="456790" y="267185"/>
                    <a:pt x="440330" y="333678"/>
                    <a:pt x="436171" y="396459"/>
                  </a:cubicBezTo>
                  <a:cubicBezTo>
                    <a:pt x="428010" y="468802"/>
                    <a:pt x="413969" y="540233"/>
                    <a:pt x="403351" y="612244"/>
                  </a:cubicBezTo>
                  <a:cubicBezTo>
                    <a:pt x="398134" y="644910"/>
                    <a:pt x="389449" y="676904"/>
                    <a:pt x="383081" y="709285"/>
                  </a:cubicBezTo>
                  <a:cubicBezTo>
                    <a:pt x="381729" y="717696"/>
                    <a:pt x="373862" y="723877"/>
                    <a:pt x="365462" y="722670"/>
                  </a:cubicBezTo>
                  <a:cubicBezTo>
                    <a:pt x="339396" y="716581"/>
                    <a:pt x="358846" y="682174"/>
                    <a:pt x="358175" y="664099"/>
                  </a:cubicBezTo>
                  <a:cubicBezTo>
                    <a:pt x="289297" y="667913"/>
                    <a:pt x="220805" y="660138"/>
                    <a:pt x="152019" y="660525"/>
                  </a:cubicBezTo>
                  <a:cubicBezTo>
                    <a:pt x="104036" y="659512"/>
                    <a:pt x="45831" y="668162"/>
                    <a:pt x="5908" y="636454"/>
                  </a:cubicBezTo>
                  <a:cubicBezTo>
                    <a:pt x="-1093" y="627850"/>
                    <a:pt x="-275" y="614943"/>
                    <a:pt x="498" y="604119"/>
                  </a:cubicBezTo>
                  <a:cubicBezTo>
                    <a:pt x="1612" y="569325"/>
                    <a:pt x="3056" y="534531"/>
                    <a:pt x="10445" y="500409"/>
                  </a:cubicBezTo>
                  <a:cubicBezTo>
                    <a:pt x="25267" y="421147"/>
                    <a:pt x="37477" y="341168"/>
                    <a:pt x="54949" y="262441"/>
                  </a:cubicBezTo>
                  <a:cubicBezTo>
                    <a:pt x="64362" y="222911"/>
                    <a:pt x="76378" y="184101"/>
                    <a:pt x="86030" y="144663"/>
                  </a:cubicBezTo>
                  <a:cubicBezTo>
                    <a:pt x="102058" y="72265"/>
                    <a:pt x="127057" y="-38981"/>
                    <a:pt x="225047" y="13694"/>
                  </a:cubicBezTo>
                  <a:cubicBezTo>
                    <a:pt x="269597" y="39497"/>
                    <a:pt x="307294" y="75213"/>
                    <a:pt x="344852" y="109961"/>
                  </a:cubicBezTo>
                  <a:cubicBezTo>
                    <a:pt x="376172" y="139357"/>
                    <a:pt x="410592" y="167823"/>
                    <a:pt x="429417" y="20735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9" name="Google Shape;1019;p11"/>
            <p:cNvSpPr/>
            <p:nvPr/>
          </p:nvSpPr>
          <p:spPr>
            <a:xfrm>
              <a:off x="680506" y="715029"/>
              <a:ext cx="4591256" cy="2040308"/>
            </a:xfrm>
            <a:custGeom>
              <a:avLst/>
              <a:gdLst/>
              <a:ahLst/>
              <a:cxnLst/>
              <a:rect l="l" t="t" r="r" b="b"/>
              <a:pathLst>
                <a:path w="4591256" h="2040308" extrusionOk="0">
                  <a:moveTo>
                    <a:pt x="4514033" y="1858657"/>
                  </a:moveTo>
                  <a:cubicBezTo>
                    <a:pt x="4440509" y="1939447"/>
                    <a:pt x="4328681" y="1975697"/>
                    <a:pt x="4225502" y="1999943"/>
                  </a:cubicBezTo>
                  <a:cubicBezTo>
                    <a:pt x="3975274" y="2058707"/>
                    <a:pt x="3707629" y="2038671"/>
                    <a:pt x="3451843" y="2029385"/>
                  </a:cubicBezTo>
                  <a:cubicBezTo>
                    <a:pt x="2657547" y="2000560"/>
                    <a:pt x="1857068" y="1896261"/>
                    <a:pt x="1089086" y="1687919"/>
                  </a:cubicBezTo>
                  <a:cubicBezTo>
                    <a:pt x="856155" y="1624944"/>
                    <a:pt x="635094" y="1562099"/>
                    <a:pt x="457158" y="1391361"/>
                  </a:cubicBezTo>
                  <a:cubicBezTo>
                    <a:pt x="238443" y="1181536"/>
                    <a:pt x="147372" y="890184"/>
                    <a:pt x="75826" y="603769"/>
                  </a:cubicBezTo>
                  <a:cubicBezTo>
                    <a:pt x="42344" y="469659"/>
                    <a:pt x="19112" y="332453"/>
                    <a:pt x="3166" y="195376"/>
                  </a:cubicBezTo>
                  <a:cubicBezTo>
                    <a:pt x="-39342" y="-168605"/>
                    <a:pt x="357687" y="70045"/>
                    <a:pt x="501396" y="163576"/>
                  </a:cubicBezTo>
                  <a:cubicBezTo>
                    <a:pt x="648932" y="259834"/>
                    <a:pt x="767311" y="388868"/>
                    <a:pt x="847139" y="546368"/>
                  </a:cubicBezTo>
                  <a:cubicBezTo>
                    <a:pt x="886933" y="624929"/>
                    <a:pt x="910533" y="730712"/>
                    <a:pt x="982447" y="785764"/>
                  </a:cubicBezTo>
                  <a:cubicBezTo>
                    <a:pt x="1059551" y="844657"/>
                    <a:pt x="1180524" y="845772"/>
                    <a:pt x="1272589" y="849236"/>
                  </a:cubicBezTo>
                  <a:cubicBezTo>
                    <a:pt x="1993112" y="877075"/>
                    <a:pt x="2715255" y="859876"/>
                    <a:pt x="3435033" y="902316"/>
                  </a:cubicBezTo>
                  <a:cubicBezTo>
                    <a:pt x="3518191" y="908258"/>
                    <a:pt x="3601358" y="915554"/>
                    <a:pt x="3684267" y="924711"/>
                  </a:cubicBezTo>
                  <a:cubicBezTo>
                    <a:pt x="3951296" y="953784"/>
                    <a:pt x="4218574" y="1054740"/>
                    <a:pt x="4405656" y="1254054"/>
                  </a:cubicBezTo>
                  <a:cubicBezTo>
                    <a:pt x="4408996" y="1257518"/>
                    <a:pt x="4412207" y="1261111"/>
                    <a:pt x="4415538" y="1264814"/>
                  </a:cubicBezTo>
                  <a:cubicBezTo>
                    <a:pt x="4470522" y="1325808"/>
                    <a:pt x="4523041" y="1404249"/>
                    <a:pt x="4556155" y="1487877"/>
                  </a:cubicBezTo>
                  <a:cubicBezTo>
                    <a:pt x="4606098" y="1613936"/>
                    <a:pt x="4611536" y="1751768"/>
                    <a:pt x="4514033" y="185865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0" name="Google Shape;1020;p11"/>
            <p:cNvSpPr/>
            <p:nvPr/>
          </p:nvSpPr>
          <p:spPr>
            <a:xfrm>
              <a:off x="875892" y="1847565"/>
              <a:ext cx="659858" cy="681088"/>
            </a:xfrm>
            <a:custGeom>
              <a:avLst/>
              <a:gdLst/>
              <a:ahLst/>
              <a:cxnLst/>
              <a:rect l="l" t="t" r="r" b="b"/>
              <a:pathLst>
                <a:path w="659858" h="681088" extrusionOk="0">
                  <a:moveTo>
                    <a:pt x="646812" y="1484"/>
                  </a:moveTo>
                  <a:cubicBezTo>
                    <a:pt x="680846" y="18886"/>
                    <a:pt x="638218" y="65564"/>
                    <a:pt x="632329" y="90501"/>
                  </a:cubicBezTo>
                  <a:cubicBezTo>
                    <a:pt x="604478" y="156276"/>
                    <a:pt x="582368" y="224316"/>
                    <a:pt x="553505" y="289658"/>
                  </a:cubicBezTo>
                  <a:cubicBezTo>
                    <a:pt x="524403" y="355387"/>
                    <a:pt x="493414" y="420139"/>
                    <a:pt x="460447" y="483988"/>
                  </a:cubicBezTo>
                  <a:cubicBezTo>
                    <a:pt x="439156" y="525554"/>
                    <a:pt x="414305" y="567358"/>
                    <a:pt x="375642" y="594903"/>
                  </a:cubicBezTo>
                  <a:cubicBezTo>
                    <a:pt x="289964" y="654293"/>
                    <a:pt x="184641" y="678512"/>
                    <a:pt x="81830" y="681073"/>
                  </a:cubicBezTo>
                  <a:cubicBezTo>
                    <a:pt x="2279" y="682188"/>
                    <a:pt x="-10317" y="624676"/>
                    <a:pt x="6529" y="558220"/>
                  </a:cubicBezTo>
                  <a:cubicBezTo>
                    <a:pt x="23229" y="482395"/>
                    <a:pt x="49728" y="408744"/>
                    <a:pt x="76033" y="335719"/>
                  </a:cubicBezTo>
                  <a:cubicBezTo>
                    <a:pt x="111852" y="255297"/>
                    <a:pt x="132600" y="169182"/>
                    <a:pt x="167499" y="88327"/>
                  </a:cubicBezTo>
                  <a:cubicBezTo>
                    <a:pt x="179378" y="65029"/>
                    <a:pt x="183279" y="27913"/>
                    <a:pt x="214130" y="23565"/>
                  </a:cubicBezTo>
                  <a:cubicBezTo>
                    <a:pt x="293681" y="8052"/>
                    <a:pt x="376360" y="16417"/>
                    <a:pt x="456684" y="10272"/>
                  </a:cubicBezTo>
                  <a:cubicBezTo>
                    <a:pt x="513886" y="7859"/>
                    <a:pt x="571852" y="2930"/>
                    <a:pt x="628621" y="2350"/>
                  </a:cubicBezTo>
                  <a:cubicBezTo>
                    <a:pt x="634216" y="-349"/>
                    <a:pt x="640978" y="-838"/>
                    <a:pt x="646812" y="148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1" name="Google Shape;1021;p11"/>
            <p:cNvSpPr/>
            <p:nvPr/>
          </p:nvSpPr>
          <p:spPr>
            <a:xfrm>
              <a:off x="2678926" y="2288923"/>
              <a:ext cx="1092324" cy="1514287"/>
            </a:xfrm>
            <a:custGeom>
              <a:avLst/>
              <a:gdLst/>
              <a:ahLst/>
              <a:cxnLst/>
              <a:rect l="l" t="t" r="r" b="b"/>
              <a:pathLst>
                <a:path w="1092324" h="1514287" extrusionOk="0">
                  <a:moveTo>
                    <a:pt x="1047553" y="43404"/>
                  </a:moveTo>
                  <a:cubicBezTo>
                    <a:pt x="1116845" y="49926"/>
                    <a:pt x="1167450" y="-60961"/>
                    <a:pt x="705086" y="1072594"/>
                  </a:cubicBezTo>
                  <a:cubicBezTo>
                    <a:pt x="636898" y="1183130"/>
                    <a:pt x="607731" y="1301571"/>
                    <a:pt x="515731" y="1384600"/>
                  </a:cubicBezTo>
                  <a:cubicBezTo>
                    <a:pt x="418855" y="1469416"/>
                    <a:pt x="206856" y="1529636"/>
                    <a:pt x="79911" y="1510834"/>
                  </a:cubicBezTo>
                  <a:cubicBezTo>
                    <a:pt x="-49591" y="1497707"/>
                    <a:pt x="1897" y="1413093"/>
                    <a:pt x="69386" y="1176406"/>
                  </a:cubicBezTo>
                  <a:cubicBezTo>
                    <a:pt x="130811" y="927659"/>
                    <a:pt x="422130" y="2032"/>
                    <a:pt x="429951" y="1212"/>
                  </a:cubicBezTo>
                  <a:cubicBezTo>
                    <a:pt x="504515" y="-7235"/>
                    <a:pt x="946932" y="30793"/>
                    <a:pt x="1047553" y="4340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2" name="Google Shape;1022;p11"/>
            <p:cNvSpPr/>
            <p:nvPr/>
          </p:nvSpPr>
          <p:spPr>
            <a:xfrm>
              <a:off x="1052082" y="1844602"/>
              <a:ext cx="480734" cy="59794"/>
            </a:xfrm>
            <a:custGeom>
              <a:avLst/>
              <a:gdLst/>
              <a:ahLst/>
              <a:cxnLst/>
              <a:rect l="l" t="t" r="r" b="b"/>
              <a:pathLst>
                <a:path w="480734" h="59794" extrusionOk="0">
                  <a:moveTo>
                    <a:pt x="14036" y="58909"/>
                  </a:moveTo>
                  <a:cubicBezTo>
                    <a:pt x="-3409" y="53327"/>
                    <a:pt x="-5167" y="26492"/>
                    <a:pt x="12002" y="19371"/>
                  </a:cubicBezTo>
                  <a:cubicBezTo>
                    <a:pt x="53784" y="11154"/>
                    <a:pt x="97479" y="11863"/>
                    <a:pt x="139969" y="7146"/>
                  </a:cubicBezTo>
                  <a:cubicBezTo>
                    <a:pt x="205930" y="2421"/>
                    <a:pt x="272177" y="-702"/>
                    <a:pt x="338349" y="136"/>
                  </a:cubicBezTo>
                  <a:cubicBezTo>
                    <a:pt x="382137" y="1343"/>
                    <a:pt x="427644" y="-1495"/>
                    <a:pt x="469877" y="11642"/>
                  </a:cubicBezTo>
                  <a:cubicBezTo>
                    <a:pt x="487754" y="18008"/>
                    <a:pt x="482252" y="45672"/>
                    <a:pt x="462875" y="44023"/>
                  </a:cubicBezTo>
                  <a:cubicBezTo>
                    <a:pt x="353209" y="33696"/>
                    <a:pt x="242384" y="42355"/>
                    <a:pt x="132764" y="50702"/>
                  </a:cubicBezTo>
                  <a:cubicBezTo>
                    <a:pt x="93375" y="52203"/>
                    <a:pt x="53149" y="62898"/>
                    <a:pt x="14036" y="58909"/>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3" name="Google Shape;1023;p11"/>
            <p:cNvSpPr/>
            <p:nvPr/>
          </p:nvSpPr>
          <p:spPr>
            <a:xfrm>
              <a:off x="1078503" y="1987267"/>
              <a:ext cx="424633" cy="537840"/>
            </a:xfrm>
            <a:custGeom>
              <a:avLst/>
              <a:gdLst/>
              <a:ahLst/>
              <a:cxnLst/>
              <a:rect l="l" t="t" r="r" b="b"/>
              <a:pathLst>
                <a:path w="424633" h="537840" extrusionOk="0">
                  <a:moveTo>
                    <a:pt x="883" y="528207"/>
                  </a:moveTo>
                  <a:cubicBezTo>
                    <a:pt x="-7573" y="504707"/>
                    <a:pt x="47108" y="497669"/>
                    <a:pt x="62428" y="488917"/>
                  </a:cubicBezTo>
                  <a:cubicBezTo>
                    <a:pt x="89239" y="479097"/>
                    <a:pt x="116483" y="469618"/>
                    <a:pt x="141261" y="455192"/>
                  </a:cubicBezTo>
                  <a:cubicBezTo>
                    <a:pt x="201150" y="419126"/>
                    <a:pt x="235322" y="354282"/>
                    <a:pt x="267038" y="294256"/>
                  </a:cubicBezTo>
                  <a:cubicBezTo>
                    <a:pt x="310632" y="214617"/>
                    <a:pt x="347960" y="131486"/>
                    <a:pt x="382785" y="47637"/>
                  </a:cubicBezTo>
                  <a:cubicBezTo>
                    <a:pt x="388453" y="34169"/>
                    <a:pt x="394415" y="20719"/>
                    <a:pt x="400166" y="7288"/>
                  </a:cubicBezTo>
                  <a:cubicBezTo>
                    <a:pt x="402576" y="1392"/>
                    <a:pt x="410057" y="-1316"/>
                    <a:pt x="415853" y="618"/>
                  </a:cubicBezTo>
                  <a:cubicBezTo>
                    <a:pt x="422607" y="2839"/>
                    <a:pt x="426085" y="10190"/>
                    <a:pt x="424060" y="16905"/>
                  </a:cubicBezTo>
                  <a:cubicBezTo>
                    <a:pt x="393596" y="107839"/>
                    <a:pt x="352799" y="195188"/>
                    <a:pt x="309951" y="280870"/>
                  </a:cubicBezTo>
                  <a:cubicBezTo>
                    <a:pt x="265400" y="363365"/>
                    <a:pt x="219800" y="458204"/>
                    <a:pt x="129180" y="497669"/>
                  </a:cubicBezTo>
                  <a:cubicBezTo>
                    <a:pt x="93140" y="513302"/>
                    <a:pt x="55886" y="527314"/>
                    <a:pt x="17923" y="537493"/>
                  </a:cubicBezTo>
                  <a:cubicBezTo>
                    <a:pt x="10921" y="539087"/>
                    <a:pt x="3367" y="535070"/>
                    <a:pt x="883" y="528207"/>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4" name="Google Shape;1024;p11"/>
            <p:cNvSpPr/>
            <p:nvPr/>
          </p:nvSpPr>
          <p:spPr>
            <a:xfrm>
              <a:off x="2895320" y="2400869"/>
              <a:ext cx="864057" cy="1417957"/>
            </a:xfrm>
            <a:custGeom>
              <a:avLst/>
              <a:gdLst/>
              <a:ahLst/>
              <a:cxnLst/>
              <a:rect l="l" t="t" r="r" b="b"/>
              <a:pathLst>
                <a:path w="864057" h="1417957" extrusionOk="0">
                  <a:moveTo>
                    <a:pt x="15636" y="1417957"/>
                  </a:moveTo>
                  <a:cubicBezTo>
                    <a:pt x="1034" y="1416612"/>
                    <a:pt x="-5618" y="1397792"/>
                    <a:pt x="5736" y="1387944"/>
                  </a:cubicBezTo>
                  <a:cubicBezTo>
                    <a:pt x="27790" y="1373905"/>
                    <a:pt x="55697" y="1369962"/>
                    <a:pt x="79591" y="1358806"/>
                  </a:cubicBezTo>
                  <a:cubicBezTo>
                    <a:pt x="138017" y="1337351"/>
                    <a:pt x="196176" y="1314256"/>
                    <a:pt x="247655" y="1278587"/>
                  </a:cubicBezTo>
                  <a:cubicBezTo>
                    <a:pt x="304811" y="1238109"/>
                    <a:pt x="335929" y="1176139"/>
                    <a:pt x="366209" y="1115034"/>
                  </a:cubicBezTo>
                  <a:cubicBezTo>
                    <a:pt x="397722" y="1057247"/>
                    <a:pt x="427579" y="998630"/>
                    <a:pt x="455945" y="939165"/>
                  </a:cubicBezTo>
                  <a:cubicBezTo>
                    <a:pt x="563007" y="723656"/>
                    <a:pt x="649799" y="499119"/>
                    <a:pt x="737116" y="275145"/>
                  </a:cubicBezTo>
                  <a:cubicBezTo>
                    <a:pt x="760348" y="198334"/>
                    <a:pt x="792643" y="125245"/>
                    <a:pt x="823025" y="51142"/>
                  </a:cubicBezTo>
                  <a:cubicBezTo>
                    <a:pt x="832069" y="34975"/>
                    <a:pt x="834434" y="-9566"/>
                    <a:pt x="858945" y="1848"/>
                  </a:cubicBezTo>
                  <a:cubicBezTo>
                    <a:pt x="876537" y="12580"/>
                    <a:pt x="843488" y="87033"/>
                    <a:pt x="838427" y="105420"/>
                  </a:cubicBezTo>
                  <a:cubicBezTo>
                    <a:pt x="810788" y="167556"/>
                    <a:pt x="790546" y="232207"/>
                    <a:pt x="768482" y="296406"/>
                  </a:cubicBezTo>
                  <a:cubicBezTo>
                    <a:pt x="674062" y="539929"/>
                    <a:pt x="577793" y="782872"/>
                    <a:pt x="459322" y="1015912"/>
                  </a:cubicBezTo>
                  <a:cubicBezTo>
                    <a:pt x="438280" y="1060987"/>
                    <a:pt x="413124" y="1103915"/>
                    <a:pt x="390628" y="1148281"/>
                  </a:cubicBezTo>
                  <a:cubicBezTo>
                    <a:pt x="361240" y="1210012"/>
                    <a:pt x="325182" y="1268942"/>
                    <a:pt x="268412" y="1309116"/>
                  </a:cubicBezTo>
                  <a:cubicBezTo>
                    <a:pt x="213777" y="1346830"/>
                    <a:pt x="153649" y="1371068"/>
                    <a:pt x="92473" y="1393407"/>
                  </a:cubicBezTo>
                  <a:cubicBezTo>
                    <a:pt x="67096" y="1401550"/>
                    <a:pt x="42180" y="1415765"/>
                    <a:pt x="15636" y="141795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5" name="Google Shape;1025;p11"/>
            <p:cNvSpPr/>
            <p:nvPr/>
          </p:nvSpPr>
          <p:spPr>
            <a:xfrm>
              <a:off x="1556367" y="2328121"/>
              <a:ext cx="1286333" cy="280239"/>
            </a:xfrm>
            <a:custGeom>
              <a:avLst/>
              <a:gdLst/>
              <a:ahLst/>
              <a:cxnLst/>
              <a:rect l="l" t="t" r="r" b="b"/>
              <a:pathLst>
                <a:path w="1286333" h="280239" extrusionOk="0">
                  <a:moveTo>
                    <a:pt x="1260059" y="278940"/>
                  </a:moveTo>
                  <a:cubicBezTo>
                    <a:pt x="989985" y="247683"/>
                    <a:pt x="724069" y="191793"/>
                    <a:pt x="458117" y="136622"/>
                  </a:cubicBezTo>
                  <a:cubicBezTo>
                    <a:pt x="308988" y="104932"/>
                    <a:pt x="162409" y="62298"/>
                    <a:pt x="12406" y="35859"/>
                  </a:cubicBezTo>
                  <a:cubicBezTo>
                    <a:pt x="-8554" y="29097"/>
                    <a:pt x="-1174" y="-3661"/>
                    <a:pt x="21239" y="337"/>
                  </a:cubicBezTo>
                  <a:cubicBezTo>
                    <a:pt x="115861" y="16735"/>
                    <a:pt x="212636" y="39710"/>
                    <a:pt x="305014" y="63505"/>
                  </a:cubicBezTo>
                  <a:cubicBezTo>
                    <a:pt x="507986" y="111611"/>
                    <a:pt x="712872" y="151960"/>
                    <a:pt x="917693" y="191231"/>
                  </a:cubicBezTo>
                  <a:cubicBezTo>
                    <a:pt x="1036689" y="213635"/>
                    <a:pt x="1156586" y="231138"/>
                    <a:pt x="1275553" y="253284"/>
                  </a:cubicBezTo>
                  <a:cubicBezTo>
                    <a:pt x="1289401" y="255753"/>
                    <a:pt x="1290293" y="276720"/>
                    <a:pt x="1275986" y="279723"/>
                  </a:cubicBezTo>
                  <a:cubicBezTo>
                    <a:pt x="1270824" y="281031"/>
                    <a:pt x="1265101" y="279511"/>
                    <a:pt x="1260059" y="278940"/>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6" name="Google Shape;1026;p11"/>
            <p:cNvSpPr/>
            <p:nvPr/>
          </p:nvSpPr>
          <p:spPr>
            <a:xfrm>
              <a:off x="2659087" y="701426"/>
              <a:ext cx="903056" cy="706773"/>
            </a:xfrm>
            <a:custGeom>
              <a:avLst/>
              <a:gdLst/>
              <a:ahLst/>
              <a:cxnLst/>
              <a:rect l="l" t="t" r="r" b="b"/>
              <a:pathLst>
                <a:path w="903056" h="706773" extrusionOk="0">
                  <a:moveTo>
                    <a:pt x="871651" y="701432"/>
                  </a:moveTo>
                  <a:cubicBezTo>
                    <a:pt x="807033" y="595603"/>
                    <a:pt x="731429" y="496471"/>
                    <a:pt x="658254" y="396243"/>
                  </a:cubicBezTo>
                  <a:cubicBezTo>
                    <a:pt x="615396" y="343061"/>
                    <a:pt x="585006" y="278926"/>
                    <a:pt x="532653" y="234238"/>
                  </a:cubicBezTo>
                  <a:cubicBezTo>
                    <a:pt x="476610" y="184686"/>
                    <a:pt x="416068" y="145525"/>
                    <a:pt x="345368" y="123858"/>
                  </a:cubicBezTo>
                  <a:cubicBezTo>
                    <a:pt x="279738" y="102081"/>
                    <a:pt x="214218" y="79041"/>
                    <a:pt x="146840" y="62681"/>
                  </a:cubicBezTo>
                  <a:cubicBezTo>
                    <a:pt x="102252" y="51313"/>
                    <a:pt x="57720" y="39816"/>
                    <a:pt x="13233" y="28209"/>
                  </a:cubicBezTo>
                  <a:cubicBezTo>
                    <a:pt x="2054" y="27628"/>
                    <a:pt x="-4681" y="13138"/>
                    <a:pt x="3867" y="4976"/>
                  </a:cubicBezTo>
                  <a:cubicBezTo>
                    <a:pt x="15414" y="-5213"/>
                    <a:pt x="36521" y="3179"/>
                    <a:pt x="49237" y="4543"/>
                  </a:cubicBezTo>
                  <a:cubicBezTo>
                    <a:pt x="62376" y="6919"/>
                    <a:pt x="79627" y="10871"/>
                    <a:pt x="91763" y="13294"/>
                  </a:cubicBezTo>
                  <a:cubicBezTo>
                    <a:pt x="181086" y="30558"/>
                    <a:pt x="268412" y="58544"/>
                    <a:pt x="354219" y="87959"/>
                  </a:cubicBezTo>
                  <a:cubicBezTo>
                    <a:pt x="424873" y="109239"/>
                    <a:pt x="488525" y="147626"/>
                    <a:pt x="544338" y="195538"/>
                  </a:cubicBezTo>
                  <a:cubicBezTo>
                    <a:pt x="613335" y="250231"/>
                    <a:pt x="651022" y="331132"/>
                    <a:pt x="705556" y="397745"/>
                  </a:cubicBezTo>
                  <a:cubicBezTo>
                    <a:pt x="760440" y="473395"/>
                    <a:pt x="815884" y="549460"/>
                    <a:pt x="868320" y="626528"/>
                  </a:cubicBezTo>
                  <a:cubicBezTo>
                    <a:pt x="879785" y="644501"/>
                    <a:pt x="890209" y="663137"/>
                    <a:pt x="901434" y="681230"/>
                  </a:cubicBezTo>
                  <a:cubicBezTo>
                    <a:pt x="909559" y="698696"/>
                    <a:pt x="885222" y="715730"/>
                    <a:pt x="871651" y="70143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7" name="Google Shape;1027;p11"/>
            <p:cNvSpPr/>
            <p:nvPr/>
          </p:nvSpPr>
          <p:spPr>
            <a:xfrm>
              <a:off x="903543" y="736464"/>
              <a:ext cx="853772" cy="834861"/>
            </a:xfrm>
            <a:custGeom>
              <a:avLst/>
              <a:gdLst/>
              <a:ahLst/>
              <a:cxnLst/>
              <a:rect l="l" t="t" r="r" b="b"/>
              <a:pathLst>
                <a:path w="853772" h="834861" extrusionOk="0">
                  <a:moveTo>
                    <a:pt x="832290" y="834212"/>
                  </a:moveTo>
                  <a:cubicBezTo>
                    <a:pt x="802930" y="825442"/>
                    <a:pt x="769319" y="823996"/>
                    <a:pt x="750034" y="796618"/>
                  </a:cubicBezTo>
                  <a:cubicBezTo>
                    <a:pt x="710047" y="743445"/>
                    <a:pt x="687551" y="678647"/>
                    <a:pt x="651805" y="622444"/>
                  </a:cubicBezTo>
                  <a:cubicBezTo>
                    <a:pt x="423926" y="240250"/>
                    <a:pt x="457611" y="238481"/>
                    <a:pt x="45649" y="41977"/>
                  </a:cubicBezTo>
                  <a:cubicBezTo>
                    <a:pt x="33136" y="36284"/>
                    <a:pt x="20945" y="29651"/>
                    <a:pt x="8045" y="24962"/>
                  </a:cubicBezTo>
                  <a:cubicBezTo>
                    <a:pt x="2009" y="22880"/>
                    <a:pt x="-1128" y="15732"/>
                    <a:pt x="371" y="9790"/>
                  </a:cubicBezTo>
                  <a:cubicBezTo>
                    <a:pt x="2009" y="3166"/>
                    <a:pt x="9250" y="-1523"/>
                    <a:pt x="16013" y="458"/>
                  </a:cubicBezTo>
                  <a:cubicBezTo>
                    <a:pt x="85600" y="25349"/>
                    <a:pt x="150632" y="63294"/>
                    <a:pt x="217430" y="94459"/>
                  </a:cubicBezTo>
                  <a:cubicBezTo>
                    <a:pt x="303606" y="138778"/>
                    <a:pt x="394253" y="184913"/>
                    <a:pt x="458835" y="258960"/>
                  </a:cubicBezTo>
                  <a:cubicBezTo>
                    <a:pt x="519772" y="333882"/>
                    <a:pt x="566375" y="418533"/>
                    <a:pt x="615416" y="501378"/>
                  </a:cubicBezTo>
                  <a:cubicBezTo>
                    <a:pt x="667300" y="586056"/>
                    <a:pt x="715209" y="672806"/>
                    <a:pt x="762777" y="759870"/>
                  </a:cubicBezTo>
                  <a:cubicBezTo>
                    <a:pt x="779652" y="792095"/>
                    <a:pt x="812619" y="791551"/>
                    <a:pt x="843157" y="801058"/>
                  </a:cubicBezTo>
                  <a:cubicBezTo>
                    <a:pt x="862681" y="808547"/>
                    <a:pt x="853048" y="839721"/>
                    <a:pt x="832290" y="83421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8" name="Google Shape;1028;p11"/>
            <p:cNvSpPr/>
            <p:nvPr/>
          </p:nvSpPr>
          <p:spPr>
            <a:xfrm>
              <a:off x="4319809" y="1974316"/>
              <a:ext cx="916870" cy="234336"/>
            </a:xfrm>
            <a:custGeom>
              <a:avLst/>
              <a:gdLst/>
              <a:ahLst/>
              <a:cxnLst/>
              <a:rect l="l" t="t" r="r" b="b"/>
              <a:pathLst>
                <a:path w="916870" h="234336" extrusionOk="0">
                  <a:moveTo>
                    <a:pt x="916870" y="228581"/>
                  </a:moveTo>
                  <a:cubicBezTo>
                    <a:pt x="801086" y="224500"/>
                    <a:pt x="684934" y="228701"/>
                    <a:pt x="569149" y="231796"/>
                  </a:cubicBezTo>
                  <a:cubicBezTo>
                    <a:pt x="474822" y="234320"/>
                    <a:pt x="380374" y="235969"/>
                    <a:pt x="286065" y="231750"/>
                  </a:cubicBezTo>
                  <a:cubicBezTo>
                    <a:pt x="198058" y="227816"/>
                    <a:pt x="105791" y="225449"/>
                    <a:pt x="31338" y="172092"/>
                  </a:cubicBezTo>
                  <a:cubicBezTo>
                    <a:pt x="-8907" y="143249"/>
                    <a:pt x="-11695" y="70123"/>
                    <a:pt x="30583" y="41344"/>
                  </a:cubicBezTo>
                  <a:cubicBezTo>
                    <a:pt x="86681" y="3151"/>
                    <a:pt x="177632" y="1179"/>
                    <a:pt x="242673" y="387"/>
                  </a:cubicBezTo>
                  <a:cubicBezTo>
                    <a:pt x="346340" y="-875"/>
                    <a:pt x="449859" y="1290"/>
                    <a:pt x="553204" y="2045"/>
                  </a:cubicBezTo>
                  <a:cubicBezTo>
                    <a:pt x="627594" y="2543"/>
                    <a:pt x="701854" y="3031"/>
                    <a:pt x="776244" y="5509"/>
                  </a:cubicBezTo>
                  <a:cubicBezTo>
                    <a:pt x="831237" y="66512"/>
                    <a:pt x="883756" y="144953"/>
                    <a:pt x="916870" y="228581"/>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29" name="Google Shape;1029;p11"/>
            <p:cNvGrpSpPr/>
            <p:nvPr/>
          </p:nvGrpSpPr>
          <p:grpSpPr>
            <a:xfrm>
              <a:off x="2010683" y="1944929"/>
              <a:ext cx="2163456" cy="191197"/>
              <a:chOff x="2010683" y="1944929"/>
              <a:chExt cx="2163456" cy="191197"/>
            </a:xfrm>
          </p:grpSpPr>
          <p:sp>
            <p:nvSpPr>
              <p:cNvPr id="1030" name="Google Shape;1030;p11"/>
              <p:cNvSpPr/>
              <p:nvPr/>
            </p:nvSpPr>
            <p:spPr>
              <a:xfrm>
                <a:off x="4030550" y="1992362"/>
                <a:ext cx="143589" cy="143764"/>
              </a:xfrm>
              <a:custGeom>
                <a:avLst/>
                <a:gdLst/>
                <a:ahLst/>
                <a:cxnLst/>
                <a:rect l="l" t="t" r="r" b="b"/>
                <a:pathLst>
                  <a:path w="143589" h="143764" extrusionOk="0">
                    <a:moveTo>
                      <a:pt x="143589" y="71882"/>
                    </a:moveTo>
                    <a:cubicBezTo>
                      <a:pt x="143589" y="111582"/>
                      <a:pt x="111446" y="143765"/>
                      <a:pt x="71795" y="143765"/>
                    </a:cubicBezTo>
                    <a:cubicBezTo>
                      <a:pt x="32143" y="143765"/>
                      <a:pt x="0" y="111582"/>
                      <a:pt x="0" y="71882"/>
                    </a:cubicBezTo>
                    <a:cubicBezTo>
                      <a:pt x="0" y="32183"/>
                      <a:pt x="32143"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1" name="Google Shape;1031;p11"/>
              <p:cNvSpPr/>
              <p:nvPr/>
            </p:nvSpPr>
            <p:spPr>
              <a:xfrm>
                <a:off x="3693907" y="1984458"/>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2" name="Google Shape;1032;p11"/>
              <p:cNvSpPr/>
              <p:nvPr/>
            </p:nvSpPr>
            <p:spPr>
              <a:xfrm>
                <a:off x="3357264" y="1976554"/>
                <a:ext cx="143589" cy="143764"/>
              </a:xfrm>
              <a:custGeom>
                <a:avLst/>
                <a:gdLst/>
                <a:ahLst/>
                <a:cxnLst/>
                <a:rect l="l" t="t" r="r" b="b"/>
                <a:pathLst>
                  <a:path w="143589" h="143764" extrusionOk="0">
                    <a:moveTo>
                      <a:pt x="143589" y="71882"/>
                    </a:moveTo>
                    <a:cubicBezTo>
                      <a:pt x="143589" y="111582"/>
                      <a:pt x="111446" y="143765"/>
                      <a:pt x="71795" y="143765"/>
                    </a:cubicBezTo>
                    <a:cubicBezTo>
                      <a:pt x="32143" y="143765"/>
                      <a:pt x="0" y="111582"/>
                      <a:pt x="0" y="71882"/>
                    </a:cubicBezTo>
                    <a:cubicBezTo>
                      <a:pt x="0" y="32183"/>
                      <a:pt x="32143"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3" name="Google Shape;1033;p11"/>
              <p:cNvSpPr/>
              <p:nvPr/>
            </p:nvSpPr>
            <p:spPr>
              <a:xfrm>
                <a:off x="3020621" y="1968650"/>
                <a:ext cx="143589" cy="143764"/>
              </a:xfrm>
              <a:custGeom>
                <a:avLst/>
                <a:gdLst/>
                <a:ahLst/>
                <a:cxnLst/>
                <a:rect l="l" t="t" r="r" b="b"/>
                <a:pathLst>
                  <a:path w="143589" h="143764" extrusionOk="0">
                    <a:moveTo>
                      <a:pt x="143590" y="71882"/>
                    </a:moveTo>
                    <a:cubicBezTo>
                      <a:pt x="143590" y="111582"/>
                      <a:pt x="111446" y="143765"/>
                      <a:pt x="71795" y="143765"/>
                    </a:cubicBezTo>
                    <a:cubicBezTo>
                      <a:pt x="32144" y="143765"/>
                      <a:pt x="0" y="111582"/>
                      <a:pt x="0" y="71882"/>
                    </a:cubicBezTo>
                    <a:cubicBezTo>
                      <a:pt x="0" y="32183"/>
                      <a:pt x="32144" y="0"/>
                      <a:pt x="71795" y="0"/>
                    </a:cubicBezTo>
                    <a:cubicBezTo>
                      <a:pt x="111446" y="0"/>
                      <a:pt x="143590" y="32183"/>
                      <a:pt x="143590"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4" name="Google Shape;1034;p11"/>
              <p:cNvSpPr/>
              <p:nvPr/>
            </p:nvSpPr>
            <p:spPr>
              <a:xfrm>
                <a:off x="2683969" y="1960746"/>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5" name="Google Shape;1035;p11"/>
              <p:cNvSpPr/>
              <p:nvPr/>
            </p:nvSpPr>
            <p:spPr>
              <a:xfrm>
                <a:off x="2347326" y="1952833"/>
                <a:ext cx="143589" cy="143764"/>
              </a:xfrm>
              <a:custGeom>
                <a:avLst/>
                <a:gdLst/>
                <a:ahLst/>
                <a:cxnLst/>
                <a:rect l="l" t="t" r="r" b="b"/>
                <a:pathLst>
                  <a:path w="143589" h="143764" extrusionOk="0">
                    <a:moveTo>
                      <a:pt x="143590" y="71882"/>
                    </a:moveTo>
                    <a:cubicBezTo>
                      <a:pt x="143590" y="111582"/>
                      <a:pt x="111446" y="143765"/>
                      <a:pt x="71795" y="143765"/>
                    </a:cubicBezTo>
                    <a:cubicBezTo>
                      <a:pt x="32144" y="143765"/>
                      <a:pt x="0" y="111582"/>
                      <a:pt x="0" y="71882"/>
                    </a:cubicBezTo>
                    <a:cubicBezTo>
                      <a:pt x="0" y="32183"/>
                      <a:pt x="32144" y="0"/>
                      <a:pt x="71795" y="0"/>
                    </a:cubicBezTo>
                    <a:cubicBezTo>
                      <a:pt x="111446" y="0"/>
                      <a:pt x="143590" y="32183"/>
                      <a:pt x="143590"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6" name="Google Shape;1036;p11"/>
              <p:cNvSpPr/>
              <p:nvPr/>
            </p:nvSpPr>
            <p:spPr>
              <a:xfrm>
                <a:off x="2010683" y="1944929"/>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37" name="Google Shape;1037;p11"/>
          <p:cNvGrpSpPr/>
          <p:nvPr/>
        </p:nvGrpSpPr>
        <p:grpSpPr>
          <a:xfrm rot="391344">
            <a:off x="8796260" y="1296701"/>
            <a:ext cx="2149009" cy="569364"/>
            <a:chOff x="13193500" y="1942907"/>
            <a:chExt cx="3223279" cy="854003"/>
          </a:xfrm>
        </p:grpSpPr>
        <p:sp>
          <p:nvSpPr>
            <p:cNvPr id="1038" name="Google Shape;1038;p11"/>
            <p:cNvSpPr/>
            <p:nvPr/>
          </p:nvSpPr>
          <p:spPr>
            <a:xfrm>
              <a:off x="13193500" y="1942907"/>
              <a:ext cx="3223279" cy="854003"/>
            </a:xfrm>
            <a:custGeom>
              <a:avLst/>
              <a:gdLst/>
              <a:ahLst/>
              <a:cxnLst/>
              <a:rect l="l" t="t" r="r" b="b"/>
              <a:pathLst>
                <a:path w="3223279" h="854003" extrusionOk="0">
                  <a:moveTo>
                    <a:pt x="214184" y="826553"/>
                  </a:moveTo>
                  <a:cubicBezTo>
                    <a:pt x="256622" y="844560"/>
                    <a:pt x="301838" y="853354"/>
                    <a:pt x="348892" y="853354"/>
                  </a:cubicBezTo>
                  <a:cubicBezTo>
                    <a:pt x="405692" y="853354"/>
                    <a:pt x="466438" y="840333"/>
                    <a:pt x="520570" y="808237"/>
                  </a:cubicBezTo>
                  <a:cubicBezTo>
                    <a:pt x="569828" y="841601"/>
                    <a:pt x="624837" y="853354"/>
                    <a:pt x="674346" y="853354"/>
                  </a:cubicBezTo>
                  <a:cubicBezTo>
                    <a:pt x="704046" y="853354"/>
                    <a:pt x="733377" y="849314"/>
                    <a:pt x="761613" y="840906"/>
                  </a:cubicBezTo>
                  <a:cubicBezTo>
                    <a:pt x="785878" y="848999"/>
                    <a:pt x="811716" y="853354"/>
                    <a:pt x="838005" y="853354"/>
                  </a:cubicBezTo>
                  <a:cubicBezTo>
                    <a:pt x="859053" y="853354"/>
                    <a:pt x="877497" y="849893"/>
                    <a:pt x="881545" y="849205"/>
                  </a:cubicBezTo>
                  <a:cubicBezTo>
                    <a:pt x="890609" y="847558"/>
                    <a:pt x="899570" y="845403"/>
                    <a:pt x="908382" y="842726"/>
                  </a:cubicBezTo>
                  <a:cubicBezTo>
                    <a:pt x="929424" y="850073"/>
                    <a:pt x="951884" y="853998"/>
                    <a:pt x="974956" y="853998"/>
                  </a:cubicBezTo>
                  <a:cubicBezTo>
                    <a:pt x="993915" y="853998"/>
                    <a:pt x="1012778" y="851354"/>
                    <a:pt x="1030964" y="846149"/>
                  </a:cubicBezTo>
                  <a:cubicBezTo>
                    <a:pt x="1052611" y="850935"/>
                    <a:pt x="1074994" y="853354"/>
                    <a:pt x="1097866" y="853354"/>
                  </a:cubicBezTo>
                  <a:cubicBezTo>
                    <a:pt x="1154783" y="853354"/>
                    <a:pt x="1206678" y="838422"/>
                    <a:pt x="1251101" y="812792"/>
                  </a:cubicBezTo>
                  <a:cubicBezTo>
                    <a:pt x="1258411" y="814484"/>
                    <a:pt x="1265948" y="815777"/>
                    <a:pt x="1273696" y="816633"/>
                  </a:cubicBezTo>
                  <a:cubicBezTo>
                    <a:pt x="1280949" y="820602"/>
                    <a:pt x="1288465" y="824333"/>
                    <a:pt x="1296246" y="827788"/>
                  </a:cubicBezTo>
                  <a:cubicBezTo>
                    <a:pt x="1334539" y="844791"/>
                    <a:pt x="1376951" y="854049"/>
                    <a:pt x="1420916" y="853341"/>
                  </a:cubicBezTo>
                  <a:cubicBezTo>
                    <a:pt x="1471451" y="852769"/>
                    <a:pt x="1522579" y="839432"/>
                    <a:pt x="1567466" y="812219"/>
                  </a:cubicBezTo>
                  <a:cubicBezTo>
                    <a:pt x="1614745" y="839317"/>
                    <a:pt x="1669019" y="853354"/>
                    <a:pt x="1726471" y="853354"/>
                  </a:cubicBezTo>
                  <a:cubicBezTo>
                    <a:pt x="1763732" y="853354"/>
                    <a:pt x="1802179" y="847333"/>
                    <a:pt x="1838873" y="833559"/>
                  </a:cubicBezTo>
                  <a:cubicBezTo>
                    <a:pt x="1861056" y="842122"/>
                    <a:pt x="1885404" y="847005"/>
                    <a:pt x="1911178" y="847005"/>
                  </a:cubicBezTo>
                  <a:cubicBezTo>
                    <a:pt x="1919835" y="847005"/>
                    <a:pt x="1994538" y="847037"/>
                    <a:pt x="2008289" y="847481"/>
                  </a:cubicBezTo>
                  <a:cubicBezTo>
                    <a:pt x="2010732" y="847583"/>
                    <a:pt x="2013175" y="847635"/>
                    <a:pt x="2015625" y="847635"/>
                  </a:cubicBezTo>
                  <a:cubicBezTo>
                    <a:pt x="2042726" y="847635"/>
                    <a:pt x="2069563" y="842218"/>
                    <a:pt x="2094569" y="831597"/>
                  </a:cubicBezTo>
                  <a:cubicBezTo>
                    <a:pt x="2101332" y="828721"/>
                    <a:pt x="2107888" y="825504"/>
                    <a:pt x="2114212" y="821960"/>
                  </a:cubicBezTo>
                  <a:cubicBezTo>
                    <a:pt x="2142725" y="837972"/>
                    <a:pt x="2176151" y="847641"/>
                    <a:pt x="2212413" y="847641"/>
                  </a:cubicBezTo>
                  <a:lnTo>
                    <a:pt x="2345509" y="847641"/>
                  </a:lnTo>
                  <a:cubicBezTo>
                    <a:pt x="2363024" y="847641"/>
                    <a:pt x="2379888" y="845390"/>
                    <a:pt x="2395863" y="841253"/>
                  </a:cubicBezTo>
                  <a:cubicBezTo>
                    <a:pt x="2418071" y="849552"/>
                    <a:pt x="2441949" y="854004"/>
                    <a:pt x="2466530" y="854004"/>
                  </a:cubicBezTo>
                  <a:cubicBezTo>
                    <a:pt x="2485489" y="854004"/>
                    <a:pt x="2504352" y="851360"/>
                    <a:pt x="2522538" y="846155"/>
                  </a:cubicBezTo>
                  <a:cubicBezTo>
                    <a:pt x="2544185" y="850942"/>
                    <a:pt x="2566568" y="853361"/>
                    <a:pt x="2589447" y="853361"/>
                  </a:cubicBezTo>
                  <a:cubicBezTo>
                    <a:pt x="2638382" y="853361"/>
                    <a:pt x="2685384" y="842244"/>
                    <a:pt x="2727841" y="820821"/>
                  </a:cubicBezTo>
                  <a:cubicBezTo>
                    <a:pt x="2737382" y="816002"/>
                    <a:pt x="2746511" y="810766"/>
                    <a:pt x="2755226" y="805162"/>
                  </a:cubicBezTo>
                  <a:cubicBezTo>
                    <a:pt x="2764999" y="811119"/>
                    <a:pt x="2774953" y="816498"/>
                    <a:pt x="2784990" y="821297"/>
                  </a:cubicBezTo>
                  <a:cubicBezTo>
                    <a:pt x="2825977" y="840893"/>
                    <a:pt x="2873605" y="853361"/>
                    <a:pt x="2923798" y="853361"/>
                  </a:cubicBezTo>
                  <a:cubicBezTo>
                    <a:pt x="2968898" y="853361"/>
                    <a:pt x="3035317" y="847532"/>
                    <a:pt x="3098164" y="808765"/>
                  </a:cubicBezTo>
                  <a:cubicBezTo>
                    <a:pt x="3142330" y="781526"/>
                    <a:pt x="3176329" y="743151"/>
                    <a:pt x="3199104" y="697687"/>
                  </a:cubicBezTo>
                  <a:cubicBezTo>
                    <a:pt x="3205815" y="684363"/>
                    <a:pt x="3220720" y="651952"/>
                    <a:pt x="3220720" y="607883"/>
                  </a:cubicBezTo>
                  <a:cubicBezTo>
                    <a:pt x="3220720" y="591504"/>
                    <a:pt x="3218696" y="575865"/>
                    <a:pt x="3215073" y="561113"/>
                  </a:cubicBezTo>
                  <a:cubicBezTo>
                    <a:pt x="3218721" y="548677"/>
                    <a:pt x="3221158" y="535560"/>
                    <a:pt x="3221996" y="521889"/>
                  </a:cubicBezTo>
                  <a:cubicBezTo>
                    <a:pt x="3223363" y="505748"/>
                    <a:pt x="3223279" y="491652"/>
                    <a:pt x="3223279" y="485862"/>
                  </a:cubicBezTo>
                  <a:cubicBezTo>
                    <a:pt x="3223279" y="407195"/>
                    <a:pt x="3204429" y="323607"/>
                    <a:pt x="3149911" y="255954"/>
                  </a:cubicBezTo>
                  <a:cubicBezTo>
                    <a:pt x="3123364" y="223015"/>
                    <a:pt x="3090042" y="196239"/>
                    <a:pt x="3051336" y="177731"/>
                  </a:cubicBezTo>
                  <a:cubicBezTo>
                    <a:pt x="3009982" y="157961"/>
                    <a:pt x="2966474" y="149508"/>
                    <a:pt x="2924442" y="149508"/>
                  </a:cubicBezTo>
                  <a:cubicBezTo>
                    <a:pt x="2863006" y="149508"/>
                    <a:pt x="2807746" y="167315"/>
                    <a:pt x="2761544" y="196471"/>
                  </a:cubicBezTo>
                  <a:cubicBezTo>
                    <a:pt x="2726262" y="173922"/>
                    <a:pt x="2685984" y="158913"/>
                    <a:pt x="2642134" y="152718"/>
                  </a:cubicBezTo>
                  <a:cubicBezTo>
                    <a:pt x="2631833" y="132974"/>
                    <a:pt x="2618520" y="115520"/>
                    <a:pt x="2603158" y="100794"/>
                  </a:cubicBezTo>
                  <a:cubicBezTo>
                    <a:pt x="2566696" y="65829"/>
                    <a:pt x="2517007" y="44644"/>
                    <a:pt x="2455480" y="44818"/>
                  </a:cubicBezTo>
                  <a:cubicBezTo>
                    <a:pt x="2455480" y="44818"/>
                    <a:pt x="2451297" y="45004"/>
                    <a:pt x="2448602" y="45146"/>
                  </a:cubicBezTo>
                  <a:cubicBezTo>
                    <a:pt x="2441549" y="44676"/>
                    <a:pt x="2430810" y="44014"/>
                    <a:pt x="2414951" y="44014"/>
                  </a:cubicBezTo>
                  <a:cubicBezTo>
                    <a:pt x="2408956" y="44014"/>
                    <a:pt x="2403012" y="44284"/>
                    <a:pt x="2397133" y="44805"/>
                  </a:cubicBezTo>
                  <a:cubicBezTo>
                    <a:pt x="2364378" y="21130"/>
                    <a:pt x="2325105" y="5523"/>
                    <a:pt x="2281965" y="1200"/>
                  </a:cubicBezTo>
                  <a:cubicBezTo>
                    <a:pt x="2172509" y="-9763"/>
                    <a:pt x="2072993" y="55458"/>
                    <a:pt x="2036286" y="153715"/>
                  </a:cubicBezTo>
                  <a:cubicBezTo>
                    <a:pt x="2025707" y="155606"/>
                    <a:pt x="2015361" y="158115"/>
                    <a:pt x="2005278" y="161178"/>
                  </a:cubicBezTo>
                  <a:cubicBezTo>
                    <a:pt x="1993597" y="158476"/>
                    <a:pt x="1981510" y="156739"/>
                    <a:pt x="1969100" y="156063"/>
                  </a:cubicBezTo>
                  <a:cubicBezTo>
                    <a:pt x="1953280" y="155336"/>
                    <a:pt x="1938376" y="155626"/>
                    <a:pt x="1930072" y="155754"/>
                  </a:cubicBezTo>
                  <a:cubicBezTo>
                    <a:pt x="1925289" y="155832"/>
                    <a:pt x="1922227" y="155870"/>
                    <a:pt x="1919461" y="155870"/>
                  </a:cubicBezTo>
                  <a:lnTo>
                    <a:pt x="1900992" y="155870"/>
                  </a:lnTo>
                  <a:cubicBezTo>
                    <a:pt x="1877178" y="155870"/>
                    <a:pt x="1854557" y="160039"/>
                    <a:pt x="1833735" y="167444"/>
                  </a:cubicBezTo>
                  <a:cubicBezTo>
                    <a:pt x="1795829" y="154667"/>
                    <a:pt x="1757466" y="149508"/>
                    <a:pt x="1722641" y="149508"/>
                  </a:cubicBezTo>
                  <a:cubicBezTo>
                    <a:pt x="1685709" y="149508"/>
                    <a:pt x="1649035" y="155355"/>
                    <a:pt x="1614023" y="167849"/>
                  </a:cubicBezTo>
                  <a:cubicBezTo>
                    <a:pt x="1586496" y="155992"/>
                    <a:pt x="1554083" y="149276"/>
                    <a:pt x="1518060" y="152544"/>
                  </a:cubicBezTo>
                  <a:cubicBezTo>
                    <a:pt x="1509370" y="153329"/>
                    <a:pt x="1501060" y="154641"/>
                    <a:pt x="1493124" y="156372"/>
                  </a:cubicBezTo>
                  <a:cubicBezTo>
                    <a:pt x="1471064" y="151643"/>
                    <a:pt x="1447599" y="149012"/>
                    <a:pt x="1423308" y="149514"/>
                  </a:cubicBezTo>
                  <a:cubicBezTo>
                    <a:pt x="1368809" y="150093"/>
                    <a:pt x="1314903" y="165379"/>
                    <a:pt x="1268707" y="195680"/>
                  </a:cubicBezTo>
                  <a:cubicBezTo>
                    <a:pt x="1263859" y="192617"/>
                    <a:pt x="1258863" y="189665"/>
                    <a:pt x="1253712" y="186827"/>
                  </a:cubicBezTo>
                  <a:cubicBezTo>
                    <a:pt x="1221447" y="169046"/>
                    <a:pt x="1186648" y="157813"/>
                    <a:pt x="1150528" y="152711"/>
                  </a:cubicBezTo>
                  <a:cubicBezTo>
                    <a:pt x="1140227" y="132980"/>
                    <a:pt x="1126927" y="115533"/>
                    <a:pt x="1111572" y="100801"/>
                  </a:cubicBezTo>
                  <a:cubicBezTo>
                    <a:pt x="1075097" y="65810"/>
                    <a:pt x="1025388" y="44638"/>
                    <a:pt x="963874" y="44811"/>
                  </a:cubicBezTo>
                  <a:cubicBezTo>
                    <a:pt x="963874" y="44811"/>
                    <a:pt x="959697" y="44998"/>
                    <a:pt x="957002" y="45139"/>
                  </a:cubicBezTo>
                  <a:cubicBezTo>
                    <a:pt x="949950" y="44670"/>
                    <a:pt x="939216" y="44007"/>
                    <a:pt x="923358" y="44007"/>
                  </a:cubicBezTo>
                  <a:cubicBezTo>
                    <a:pt x="866776" y="44007"/>
                    <a:pt x="816551" y="67579"/>
                    <a:pt x="781179" y="102879"/>
                  </a:cubicBezTo>
                  <a:cubicBezTo>
                    <a:pt x="765159" y="118866"/>
                    <a:pt x="751770" y="137638"/>
                    <a:pt x="741797" y="158398"/>
                  </a:cubicBezTo>
                  <a:cubicBezTo>
                    <a:pt x="741539" y="158405"/>
                    <a:pt x="741320" y="158418"/>
                    <a:pt x="741120" y="158424"/>
                  </a:cubicBezTo>
                  <a:cubicBezTo>
                    <a:pt x="718176" y="158720"/>
                    <a:pt x="695594" y="162895"/>
                    <a:pt x="674275" y="170693"/>
                  </a:cubicBezTo>
                  <a:cubicBezTo>
                    <a:pt x="660622" y="138223"/>
                    <a:pt x="639432" y="112715"/>
                    <a:pt x="617758" y="94342"/>
                  </a:cubicBezTo>
                  <a:cubicBezTo>
                    <a:pt x="596704" y="76637"/>
                    <a:pt x="567907" y="59531"/>
                    <a:pt x="531484" y="51451"/>
                  </a:cubicBezTo>
                  <a:cubicBezTo>
                    <a:pt x="506226" y="45834"/>
                    <a:pt x="481239" y="45480"/>
                    <a:pt x="457748" y="49218"/>
                  </a:cubicBezTo>
                  <a:cubicBezTo>
                    <a:pt x="427417" y="41492"/>
                    <a:pt x="397531" y="38288"/>
                    <a:pt x="369914" y="38288"/>
                  </a:cubicBezTo>
                  <a:cubicBezTo>
                    <a:pt x="286727" y="38288"/>
                    <a:pt x="207480" y="67566"/>
                    <a:pt x="147430" y="122198"/>
                  </a:cubicBezTo>
                  <a:cubicBezTo>
                    <a:pt x="116725" y="150132"/>
                    <a:pt x="91442" y="184415"/>
                    <a:pt x="74107" y="223594"/>
                  </a:cubicBezTo>
                  <a:cubicBezTo>
                    <a:pt x="57668" y="260740"/>
                    <a:pt x="48778" y="301418"/>
                    <a:pt x="48778" y="343499"/>
                  </a:cubicBezTo>
                  <a:cubicBezTo>
                    <a:pt x="48778" y="380008"/>
                    <a:pt x="55541" y="417662"/>
                    <a:pt x="69955" y="453921"/>
                  </a:cubicBezTo>
                  <a:cubicBezTo>
                    <a:pt x="63360" y="461171"/>
                    <a:pt x="57552" y="467559"/>
                    <a:pt x="57455" y="467662"/>
                  </a:cubicBezTo>
                  <a:cubicBezTo>
                    <a:pt x="41468" y="485309"/>
                    <a:pt x="10763" y="523787"/>
                    <a:pt x="2202" y="580735"/>
                  </a:cubicBezTo>
                  <a:cubicBezTo>
                    <a:pt x="-2272" y="610489"/>
                    <a:pt x="-312" y="643621"/>
                    <a:pt x="11646" y="676733"/>
                  </a:cubicBezTo>
                  <a:cubicBezTo>
                    <a:pt x="24539" y="712425"/>
                    <a:pt x="45826" y="739278"/>
                    <a:pt x="67531" y="758662"/>
                  </a:cubicBezTo>
                  <a:cubicBezTo>
                    <a:pt x="96296" y="784164"/>
                    <a:pt x="134047" y="803058"/>
                    <a:pt x="177181" y="808076"/>
                  </a:cubicBezTo>
                  <a:cubicBezTo>
                    <a:pt x="188785" y="814786"/>
                    <a:pt x="201104" y="821001"/>
                    <a:pt x="214184" y="826553"/>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39" name="Google Shape;1039;p11"/>
            <p:cNvGrpSpPr/>
            <p:nvPr/>
          </p:nvGrpSpPr>
          <p:grpSpPr>
            <a:xfrm>
              <a:off x="13372606" y="2122973"/>
              <a:ext cx="2865060" cy="495181"/>
              <a:chOff x="13372606" y="2122973"/>
              <a:chExt cx="2865060" cy="495181"/>
            </a:xfrm>
          </p:grpSpPr>
          <p:sp>
            <p:nvSpPr>
              <p:cNvPr id="1040" name="Google Shape;1040;p11"/>
              <p:cNvSpPr/>
              <p:nvPr/>
            </p:nvSpPr>
            <p:spPr>
              <a:xfrm>
                <a:off x="13372606" y="2159945"/>
                <a:ext cx="331212" cy="457558"/>
              </a:xfrm>
              <a:custGeom>
                <a:avLst/>
                <a:gdLst/>
                <a:ahLst/>
                <a:cxnLst/>
                <a:rect l="l" t="t" r="r" b="b"/>
                <a:pathLst>
                  <a:path w="331212" h="457558" extrusionOk="0">
                    <a:moveTo>
                      <a:pt x="286327" y="22871"/>
                    </a:moveTo>
                    <a:lnTo>
                      <a:pt x="282504" y="27329"/>
                    </a:lnTo>
                    <a:cubicBezTo>
                      <a:pt x="255757" y="8254"/>
                      <a:pt x="222641" y="0"/>
                      <a:pt x="190801" y="0"/>
                    </a:cubicBezTo>
                    <a:cubicBezTo>
                      <a:pt x="108646" y="0"/>
                      <a:pt x="48784" y="57199"/>
                      <a:pt x="48784" y="126460"/>
                    </a:cubicBezTo>
                    <a:cubicBezTo>
                      <a:pt x="48784" y="164597"/>
                      <a:pt x="67253" y="206543"/>
                      <a:pt x="111199" y="233228"/>
                    </a:cubicBezTo>
                    <a:cubicBezTo>
                      <a:pt x="125208" y="242125"/>
                      <a:pt x="144309" y="249118"/>
                      <a:pt x="197171" y="268180"/>
                    </a:cubicBezTo>
                    <a:cubicBezTo>
                      <a:pt x="248118" y="286612"/>
                      <a:pt x="258935" y="317112"/>
                      <a:pt x="258935" y="342531"/>
                    </a:cubicBezTo>
                    <a:cubicBezTo>
                      <a:pt x="258935" y="388922"/>
                      <a:pt x="223911" y="413072"/>
                      <a:pt x="171049" y="413072"/>
                    </a:cubicBezTo>
                    <a:cubicBezTo>
                      <a:pt x="133479" y="413072"/>
                      <a:pt x="103547" y="401003"/>
                      <a:pt x="73616" y="367955"/>
                    </a:cubicBezTo>
                    <a:lnTo>
                      <a:pt x="74892" y="366681"/>
                    </a:lnTo>
                    <a:cubicBezTo>
                      <a:pt x="86992" y="353339"/>
                      <a:pt x="91447" y="339996"/>
                      <a:pt x="79347" y="329188"/>
                    </a:cubicBezTo>
                    <a:cubicBezTo>
                      <a:pt x="67885" y="319010"/>
                      <a:pt x="54515" y="322838"/>
                      <a:pt x="42408" y="336181"/>
                    </a:cubicBezTo>
                    <a:lnTo>
                      <a:pt x="11207" y="370490"/>
                    </a:lnTo>
                    <a:cubicBezTo>
                      <a:pt x="-894" y="383846"/>
                      <a:pt x="-4710" y="397188"/>
                      <a:pt x="7384" y="407996"/>
                    </a:cubicBezTo>
                    <a:cubicBezTo>
                      <a:pt x="18846" y="418161"/>
                      <a:pt x="32222" y="413716"/>
                      <a:pt x="43684" y="401003"/>
                    </a:cubicBezTo>
                    <a:cubicBezTo>
                      <a:pt x="77432" y="435956"/>
                      <a:pt x="116279" y="457559"/>
                      <a:pt x="169773" y="457559"/>
                    </a:cubicBezTo>
                    <a:cubicBezTo>
                      <a:pt x="245559" y="457559"/>
                      <a:pt x="303507" y="414346"/>
                      <a:pt x="303507" y="341900"/>
                    </a:cubicBezTo>
                    <a:cubicBezTo>
                      <a:pt x="303507" y="301859"/>
                      <a:pt x="285676" y="253557"/>
                      <a:pt x="211804" y="226229"/>
                    </a:cubicBezTo>
                    <a:cubicBezTo>
                      <a:pt x="155764" y="205893"/>
                      <a:pt x="145579" y="202078"/>
                      <a:pt x="134749" y="195085"/>
                    </a:cubicBezTo>
                    <a:cubicBezTo>
                      <a:pt x="108640" y="178570"/>
                      <a:pt x="93362" y="156317"/>
                      <a:pt x="93362" y="127728"/>
                    </a:cubicBezTo>
                    <a:cubicBezTo>
                      <a:pt x="93362" y="83872"/>
                      <a:pt x="129018" y="44474"/>
                      <a:pt x="194618" y="44474"/>
                    </a:cubicBezTo>
                    <a:cubicBezTo>
                      <a:pt x="221996" y="44474"/>
                      <a:pt x="237288" y="51467"/>
                      <a:pt x="253842" y="62275"/>
                    </a:cubicBezTo>
                    <a:cubicBezTo>
                      <a:pt x="243012" y="76891"/>
                      <a:pt x="244289" y="87687"/>
                      <a:pt x="253842" y="95953"/>
                    </a:cubicBezTo>
                    <a:cubicBezTo>
                      <a:pt x="265304" y="105481"/>
                      <a:pt x="278681" y="101673"/>
                      <a:pt x="290781" y="87056"/>
                    </a:cubicBezTo>
                    <a:lnTo>
                      <a:pt x="320713" y="51473"/>
                    </a:lnTo>
                    <a:cubicBezTo>
                      <a:pt x="332175" y="37487"/>
                      <a:pt x="335991" y="24775"/>
                      <a:pt x="323259" y="13980"/>
                    </a:cubicBezTo>
                    <a:cubicBezTo>
                      <a:pt x="311165" y="3809"/>
                      <a:pt x="298427" y="8254"/>
                      <a:pt x="286327" y="22871"/>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1" name="Google Shape;1041;p11"/>
              <p:cNvSpPr/>
              <p:nvPr/>
            </p:nvSpPr>
            <p:spPr>
              <a:xfrm>
                <a:off x="13707378" y="2277229"/>
                <a:ext cx="380817" cy="340275"/>
              </a:xfrm>
              <a:custGeom>
                <a:avLst/>
                <a:gdLst/>
                <a:ahLst/>
                <a:cxnLst/>
                <a:rect l="l" t="t" r="r" b="b"/>
                <a:pathLst>
                  <a:path w="380817" h="340275" extrusionOk="0">
                    <a:moveTo>
                      <a:pt x="358526" y="237972"/>
                    </a:moveTo>
                    <a:cubicBezTo>
                      <a:pt x="345787" y="237972"/>
                      <a:pt x="336233" y="248150"/>
                      <a:pt x="336233" y="259582"/>
                    </a:cubicBezTo>
                    <a:cubicBezTo>
                      <a:pt x="336233" y="265932"/>
                      <a:pt x="336872" y="271020"/>
                      <a:pt x="336872" y="275459"/>
                    </a:cubicBezTo>
                    <a:cubicBezTo>
                      <a:pt x="336872" y="288815"/>
                      <a:pt x="334325" y="295165"/>
                      <a:pt x="322863" y="295795"/>
                    </a:cubicBezTo>
                    <a:cubicBezTo>
                      <a:pt x="308855" y="296439"/>
                      <a:pt x="308217" y="284357"/>
                      <a:pt x="305670" y="262760"/>
                    </a:cubicBezTo>
                    <a:cubicBezTo>
                      <a:pt x="305032" y="255124"/>
                      <a:pt x="304394" y="232247"/>
                      <a:pt x="304394" y="203014"/>
                    </a:cubicBezTo>
                    <a:cubicBezTo>
                      <a:pt x="304394" y="167431"/>
                      <a:pt x="305032" y="124848"/>
                      <a:pt x="305670" y="92431"/>
                    </a:cubicBezTo>
                    <a:cubicBezTo>
                      <a:pt x="306302" y="78458"/>
                      <a:pt x="306302" y="65115"/>
                      <a:pt x="306302" y="52402"/>
                    </a:cubicBezTo>
                    <a:cubicBezTo>
                      <a:pt x="306302" y="40964"/>
                      <a:pt x="306940" y="26978"/>
                      <a:pt x="302479" y="15539"/>
                    </a:cubicBezTo>
                    <a:cubicBezTo>
                      <a:pt x="299301" y="7273"/>
                      <a:pt x="291649" y="2197"/>
                      <a:pt x="282740" y="1553"/>
                    </a:cubicBezTo>
                    <a:cubicBezTo>
                      <a:pt x="271910" y="923"/>
                      <a:pt x="234977" y="2827"/>
                      <a:pt x="229885" y="2827"/>
                    </a:cubicBezTo>
                    <a:cubicBezTo>
                      <a:pt x="217146" y="2827"/>
                      <a:pt x="207599" y="12992"/>
                      <a:pt x="207599" y="25067"/>
                    </a:cubicBezTo>
                    <a:cubicBezTo>
                      <a:pt x="207599" y="37779"/>
                      <a:pt x="217146" y="47307"/>
                      <a:pt x="229885" y="47307"/>
                    </a:cubicBezTo>
                    <a:cubicBezTo>
                      <a:pt x="235615" y="47307"/>
                      <a:pt x="243255" y="47307"/>
                      <a:pt x="261724" y="46033"/>
                    </a:cubicBezTo>
                    <a:cubicBezTo>
                      <a:pt x="261086" y="60650"/>
                      <a:pt x="260454" y="97513"/>
                      <a:pt x="260454" y="138185"/>
                    </a:cubicBezTo>
                    <a:cubicBezTo>
                      <a:pt x="255355" y="220165"/>
                      <a:pt x="236254" y="295789"/>
                      <a:pt x="160474" y="295789"/>
                    </a:cubicBezTo>
                    <a:cubicBezTo>
                      <a:pt x="106981" y="295789"/>
                      <a:pt x="99973" y="228432"/>
                      <a:pt x="99973" y="150897"/>
                    </a:cubicBezTo>
                    <a:lnTo>
                      <a:pt x="100612" y="100061"/>
                    </a:lnTo>
                    <a:cubicBezTo>
                      <a:pt x="100612" y="73993"/>
                      <a:pt x="99973" y="47307"/>
                      <a:pt x="98065" y="20622"/>
                    </a:cubicBezTo>
                    <a:cubicBezTo>
                      <a:pt x="96795" y="11724"/>
                      <a:pt x="89788" y="916"/>
                      <a:pt x="76418" y="286"/>
                    </a:cubicBezTo>
                    <a:cubicBezTo>
                      <a:pt x="38841" y="-357"/>
                      <a:pt x="31840" y="286"/>
                      <a:pt x="24832" y="286"/>
                    </a:cubicBezTo>
                    <a:cubicBezTo>
                      <a:pt x="12100" y="286"/>
                      <a:pt x="0" y="9170"/>
                      <a:pt x="0" y="22526"/>
                    </a:cubicBezTo>
                    <a:cubicBezTo>
                      <a:pt x="0" y="33965"/>
                      <a:pt x="8271" y="43492"/>
                      <a:pt x="19739" y="44766"/>
                    </a:cubicBezTo>
                    <a:cubicBezTo>
                      <a:pt x="23562" y="45397"/>
                      <a:pt x="28017" y="45397"/>
                      <a:pt x="33110" y="45397"/>
                    </a:cubicBezTo>
                    <a:lnTo>
                      <a:pt x="54764" y="44766"/>
                    </a:lnTo>
                    <a:cubicBezTo>
                      <a:pt x="55395" y="63198"/>
                      <a:pt x="56034" y="81629"/>
                      <a:pt x="56034" y="100061"/>
                    </a:cubicBezTo>
                    <a:lnTo>
                      <a:pt x="55395" y="150267"/>
                    </a:lnTo>
                    <a:cubicBezTo>
                      <a:pt x="55395" y="285000"/>
                      <a:pt x="87241" y="340275"/>
                      <a:pt x="160474" y="340275"/>
                    </a:cubicBezTo>
                    <a:cubicBezTo>
                      <a:pt x="208869" y="340275"/>
                      <a:pt x="241346" y="316768"/>
                      <a:pt x="263001" y="281172"/>
                    </a:cubicBezTo>
                    <a:cubicBezTo>
                      <a:pt x="264915" y="295158"/>
                      <a:pt x="269370" y="308501"/>
                      <a:pt x="278924" y="319940"/>
                    </a:cubicBezTo>
                    <a:cubicBezTo>
                      <a:pt x="289116" y="332652"/>
                      <a:pt x="306940" y="340275"/>
                      <a:pt x="324133" y="340275"/>
                    </a:cubicBezTo>
                    <a:cubicBezTo>
                      <a:pt x="327963" y="340275"/>
                      <a:pt x="331779" y="339645"/>
                      <a:pt x="335602" y="339014"/>
                    </a:cubicBezTo>
                    <a:cubicBezTo>
                      <a:pt x="370626" y="332652"/>
                      <a:pt x="380818" y="302151"/>
                      <a:pt x="380818" y="265295"/>
                    </a:cubicBezTo>
                    <a:lnTo>
                      <a:pt x="380818" y="257671"/>
                    </a:lnTo>
                    <a:cubicBezTo>
                      <a:pt x="379535" y="246239"/>
                      <a:pt x="369981" y="237972"/>
                      <a:pt x="358526" y="237972"/>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2" name="Google Shape;1042;p11"/>
              <p:cNvSpPr/>
              <p:nvPr/>
            </p:nvSpPr>
            <p:spPr>
              <a:xfrm>
                <a:off x="14094598" y="2165665"/>
                <a:ext cx="338779" cy="452489"/>
              </a:xfrm>
              <a:custGeom>
                <a:avLst/>
                <a:gdLst/>
                <a:ahLst/>
                <a:cxnLst/>
                <a:rect l="l" t="t" r="r" b="b"/>
                <a:pathLst>
                  <a:path w="338779" h="452489" extrusionOk="0">
                    <a:moveTo>
                      <a:pt x="203138" y="105494"/>
                    </a:moveTo>
                    <a:cubicBezTo>
                      <a:pt x="152190" y="105494"/>
                      <a:pt x="116535" y="128371"/>
                      <a:pt x="93604" y="160789"/>
                    </a:cubicBezTo>
                    <a:lnTo>
                      <a:pt x="93604" y="81343"/>
                    </a:lnTo>
                    <a:cubicBezTo>
                      <a:pt x="93604" y="58466"/>
                      <a:pt x="93604" y="40672"/>
                      <a:pt x="92966" y="22240"/>
                    </a:cubicBezTo>
                    <a:cubicBezTo>
                      <a:pt x="92966" y="10171"/>
                      <a:pt x="82774" y="630"/>
                      <a:pt x="70680" y="630"/>
                    </a:cubicBezTo>
                    <a:lnTo>
                      <a:pt x="56033" y="1274"/>
                    </a:lnTo>
                    <a:cubicBezTo>
                      <a:pt x="46486" y="1274"/>
                      <a:pt x="40755" y="0"/>
                      <a:pt x="22286" y="0"/>
                    </a:cubicBezTo>
                    <a:cubicBezTo>
                      <a:pt x="10185" y="0"/>
                      <a:pt x="0" y="10178"/>
                      <a:pt x="0" y="22877"/>
                    </a:cubicBezTo>
                    <a:cubicBezTo>
                      <a:pt x="0" y="34328"/>
                      <a:pt x="9547" y="44487"/>
                      <a:pt x="21009" y="44487"/>
                    </a:cubicBezTo>
                    <a:cubicBezTo>
                      <a:pt x="35024" y="45117"/>
                      <a:pt x="42663" y="45760"/>
                      <a:pt x="49032" y="45760"/>
                    </a:cubicBezTo>
                    <a:lnTo>
                      <a:pt x="49032" y="299961"/>
                    </a:lnTo>
                    <a:cubicBezTo>
                      <a:pt x="49032" y="316488"/>
                      <a:pt x="49664" y="345091"/>
                      <a:pt x="50303" y="372407"/>
                    </a:cubicBezTo>
                    <a:cubicBezTo>
                      <a:pt x="50941" y="396571"/>
                      <a:pt x="51573" y="419441"/>
                      <a:pt x="51573" y="430249"/>
                    </a:cubicBezTo>
                    <a:cubicBezTo>
                      <a:pt x="51573" y="442962"/>
                      <a:pt x="61764" y="452489"/>
                      <a:pt x="73858" y="452489"/>
                    </a:cubicBezTo>
                    <a:cubicBezTo>
                      <a:pt x="86597" y="452489"/>
                      <a:pt x="96150" y="442962"/>
                      <a:pt x="96150" y="430249"/>
                    </a:cubicBezTo>
                    <a:cubicBezTo>
                      <a:pt x="96150" y="423256"/>
                      <a:pt x="96150" y="411174"/>
                      <a:pt x="95512" y="397832"/>
                    </a:cubicBezTo>
                    <a:cubicBezTo>
                      <a:pt x="117160" y="428976"/>
                      <a:pt x="149638" y="451846"/>
                      <a:pt x="196768" y="451846"/>
                    </a:cubicBezTo>
                    <a:cubicBezTo>
                      <a:pt x="287194" y="451846"/>
                      <a:pt x="338780" y="366688"/>
                      <a:pt x="338780" y="274549"/>
                    </a:cubicBezTo>
                    <a:cubicBezTo>
                      <a:pt x="338780" y="202091"/>
                      <a:pt x="306940" y="105494"/>
                      <a:pt x="203138" y="105494"/>
                    </a:cubicBezTo>
                    <a:close/>
                    <a:moveTo>
                      <a:pt x="195498" y="407359"/>
                    </a:moveTo>
                    <a:cubicBezTo>
                      <a:pt x="132451" y="407359"/>
                      <a:pt x="94880" y="343811"/>
                      <a:pt x="93604" y="275810"/>
                    </a:cubicBezTo>
                    <a:lnTo>
                      <a:pt x="93604" y="268817"/>
                    </a:lnTo>
                    <a:cubicBezTo>
                      <a:pt x="94874" y="200180"/>
                      <a:pt x="134991" y="149981"/>
                      <a:pt x="198045" y="149981"/>
                    </a:cubicBezTo>
                    <a:cubicBezTo>
                      <a:pt x="270001" y="149981"/>
                      <a:pt x="294202" y="214173"/>
                      <a:pt x="294202" y="272002"/>
                    </a:cubicBezTo>
                    <a:cubicBezTo>
                      <a:pt x="294202" y="338729"/>
                      <a:pt x="261730" y="407359"/>
                      <a:pt x="195498" y="407359"/>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3" name="Google Shape;1043;p11"/>
              <p:cNvSpPr/>
              <p:nvPr/>
            </p:nvSpPr>
            <p:spPr>
              <a:xfrm>
                <a:off x="14468150" y="2271127"/>
                <a:ext cx="282626" cy="346393"/>
              </a:xfrm>
              <a:custGeom>
                <a:avLst/>
                <a:gdLst/>
                <a:ahLst/>
                <a:cxnLst/>
                <a:rect l="l" t="t" r="r" b="b"/>
                <a:pathLst>
                  <a:path w="282626" h="346393" extrusionOk="0">
                    <a:moveTo>
                      <a:pt x="274766" y="7655"/>
                    </a:moveTo>
                    <a:cubicBezTo>
                      <a:pt x="263304" y="-1873"/>
                      <a:pt x="250566" y="1305"/>
                      <a:pt x="237827" y="16552"/>
                    </a:cubicBezTo>
                    <a:lnTo>
                      <a:pt x="232096" y="23545"/>
                    </a:lnTo>
                    <a:cubicBezTo>
                      <a:pt x="211719" y="10833"/>
                      <a:pt x="181155" y="-606"/>
                      <a:pt x="150579" y="25"/>
                    </a:cubicBezTo>
                    <a:cubicBezTo>
                      <a:pt x="91355" y="655"/>
                      <a:pt x="49317" y="42607"/>
                      <a:pt x="50600" y="99169"/>
                    </a:cubicBezTo>
                    <a:cubicBezTo>
                      <a:pt x="51231" y="150649"/>
                      <a:pt x="87538" y="175430"/>
                      <a:pt x="134025" y="195135"/>
                    </a:cubicBezTo>
                    <a:cubicBezTo>
                      <a:pt x="147395" y="200211"/>
                      <a:pt x="160133" y="205300"/>
                      <a:pt x="170963" y="213567"/>
                    </a:cubicBezTo>
                    <a:cubicBezTo>
                      <a:pt x="187525" y="224362"/>
                      <a:pt x="197072" y="240252"/>
                      <a:pt x="197072" y="256149"/>
                    </a:cubicBezTo>
                    <a:cubicBezTo>
                      <a:pt x="197717" y="286650"/>
                      <a:pt x="172872" y="302540"/>
                      <a:pt x="144223" y="303171"/>
                    </a:cubicBezTo>
                    <a:cubicBezTo>
                      <a:pt x="114292" y="303801"/>
                      <a:pt x="90085" y="286013"/>
                      <a:pt x="75445" y="266938"/>
                    </a:cubicBezTo>
                    <a:lnTo>
                      <a:pt x="76708" y="265677"/>
                    </a:lnTo>
                    <a:cubicBezTo>
                      <a:pt x="91355" y="251691"/>
                      <a:pt x="93269" y="238979"/>
                      <a:pt x="82439" y="228814"/>
                    </a:cubicBezTo>
                    <a:cubicBezTo>
                      <a:pt x="72254" y="218006"/>
                      <a:pt x="59515" y="219917"/>
                      <a:pt x="44869" y="234533"/>
                    </a:cubicBezTo>
                    <a:lnTo>
                      <a:pt x="13029" y="266938"/>
                    </a:lnTo>
                    <a:cubicBezTo>
                      <a:pt x="-1618" y="281555"/>
                      <a:pt x="-4164" y="294267"/>
                      <a:pt x="6653" y="304444"/>
                    </a:cubicBezTo>
                    <a:cubicBezTo>
                      <a:pt x="16852" y="314609"/>
                      <a:pt x="30222" y="312698"/>
                      <a:pt x="44237" y="298725"/>
                    </a:cubicBezTo>
                    <a:lnTo>
                      <a:pt x="44237" y="298082"/>
                    </a:lnTo>
                    <a:cubicBezTo>
                      <a:pt x="70345" y="327952"/>
                      <a:pt x="104093" y="347027"/>
                      <a:pt x="144217" y="346377"/>
                    </a:cubicBezTo>
                    <a:cubicBezTo>
                      <a:pt x="199625" y="345747"/>
                      <a:pt x="242920" y="308253"/>
                      <a:pt x="241644" y="255500"/>
                    </a:cubicBezTo>
                    <a:cubicBezTo>
                      <a:pt x="241012" y="226260"/>
                      <a:pt x="225733" y="197670"/>
                      <a:pt x="197066" y="178608"/>
                    </a:cubicBezTo>
                    <a:cubicBezTo>
                      <a:pt x="182419" y="167800"/>
                      <a:pt x="166502" y="161438"/>
                      <a:pt x="151211" y="155718"/>
                    </a:cubicBezTo>
                    <a:cubicBezTo>
                      <a:pt x="123194" y="143649"/>
                      <a:pt x="95822" y="128402"/>
                      <a:pt x="95171" y="97259"/>
                    </a:cubicBezTo>
                    <a:cubicBezTo>
                      <a:pt x="94539" y="66745"/>
                      <a:pt x="117457" y="44505"/>
                      <a:pt x="150579" y="43875"/>
                    </a:cubicBezTo>
                    <a:cubicBezTo>
                      <a:pt x="165858" y="43875"/>
                      <a:pt x="184972" y="47690"/>
                      <a:pt x="203441" y="57848"/>
                    </a:cubicBezTo>
                    <a:cubicBezTo>
                      <a:pt x="195157" y="71203"/>
                      <a:pt x="195802" y="81999"/>
                      <a:pt x="205349" y="89635"/>
                    </a:cubicBezTo>
                    <a:cubicBezTo>
                      <a:pt x="216811" y="99163"/>
                      <a:pt x="229550" y="95985"/>
                      <a:pt x="242288" y="80738"/>
                    </a:cubicBezTo>
                    <a:lnTo>
                      <a:pt x="272220" y="45136"/>
                    </a:lnTo>
                    <a:cubicBezTo>
                      <a:pt x="284964" y="29901"/>
                      <a:pt x="286228" y="16552"/>
                      <a:pt x="274766" y="7655"/>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4" name="Google Shape;1044;p11"/>
              <p:cNvSpPr/>
              <p:nvPr/>
            </p:nvSpPr>
            <p:spPr>
              <a:xfrm>
                <a:off x="14776038" y="2271165"/>
                <a:ext cx="261098" cy="346352"/>
              </a:xfrm>
              <a:custGeom>
                <a:avLst/>
                <a:gdLst/>
                <a:ahLst/>
                <a:cxnLst/>
                <a:rect l="l" t="t" r="r" b="b"/>
                <a:pathLst>
                  <a:path w="261098" h="346352" extrusionOk="0">
                    <a:moveTo>
                      <a:pt x="216527" y="226235"/>
                    </a:moveTo>
                    <a:cubicBezTo>
                      <a:pt x="216527" y="284708"/>
                      <a:pt x="182780" y="301865"/>
                      <a:pt x="145196" y="301865"/>
                    </a:cubicBezTo>
                    <a:cubicBezTo>
                      <a:pt x="84076" y="301865"/>
                      <a:pt x="44584" y="257379"/>
                      <a:pt x="44584" y="172221"/>
                    </a:cubicBezTo>
                    <a:cubicBezTo>
                      <a:pt x="44584" y="102310"/>
                      <a:pt x="71338" y="44480"/>
                      <a:pt x="141380" y="44480"/>
                    </a:cubicBezTo>
                    <a:cubicBezTo>
                      <a:pt x="173864" y="44480"/>
                      <a:pt x="199341" y="57192"/>
                      <a:pt x="207612" y="67370"/>
                    </a:cubicBezTo>
                    <a:cubicBezTo>
                      <a:pt x="225449" y="90247"/>
                      <a:pt x="259829" y="63542"/>
                      <a:pt x="242004" y="38767"/>
                    </a:cubicBezTo>
                    <a:cubicBezTo>
                      <a:pt x="218435" y="12082"/>
                      <a:pt x="177680" y="0"/>
                      <a:pt x="140110" y="0"/>
                    </a:cubicBezTo>
                    <a:cubicBezTo>
                      <a:pt x="45861" y="0"/>
                      <a:pt x="0" y="77535"/>
                      <a:pt x="0" y="171590"/>
                    </a:cubicBezTo>
                    <a:cubicBezTo>
                      <a:pt x="0" y="267556"/>
                      <a:pt x="47763" y="346352"/>
                      <a:pt x="143926" y="346352"/>
                    </a:cubicBezTo>
                    <a:cubicBezTo>
                      <a:pt x="217153" y="346352"/>
                      <a:pt x="261099" y="300605"/>
                      <a:pt x="261099" y="226885"/>
                    </a:cubicBezTo>
                    <a:cubicBezTo>
                      <a:pt x="261105" y="197639"/>
                      <a:pt x="216527" y="197639"/>
                      <a:pt x="216527" y="226235"/>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5" name="Google Shape;1045;p11"/>
              <p:cNvSpPr/>
              <p:nvPr/>
            </p:nvSpPr>
            <p:spPr>
              <a:xfrm>
                <a:off x="15072219" y="2271159"/>
                <a:ext cx="296110" cy="340632"/>
              </a:xfrm>
              <a:custGeom>
                <a:avLst/>
                <a:gdLst/>
                <a:ahLst/>
                <a:cxnLst/>
                <a:rect l="l" t="t" r="r" b="b"/>
                <a:pathLst>
                  <a:path w="296110" h="340632" extrusionOk="0">
                    <a:moveTo>
                      <a:pt x="205039" y="0"/>
                    </a:moveTo>
                    <a:cubicBezTo>
                      <a:pt x="163653" y="0"/>
                      <a:pt x="125437" y="28603"/>
                      <a:pt x="105704" y="75000"/>
                    </a:cubicBezTo>
                    <a:lnTo>
                      <a:pt x="103796" y="27335"/>
                    </a:lnTo>
                    <a:cubicBezTo>
                      <a:pt x="103152" y="15897"/>
                      <a:pt x="93598" y="6999"/>
                      <a:pt x="82142" y="6369"/>
                    </a:cubicBezTo>
                    <a:cubicBezTo>
                      <a:pt x="68140" y="5726"/>
                      <a:pt x="54126" y="6369"/>
                      <a:pt x="40755" y="6369"/>
                    </a:cubicBezTo>
                    <a:lnTo>
                      <a:pt x="22286" y="6369"/>
                    </a:lnTo>
                    <a:cubicBezTo>
                      <a:pt x="10179" y="6369"/>
                      <a:pt x="0" y="16534"/>
                      <a:pt x="0" y="28609"/>
                    </a:cubicBezTo>
                    <a:cubicBezTo>
                      <a:pt x="0" y="41309"/>
                      <a:pt x="10186" y="50849"/>
                      <a:pt x="22286" y="50849"/>
                    </a:cubicBezTo>
                    <a:lnTo>
                      <a:pt x="60488" y="50849"/>
                    </a:lnTo>
                    <a:cubicBezTo>
                      <a:pt x="61765" y="81350"/>
                      <a:pt x="61765" y="117576"/>
                      <a:pt x="61765" y="148720"/>
                    </a:cubicBezTo>
                    <a:lnTo>
                      <a:pt x="61765" y="295522"/>
                    </a:lnTo>
                    <a:lnTo>
                      <a:pt x="32465" y="295522"/>
                    </a:lnTo>
                    <a:cubicBezTo>
                      <a:pt x="20371" y="295522"/>
                      <a:pt x="10179" y="305050"/>
                      <a:pt x="10179" y="317762"/>
                    </a:cubicBezTo>
                    <a:cubicBezTo>
                      <a:pt x="10179" y="329831"/>
                      <a:pt x="20378" y="340002"/>
                      <a:pt x="32465" y="340002"/>
                    </a:cubicBezTo>
                    <a:cubicBezTo>
                      <a:pt x="38841" y="340002"/>
                      <a:pt x="122897" y="340002"/>
                      <a:pt x="136912" y="340633"/>
                    </a:cubicBezTo>
                    <a:cubicBezTo>
                      <a:pt x="149651" y="340633"/>
                      <a:pt x="159198" y="330468"/>
                      <a:pt x="159198" y="317756"/>
                    </a:cubicBezTo>
                    <a:cubicBezTo>
                      <a:pt x="159198" y="305674"/>
                      <a:pt x="149651" y="295516"/>
                      <a:pt x="136912" y="295516"/>
                    </a:cubicBezTo>
                    <a:lnTo>
                      <a:pt x="112712" y="296146"/>
                    </a:lnTo>
                    <a:lnTo>
                      <a:pt x="106336" y="296146"/>
                    </a:lnTo>
                    <a:lnTo>
                      <a:pt x="106336" y="181755"/>
                    </a:lnTo>
                    <a:cubicBezTo>
                      <a:pt x="108244" y="110583"/>
                      <a:pt x="168120" y="44487"/>
                      <a:pt x="205039" y="44487"/>
                    </a:cubicBezTo>
                    <a:cubicBezTo>
                      <a:pt x="229885" y="44487"/>
                      <a:pt x="250262" y="59734"/>
                      <a:pt x="251539" y="83884"/>
                    </a:cubicBezTo>
                    <a:cubicBezTo>
                      <a:pt x="252170" y="95966"/>
                      <a:pt x="261724" y="105494"/>
                      <a:pt x="273824" y="105494"/>
                    </a:cubicBezTo>
                    <a:cubicBezTo>
                      <a:pt x="285918" y="105494"/>
                      <a:pt x="296110" y="95329"/>
                      <a:pt x="296110" y="83254"/>
                    </a:cubicBezTo>
                    <a:cubicBezTo>
                      <a:pt x="296117" y="34322"/>
                      <a:pt x="248354" y="0"/>
                      <a:pt x="205039" y="0"/>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6" name="Google Shape;1046;p11"/>
              <p:cNvSpPr/>
              <p:nvPr/>
            </p:nvSpPr>
            <p:spPr>
              <a:xfrm>
                <a:off x="15394508" y="2122973"/>
                <a:ext cx="115170" cy="114175"/>
              </a:xfrm>
              <a:custGeom>
                <a:avLst/>
                <a:gdLst/>
                <a:ahLst/>
                <a:cxnLst/>
                <a:rect l="l" t="t" r="r" b="b"/>
                <a:pathLst>
                  <a:path w="115170" h="114175" extrusionOk="0">
                    <a:moveTo>
                      <a:pt x="26058" y="104973"/>
                    </a:moveTo>
                    <a:cubicBezTo>
                      <a:pt x="37520" y="113227"/>
                      <a:pt x="52166" y="115781"/>
                      <a:pt x="67445" y="113227"/>
                    </a:cubicBezTo>
                    <a:cubicBezTo>
                      <a:pt x="98021" y="108138"/>
                      <a:pt x="119030" y="78918"/>
                      <a:pt x="114575" y="48405"/>
                    </a:cubicBezTo>
                    <a:cubicBezTo>
                      <a:pt x="109476" y="17261"/>
                      <a:pt x="80183" y="-4336"/>
                      <a:pt x="48975" y="740"/>
                    </a:cubicBezTo>
                    <a:cubicBezTo>
                      <a:pt x="17780" y="5829"/>
                      <a:pt x="-3874" y="34431"/>
                      <a:pt x="581" y="64932"/>
                    </a:cubicBezTo>
                    <a:cubicBezTo>
                      <a:pt x="3772" y="81459"/>
                      <a:pt x="12687" y="96076"/>
                      <a:pt x="26058" y="104973"/>
                    </a:cubicBezTo>
                    <a:close/>
                    <a:moveTo>
                      <a:pt x="54081" y="38877"/>
                    </a:moveTo>
                    <a:cubicBezTo>
                      <a:pt x="66187" y="36973"/>
                      <a:pt x="75735" y="42692"/>
                      <a:pt x="77649" y="53493"/>
                    </a:cubicBezTo>
                    <a:cubicBezTo>
                      <a:pt x="78926" y="64932"/>
                      <a:pt x="71919" y="73829"/>
                      <a:pt x="59812" y="75733"/>
                    </a:cubicBezTo>
                    <a:cubicBezTo>
                      <a:pt x="48350" y="77638"/>
                      <a:pt x="38802" y="70645"/>
                      <a:pt x="36888" y="59206"/>
                    </a:cubicBezTo>
                    <a:cubicBezTo>
                      <a:pt x="35611" y="49042"/>
                      <a:pt x="42619" y="40151"/>
                      <a:pt x="54081" y="38877"/>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7" name="Google Shape;1047;p11"/>
              <p:cNvSpPr/>
              <p:nvPr/>
            </p:nvSpPr>
            <p:spPr>
              <a:xfrm>
                <a:off x="15384278" y="2277528"/>
                <a:ext cx="177035" cy="334263"/>
              </a:xfrm>
              <a:custGeom>
                <a:avLst/>
                <a:gdLst/>
                <a:ahLst/>
                <a:cxnLst/>
                <a:rect l="l" t="t" r="r" b="b"/>
                <a:pathLst>
                  <a:path w="177035" h="334263" extrusionOk="0">
                    <a:moveTo>
                      <a:pt x="154743" y="289784"/>
                    </a:moveTo>
                    <a:lnTo>
                      <a:pt x="108257" y="289784"/>
                    </a:lnTo>
                    <a:lnTo>
                      <a:pt x="109534" y="118193"/>
                    </a:lnTo>
                    <a:cubicBezTo>
                      <a:pt x="109534" y="51467"/>
                      <a:pt x="108257" y="44487"/>
                      <a:pt x="107625" y="35583"/>
                    </a:cubicBezTo>
                    <a:lnTo>
                      <a:pt x="106349" y="20966"/>
                    </a:lnTo>
                    <a:cubicBezTo>
                      <a:pt x="105717" y="9528"/>
                      <a:pt x="96151" y="0"/>
                      <a:pt x="84063" y="0"/>
                    </a:cubicBezTo>
                    <a:lnTo>
                      <a:pt x="25470" y="0"/>
                    </a:lnTo>
                    <a:cubicBezTo>
                      <a:pt x="13377" y="0"/>
                      <a:pt x="3185" y="9528"/>
                      <a:pt x="3185" y="22240"/>
                    </a:cubicBezTo>
                    <a:cubicBezTo>
                      <a:pt x="3185" y="34309"/>
                      <a:pt x="12732" y="43837"/>
                      <a:pt x="24839" y="44480"/>
                    </a:cubicBezTo>
                    <a:cubicBezTo>
                      <a:pt x="36932" y="45111"/>
                      <a:pt x="53487" y="45111"/>
                      <a:pt x="63041" y="45111"/>
                    </a:cubicBezTo>
                    <a:cubicBezTo>
                      <a:pt x="63686" y="52104"/>
                      <a:pt x="64962" y="66077"/>
                      <a:pt x="64962" y="118830"/>
                    </a:cubicBezTo>
                    <a:lnTo>
                      <a:pt x="63686" y="289777"/>
                    </a:lnTo>
                    <a:lnTo>
                      <a:pt x="22286" y="289777"/>
                    </a:lnTo>
                    <a:cubicBezTo>
                      <a:pt x="10192" y="289777"/>
                      <a:pt x="0" y="299955"/>
                      <a:pt x="0" y="312667"/>
                    </a:cubicBezTo>
                    <a:cubicBezTo>
                      <a:pt x="0" y="324106"/>
                      <a:pt x="9567" y="334264"/>
                      <a:pt x="21654" y="334264"/>
                    </a:cubicBezTo>
                    <a:lnTo>
                      <a:pt x="154750" y="334264"/>
                    </a:lnTo>
                    <a:cubicBezTo>
                      <a:pt x="166844" y="334264"/>
                      <a:pt x="177036" y="324099"/>
                      <a:pt x="177036" y="312024"/>
                    </a:cubicBezTo>
                    <a:cubicBezTo>
                      <a:pt x="177029" y="299311"/>
                      <a:pt x="166831" y="289784"/>
                      <a:pt x="154743" y="289784"/>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8" name="Google Shape;1048;p11"/>
              <p:cNvSpPr/>
              <p:nvPr/>
            </p:nvSpPr>
            <p:spPr>
              <a:xfrm>
                <a:off x="15586170" y="2165665"/>
                <a:ext cx="338786" cy="452489"/>
              </a:xfrm>
              <a:custGeom>
                <a:avLst/>
                <a:gdLst/>
                <a:ahLst/>
                <a:cxnLst/>
                <a:rect l="l" t="t" r="r" b="b"/>
                <a:pathLst>
                  <a:path w="338786" h="452489" extrusionOk="0">
                    <a:moveTo>
                      <a:pt x="203144" y="105494"/>
                    </a:moveTo>
                    <a:cubicBezTo>
                      <a:pt x="152203" y="105494"/>
                      <a:pt x="116535" y="128371"/>
                      <a:pt x="93611" y="160789"/>
                    </a:cubicBezTo>
                    <a:lnTo>
                      <a:pt x="93611" y="81343"/>
                    </a:lnTo>
                    <a:cubicBezTo>
                      <a:pt x="93611" y="58466"/>
                      <a:pt x="93611" y="40672"/>
                      <a:pt x="92979" y="22240"/>
                    </a:cubicBezTo>
                    <a:cubicBezTo>
                      <a:pt x="92979" y="10171"/>
                      <a:pt x="82780" y="630"/>
                      <a:pt x="70693" y="630"/>
                    </a:cubicBezTo>
                    <a:lnTo>
                      <a:pt x="56046" y="1274"/>
                    </a:lnTo>
                    <a:cubicBezTo>
                      <a:pt x="46480" y="1274"/>
                      <a:pt x="40755" y="0"/>
                      <a:pt x="22286" y="0"/>
                    </a:cubicBezTo>
                    <a:cubicBezTo>
                      <a:pt x="10192" y="0"/>
                      <a:pt x="0" y="10178"/>
                      <a:pt x="0" y="22877"/>
                    </a:cubicBezTo>
                    <a:cubicBezTo>
                      <a:pt x="0" y="34328"/>
                      <a:pt x="9567" y="44487"/>
                      <a:pt x="21022" y="44487"/>
                    </a:cubicBezTo>
                    <a:cubicBezTo>
                      <a:pt x="35024" y="45117"/>
                      <a:pt x="42663" y="45760"/>
                      <a:pt x="49039" y="45760"/>
                    </a:cubicBezTo>
                    <a:lnTo>
                      <a:pt x="49039" y="299961"/>
                    </a:lnTo>
                    <a:cubicBezTo>
                      <a:pt x="49039" y="316488"/>
                      <a:pt x="49671" y="345091"/>
                      <a:pt x="50316" y="372407"/>
                    </a:cubicBezTo>
                    <a:cubicBezTo>
                      <a:pt x="50947" y="396571"/>
                      <a:pt x="51579" y="419441"/>
                      <a:pt x="51579" y="430249"/>
                    </a:cubicBezTo>
                    <a:cubicBezTo>
                      <a:pt x="51579" y="442962"/>
                      <a:pt x="61777" y="452489"/>
                      <a:pt x="73865" y="452489"/>
                    </a:cubicBezTo>
                    <a:cubicBezTo>
                      <a:pt x="86603" y="452489"/>
                      <a:pt x="96151" y="442962"/>
                      <a:pt x="96151" y="430249"/>
                    </a:cubicBezTo>
                    <a:cubicBezTo>
                      <a:pt x="96151" y="423256"/>
                      <a:pt x="96151" y="411174"/>
                      <a:pt x="95519" y="397832"/>
                    </a:cubicBezTo>
                    <a:cubicBezTo>
                      <a:pt x="117173" y="428976"/>
                      <a:pt x="149644" y="451846"/>
                      <a:pt x="196781" y="451846"/>
                    </a:cubicBezTo>
                    <a:cubicBezTo>
                      <a:pt x="287201" y="451846"/>
                      <a:pt x="338786" y="366688"/>
                      <a:pt x="338786" y="274549"/>
                    </a:cubicBezTo>
                    <a:cubicBezTo>
                      <a:pt x="338786" y="202091"/>
                      <a:pt x="306947" y="105494"/>
                      <a:pt x="203144" y="105494"/>
                    </a:cubicBezTo>
                    <a:close/>
                    <a:moveTo>
                      <a:pt x="195505" y="407359"/>
                    </a:moveTo>
                    <a:cubicBezTo>
                      <a:pt x="132458" y="407359"/>
                      <a:pt x="94893" y="343811"/>
                      <a:pt x="93611" y="275810"/>
                    </a:cubicBezTo>
                    <a:lnTo>
                      <a:pt x="93611" y="268817"/>
                    </a:lnTo>
                    <a:cubicBezTo>
                      <a:pt x="94887" y="200180"/>
                      <a:pt x="134998" y="149981"/>
                      <a:pt x="198045" y="149981"/>
                    </a:cubicBezTo>
                    <a:cubicBezTo>
                      <a:pt x="270008" y="149981"/>
                      <a:pt x="294208" y="214173"/>
                      <a:pt x="294208" y="272002"/>
                    </a:cubicBezTo>
                    <a:cubicBezTo>
                      <a:pt x="294208" y="338729"/>
                      <a:pt x="261737" y="407359"/>
                      <a:pt x="195505" y="407359"/>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9" name="Google Shape;1049;p11"/>
              <p:cNvSpPr/>
              <p:nvPr/>
            </p:nvSpPr>
            <p:spPr>
              <a:xfrm>
                <a:off x="15974016" y="2271165"/>
                <a:ext cx="263651" cy="346358"/>
              </a:xfrm>
              <a:custGeom>
                <a:avLst/>
                <a:gdLst/>
                <a:ahLst/>
                <a:cxnLst/>
                <a:rect l="l" t="t" r="r" b="b"/>
                <a:pathLst>
                  <a:path w="263651" h="346358" extrusionOk="0">
                    <a:moveTo>
                      <a:pt x="242629" y="198919"/>
                    </a:moveTo>
                    <a:cubicBezTo>
                      <a:pt x="252828" y="198276"/>
                      <a:pt x="262375" y="188741"/>
                      <a:pt x="263007" y="178583"/>
                    </a:cubicBezTo>
                    <a:cubicBezTo>
                      <a:pt x="263652" y="170960"/>
                      <a:pt x="263652" y="163967"/>
                      <a:pt x="263652" y="157604"/>
                    </a:cubicBezTo>
                    <a:cubicBezTo>
                      <a:pt x="263652" y="53384"/>
                      <a:pt x="213343" y="0"/>
                      <a:pt x="143926" y="0"/>
                    </a:cubicBezTo>
                    <a:cubicBezTo>
                      <a:pt x="56685" y="0"/>
                      <a:pt x="0" y="84528"/>
                      <a:pt x="0" y="179220"/>
                    </a:cubicBezTo>
                    <a:cubicBezTo>
                      <a:pt x="0" y="239597"/>
                      <a:pt x="17838" y="275186"/>
                      <a:pt x="31853" y="292987"/>
                    </a:cubicBezTo>
                    <a:cubicBezTo>
                      <a:pt x="57961" y="325392"/>
                      <a:pt x="101894" y="346358"/>
                      <a:pt x="143294" y="346358"/>
                    </a:cubicBezTo>
                    <a:cubicBezTo>
                      <a:pt x="195511" y="346358"/>
                      <a:pt x="236267" y="333659"/>
                      <a:pt x="258559" y="289160"/>
                    </a:cubicBezTo>
                    <a:cubicBezTo>
                      <a:pt x="259835" y="286625"/>
                      <a:pt x="261099" y="283440"/>
                      <a:pt x="261099" y="279632"/>
                    </a:cubicBezTo>
                    <a:cubicBezTo>
                      <a:pt x="261099" y="270104"/>
                      <a:pt x="252196" y="258035"/>
                      <a:pt x="239458" y="258035"/>
                    </a:cubicBezTo>
                    <a:cubicBezTo>
                      <a:pt x="231174" y="258035"/>
                      <a:pt x="222897" y="263111"/>
                      <a:pt x="219712" y="270747"/>
                    </a:cubicBezTo>
                    <a:cubicBezTo>
                      <a:pt x="212705" y="285994"/>
                      <a:pt x="197426" y="303152"/>
                      <a:pt x="143294" y="303152"/>
                    </a:cubicBezTo>
                    <a:cubicBezTo>
                      <a:pt x="91077" y="303152"/>
                      <a:pt x="47131" y="261850"/>
                      <a:pt x="45854" y="200193"/>
                    </a:cubicBezTo>
                    <a:lnTo>
                      <a:pt x="124180" y="200193"/>
                    </a:lnTo>
                    <a:cubicBezTo>
                      <a:pt x="156033" y="200180"/>
                      <a:pt x="209526" y="199550"/>
                      <a:pt x="242629" y="198919"/>
                    </a:cubicBezTo>
                    <a:close/>
                    <a:moveTo>
                      <a:pt x="44572" y="156337"/>
                    </a:moveTo>
                    <a:cubicBezTo>
                      <a:pt x="50316" y="93419"/>
                      <a:pt x="88518" y="43850"/>
                      <a:pt x="145196" y="43850"/>
                    </a:cubicBezTo>
                    <a:cubicBezTo>
                      <a:pt x="196782" y="43850"/>
                      <a:pt x="219699" y="90241"/>
                      <a:pt x="219067" y="156337"/>
                    </a:cubicBezTo>
                    <a:lnTo>
                      <a:pt x="44572" y="156337"/>
                    </a:ln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50" name="Google Shape;1050;p11"/>
          <p:cNvGrpSpPr/>
          <p:nvPr/>
        </p:nvGrpSpPr>
        <p:grpSpPr>
          <a:xfrm rot="-810493">
            <a:off x="10140465" y="2237215"/>
            <a:ext cx="1327576" cy="495491"/>
            <a:chOff x="15208913" y="3353899"/>
            <a:chExt cx="1991233" cy="743152"/>
          </a:xfrm>
        </p:grpSpPr>
        <p:sp>
          <p:nvSpPr>
            <p:cNvPr id="1051" name="Google Shape;1051;p11"/>
            <p:cNvSpPr/>
            <p:nvPr/>
          </p:nvSpPr>
          <p:spPr>
            <a:xfrm>
              <a:off x="15208913" y="3353899"/>
              <a:ext cx="1991233" cy="743152"/>
            </a:xfrm>
            <a:custGeom>
              <a:avLst/>
              <a:gdLst/>
              <a:ahLst/>
              <a:cxnLst/>
              <a:rect l="l" t="t" r="r" b="b"/>
              <a:pathLst>
                <a:path w="1991233" h="743152" extrusionOk="0">
                  <a:moveTo>
                    <a:pt x="64986" y="684707"/>
                  </a:moveTo>
                  <a:cubicBezTo>
                    <a:pt x="103198" y="721027"/>
                    <a:pt x="150517" y="735005"/>
                    <a:pt x="192182" y="735005"/>
                  </a:cubicBezTo>
                  <a:cubicBezTo>
                    <a:pt x="193269" y="735009"/>
                    <a:pt x="196073" y="735052"/>
                    <a:pt x="201935" y="735156"/>
                  </a:cubicBezTo>
                  <a:cubicBezTo>
                    <a:pt x="211684" y="735328"/>
                    <a:pt x="226857" y="735595"/>
                    <a:pt x="241095" y="735595"/>
                  </a:cubicBezTo>
                  <a:lnTo>
                    <a:pt x="284057" y="735595"/>
                  </a:lnTo>
                  <a:cubicBezTo>
                    <a:pt x="310557" y="735595"/>
                    <a:pt x="335881" y="729825"/>
                    <a:pt x="358601" y="719618"/>
                  </a:cubicBezTo>
                  <a:cubicBezTo>
                    <a:pt x="380712" y="709682"/>
                    <a:pt x="399676" y="695872"/>
                    <a:pt x="415128" y="679907"/>
                  </a:cubicBezTo>
                  <a:cubicBezTo>
                    <a:pt x="430513" y="691854"/>
                    <a:pt x="447346" y="702328"/>
                    <a:pt x="465542" y="711059"/>
                  </a:cubicBezTo>
                  <a:cubicBezTo>
                    <a:pt x="507972" y="731417"/>
                    <a:pt x="553443" y="740240"/>
                    <a:pt x="598764" y="740240"/>
                  </a:cubicBezTo>
                  <a:cubicBezTo>
                    <a:pt x="636040" y="740240"/>
                    <a:pt x="673252" y="734227"/>
                    <a:pt x="708652" y="720672"/>
                  </a:cubicBezTo>
                  <a:cubicBezTo>
                    <a:pt x="729910" y="729418"/>
                    <a:pt x="753467" y="734426"/>
                    <a:pt x="777425" y="734426"/>
                  </a:cubicBezTo>
                  <a:cubicBezTo>
                    <a:pt x="777425" y="734426"/>
                    <a:pt x="900503" y="735005"/>
                    <a:pt x="901268" y="735005"/>
                  </a:cubicBezTo>
                  <a:cubicBezTo>
                    <a:pt x="913319" y="735005"/>
                    <a:pt x="925031" y="733827"/>
                    <a:pt x="936314" y="731625"/>
                  </a:cubicBezTo>
                  <a:cubicBezTo>
                    <a:pt x="946533" y="733456"/>
                    <a:pt x="957074" y="734426"/>
                    <a:pt x="967867" y="734426"/>
                  </a:cubicBezTo>
                  <a:cubicBezTo>
                    <a:pt x="967867" y="734426"/>
                    <a:pt x="1090945" y="735005"/>
                    <a:pt x="1091709" y="735005"/>
                  </a:cubicBezTo>
                  <a:cubicBezTo>
                    <a:pt x="1117910" y="735005"/>
                    <a:pt x="1142522" y="729446"/>
                    <a:pt x="1164589" y="719838"/>
                  </a:cubicBezTo>
                  <a:cubicBezTo>
                    <a:pt x="1200148" y="733584"/>
                    <a:pt x="1238392" y="740240"/>
                    <a:pt x="1277519" y="740240"/>
                  </a:cubicBezTo>
                  <a:cubicBezTo>
                    <a:pt x="1328523" y="740240"/>
                    <a:pt x="1377408" y="728860"/>
                    <a:pt x="1420558" y="705437"/>
                  </a:cubicBezTo>
                  <a:cubicBezTo>
                    <a:pt x="1449164" y="726234"/>
                    <a:pt x="1486487" y="740830"/>
                    <a:pt x="1528363" y="740830"/>
                  </a:cubicBezTo>
                  <a:cubicBezTo>
                    <a:pt x="1557614" y="740830"/>
                    <a:pt x="1584472" y="733676"/>
                    <a:pt x="1607503" y="722591"/>
                  </a:cubicBezTo>
                  <a:cubicBezTo>
                    <a:pt x="1632198" y="735463"/>
                    <a:pt x="1660768" y="743153"/>
                    <a:pt x="1691513" y="743153"/>
                  </a:cubicBezTo>
                  <a:cubicBezTo>
                    <a:pt x="1729262" y="743153"/>
                    <a:pt x="1768283" y="731497"/>
                    <a:pt x="1801552" y="706562"/>
                  </a:cubicBezTo>
                  <a:cubicBezTo>
                    <a:pt x="1834240" y="682062"/>
                    <a:pt x="1856885" y="648077"/>
                    <a:pt x="1867601" y="611594"/>
                  </a:cubicBezTo>
                  <a:cubicBezTo>
                    <a:pt x="1867601" y="611594"/>
                    <a:pt x="1883862" y="557494"/>
                    <a:pt x="1884260" y="556146"/>
                  </a:cubicBezTo>
                  <a:cubicBezTo>
                    <a:pt x="1884260" y="556146"/>
                    <a:pt x="1891464" y="531410"/>
                    <a:pt x="1891448" y="531346"/>
                  </a:cubicBezTo>
                  <a:cubicBezTo>
                    <a:pt x="1895248" y="519244"/>
                    <a:pt x="1898043" y="507883"/>
                    <a:pt x="1899521" y="501982"/>
                  </a:cubicBezTo>
                  <a:cubicBezTo>
                    <a:pt x="1900660" y="497441"/>
                    <a:pt x="1901197" y="495330"/>
                    <a:pt x="1901671" y="493610"/>
                  </a:cubicBezTo>
                  <a:cubicBezTo>
                    <a:pt x="1902747" y="489732"/>
                    <a:pt x="1903679" y="485813"/>
                    <a:pt x="1904467" y="481867"/>
                  </a:cubicBezTo>
                  <a:cubicBezTo>
                    <a:pt x="1905303" y="477673"/>
                    <a:pt x="1906407" y="473328"/>
                    <a:pt x="1909039" y="463396"/>
                  </a:cubicBezTo>
                  <a:cubicBezTo>
                    <a:pt x="1909326" y="462315"/>
                    <a:pt x="1909636" y="461150"/>
                    <a:pt x="1909509" y="461541"/>
                  </a:cubicBezTo>
                  <a:lnTo>
                    <a:pt x="1917888" y="433146"/>
                  </a:lnTo>
                  <a:cubicBezTo>
                    <a:pt x="1923491" y="428920"/>
                    <a:pt x="1928828" y="424391"/>
                    <a:pt x="1933878" y="419591"/>
                  </a:cubicBezTo>
                  <a:cubicBezTo>
                    <a:pt x="1966299" y="388762"/>
                    <a:pt x="1988425" y="345073"/>
                    <a:pt x="1991010" y="295466"/>
                  </a:cubicBezTo>
                  <a:cubicBezTo>
                    <a:pt x="1991157" y="292625"/>
                    <a:pt x="1991233" y="289780"/>
                    <a:pt x="1991233" y="286931"/>
                  </a:cubicBezTo>
                  <a:cubicBezTo>
                    <a:pt x="1991233" y="236195"/>
                    <a:pt x="1970520" y="189517"/>
                    <a:pt x="1937099" y="156031"/>
                  </a:cubicBezTo>
                  <a:cubicBezTo>
                    <a:pt x="1906343" y="125214"/>
                    <a:pt x="1861281" y="102382"/>
                    <a:pt x="1815248" y="102534"/>
                  </a:cubicBezTo>
                  <a:cubicBezTo>
                    <a:pt x="1800807" y="101907"/>
                    <a:pt x="1787156" y="102154"/>
                    <a:pt x="1779143" y="102274"/>
                  </a:cubicBezTo>
                  <a:cubicBezTo>
                    <a:pt x="1774603" y="102342"/>
                    <a:pt x="1771532" y="102382"/>
                    <a:pt x="1768717" y="102382"/>
                  </a:cubicBezTo>
                  <a:cubicBezTo>
                    <a:pt x="1766144" y="102382"/>
                    <a:pt x="1763571" y="102442"/>
                    <a:pt x="1761003" y="102565"/>
                  </a:cubicBezTo>
                  <a:cubicBezTo>
                    <a:pt x="1753954" y="102901"/>
                    <a:pt x="1747486" y="102901"/>
                    <a:pt x="1740437" y="102565"/>
                  </a:cubicBezTo>
                  <a:cubicBezTo>
                    <a:pt x="1737869" y="102442"/>
                    <a:pt x="1735296" y="102382"/>
                    <a:pt x="1732723" y="102382"/>
                  </a:cubicBezTo>
                  <a:cubicBezTo>
                    <a:pt x="1716921" y="102382"/>
                    <a:pt x="1701580" y="104401"/>
                    <a:pt x="1686949" y="108164"/>
                  </a:cubicBezTo>
                  <a:cubicBezTo>
                    <a:pt x="1675392" y="105885"/>
                    <a:pt x="1663508" y="104704"/>
                    <a:pt x="1651441" y="104704"/>
                  </a:cubicBezTo>
                  <a:cubicBezTo>
                    <a:pt x="1644376" y="104704"/>
                    <a:pt x="1636136" y="104345"/>
                    <a:pt x="1623162" y="103731"/>
                  </a:cubicBezTo>
                  <a:cubicBezTo>
                    <a:pt x="1620593" y="103607"/>
                    <a:pt x="1618020" y="103547"/>
                    <a:pt x="1615448" y="103547"/>
                  </a:cubicBezTo>
                  <a:cubicBezTo>
                    <a:pt x="1611608" y="103547"/>
                    <a:pt x="1607200" y="103455"/>
                    <a:pt x="1600438" y="103300"/>
                  </a:cubicBezTo>
                  <a:cubicBezTo>
                    <a:pt x="1594245" y="103160"/>
                    <a:pt x="1585762" y="102957"/>
                    <a:pt x="1577128" y="102957"/>
                  </a:cubicBezTo>
                  <a:cubicBezTo>
                    <a:pt x="1565046" y="102957"/>
                    <a:pt x="1553238" y="104154"/>
                    <a:pt x="1541840" y="106400"/>
                  </a:cubicBezTo>
                  <a:cubicBezTo>
                    <a:pt x="1531529" y="104549"/>
                    <a:pt x="1520812" y="103547"/>
                    <a:pt x="1509781" y="103547"/>
                  </a:cubicBezTo>
                  <a:lnTo>
                    <a:pt x="1439526" y="103547"/>
                  </a:lnTo>
                  <a:cubicBezTo>
                    <a:pt x="1417551" y="103547"/>
                    <a:pt x="1396699" y="107458"/>
                    <a:pt x="1377535" y="114381"/>
                  </a:cubicBezTo>
                  <a:cubicBezTo>
                    <a:pt x="1343616" y="101827"/>
                    <a:pt x="1308037" y="95978"/>
                    <a:pt x="1272294" y="95978"/>
                  </a:cubicBezTo>
                  <a:cubicBezTo>
                    <a:pt x="1245301" y="95978"/>
                    <a:pt x="1218360" y="99309"/>
                    <a:pt x="1192147" y="106428"/>
                  </a:cubicBezTo>
                  <a:cubicBezTo>
                    <a:pt x="1181773" y="84115"/>
                    <a:pt x="1167340" y="64897"/>
                    <a:pt x="1150483" y="49332"/>
                  </a:cubicBezTo>
                  <a:cubicBezTo>
                    <a:pt x="1115935" y="17433"/>
                    <a:pt x="1071092" y="583"/>
                    <a:pt x="1025529" y="583"/>
                  </a:cubicBezTo>
                  <a:lnTo>
                    <a:pt x="1011017" y="583"/>
                  </a:lnTo>
                  <a:cubicBezTo>
                    <a:pt x="1006576" y="583"/>
                    <a:pt x="1001929" y="662"/>
                    <a:pt x="998834" y="714"/>
                  </a:cubicBezTo>
                  <a:cubicBezTo>
                    <a:pt x="990455" y="854"/>
                    <a:pt x="985242" y="906"/>
                    <a:pt x="973860" y="583"/>
                  </a:cubicBezTo>
                  <a:cubicBezTo>
                    <a:pt x="949113" y="583"/>
                    <a:pt x="925788" y="5538"/>
                    <a:pt x="904693" y="14181"/>
                  </a:cubicBezTo>
                  <a:cubicBezTo>
                    <a:pt x="882606" y="5199"/>
                    <a:pt x="858946" y="583"/>
                    <a:pt x="835091" y="583"/>
                  </a:cubicBezTo>
                  <a:lnTo>
                    <a:pt x="820579" y="583"/>
                  </a:lnTo>
                  <a:cubicBezTo>
                    <a:pt x="816139" y="583"/>
                    <a:pt x="811491" y="662"/>
                    <a:pt x="808397" y="714"/>
                  </a:cubicBezTo>
                  <a:cubicBezTo>
                    <a:pt x="800018" y="854"/>
                    <a:pt x="794805" y="906"/>
                    <a:pt x="783423" y="583"/>
                  </a:cubicBezTo>
                  <a:cubicBezTo>
                    <a:pt x="731384" y="583"/>
                    <a:pt x="685641" y="22501"/>
                    <a:pt x="653670" y="54527"/>
                  </a:cubicBezTo>
                  <a:cubicBezTo>
                    <a:pt x="641360" y="66857"/>
                    <a:pt x="630548" y="81234"/>
                    <a:pt x="621902" y="97230"/>
                  </a:cubicBezTo>
                  <a:cubicBezTo>
                    <a:pt x="612479" y="96393"/>
                    <a:pt x="603021" y="95982"/>
                    <a:pt x="593547" y="95982"/>
                  </a:cubicBezTo>
                  <a:cubicBezTo>
                    <a:pt x="585482" y="95982"/>
                    <a:pt x="577422" y="96281"/>
                    <a:pt x="569385" y="96887"/>
                  </a:cubicBezTo>
                  <a:cubicBezTo>
                    <a:pt x="560146" y="80040"/>
                    <a:pt x="548390" y="64874"/>
                    <a:pt x="534722" y="51921"/>
                  </a:cubicBezTo>
                  <a:cubicBezTo>
                    <a:pt x="501930" y="20845"/>
                    <a:pt x="457354" y="1744"/>
                    <a:pt x="408888" y="1744"/>
                  </a:cubicBezTo>
                  <a:cubicBezTo>
                    <a:pt x="392480" y="1744"/>
                    <a:pt x="376925" y="1500"/>
                    <a:pt x="359318" y="1217"/>
                  </a:cubicBezTo>
                  <a:cubicBezTo>
                    <a:pt x="340640" y="918"/>
                    <a:pt x="319979" y="587"/>
                    <a:pt x="297112" y="591"/>
                  </a:cubicBezTo>
                  <a:cubicBezTo>
                    <a:pt x="297112" y="591"/>
                    <a:pt x="185057" y="0"/>
                    <a:pt x="184201" y="0"/>
                  </a:cubicBezTo>
                  <a:cubicBezTo>
                    <a:pt x="159653" y="-8"/>
                    <a:pt x="135707" y="4880"/>
                    <a:pt x="113620" y="14050"/>
                  </a:cubicBezTo>
                  <a:cubicBezTo>
                    <a:pt x="91023" y="23431"/>
                    <a:pt x="70788" y="37117"/>
                    <a:pt x="53891" y="54060"/>
                  </a:cubicBezTo>
                  <a:cubicBezTo>
                    <a:pt x="20382" y="87650"/>
                    <a:pt x="0" y="134144"/>
                    <a:pt x="0" y="184557"/>
                  </a:cubicBezTo>
                  <a:cubicBezTo>
                    <a:pt x="0" y="232759"/>
                    <a:pt x="18761" y="277889"/>
                    <a:pt x="50721" y="311367"/>
                  </a:cubicBezTo>
                  <a:cubicBezTo>
                    <a:pt x="50804" y="352515"/>
                    <a:pt x="50896" y="398052"/>
                    <a:pt x="50968" y="433290"/>
                  </a:cubicBezTo>
                  <a:cubicBezTo>
                    <a:pt x="20119" y="469992"/>
                    <a:pt x="5751" y="516251"/>
                    <a:pt x="8351" y="560818"/>
                  </a:cubicBezTo>
                  <a:cubicBezTo>
                    <a:pt x="10518" y="601990"/>
                    <a:pt x="26806" y="648420"/>
                    <a:pt x="64986" y="684707"/>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52" name="Google Shape;1052;p11"/>
            <p:cNvGrpSpPr/>
            <p:nvPr/>
          </p:nvGrpSpPr>
          <p:grpSpPr>
            <a:xfrm>
              <a:off x="15372206" y="3517508"/>
              <a:ext cx="1664649" cy="415932"/>
              <a:chOff x="15372206" y="3517508"/>
              <a:chExt cx="1664649" cy="415932"/>
            </a:xfrm>
          </p:grpSpPr>
          <p:sp>
            <p:nvSpPr>
              <p:cNvPr id="1053" name="Google Shape;1053;p11"/>
              <p:cNvSpPr/>
              <p:nvPr/>
            </p:nvSpPr>
            <p:spPr>
              <a:xfrm>
                <a:off x="15372206" y="3517508"/>
                <a:ext cx="266474" cy="408374"/>
              </a:xfrm>
              <a:custGeom>
                <a:avLst/>
                <a:gdLst/>
                <a:ahLst/>
                <a:cxnLst/>
                <a:rect l="l" t="t" r="r" b="b"/>
                <a:pathLst>
                  <a:path w="266474" h="408374" extrusionOk="0">
                    <a:moveTo>
                      <a:pt x="245583" y="1744"/>
                    </a:moveTo>
                    <a:cubicBezTo>
                      <a:pt x="208426" y="1744"/>
                      <a:pt x="175917" y="591"/>
                      <a:pt x="132951" y="591"/>
                    </a:cubicBezTo>
                    <a:lnTo>
                      <a:pt x="20896" y="0"/>
                    </a:lnTo>
                    <a:cubicBezTo>
                      <a:pt x="9287" y="0"/>
                      <a:pt x="0" y="9313"/>
                      <a:pt x="0" y="20949"/>
                    </a:cubicBezTo>
                    <a:cubicBezTo>
                      <a:pt x="0" y="31994"/>
                      <a:pt x="8706" y="40721"/>
                      <a:pt x="19737" y="40721"/>
                    </a:cubicBezTo>
                    <a:lnTo>
                      <a:pt x="50506" y="40721"/>
                    </a:lnTo>
                    <a:lnTo>
                      <a:pt x="51087" y="329834"/>
                    </a:lnTo>
                    <a:cubicBezTo>
                      <a:pt x="51087" y="341470"/>
                      <a:pt x="51087" y="353684"/>
                      <a:pt x="50506" y="367063"/>
                    </a:cubicBezTo>
                    <a:cubicBezTo>
                      <a:pt x="40056" y="367063"/>
                      <a:pt x="31927" y="367063"/>
                      <a:pt x="27869" y="367654"/>
                    </a:cubicBezTo>
                    <a:cubicBezTo>
                      <a:pt x="14516" y="368807"/>
                      <a:pt x="7551" y="378699"/>
                      <a:pt x="8124" y="388591"/>
                    </a:cubicBezTo>
                    <a:cubicBezTo>
                      <a:pt x="8706" y="399648"/>
                      <a:pt x="16256" y="407784"/>
                      <a:pt x="29028" y="407784"/>
                    </a:cubicBezTo>
                    <a:cubicBezTo>
                      <a:pt x="35416" y="407784"/>
                      <a:pt x="58056" y="408374"/>
                      <a:pt x="77797" y="408374"/>
                    </a:cubicBezTo>
                    <a:lnTo>
                      <a:pt x="120760" y="408374"/>
                    </a:lnTo>
                    <a:cubicBezTo>
                      <a:pt x="132369" y="408374"/>
                      <a:pt x="141079" y="397892"/>
                      <a:pt x="140497" y="386847"/>
                    </a:cubicBezTo>
                    <a:cubicBezTo>
                      <a:pt x="140497" y="375790"/>
                      <a:pt x="130625" y="367063"/>
                      <a:pt x="119593" y="367063"/>
                    </a:cubicBezTo>
                    <a:lnTo>
                      <a:pt x="91724" y="367063"/>
                    </a:lnTo>
                    <a:lnTo>
                      <a:pt x="91724" y="253050"/>
                    </a:lnTo>
                    <a:cubicBezTo>
                      <a:pt x="145718" y="253050"/>
                      <a:pt x="168944" y="253628"/>
                      <a:pt x="184619" y="253628"/>
                    </a:cubicBezTo>
                    <a:lnTo>
                      <a:pt x="184619" y="267008"/>
                    </a:lnTo>
                    <a:cubicBezTo>
                      <a:pt x="184619" y="278643"/>
                      <a:pt x="193910" y="287366"/>
                      <a:pt x="204938" y="287366"/>
                    </a:cubicBezTo>
                    <a:cubicBezTo>
                      <a:pt x="215969" y="287366"/>
                      <a:pt x="225256" y="278643"/>
                      <a:pt x="225256" y="267008"/>
                    </a:cubicBezTo>
                    <a:lnTo>
                      <a:pt x="225256" y="199529"/>
                    </a:lnTo>
                    <a:cubicBezTo>
                      <a:pt x="225256" y="188484"/>
                      <a:pt x="215965" y="179170"/>
                      <a:pt x="204938" y="179170"/>
                    </a:cubicBezTo>
                    <a:cubicBezTo>
                      <a:pt x="193906" y="179170"/>
                      <a:pt x="184619" y="188484"/>
                      <a:pt x="184619" y="199529"/>
                    </a:cubicBezTo>
                    <a:lnTo>
                      <a:pt x="184619" y="212908"/>
                    </a:lnTo>
                    <a:lnTo>
                      <a:pt x="91724" y="212329"/>
                    </a:lnTo>
                    <a:lnTo>
                      <a:pt x="91147" y="40717"/>
                    </a:lnTo>
                    <a:cubicBezTo>
                      <a:pt x="148626" y="40717"/>
                      <a:pt x="219454" y="40717"/>
                      <a:pt x="225256" y="41307"/>
                    </a:cubicBezTo>
                    <a:cubicBezTo>
                      <a:pt x="225838" y="52943"/>
                      <a:pt x="225838" y="63988"/>
                      <a:pt x="225838" y="105299"/>
                    </a:cubicBezTo>
                    <a:cubicBezTo>
                      <a:pt x="225838" y="116922"/>
                      <a:pt x="235129" y="125657"/>
                      <a:pt x="246156" y="125657"/>
                    </a:cubicBezTo>
                    <a:cubicBezTo>
                      <a:pt x="257769" y="125657"/>
                      <a:pt x="266475" y="116344"/>
                      <a:pt x="266475" y="104708"/>
                    </a:cubicBezTo>
                    <a:cubicBezTo>
                      <a:pt x="266475" y="28502"/>
                      <a:pt x="265893" y="31415"/>
                      <a:pt x="265316" y="20358"/>
                    </a:cubicBezTo>
                    <a:cubicBezTo>
                      <a:pt x="264746" y="9892"/>
                      <a:pt x="256037" y="1744"/>
                      <a:pt x="245583" y="174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4" name="Google Shape;1054;p11"/>
              <p:cNvSpPr/>
              <p:nvPr/>
            </p:nvSpPr>
            <p:spPr>
              <a:xfrm>
                <a:off x="15670656" y="3613493"/>
                <a:ext cx="268231" cy="317033"/>
              </a:xfrm>
              <a:custGeom>
                <a:avLst/>
                <a:gdLst/>
                <a:ahLst/>
                <a:cxnLst/>
                <a:rect l="l" t="t" r="r" b="b"/>
                <a:pathLst>
                  <a:path w="268231" h="317033" extrusionOk="0">
                    <a:moveTo>
                      <a:pt x="131796" y="0"/>
                    </a:moveTo>
                    <a:cubicBezTo>
                      <a:pt x="44126" y="0"/>
                      <a:pt x="0" y="69227"/>
                      <a:pt x="0" y="158812"/>
                    </a:cubicBezTo>
                    <a:cubicBezTo>
                      <a:pt x="0" y="248976"/>
                      <a:pt x="44703" y="317034"/>
                      <a:pt x="137021" y="317034"/>
                    </a:cubicBezTo>
                    <a:cubicBezTo>
                      <a:pt x="232238" y="317034"/>
                      <a:pt x="268231" y="243741"/>
                      <a:pt x="268231" y="162878"/>
                    </a:cubicBezTo>
                    <a:cubicBezTo>
                      <a:pt x="268231" y="68648"/>
                      <a:pt x="218884" y="0"/>
                      <a:pt x="131796" y="0"/>
                    </a:cubicBezTo>
                    <a:close/>
                    <a:moveTo>
                      <a:pt x="137021" y="276313"/>
                    </a:moveTo>
                    <a:cubicBezTo>
                      <a:pt x="67347" y="276313"/>
                      <a:pt x="39478" y="224547"/>
                      <a:pt x="39478" y="158233"/>
                    </a:cubicBezTo>
                    <a:cubicBezTo>
                      <a:pt x="39478" y="96564"/>
                      <a:pt x="63863" y="40721"/>
                      <a:pt x="132373" y="40721"/>
                    </a:cubicBezTo>
                    <a:cubicBezTo>
                      <a:pt x="196240" y="40721"/>
                      <a:pt x="228171" y="89011"/>
                      <a:pt x="228171" y="163469"/>
                    </a:cubicBezTo>
                    <a:cubicBezTo>
                      <a:pt x="228171" y="232692"/>
                      <a:pt x="200884" y="276313"/>
                      <a:pt x="137021" y="27631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5" name="Google Shape;1055;p11"/>
              <p:cNvSpPr/>
              <p:nvPr/>
            </p:nvSpPr>
            <p:spPr>
              <a:xfrm>
                <a:off x="15966792" y="3518094"/>
                <a:ext cx="163715" cy="407189"/>
              </a:xfrm>
              <a:custGeom>
                <a:avLst/>
                <a:gdLst/>
                <a:ahLst/>
                <a:cxnLst/>
                <a:rect l="l" t="t" r="r" b="b"/>
                <a:pathLst>
                  <a:path w="163715" h="407189" extrusionOk="0">
                    <a:moveTo>
                      <a:pt x="143393" y="366477"/>
                    </a:moveTo>
                    <a:lnTo>
                      <a:pt x="101011" y="366477"/>
                    </a:lnTo>
                    <a:cubicBezTo>
                      <a:pt x="101593" y="343218"/>
                      <a:pt x="101593" y="320525"/>
                      <a:pt x="102170" y="298419"/>
                    </a:cubicBezTo>
                    <a:cubicBezTo>
                      <a:pt x="102752" y="269913"/>
                      <a:pt x="103337" y="240253"/>
                      <a:pt x="103337" y="210578"/>
                    </a:cubicBezTo>
                    <a:cubicBezTo>
                      <a:pt x="103337" y="150664"/>
                      <a:pt x="101011" y="109947"/>
                      <a:pt x="99271" y="69805"/>
                    </a:cubicBezTo>
                    <a:lnTo>
                      <a:pt x="97531" y="19193"/>
                    </a:lnTo>
                    <a:cubicBezTo>
                      <a:pt x="97531" y="8148"/>
                      <a:pt x="88239" y="0"/>
                      <a:pt x="77212" y="0"/>
                    </a:cubicBezTo>
                    <a:lnTo>
                      <a:pt x="62700" y="0"/>
                    </a:lnTo>
                    <a:cubicBezTo>
                      <a:pt x="53409" y="0"/>
                      <a:pt x="40056" y="579"/>
                      <a:pt x="25544" y="0"/>
                    </a:cubicBezTo>
                    <a:cubicBezTo>
                      <a:pt x="14512" y="0"/>
                      <a:pt x="5225" y="9301"/>
                      <a:pt x="5225" y="20358"/>
                    </a:cubicBezTo>
                    <a:cubicBezTo>
                      <a:pt x="5225" y="31994"/>
                      <a:pt x="14516" y="40717"/>
                      <a:pt x="25544" y="40717"/>
                    </a:cubicBezTo>
                    <a:lnTo>
                      <a:pt x="57475" y="40717"/>
                    </a:lnTo>
                    <a:lnTo>
                      <a:pt x="58634" y="70967"/>
                    </a:lnTo>
                    <a:cubicBezTo>
                      <a:pt x="60374" y="111687"/>
                      <a:pt x="62700" y="151239"/>
                      <a:pt x="62700" y="210574"/>
                    </a:cubicBezTo>
                    <a:cubicBezTo>
                      <a:pt x="62700" y="240245"/>
                      <a:pt x="62118" y="269330"/>
                      <a:pt x="61533" y="297836"/>
                    </a:cubicBezTo>
                    <a:cubicBezTo>
                      <a:pt x="60956" y="319942"/>
                      <a:pt x="60956" y="343214"/>
                      <a:pt x="60374" y="365894"/>
                    </a:cubicBezTo>
                    <a:lnTo>
                      <a:pt x="20319" y="365894"/>
                    </a:lnTo>
                    <a:cubicBezTo>
                      <a:pt x="9283" y="365894"/>
                      <a:pt x="0" y="375195"/>
                      <a:pt x="0" y="386252"/>
                    </a:cubicBezTo>
                    <a:cubicBezTo>
                      <a:pt x="0" y="397298"/>
                      <a:pt x="9283" y="406611"/>
                      <a:pt x="20319" y="406611"/>
                    </a:cubicBezTo>
                    <a:lnTo>
                      <a:pt x="143397" y="407189"/>
                    </a:lnTo>
                    <a:cubicBezTo>
                      <a:pt x="154428" y="407189"/>
                      <a:pt x="163715" y="397888"/>
                      <a:pt x="163715" y="386831"/>
                    </a:cubicBezTo>
                    <a:cubicBezTo>
                      <a:pt x="163711" y="375790"/>
                      <a:pt x="154420" y="366477"/>
                      <a:pt x="143393" y="36647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6" name="Google Shape;1056;p11"/>
              <p:cNvSpPr/>
              <p:nvPr/>
            </p:nvSpPr>
            <p:spPr>
              <a:xfrm>
                <a:off x="16157220" y="3518094"/>
                <a:ext cx="163723" cy="407189"/>
              </a:xfrm>
              <a:custGeom>
                <a:avLst/>
                <a:gdLst/>
                <a:ahLst/>
                <a:cxnLst/>
                <a:rect l="l" t="t" r="r" b="b"/>
                <a:pathLst>
                  <a:path w="163723" h="407189" extrusionOk="0">
                    <a:moveTo>
                      <a:pt x="143401" y="366477"/>
                    </a:moveTo>
                    <a:lnTo>
                      <a:pt x="101019" y="366477"/>
                    </a:lnTo>
                    <a:cubicBezTo>
                      <a:pt x="101597" y="343218"/>
                      <a:pt x="101597" y="320525"/>
                      <a:pt x="102186" y="298419"/>
                    </a:cubicBezTo>
                    <a:cubicBezTo>
                      <a:pt x="102763" y="269913"/>
                      <a:pt x="103337" y="240253"/>
                      <a:pt x="103337" y="210578"/>
                    </a:cubicBezTo>
                    <a:cubicBezTo>
                      <a:pt x="103337" y="150664"/>
                      <a:pt x="101019" y="109947"/>
                      <a:pt x="99279" y="69805"/>
                    </a:cubicBezTo>
                    <a:lnTo>
                      <a:pt x="97539" y="19193"/>
                    </a:lnTo>
                    <a:cubicBezTo>
                      <a:pt x="97539" y="8148"/>
                      <a:pt x="88247" y="0"/>
                      <a:pt x="77220" y="0"/>
                    </a:cubicBezTo>
                    <a:lnTo>
                      <a:pt x="62708" y="0"/>
                    </a:lnTo>
                    <a:cubicBezTo>
                      <a:pt x="53417" y="0"/>
                      <a:pt x="40064" y="579"/>
                      <a:pt x="25552" y="0"/>
                    </a:cubicBezTo>
                    <a:cubicBezTo>
                      <a:pt x="14520" y="0"/>
                      <a:pt x="5233" y="9301"/>
                      <a:pt x="5233" y="20358"/>
                    </a:cubicBezTo>
                    <a:cubicBezTo>
                      <a:pt x="5233" y="31994"/>
                      <a:pt x="14524" y="40717"/>
                      <a:pt x="25552" y="40717"/>
                    </a:cubicBezTo>
                    <a:lnTo>
                      <a:pt x="57483" y="40717"/>
                    </a:lnTo>
                    <a:lnTo>
                      <a:pt x="58642" y="70967"/>
                    </a:lnTo>
                    <a:cubicBezTo>
                      <a:pt x="60382" y="111687"/>
                      <a:pt x="62708" y="151239"/>
                      <a:pt x="62708" y="210574"/>
                    </a:cubicBezTo>
                    <a:cubicBezTo>
                      <a:pt x="62708" y="240245"/>
                      <a:pt x="62126" y="269330"/>
                      <a:pt x="61541" y="297836"/>
                    </a:cubicBezTo>
                    <a:cubicBezTo>
                      <a:pt x="60964" y="319942"/>
                      <a:pt x="60964" y="343214"/>
                      <a:pt x="60382" y="365894"/>
                    </a:cubicBezTo>
                    <a:lnTo>
                      <a:pt x="20327" y="365894"/>
                    </a:lnTo>
                    <a:cubicBezTo>
                      <a:pt x="9295" y="365894"/>
                      <a:pt x="0" y="375195"/>
                      <a:pt x="0" y="386252"/>
                    </a:cubicBezTo>
                    <a:cubicBezTo>
                      <a:pt x="0" y="397298"/>
                      <a:pt x="9295" y="406611"/>
                      <a:pt x="20327" y="406611"/>
                    </a:cubicBezTo>
                    <a:lnTo>
                      <a:pt x="143405" y="407189"/>
                    </a:lnTo>
                    <a:cubicBezTo>
                      <a:pt x="154440" y="407189"/>
                      <a:pt x="163723" y="397888"/>
                      <a:pt x="163723" y="386831"/>
                    </a:cubicBezTo>
                    <a:cubicBezTo>
                      <a:pt x="163723" y="375790"/>
                      <a:pt x="154436" y="366477"/>
                      <a:pt x="143401" y="36647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7" name="Google Shape;1057;p11"/>
              <p:cNvSpPr/>
              <p:nvPr/>
            </p:nvSpPr>
            <p:spPr>
              <a:xfrm>
                <a:off x="16349416" y="3613493"/>
                <a:ext cx="268231" cy="317033"/>
              </a:xfrm>
              <a:custGeom>
                <a:avLst/>
                <a:gdLst/>
                <a:ahLst/>
                <a:cxnLst/>
                <a:rect l="l" t="t" r="r" b="b"/>
                <a:pathLst>
                  <a:path w="268231" h="317033" extrusionOk="0">
                    <a:moveTo>
                      <a:pt x="131792" y="0"/>
                    </a:moveTo>
                    <a:cubicBezTo>
                      <a:pt x="44122" y="0"/>
                      <a:pt x="0" y="69227"/>
                      <a:pt x="0" y="158812"/>
                    </a:cubicBezTo>
                    <a:cubicBezTo>
                      <a:pt x="0" y="248976"/>
                      <a:pt x="44699" y="317034"/>
                      <a:pt x="137017" y="317034"/>
                    </a:cubicBezTo>
                    <a:cubicBezTo>
                      <a:pt x="232230" y="317034"/>
                      <a:pt x="268231" y="243741"/>
                      <a:pt x="268231" y="162878"/>
                    </a:cubicBezTo>
                    <a:cubicBezTo>
                      <a:pt x="268231" y="68648"/>
                      <a:pt x="218872" y="0"/>
                      <a:pt x="131792" y="0"/>
                    </a:cubicBezTo>
                    <a:close/>
                    <a:moveTo>
                      <a:pt x="137017" y="276313"/>
                    </a:moveTo>
                    <a:cubicBezTo>
                      <a:pt x="67351" y="276313"/>
                      <a:pt x="39474" y="224547"/>
                      <a:pt x="39474" y="158233"/>
                    </a:cubicBezTo>
                    <a:cubicBezTo>
                      <a:pt x="39474" y="96564"/>
                      <a:pt x="63867" y="40721"/>
                      <a:pt x="132369" y="40721"/>
                    </a:cubicBezTo>
                    <a:cubicBezTo>
                      <a:pt x="196236" y="40721"/>
                      <a:pt x="228167" y="89011"/>
                      <a:pt x="228167" y="163469"/>
                    </a:cubicBezTo>
                    <a:cubicBezTo>
                      <a:pt x="228167" y="232692"/>
                      <a:pt x="200884" y="276313"/>
                      <a:pt x="137017" y="27631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8" name="Google Shape;1058;p11"/>
              <p:cNvSpPr/>
              <p:nvPr/>
            </p:nvSpPr>
            <p:spPr>
              <a:xfrm>
                <a:off x="16628123" y="3619637"/>
                <a:ext cx="408732" cy="313803"/>
              </a:xfrm>
              <a:custGeom>
                <a:avLst/>
                <a:gdLst/>
                <a:ahLst/>
                <a:cxnLst/>
                <a:rect l="l" t="t" r="r" b="b"/>
                <a:pathLst>
                  <a:path w="408732" h="313803" extrusionOk="0">
                    <a:moveTo>
                      <a:pt x="388995" y="257"/>
                    </a:moveTo>
                    <a:cubicBezTo>
                      <a:pt x="375642" y="-321"/>
                      <a:pt x="362285" y="257"/>
                      <a:pt x="349509" y="257"/>
                    </a:cubicBezTo>
                    <a:cubicBezTo>
                      <a:pt x="337319" y="836"/>
                      <a:pt x="325706" y="836"/>
                      <a:pt x="313516" y="257"/>
                    </a:cubicBezTo>
                    <a:cubicBezTo>
                      <a:pt x="302480" y="257"/>
                      <a:pt x="293197" y="8980"/>
                      <a:pt x="292620" y="20041"/>
                    </a:cubicBezTo>
                    <a:cubicBezTo>
                      <a:pt x="292620" y="31664"/>
                      <a:pt x="301325" y="40978"/>
                      <a:pt x="312353" y="40978"/>
                    </a:cubicBezTo>
                    <a:cubicBezTo>
                      <a:pt x="316423" y="41556"/>
                      <a:pt x="320485" y="41556"/>
                      <a:pt x="323966" y="41556"/>
                    </a:cubicBezTo>
                    <a:cubicBezTo>
                      <a:pt x="310612" y="91011"/>
                      <a:pt x="275782" y="214326"/>
                      <a:pt x="269971" y="230040"/>
                    </a:cubicBezTo>
                    <a:cubicBezTo>
                      <a:pt x="263584" y="212579"/>
                      <a:pt x="224109" y="96825"/>
                      <a:pt x="211330" y="42721"/>
                    </a:cubicBezTo>
                    <a:cubicBezTo>
                      <a:pt x="218307" y="43300"/>
                      <a:pt x="225272" y="43300"/>
                      <a:pt x="232238" y="43300"/>
                    </a:cubicBezTo>
                    <a:cubicBezTo>
                      <a:pt x="243261" y="43300"/>
                      <a:pt x="252556" y="33999"/>
                      <a:pt x="252556" y="22942"/>
                    </a:cubicBezTo>
                    <a:cubicBezTo>
                      <a:pt x="252556" y="11306"/>
                      <a:pt x="243261" y="2583"/>
                      <a:pt x="232238" y="2583"/>
                    </a:cubicBezTo>
                    <a:cubicBezTo>
                      <a:pt x="220625" y="2583"/>
                      <a:pt x="208434" y="2005"/>
                      <a:pt x="196244" y="1430"/>
                    </a:cubicBezTo>
                    <a:cubicBezTo>
                      <a:pt x="184042" y="1430"/>
                      <a:pt x="170689" y="840"/>
                      <a:pt x="157921" y="840"/>
                    </a:cubicBezTo>
                    <a:cubicBezTo>
                      <a:pt x="146885" y="840"/>
                      <a:pt x="137602" y="10153"/>
                      <a:pt x="137602" y="21198"/>
                    </a:cubicBezTo>
                    <a:cubicBezTo>
                      <a:pt x="137602" y="32255"/>
                      <a:pt x="146885" y="41556"/>
                      <a:pt x="157921" y="41556"/>
                    </a:cubicBezTo>
                    <a:lnTo>
                      <a:pt x="165464" y="41556"/>
                    </a:lnTo>
                    <a:cubicBezTo>
                      <a:pt x="155591" y="79954"/>
                      <a:pt x="125412" y="182919"/>
                      <a:pt x="112632" y="220148"/>
                    </a:cubicBezTo>
                    <a:cubicBezTo>
                      <a:pt x="97535" y="153834"/>
                      <a:pt x="82441" y="78785"/>
                      <a:pt x="75476" y="42147"/>
                    </a:cubicBezTo>
                    <a:lnTo>
                      <a:pt x="90573" y="42147"/>
                    </a:lnTo>
                    <a:cubicBezTo>
                      <a:pt x="101023" y="42147"/>
                      <a:pt x="110892" y="33412"/>
                      <a:pt x="110892" y="21789"/>
                    </a:cubicBezTo>
                    <a:cubicBezTo>
                      <a:pt x="110892" y="11306"/>
                      <a:pt x="101597" y="1430"/>
                      <a:pt x="90573" y="1430"/>
                    </a:cubicBezTo>
                    <a:lnTo>
                      <a:pt x="20319" y="1430"/>
                    </a:lnTo>
                    <a:cubicBezTo>
                      <a:pt x="9295" y="1430"/>
                      <a:pt x="0" y="10732"/>
                      <a:pt x="0" y="21789"/>
                    </a:cubicBezTo>
                    <a:cubicBezTo>
                      <a:pt x="0" y="33412"/>
                      <a:pt x="9295" y="42147"/>
                      <a:pt x="20319" y="42147"/>
                    </a:cubicBezTo>
                    <a:lnTo>
                      <a:pt x="34261" y="42147"/>
                    </a:lnTo>
                    <a:cubicBezTo>
                      <a:pt x="37746" y="58427"/>
                      <a:pt x="40637" y="74141"/>
                      <a:pt x="43544" y="89846"/>
                    </a:cubicBezTo>
                    <a:cubicBezTo>
                      <a:pt x="48769" y="113117"/>
                      <a:pt x="53417" y="137546"/>
                      <a:pt x="59215" y="161396"/>
                    </a:cubicBezTo>
                    <a:lnTo>
                      <a:pt x="65603" y="190480"/>
                    </a:lnTo>
                    <a:cubicBezTo>
                      <a:pt x="68510" y="204450"/>
                      <a:pt x="84771" y="277165"/>
                      <a:pt x="89406" y="295767"/>
                    </a:cubicBezTo>
                    <a:cubicBezTo>
                      <a:pt x="91736" y="305659"/>
                      <a:pt x="101597" y="311481"/>
                      <a:pt x="109152" y="311481"/>
                    </a:cubicBezTo>
                    <a:cubicBezTo>
                      <a:pt x="116117" y="311481"/>
                      <a:pt x="125989" y="306246"/>
                      <a:pt x="128896" y="296932"/>
                    </a:cubicBezTo>
                    <a:cubicBezTo>
                      <a:pt x="135862" y="274252"/>
                      <a:pt x="132955" y="280652"/>
                      <a:pt x="144567" y="247489"/>
                    </a:cubicBezTo>
                    <a:lnTo>
                      <a:pt x="156758" y="210839"/>
                    </a:lnTo>
                    <a:cubicBezTo>
                      <a:pt x="161983" y="195137"/>
                      <a:pt x="167793" y="178266"/>
                      <a:pt x="187526" y="109618"/>
                    </a:cubicBezTo>
                    <a:cubicBezTo>
                      <a:pt x="193341" y="128245"/>
                      <a:pt x="207845" y="171866"/>
                      <a:pt x="211919" y="185245"/>
                    </a:cubicBezTo>
                    <a:cubicBezTo>
                      <a:pt x="219462" y="213173"/>
                      <a:pt x="230497" y="241679"/>
                      <a:pt x="241521" y="269017"/>
                    </a:cubicBezTo>
                    <a:lnTo>
                      <a:pt x="253723" y="300424"/>
                    </a:lnTo>
                    <a:cubicBezTo>
                      <a:pt x="256618" y="307403"/>
                      <a:pt x="263006" y="313803"/>
                      <a:pt x="272301" y="313803"/>
                    </a:cubicBezTo>
                    <a:cubicBezTo>
                      <a:pt x="281007" y="313803"/>
                      <a:pt x="289127" y="308568"/>
                      <a:pt x="292034" y="298676"/>
                    </a:cubicBezTo>
                    <a:lnTo>
                      <a:pt x="308295" y="244576"/>
                    </a:lnTo>
                    <a:lnTo>
                      <a:pt x="316427" y="216661"/>
                    </a:lnTo>
                    <a:cubicBezTo>
                      <a:pt x="319912" y="205604"/>
                      <a:pt x="322229" y="194555"/>
                      <a:pt x="325133" y="184076"/>
                    </a:cubicBezTo>
                    <a:cubicBezTo>
                      <a:pt x="327450" y="172453"/>
                      <a:pt x="330358" y="161970"/>
                      <a:pt x="333265" y="150925"/>
                    </a:cubicBezTo>
                    <a:lnTo>
                      <a:pt x="357645" y="68319"/>
                    </a:lnTo>
                    <a:lnTo>
                      <a:pt x="360553" y="60761"/>
                    </a:lnTo>
                    <a:lnTo>
                      <a:pt x="366940" y="40978"/>
                    </a:lnTo>
                    <a:cubicBezTo>
                      <a:pt x="373906" y="40399"/>
                      <a:pt x="380871" y="40399"/>
                      <a:pt x="387837" y="40978"/>
                    </a:cubicBezTo>
                    <a:cubicBezTo>
                      <a:pt x="398860" y="40978"/>
                      <a:pt x="408155" y="32255"/>
                      <a:pt x="408732" y="21194"/>
                    </a:cubicBezTo>
                    <a:cubicBezTo>
                      <a:pt x="408725" y="10149"/>
                      <a:pt x="400019" y="257"/>
                      <a:pt x="388995" y="25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59" name="Google Shape;1059;p11"/>
          <p:cNvGrpSpPr/>
          <p:nvPr/>
        </p:nvGrpSpPr>
        <p:grpSpPr>
          <a:xfrm rot="510656">
            <a:off x="9564909" y="2993547"/>
            <a:ext cx="1069999" cy="568843"/>
            <a:chOff x="14347269" y="4490086"/>
            <a:chExt cx="1604978" cy="853254"/>
          </a:xfrm>
        </p:grpSpPr>
        <p:sp>
          <p:nvSpPr>
            <p:cNvPr id="1060" name="Google Shape;1060;p11"/>
            <p:cNvSpPr/>
            <p:nvPr/>
          </p:nvSpPr>
          <p:spPr>
            <a:xfrm>
              <a:off x="14347269" y="4490086"/>
              <a:ext cx="1604978" cy="853254"/>
            </a:xfrm>
            <a:custGeom>
              <a:avLst/>
              <a:gdLst/>
              <a:ahLst/>
              <a:cxnLst/>
              <a:rect l="l" t="t" r="r" b="b"/>
              <a:pathLst>
                <a:path w="1604978" h="853254" extrusionOk="0">
                  <a:moveTo>
                    <a:pt x="54126" y="791900"/>
                  </a:moveTo>
                  <a:cubicBezTo>
                    <a:pt x="88142" y="825974"/>
                    <a:pt x="135326" y="846482"/>
                    <a:pt x="183770" y="846482"/>
                  </a:cubicBezTo>
                  <a:cubicBezTo>
                    <a:pt x="184111" y="846482"/>
                    <a:pt x="354630" y="846482"/>
                    <a:pt x="355834" y="846479"/>
                  </a:cubicBezTo>
                  <a:cubicBezTo>
                    <a:pt x="355834" y="846479"/>
                    <a:pt x="444811" y="845814"/>
                    <a:pt x="444811" y="845810"/>
                  </a:cubicBezTo>
                  <a:cubicBezTo>
                    <a:pt x="462777" y="845810"/>
                    <a:pt x="480441" y="843305"/>
                    <a:pt x="497332" y="838424"/>
                  </a:cubicBezTo>
                  <a:cubicBezTo>
                    <a:pt x="514997" y="844077"/>
                    <a:pt x="533842" y="847161"/>
                    <a:pt x="553308" y="847161"/>
                  </a:cubicBezTo>
                  <a:lnTo>
                    <a:pt x="695008" y="847161"/>
                  </a:lnTo>
                  <a:cubicBezTo>
                    <a:pt x="709321" y="847161"/>
                    <a:pt x="723163" y="845514"/>
                    <a:pt x="736375" y="842466"/>
                  </a:cubicBezTo>
                  <a:cubicBezTo>
                    <a:pt x="749590" y="845514"/>
                    <a:pt x="763428" y="847161"/>
                    <a:pt x="777742" y="847161"/>
                  </a:cubicBezTo>
                  <a:lnTo>
                    <a:pt x="871986" y="847161"/>
                  </a:lnTo>
                  <a:cubicBezTo>
                    <a:pt x="898472" y="847161"/>
                    <a:pt x="923853" y="841553"/>
                    <a:pt x="946855" y="831376"/>
                  </a:cubicBezTo>
                  <a:cubicBezTo>
                    <a:pt x="965383" y="839585"/>
                    <a:pt x="985625" y="844862"/>
                    <a:pt x="1006817" y="846016"/>
                  </a:cubicBezTo>
                  <a:cubicBezTo>
                    <a:pt x="1024524" y="847370"/>
                    <a:pt x="1044470" y="847106"/>
                    <a:pt x="1119452" y="846486"/>
                  </a:cubicBezTo>
                  <a:cubicBezTo>
                    <a:pt x="1143533" y="846486"/>
                    <a:pt x="1167797" y="841858"/>
                    <a:pt x="1190784" y="832315"/>
                  </a:cubicBezTo>
                  <a:cubicBezTo>
                    <a:pt x="1192982" y="831402"/>
                    <a:pt x="1195162" y="830447"/>
                    <a:pt x="1197322" y="829450"/>
                  </a:cubicBezTo>
                  <a:cubicBezTo>
                    <a:pt x="1233319" y="844254"/>
                    <a:pt x="1273559" y="853254"/>
                    <a:pt x="1315433" y="853254"/>
                  </a:cubicBezTo>
                  <a:cubicBezTo>
                    <a:pt x="1361204" y="853254"/>
                    <a:pt x="1425506" y="847228"/>
                    <a:pt x="1485664" y="809984"/>
                  </a:cubicBezTo>
                  <a:cubicBezTo>
                    <a:pt x="1527797" y="783900"/>
                    <a:pt x="1560372" y="747115"/>
                    <a:pt x="1582508" y="702767"/>
                  </a:cubicBezTo>
                  <a:cubicBezTo>
                    <a:pt x="1588601" y="690561"/>
                    <a:pt x="1602256" y="660750"/>
                    <a:pt x="1602256" y="620264"/>
                  </a:cubicBezTo>
                  <a:cubicBezTo>
                    <a:pt x="1602256" y="602261"/>
                    <a:pt x="1599592" y="585264"/>
                    <a:pt x="1594988" y="569515"/>
                  </a:cubicBezTo>
                  <a:cubicBezTo>
                    <a:pt x="1599662" y="555872"/>
                    <a:pt x="1602779" y="541257"/>
                    <a:pt x="1603716" y="525900"/>
                  </a:cubicBezTo>
                  <a:cubicBezTo>
                    <a:pt x="1605055" y="510048"/>
                    <a:pt x="1604978" y="496151"/>
                    <a:pt x="1604978" y="489868"/>
                  </a:cubicBezTo>
                  <a:cubicBezTo>
                    <a:pt x="1604978" y="410159"/>
                    <a:pt x="1585940" y="328088"/>
                    <a:pt x="1533325" y="262563"/>
                  </a:cubicBezTo>
                  <a:cubicBezTo>
                    <a:pt x="1507726" y="230682"/>
                    <a:pt x="1475697" y="204877"/>
                    <a:pt x="1438551" y="187054"/>
                  </a:cubicBezTo>
                  <a:cubicBezTo>
                    <a:pt x="1398853" y="168006"/>
                    <a:pt x="1356918" y="159774"/>
                    <a:pt x="1316107" y="159774"/>
                  </a:cubicBezTo>
                  <a:cubicBezTo>
                    <a:pt x="1264314" y="159774"/>
                    <a:pt x="1217060" y="172864"/>
                    <a:pt x="1176121" y="194993"/>
                  </a:cubicBezTo>
                  <a:cubicBezTo>
                    <a:pt x="1166128" y="188762"/>
                    <a:pt x="1155391" y="183395"/>
                    <a:pt x="1143992" y="179077"/>
                  </a:cubicBezTo>
                  <a:cubicBezTo>
                    <a:pt x="1123191" y="171195"/>
                    <a:pt x="1100494" y="166938"/>
                    <a:pt x="1076965" y="167231"/>
                  </a:cubicBezTo>
                  <a:cubicBezTo>
                    <a:pt x="1063621" y="167115"/>
                    <a:pt x="1002051" y="166578"/>
                    <a:pt x="1000799" y="166572"/>
                  </a:cubicBezTo>
                  <a:cubicBezTo>
                    <a:pt x="999139" y="166572"/>
                    <a:pt x="997480" y="166594"/>
                    <a:pt x="995823" y="166639"/>
                  </a:cubicBezTo>
                  <a:cubicBezTo>
                    <a:pt x="984566" y="138086"/>
                    <a:pt x="966789" y="113266"/>
                    <a:pt x="944355" y="93828"/>
                  </a:cubicBezTo>
                  <a:cubicBezTo>
                    <a:pt x="912159" y="65931"/>
                    <a:pt x="874721" y="52635"/>
                    <a:pt x="839668" y="49111"/>
                  </a:cubicBezTo>
                  <a:lnTo>
                    <a:pt x="839245" y="49072"/>
                  </a:lnTo>
                  <a:cubicBezTo>
                    <a:pt x="836661" y="48834"/>
                    <a:pt x="834067" y="48660"/>
                    <a:pt x="831473" y="48548"/>
                  </a:cubicBezTo>
                  <a:cubicBezTo>
                    <a:pt x="811324" y="47680"/>
                    <a:pt x="800706" y="47696"/>
                    <a:pt x="775033" y="47696"/>
                  </a:cubicBezTo>
                  <a:cubicBezTo>
                    <a:pt x="764215" y="47696"/>
                    <a:pt x="753616" y="48648"/>
                    <a:pt x="743331" y="50448"/>
                  </a:cubicBezTo>
                  <a:cubicBezTo>
                    <a:pt x="710551" y="23544"/>
                    <a:pt x="669759" y="5689"/>
                    <a:pt x="624428" y="1133"/>
                  </a:cubicBezTo>
                  <a:cubicBezTo>
                    <a:pt x="536253" y="-7729"/>
                    <a:pt x="454932" y="36143"/>
                    <a:pt x="411681" y="107179"/>
                  </a:cubicBezTo>
                  <a:cubicBezTo>
                    <a:pt x="410082" y="105449"/>
                    <a:pt x="408455" y="103754"/>
                    <a:pt x="406799" y="102098"/>
                  </a:cubicBezTo>
                  <a:cubicBezTo>
                    <a:pt x="374574" y="69818"/>
                    <a:pt x="328456" y="47696"/>
                    <a:pt x="275976" y="47696"/>
                  </a:cubicBezTo>
                  <a:cubicBezTo>
                    <a:pt x="242863" y="47696"/>
                    <a:pt x="222714" y="48001"/>
                    <a:pt x="208699" y="48213"/>
                  </a:cubicBezTo>
                  <a:cubicBezTo>
                    <a:pt x="200844" y="48332"/>
                    <a:pt x="196385" y="48397"/>
                    <a:pt x="192582" y="48397"/>
                  </a:cubicBezTo>
                  <a:cubicBezTo>
                    <a:pt x="167274" y="48397"/>
                    <a:pt x="142834" y="53609"/>
                    <a:pt x="120557" y="63111"/>
                  </a:cubicBezTo>
                  <a:cubicBezTo>
                    <a:pt x="97056" y="73133"/>
                    <a:pt x="76574" y="87658"/>
                    <a:pt x="59866" y="105069"/>
                  </a:cubicBezTo>
                  <a:cubicBezTo>
                    <a:pt x="27561" y="138745"/>
                    <a:pt x="8134" y="184553"/>
                    <a:pt x="8134" y="233849"/>
                  </a:cubicBezTo>
                  <a:cubicBezTo>
                    <a:pt x="8134" y="277631"/>
                    <a:pt x="23250" y="318113"/>
                    <a:pt x="48901" y="349921"/>
                  </a:cubicBezTo>
                  <a:cubicBezTo>
                    <a:pt x="49228" y="367307"/>
                    <a:pt x="49697" y="388658"/>
                    <a:pt x="50368" y="415082"/>
                  </a:cubicBezTo>
                  <a:cubicBezTo>
                    <a:pt x="50798" y="423928"/>
                    <a:pt x="52743" y="482086"/>
                    <a:pt x="53943" y="529855"/>
                  </a:cubicBezTo>
                  <a:cubicBezTo>
                    <a:pt x="53931" y="529868"/>
                    <a:pt x="53918" y="529881"/>
                    <a:pt x="53905" y="529894"/>
                  </a:cubicBezTo>
                  <a:cubicBezTo>
                    <a:pt x="7592" y="576287"/>
                    <a:pt x="0" y="632088"/>
                    <a:pt x="0" y="660358"/>
                  </a:cubicBezTo>
                  <a:cubicBezTo>
                    <a:pt x="0" y="714040"/>
                    <a:pt x="22235" y="759951"/>
                    <a:pt x="54126" y="791900"/>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61" name="Google Shape;1061;p11"/>
            <p:cNvGrpSpPr/>
            <p:nvPr/>
          </p:nvGrpSpPr>
          <p:grpSpPr>
            <a:xfrm>
              <a:off x="14508669" y="4653182"/>
              <a:ext cx="1282176" cy="528477"/>
              <a:chOff x="14508669" y="4653182"/>
              <a:chExt cx="1282176" cy="528477"/>
            </a:xfrm>
          </p:grpSpPr>
          <p:sp>
            <p:nvSpPr>
              <p:cNvPr id="1062" name="Google Shape;1062;p11"/>
              <p:cNvSpPr/>
              <p:nvPr/>
            </p:nvSpPr>
            <p:spPr>
              <a:xfrm>
                <a:off x="14508669" y="4699465"/>
                <a:ext cx="308651" cy="475426"/>
              </a:xfrm>
              <a:custGeom>
                <a:avLst/>
                <a:gdLst/>
                <a:ahLst/>
                <a:cxnLst/>
                <a:rect l="l" t="t" r="r" b="b"/>
                <a:pathLst>
                  <a:path w="308651" h="475426" extrusionOk="0">
                    <a:moveTo>
                      <a:pt x="308481" y="406811"/>
                    </a:moveTo>
                    <a:cubicBezTo>
                      <a:pt x="308481" y="419734"/>
                      <a:pt x="307126" y="433982"/>
                      <a:pt x="307126" y="452330"/>
                    </a:cubicBezTo>
                    <a:cubicBezTo>
                      <a:pt x="307126" y="459802"/>
                      <a:pt x="301704" y="474751"/>
                      <a:pt x="283398" y="474751"/>
                    </a:cubicBezTo>
                    <a:lnTo>
                      <a:pt x="193227" y="475426"/>
                    </a:lnTo>
                    <a:lnTo>
                      <a:pt x="22370" y="475426"/>
                    </a:lnTo>
                    <a:cubicBezTo>
                      <a:pt x="15591" y="475426"/>
                      <a:pt x="0" y="468626"/>
                      <a:pt x="0" y="450982"/>
                    </a:cubicBezTo>
                    <a:cubicBezTo>
                      <a:pt x="0" y="445532"/>
                      <a:pt x="3387" y="428561"/>
                      <a:pt x="23728" y="428561"/>
                    </a:cubicBezTo>
                    <a:lnTo>
                      <a:pt x="54910" y="428561"/>
                    </a:lnTo>
                    <a:lnTo>
                      <a:pt x="54910" y="374895"/>
                    </a:lnTo>
                    <a:cubicBezTo>
                      <a:pt x="54910" y="334830"/>
                      <a:pt x="50843" y="211231"/>
                      <a:pt x="50162" y="197632"/>
                    </a:cubicBezTo>
                    <a:cubicBezTo>
                      <a:pt x="48127" y="115477"/>
                      <a:pt x="48127" y="84908"/>
                      <a:pt x="48127" y="69959"/>
                    </a:cubicBezTo>
                    <a:cubicBezTo>
                      <a:pt x="48127" y="62486"/>
                      <a:pt x="48807" y="55010"/>
                      <a:pt x="48807" y="47537"/>
                    </a:cubicBezTo>
                    <a:lnTo>
                      <a:pt x="31178" y="47537"/>
                    </a:lnTo>
                    <a:cubicBezTo>
                      <a:pt x="20332" y="47537"/>
                      <a:pt x="8131" y="39389"/>
                      <a:pt x="8131" y="24470"/>
                    </a:cubicBezTo>
                    <a:cubicBezTo>
                      <a:pt x="8131" y="11547"/>
                      <a:pt x="18300" y="701"/>
                      <a:pt x="31178" y="701"/>
                    </a:cubicBezTo>
                    <a:cubicBezTo>
                      <a:pt x="46092" y="701"/>
                      <a:pt x="65082" y="0"/>
                      <a:pt x="114573" y="0"/>
                    </a:cubicBezTo>
                    <a:cubicBezTo>
                      <a:pt x="127455" y="0"/>
                      <a:pt x="138301" y="10875"/>
                      <a:pt x="138301" y="23769"/>
                    </a:cubicBezTo>
                    <a:cubicBezTo>
                      <a:pt x="138301" y="35315"/>
                      <a:pt x="128132" y="46865"/>
                      <a:pt x="114573" y="46865"/>
                    </a:cubicBezTo>
                    <a:lnTo>
                      <a:pt x="95593" y="46865"/>
                    </a:lnTo>
                    <a:cubicBezTo>
                      <a:pt x="95593" y="56390"/>
                      <a:pt x="96267" y="59788"/>
                      <a:pt x="95593" y="69287"/>
                    </a:cubicBezTo>
                    <a:cubicBezTo>
                      <a:pt x="94912" y="97130"/>
                      <a:pt x="94912" y="110702"/>
                      <a:pt x="97628" y="196960"/>
                    </a:cubicBezTo>
                    <a:cubicBezTo>
                      <a:pt x="98302" y="208507"/>
                      <a:pt x="101695" y="370149"/>
                      <a:pt x="101695" y="375573"/>
                    </a:cubicBezTo>
                    <a:lnTo>
                      <a:pt x="101695" y="428564"/>
                    </a:lnTo>
                    <a:lnTo>
                      <a:pt x="194578" y="428564"/>
                    </a:lnTo>
                    <a:lnTo>
                      <a:pt x="254239" y="428564"/>
                    </a:lnTo>
                    <a:lnTo>
                      <a:pt x="260347" y="428564"/>
                    </a:lnTo>
                    <a:lnTo>
                      <a:pt x="261021" y="407519"/>
                    </a:lnTo>
                    <a:cubicBezTo>
                      <a:pt x="261702" y="385097"/>
                      <a:pt x="261021" y="368801"/>
                      <a:pt x="261021" y="343653"/>
                    </a:cubicBezTo>
                    <a:cubicBezTo>
                      <a:pt x="261021" y="328032"/>
                      <a:pt x="274583" y="319884"/>
                      <a:pt x="284749" y="319884"/>
                    </a:cubicBezTo>
                    <a:cubicBezTo>
                      <a:pt x="295596" y="319884"/>
                      <a:pt x="307126" y="330084"/>
                      <a:pt x="307806" y="342981"/>
                    </a:cubicBezTo>
                    <a:cubicBezTo>
                      <a:pt x="309161" y="374219"/>
                      <a:pt x="308481" y="392567"/>
                      <a:pt x="308481" y="406811"/>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63" name="Google Shape;1063;p11"/>
              <p:cNvSpPr/>
              <p:nvPr/>
            </p:nvSpPr>
            <p:spPr>
              <a:xfrm>
                <a:off x="14877528" y="4653182"/>
                <a:ext cx="188476" cy="522381"/>
              </a:xfrm>
              <a:custGeom>
                <a:avLst/>
                <a:gdLst/>
                <a:ahLst/>
                <a:cxnLst/>
                <a:rect l="l" t="t" r="r" b="b"/>
                <a:pathLst>
                  <a:path w="188476" h="522381" extrusionOk="0">
                    <a:moveTo>
                      <a:pt x="188476" y="498612"/>
                    </a:moveTo>
                    <a:cubicBezTo>
                      <a:pt x="188476" y="511510"/>
                      <a:pt x="177630" y="522381"/>
                      <a:pt x="164748" y="522381"/>
                    </a:cubicBezTo>
                    <a:lnTo>
                      <a:pt x="23048" y="522381"/>
                    </a:lnTo>
                    <a:cubicBezTo>
                      <a:pt x="10166" y="522381"/>
                      <a:pt x="0" y="511506"/>
                      <a:pt x="0" y="499284"/>
                    </a:cubicBezTo>
                    <a:cubicBezTo>
                      <a:pt x="0" y="485715"/>
                      <a:pt x="10846" y="474840"/>
                      <a:pt x="23728" y="474840"/>
                    </a:cubicBezTo>
                    <a:lnTo>
                      <a:pt x="67801" y="474840"/>
                    </a:lnTo>
                    <a:lnTo>
                      <a:pt x="69155" y="292154"/>
                    </a:lnTo>
                    <a:cubicBezTo>
                      <a:pt x="69155" y="235764"/>
                      <a:pt x="67801" y="220844"/>
                      <a:pt x="67124" y="213371"/>
                    </a:cubicBezTo>
                    <a:cubicBezTo>
                      <a:pt x="56954" y="213371"/>
                      <a:pt x="39328" y="213371"/>
                      <a:pt x="26447" y="212696"/>
                    </a:cubicBezTo>
                    <a:cubicBezTo>
                      <a:pt x="13565" y="211995"/>
                      <a:pt x="3390" y="201821"/>
                      <a:pt x="3390" y="188927"/>
                    </a:cubicBezTo>
                    <a:cubicBezTo>
                      <a:pt x="3390" y="175329"/>
                      <a:pt x="14236" y="165159"/>
                      <a:pt x="27118" y="165159"/>
                    </a:cubicBezTo>
                    <a:lnTo>
                      <a:pt x="89497" y="165159"/>
                    </a:lnTo>
                    <a:cubicBezTo>
                      <a:pt x="102379" y="165159"/>
                      <a:pt x="112544" y="175329"/>
                      <a:pt x="113225" y="187551"/>
                    </a:cubicBezTo>
                    <a:lnTo>
                      <a:pt x="114580" y="203172"/>
                    </a:lnTo>
                    <a:cubicBezTo>
                      <a:pt x="115260" y="212696"/>
                      <a:pt x="116612" y="220143"/>
                      <a:pt x="116612" y="291453"/>
                    </a:cubicBezTo>
                    <a:lnTo>
                      <a:pt x="115257" y="474840"/>
                    </a:lnTo>
                    <a:lnTo>
                      <a:pt x="164748" y="474840"/>
                    </a:lnTo>
                    <a:cubicBezTo>
                      <a:pt x="177630" y="474844"/>
                      <a:pt x="188476" y="485014"/>
                      <a:pt x="188476" y="498612"/>
                    </a:cubicBezTo>
                    <a:close/>
                    <a:moveTo>
                      <a:pt x="11524" y="69376"/>
                    </a:moveTo>
                    <a:cubicBezTo>
                      <a:pt x="6776" y="36784"/>
                      <a:pt x="29827" y="6215"/>
                      <a:pt x="63050" y="790"/>
                    </a:cubicBezTo>
                    <a:cubicBezTo>
                      <a:pt x="96273" y="-4631"/>
                      <a:pt x="127458" y="18434"/>
                      <a:pt x="132883" y="51730"/>
                    </a:cubicBezTo>
                    <a:cubicBezTo>
                      <a:pt x="137624" y="84322"/>
                      <a:pt x="115254" y="115566"/>
                      <a:pt x="82711" y="120988"/>
                    </a:cubicBezTo>
                    <a:cubicBezTo>
                      <a:pt x="66437" y="123714"/>
                      <a:pt x="50839" y="120988"/>
                      <a:pt x="38638" y="112164"/>
                    </a:cubicBezTo>
                    <a:cubicBezTo>
                      <a:pt x="24405" y="102672"/>
                      <a:pt x="14910" y="87048"/>
                      <a:pt x="11524" y="69376"/>
                    </a:cubicBezTo>
                    <a:close/>
                    <a:moveTo>
                      <a:pt x="50168" y="63280"/>
                    </a:moveTo>
                    <a:cubicBezTo>
                      <a:pt x="52200" y="75502"/>
                      <a:pt x="62370" y="82974"/>
                      <a:pt x="74577" y="80923"/>
                    </a:cubicBezTo>
                    <a:cubicBezTo>
                      <a:pt x="87459" y="78900"/>
                      <a:pt x="94912" y="69376"/>
                      <a:pt x="93558" y="57154"/>
                    </a:cubicBezTo>
                    <a:cubicBezTo>
                      <a:pt x="91526" y="45607"/>
                      <a:pt x="81350" y="39511"/>
                      <a:pt x="68468" y="41534"/>
                    </a:cubicBezTo>
                    <a:cubicBezTo>
                      <a:pt x="56267" y="42910"/>
                      <a:pt x="48807" y="52405"/>
                      <a:pt x="50168" y="63280"/>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64" name="Google Shape;1064;p11"/>
              <p:cNvSpPr/>
              <p:nvPr/>
            </p:nvSpPr>
            <p:spPr>
              <a:xfrm>
                <a:off x="15098578" y="4699465"/>
                <a:ext cx="391872" cy="476098"/>
              </a:xfrm>
              <a:custGeom>
                <a:avLst/>
                <a:gdLst/>
                <a:ahLst/>
                <a:cxnLst/>
                <a:rect l="l" t="t" r="r" b="b"/>
                <a:pathLst>
                  <a:path w="391872" h="476098" extrusionOk="0">
                    <a:moveTo>
                      <a:pt x="391872" y="451654"/>
                    </a:moveTo>
                    <a:cubicBezTo>
                      <a:pt x="391872" y="465224"/>
                      <a:pt x="381703" y="475423"/>
                      <a:pt x="368144" y="475423"/>
                    </a:cubicBezTo>
                    <a:cubicBezTo>
                      <a:pt x="286107" y="476098"/>
                      <a:pt x="276615" y="476098"/>
                      <a:pt x="267801" y="475423"/>
                    </a:cubicBezTo>
                    <a:cubicBezTo>
                      <a:pt x="255600" y="474748"/>
                      <a:pt x="245424" y="463876"/>
                      <a:pt x="245424" y="451654"/>
                    </a:cubicBezTo>
                    <a:cubicBezTo>
                      <a:pt x="245424" y="438731"/>
                      <a:pt x="256271" y="427886"/>
                      <a:pt x="269152" y="427886"/>
                    </a:cubicBezTo>
                    <a:lnTo>
                      <a:pt x="282040" y="427886"/>
                    </a:lnTo>
                    <a:cubicBezTo>
                      <a:pt x="280679" y="426509"/>
                      <a:pt x="279328" y="424487"/>
                      <a:pt x="277967" y="422435"/>
                    </a:cubicBezTo>
                    <a:cubicBezTo>
                      <a:pt x="264411" y="402065"/>
                      <a:pt x="250852" y="381020"/>
                      <a:pt x="237971" y="364724"/>
                    </a:cubicBezTo>
                    <a:cubicBezTo>
                      <a:pt x="228475" y="351801"/>
                      <a:pt x="216274" y="332807"/>
                      <a:pt x="198645" y="313785"/>
                    </a:cubicBezTo>
                    <a:cubicBezTo>
                      <a:pt x="185764" y="319206"/>
                      <a:pt x="172202" y="323280"/>
                      <a:pt x="157288" y="326682"/>
                    </a:cubicBezTo>
                    <a:cubicBezTo>
                      <a:pt x="139659" y="330081"/>
                      <a:pt x="120679" y="332807"/>
                      <a:pt x="101014" y="334155"/>
                    </a:cubicBezTo>
                    <a:lnTo>
                      <a:pt x="99660" y="428561"/>
                    </a:lnTo>
                    <a:lnTo>
                      <a:pt x="120675" y="428561"/>
                    </a:lnTo>
                    <a:cubicBezTo>
                      <a:pt x="134237" y="428561"/>
                      <a:pt x="144403" y="439436"/>
                      <a:pt x="144403" y="452330"/>
                    </a:cubicBezTo>
                    <a:cubicBezTo>
                      <a:pt x="144403" y="465227"/>
                      <a:pt x="134234" y="476098"/>
                      <a:pt x="120675" y="476098"/>
                    </a:cubicBezTo>
                    <a:lnTo>
                      <a:pt x="26431" y="476098"/>
                    </a:lnTo>
                    <a:cubicBezTo>
                      <a:pt x="13549" y="476098"/>
                      <a:pt x="2703" y="465224"/>
                      <a:pt x="2703" y="452330"/>
                    </a:cubicBezTo>
                    <a:cubicBezTo>
                      <a:pt x="2703" y="439432"/>
                      <a:pt x="13549" y="428561"/>
                      <a:pt x="26431" y="428561"/>
                    </a:cubicBezTo>
                    <a:lnTo>
                      <a:pt x="52194" y="428561"/>
                    </a:lnTo>
                    <a:cubicBezTo>
                      <a:pt x="52874" y="286617"/>
                      <a:pt x="53555" y="265572"/>
                      <a:pt x="54229" y="241800"/>
                    </a:cubicBezTo>
                    <a:cubicBezTo>
                      <a:pt x="54910" y="214629"/>
                      <a:pt x="54910" y="187462"/>
                      <a:pt x="54910" y="160291"/>
                    </a:cubicBezTo>
                    <a:cubicBezTo>
                      <a:pt x="54229" y="108676"/>
                      <a:pt x="52874" y="75409"/>
                      <a:pt x="50843" y="47537"/>
                    </a:cubicBezTo>
                    <a:lnTo>
                      <a:pt x="23728" y="47537"/>
                    </a:lnTo>
                    <a:cubicBezTo>
                      <a:pt x="10840" y="47537"/>
                      <a:pt x="0" y="37367"/>
                      <a:pt x="0" y="23769"/>
                    </a:cubicBezTo>
                    <a:cubicBezTo>
                      <a:pt x="0" y="10872"/>
                      <a:pt x="10840" y="0"/>
                      <a:pt x="23728" y="0"/>
                    </a:cubicBezTo>
                    <a:cubicBezTo>
                      <a:pt x="49491" y="0"/>
                      <a:pt x="56945" y="0"/>
                      <a:pt x="73219" y="701"/>
                    </a:cubicBezTo>
                    <a:cubicBezTo>
                      <a:pt x="81353" y="1376"/>
                      <a:pt x="92200" y="6798"/>
                      <a:pt x="95589" y="20396"/>
                    </a:cubicBezTo>
                    <a:lnTo>
                      <a:pt x="97621" y="39389"/>
                    </a:lnTo>
                    <a:cubicBezTo>
                      <a:pt x="98302" y="48238"/>
                      <a:pt x="98982" y="59084"/>
                      <a:pt x="99663" y="74708"/>
                    </a:cubicBezTo>
                    <a:lnTo>
                      <a:pt x="102369" y="160291"/>
                    </a:lnTo>
                    <a:cubicBezTo>
                      <a:pt x="102369" y="188134"/>
                      <a:pt x="102369" y="215305"/>
                      <a:pt x="101695" y="242475"/>
                    </a:cubicBezTo>
                    <a:lnTo>
                      <a:pt x="101014" y="286614"/>
                    </a:lnTo>
                    <a:cubicBezTo>
                      <a:pt x="134911" y="283887"/>
                      <a:pt x="175595" y="276415"/>
                      <a:pt x="206779" y="256044"/>
                    </a:cubicBezTo>
                    <a:cubicBezTo>
                      <a:pt x="225760" y="243823"/>
                      <a:pt x="239322" y="223453"/>
                      <a:pt x="248817" y="194259"/>
                    </a:cubicBezTo>
                    <a:cubicBezTo>
                      <a:pt x="252204" y="185410"/>
                      <a:pt x="254239" y="175912"/>
                      <a:pt x="256951" y="166417"/>
                    </a:cubicBezTo>
                    <a:lnTo>
                      <a:pt x="250172" y="166417"/>
                    </a:lnTo>
                    <a:cubicBezTo>
                      <a:pt x="237290" y="166417"/>
                      <a:pt x="226444" y="156217"/>
                      <a:pt x="225763" y="143320"/>
                    </a:cubicBezTo>
                    <a:cubicBezTo>
                      <a:pt x="225763" y="129722"/>
                      <a:pt x="235939" y="118876"/>
                      <a:pt x="249491" y="118876"/>
                    </a:cubicBezTo>
                    <a:lnTo>
                      <a:pt x="326787" y="119551"/>
                    </a:lnTo>
                    <a:cubicBezTo>
                      <a:pt x="339669" y="118876"/>
                      <a:pt x="350515" y="129722"/>
                      <a:pt x="350515" y="142648"/>
                    </a:cubicBezTo>
                    <a:cubicBezTo>
                      <a:pt x="351196" y="155545"/>
                      <a:pt x="340346" y="166417"/>
                      <a:pt x="327467" y="167092"/>
                    </a:cubicBezTo>
                    <a:cubicBezTo>
                      <a:pt x="323394" y="167092"/>
                      <a:pt x="315260" y="167092"/>
                      <a:pt x="305771" y="166417"/>
                    </a:cubicBezTo>
                    <a:cubicBezTo>
                      <a:pt x="302378" y="180661"/>
                      <a:pt x="298311" y="194935"/>
                      <a:pt x="294244" y="209179"/>
                    </a:cubicBezTo>
                    <a:cubicBezTo>
                      <a:pt x="282043" y="245874"/>
                      <a:pt x="263734" y="272341"/>
                      <a:pt x="240006" y="290688"/>
                    </a:cubicBezTo>
                    <a:cubicBezTo>
                      <a:pt x="252207" y="305637"/>
                      <a:pt x="267120" y="323280"/>
                      <a:pt x="276615" y="336206"/>
                    </a:cubicBezTo>
                    <a:cubicBezTo>
                      <a:pt x="289497" y="353849"/>
                      <a:pt x="303739" y="374895"/>
                      <a:pt x="317292" y="395969"/>
                    </a:cubicBezTo>
                    <a:lnTo>
                      <a:pt x="339669" y="428561"/>
                    </a:lnTo>
                    <a:cubicBezTo>
                      <a:pt x="347803" y="428561"/>
                      <a:pt x="357972" y="428561"/>
                      <a:pt x="368144" y="427886"/>
                    </a:cubicBezTo>
                    <a:cubicBezTo>
                      <a:pt x="381706" y="427886"/>
                      <a:pt x="391872" y="438731"/>
                      <a:pt x="391872" y="45165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65" name="Google Shape;1065;p11"/>
              <p:cNvSpPr/>
              <p:nvPr/>
            </p:nvSpPr>
            <p:spPr>
              <a:xfrm>
                <a:off x="15510156" y="4811543"/>
                <a:ext cx="280688" cy="370116"/>
              </a:xfrm>
              <a:custGeom>
                <a:avLst/>
                <a:gdLst/>
                <a:ahLst/>
                <a:cxnLst/>
                <a:rect l="l" t="t" r="r" b="b"/>
                <a:pathLst>
                  <a:path w="280688" h="370116" extrusionOk="0">
                    <a:moveTo>
                      <a:pt x="280689" y="168410"/>
                    </a:moveTo>
                    <a:cubicBezTo>
                      <a:pt x="280689" y="175211"/>
                      <a:pt x="280689" y="182684"/>
                      <a:pt x="280002" y="190832"/>
                    </a:cubicBezTo>
                    <a:cubicBezTo>
                      <a:pt x="279328" y="201706"/>
                      <a:pt x="269162" y="211877"/>
                      <a:pt x="258306" y="212578"/>
                    </a:cubicBezTo>
                    <a:cubicBezTo>
                      <a:pt x="223063" y="213253"/>
                      <a:pt x="166109" y="213925"/>
                      <a:pt x="132199" y="213925"/>
                    </a:cubicBezTo>
                    <a:lnTo>
                      <a:pt x="48811" y="213925"/>
                    </a:lnTo>
                    <a:cubicBezTo>
                      <a:pt x="50172" y="279813"/>
                      <a:pt x="96957" y="323952"/>
                      <a:pt x="152550" y="323952"/>
                    </a:cubicBezTo>
                    <a:cubicBezTo>
                      <a:pt x="210176" y="323952"/>
                      <a:pt x="226444" y="305605"/>
                      <a:pt x="233907" y="289309"/>
                    </a:cubicBezTo>
                    <a:cubicBezTo>
                      <a:pt x="237300" y="281161"/>
                      <a:pt x="246108" y="275739"/>
                      <a:pt x="254929" y="275739"/>
                    </a:cubicBezTo>
                    <a:cubicBezTo>
                      <a:pt x="268491" y="275739"/>
                      <a:pt x="277970" y="288636"/>
                      <a:pt x="277970" y="298807"/>
                    </a:cubicBezTo>
                    <a:cubicBezTo>
                      <a:pt x="277970" y="302881"/>
                      <a:pt x="276625" y="306280"/>
                      <a:pt x="275264" y="309007"/>
                    </a:cubicBezTo>
                    <a:cubicBezTo>
                      <a:pt x="251536" y="356547"/>
                      <a:pt x="208144" y="370116"/>
                      <a:pt x="152550" y="370116"/>
                    </a:cubicBezTo>
                    <a:cubicBezTo>
                      <a:pt x="108471" y="370116"/>
                      <a:pt x="61702" y="347724"/>
                      <a:pt x="33904" y="313080"/>
                    </a:cubicBezTo>
                    <a:cubicBezTo>
                      <a:pt x="18980" y="294058"/>
                      <a:pt x="0" y="256044"/>
                      <a:pt x="0" y="191507"/>
                    </a:cubicBezTo>
                    <a:cubicBezTo>
                      <a:pt x="0" y="90329"/>
                      <a:pt x="60341" y="0"/>
                      <a:pt x="153224" y="0"/>
                    </a:cubicBezTo>
                    <a:cubicBezTo>
                      <a:pt x="227130" y="-3"/>
                      <a:pt x="280689" y="57036"/>
                      <a:pt x="280689" y="168410"/>
                    </a:cubicBezTo>
                    <a:close/>
                    <a:moveTo>
                      <a:pt x="47450" y="167063"/>
                    </a:moveTo>
                    <a:lnTo>
                      <a:pt x="233229" y="167063"/>
                    </a:lnTo>
                    <a:cubicBezTo>
                      <a:pt x="233904" y="96429"/>
                      <a:pt x="209501" y="46865"/>
                      <a:pt x="154582" y="46865"/>
                    </a:cubicBezTo>
                    <a:cubicBezTo>
                      <a:pt x="94235" y="46865"/>
                      <a:pt x="53565" y="99827"/>
                      <a:pt x="47450" y="16706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66" name="Google Shape;1066;p11"/>
          <p:cNvGrpSpPr/>
          <p:nvPr/>
        </p:nvGrpSpPr>
        <p:grpSpPr>
          <a:xfrm rot="-1550857">
            <a:off x="689001" y="4795400"/>
            <a:ext cx="504335" cy="495609"/>
            <a:chOff x="1033591" y="7192603"/>
            <a:chExt cx="756465" cy="743378"/>
          </a:xfrm>
        </p:grpSpPr>
        <p:sp>
          <p:nvSpPr>
            <p:cNvPr id="1067" name="Google Shape;1067;p11"/>
            <p:cNvSpPr/>
            <p:nvPr/>
          </p:nvSpPr>
          <p:spPr>
            <a:xfrm>
              <a:off x="1033591" y="7192603"/>
              <a:ext cx="756465" cy="743378"/>
            </a:xfrm>
            <a:custGeom>
              <a:avLst/>
              <a:gdLst/>
              <a:ahLst/>
              <a:cxnLst/>
              <a:rect l="l" t="t" r="r" b="b"/>
              <a:pathLst>
                <a:path w="756465" h="743378" extrusionOk="0">
                  <a:moveTo>
                    <a:pt x="372409" y="7"/>
                  </a:moveTo>
                  <a:cubicBezTo>
                    <a:pt x="402864" y="-607"/>
                    <a:pt x="419015" y="39384"/>
                    <a:pt x="427412" y="62976"/>
                  </a:cubicBezTo>
                  <a:cubicBezTo>
                    <a:pt x="448906" y="123366"/>
                    <a:pt x="478427" y="180121"/>
                    <a:pt x="500916" y="240206"/>
                  </a:cubicBezTo>
                  <a:cubicBezTo>
                    <a:pt x="501908" y="242855"/>
                    <a:pt x="504399" y="244633"/>
                    <a:pt x="507229" y="244675"/>
                  </a:cubicBezTo>
                  <a:cubicBezTo>
                    <a:pt x="570749" y="245625"/>
                    <a:pt x="677440" y="255794"/>
                    <a:pt x="723649" y="261218"/>
                  </a:cubicBezTo>
                  <a:cubicBezTo>
                    <a:pt x="809695" y="271344"/>
                    <a:pt x="714609" y="342940"/>
                    <a:pt x="576451" y="447186"/>
                  </a:cubicBezTo>
                  <a:cubicBezTo>
                    <a:pt x="574142" y="448928"/>
                    <a:pt x="573168" y="451945"/>
                    <a:pt x="574019" y="454709"/>
                  </a:cubicBezTo>
                  <a:cubicBezTo>
                    <a:pt x="675910" y="785523"/>
                    <a:pt x="658325" y="759559"/>
                    <a:pt x="542239" y="690395"/>
                  </a:cubicBezTo>
                  <a:cubicBezTo>
                    <a:pt x="440062" y="629503"/>
                    <a:pt x="402686" y="601747"/>
                    <a:pt x="388413" y="591719"/>
                  </a:cubicBezTo>
                  <a:cubicBezTo>
                    <a:pt x="385952" y="589990"/>
                    <a:pt x="382659" y="590057"/>
                    <a:pt x="380270" y="591883"/>
                  </a:cubicBezTo>
                  <a:cubicBezTo>
                    <a:pt x="366411" y="602477"/>
                    <a:pt x="330185" y="631716"/>
                    <a:pt x="230545" y="696672"/>
                  </a:cubicBezTo>
                  <a:cubicBezTo>
                    <a:pt x="117340" y="770455"/>
                    <a:pt x="100817" y="797105"/>
                    <a:pt x="189290" y="462458"/>
                  </a:cubicBezTo>
                  <a:cubicBezTo>
                    <a:pt x="190029" y="459662"/>
                    <a:pt x="188935" y="456686"/>
                    <a:pt x="186557" y="455039"/>
                  </a:cubicBezTo>
                  <a:cubicBezTo>
                    <a:pt x="44311" y="356440"/>
                    <a:pt x="-53586" y="288730"/>
                    <a:pt x="31983" y="275147"/>
                  </a:cubicBezTo>
                  <a:cubicBezTo>
                    <a:pt x="77935" y="267868"/>
                    <a:pt x="184130" y="253409"/>
                    <a:pt x="247561" y="249904"/>
                  </a:cubicBezTo>
                  <a:cubicBezTo>
                    <a:pt x="250387" y="249748"/>
                    <a:pt x="252805" y="247870"/>
                    <a:pt x="253690" y="245183"/>
                  </a:cubicBezTo>
                  <a:cubicBezTo>
                    <a:pt x="273739" y="184243"/>
                    <a:pt x="300948" y="126344"/>
                    <a:pt x="319991" y="65137"/>
                  </a:cubicBezTo>
                  <a:cubicBezTo>
                    <a:pt x="327428" y="41227"/>
                    <a:pt x="341954" y="620"/>
                    <a:pt x="372409" y="7"/>
                  </a:cubicBezTo>
                  <a:close/>
                </a:path>
              </a:pathLst>
            </a:custGeom>
            <a:solidFill>
              <a:schemeClr val="accent4"/>
            </a:solidFill>
            <a:ln w="9525" cap="flat" cmpd="sng">
              <a:solidFill>
                <a:schemeClr val="accent4"/>
              </a:solidFill>
              <a:prstDash val="solid"/>
              <a:miter lim="8000"/>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68" name="Google Shape;1068;p11"/>
            <p:cNvGrpSpPr/>
            <p:nvPr/>
          </p:nvGrpSpPr>
          <p:grpSpPr>
            <a:xfrm>
              <a:off x="1131226" y="7300676"/>
              <a:ext cx="546319" cy="510117"/>
              <a:chOff x="1131226" y="7300676"/>
              <a:chExt cx="546319" cy="510117"/>
            </a:xfrm>
          </p:grpSpPr>
          <p:sp>
            <p:nvSpPr>
              <p:cNvPr id="1069" name="Google Shape;1069;p11"/>
              <p:cNvSpPr/>
              <p:nvPr/>
            </p:nvSpPr>
            <p:spPr>
              <a:xfrm>
                <a:off x="1401788" y="7300676"/>
                <a:ext cx="12218" cy="39754"/>
              </a:xfrm>
              <a:custGeom>
                <a:avLst/>
                <a:gdLst/>
                <a:ahLst/>
                <a:cxnLst/>
                <a:rect l="l" t="t" r="r" b="b"/>
                <a:pathLst>
                  <a:path w="12218" h="39754" extrusionOk="0">
                    <a:moveTo>
                      <a:pt x="4780" y="4"/>
                    </a:moveTo>
                    <a:cubicBezTo>
                      <a:pt x="-472" y="561"/>
                      <a:pt x="-120" y="5609"/>
                      <a:pt x="107" y="9607"/>
                    </a:cubicBezTo>
                    <a:cubicBezTo>
                      <a:pt x="1393" y="32428"/>
                      <a:pt x="118" y="40037"/>
                      <a:pt x="7373" y="39746"/>
                    </a:cubicBezTo>
                    <a:cubicBezTo>
                      <a:pt x="12859" y="39090"/>
                      <a:pt x="12355" y="33994"/>
                      <a:pt x="12047" y="29837"/>
                    </a:cubicBezTo>
                    <a:cubicBezTo>
                      <a:pt x="10353" y="6945"/>
                      <a:pt x="11681" y="-184"/>
                      <a:pt x="4780" y="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0" name="Google Shape;1070;p11"/>
              <p:cNvSpPr/>
              <p:nvPr/>
            </p:nvSpPr>
            <p:spPr>
              <a:xfrm>
                <a:off x="1435789" y="7315479"/>
                <a:ext cx="12963" cy="19162"/>
              </a:xfrm>
              <a:custGeom>
                <a:avLst/>
                <a:gdLst/>
                <a:ahLst/>
                <a:cxnLst/>
                <a:rect l="l" t="t" r="r" b="b"/>
                <a:pathLst>
                  <a:path w="12963" h="19162" extrusionOk="0">
                    <a:moveTo>
                      <a:pt x="9828" y="1348"/>
                    </a:moveTo>
                    <a:cubicBezTo>
                      <a:pt x="7231" y="-503"/>
                      <a:pt x="3759" y="-592"/>
                      <a:pt x="1621" y="1990"/>
                    </a:cubicBezTo>
                    <a:cubicBezTo>
                      <a:pt x="-1589" y="5866"/>
                      <a:pt x="-89" y="18942"/>
                      <a:pt x="6634" y="19159"/>
                    </a:cubicBezTo>
                    <a:cubicBezTo>
                      <a:pt x="14044" y="19400"/>
                      <a:pt x="14731" y="4843"/>
                      <a:pt x="9828" y="134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1" name="Google Shape;1071;p11"/>
              <p:cNvSpPr/>
              <p:nvPr/>
            </p:nvSpPr>
            <p:spPr>
              <a:xfrm>
                <a:off x="1367358" y="7310233"/>
                <a:ext cx="13610" cy="19855"/>
              </a:xfrm>
              <a:custGeom>
                <a:avLst/>
                <a:gdLst/>
                <a:ahLst/>
                <a:cxnLst/>
                <a:rect l="l" t="t" r="r" b="b"/>
                <a:pathLst>
                  <a:path w="13610" h="19855" extrusionOk="0">
                    <a:moveTo>
                      <a:pt x="10919" y="1486"/>
                    </a:moveTo>
                    <a:cubicBezTo>
                      <a:pt x="9056" y="-143"/>
                      <a:pt x="6231" y="-650"/>
                      <a:pt x="3832" y="1079"/>
                    </a:cubicBezTo>
                    <a:cubicBezTo>
                      <a:pt x="-367" y="4104"/>
                      <a:pt x="-2321" y="17722"/>
                      <a:pt x="4369" y="19656"/>
                    </a:cubicBezTo>
                    <a:cubicBezTo>
                      <a:pt x="11877" y="21825"/>
                      <a:pt x="17007" y="5723"/>
                      <a:pt x="10919" y="1486"/>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2" name="Google Shape;1072;p11"/>
              <p:cNvSpPr/>
              <p:nvPr/>
            </p:nvSpPr>
            <p:spPr>
              <a:xfrm>
                <a:off x="1632137" y="7475429"/>
                <a:ext cx="22487" cy="15164"/>
              </a:xfrm>
              <a:custGeom>
                <a:avLst/>
                <a:gdLst/>
                <a:ahLst/>
                <a:cxnLst/>
                <a:rect l="l" t="t" r="r" b="b"/>
                <a:pathLst>
                  <a:path w="22487" h="15164" extrusionOk="0">
                    <a:moveTo>
                      <a:pt x="22343" y="7768"/>
                    </a:moveTo>
                    <a:cubicBezTo>
                      <a:pt x="22877" y="5404"/>
                      <a:pt x="21922" y="2634"/>
                      <a:pt x="19575" y="1013"/>
                    </a:cubicBezTo>
                    <a:cubicBezTo>
                      <a:pt x="14765" y="-2308"/>
                      <a:pt x="-1003" y="3009"/>
                      <a:pt x="50" y="10077"/>
                    </a:cubicBezTo>
                    <a:cubicBezTo>
                      <a:pt x="1294" y="18419"/>
                      <a:pt x="21297" y="15689"/>
                      <a:pt x="22343" y="776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3" name="Google Shape;1073;p11"/>
              <p:cNvSpPr/>
              <p:nvPr/>
            </p:nvSpPr>
            <p:spPr>
              <a:xfrm>
                <a:off x="1636359" y="7501046"/>
                <a:ext cx="41186" cy="18729"/>
              </a:xfrm>
              <a:custGeom>
                <a:avLst/>
                <a:gdLst/>
                <a:ahLst/>
                <a:cxnLst/>
                <a:rect l="l" t="t" r="r" b="b"/>
                <a:pathLst>
                  <a:path w="41186" h="18729" extrusionOk="0">
                    <a:moveTo>
                      <a:pt x="41034" y="3695"/>
                    </a:moveTo>
                    <a:cubicBezTo>
                      <a:pt x="38872" y="-3700"/>
                      <a:pt x="30796" y="1346"/>
                      <a:pt x="8409" y="7146"/>
                    </a:cubicBezTo>
                    <a:cubicBezTo>
                      <a:pt x="4306" y="8209"/>
                      <a:pt x="-942" y="9229"/>
                      <a:pt x="145" y="14788"/>
                    </a:cubicBezTo>
                    <a:cubicBezTo>
                      <a:pt x="2202" y="22168"/>
                      <a:pt x="9323" y="18157"/>
                      <a:pt x="33086" y="11193"/>
                    </a:cubicBezTo>
                    <a:cubicBezTo>
                      <a:pt x="36971" y="10054"/>
                      <a:pt x="42144" y="9012"/>
                      <a:pt x="41034" y="369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4" name="Google Shape;1074;p11"/>
              <p:cNvSpPr/>
              <p:nvPr/>
            </p:nvSpPr>
            <p:spPr>
              <a:xfrm>
                <a:off x="1659182" y="7533208"/>
                <a:ext cx="17445" cy="14656"/>
              </a:xfrm>
              <a:custGeom>
                <a:avLst/>
                <a:gdLst/>
                <a:ahLst/>
                <a:cxnLst/>
                <a:rect l="l" t="t" r="r" b="b"/>
                <a:pathLst>
                  <a:path w="17445" h="14656" extrusionOk="0">
                    <a:moveTo>
                      <a:pt x="13259" y="240"/>
                    </a:moveTo>
                    <a:cubicBezTo>
                      <a:pt x="8423" y="-1391"/>
                      <a:pt x="-1897" y="5632"/>
                      <a:pt x="304" y="11322"/>
                    </a:cubicBezTo>
                    <a:cubicBezTo>
                      <a:pt x="3067" y="18470"/>
                      <a:pt x="18218" y="12977"/>
                      <a:pt x="17415" y="5626"/>
                    </a:cubicBezTo>
                    <a:cubicBezTo>
                      <a:pt x="17309" y="3357"/>
                      <a:pt x="15838" y="1109"/>
                      <a:pt x="13259" y="24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5" name="Google Shape;1075;p11"/>
              <p:cNvSpPr/>
              <p:nvPr/>
            </p:nvSpPr>
            <p:spPr>
              <a:xfrm>
                <a:off x="1573979" y="7740328"/>
                <a:ext cx="18791" cy="25587"/>
              </a:xfrm>
              <a:custGeom>
                <a:avLst/>
                <a:gdLst/>
                <a:ahLst/>
                <a:cxnLst/>
                <a:rect l="l" t="t" r="r" b="b"/>
                <a:pathLst>
                  <a:path w="18791" h="25587" extrusionOk="0">
                    <a:moveTo>
                      <a:pt x="2762" y="563"/>
                    </a:moveTo>
                    <a:cubicBezTo>
                      <a:pt x="-2602" y="3512"/>
                      <a:pt x="1166" y="9266"/>
                      <a:pt x="3082" y="13133"/>
                    </a:cubicBezTo>
                    <a:cubicBezTo>
                      <a:pt x="5292" y="17592"/>
                      <a:pt x="9611" y="29114"/>
                      <a:pt x="16580" y="24528"/>
                    </a:cubicBezTo>
                    <a:cubicBezTo>
                      <a:pt x="22091" y="20244"/>
                      <a:pt x="15843" y="14190"/>
                      <a:pt x="13570" y="10054"/>
                    </a:cubicBezTo>
                    <a:cubicBezTo>
                      <a:pt x="11397" y="6099"/>
                      <a:pt x="8955" y="-2234"/>
                      <a:pt x="2762" y="563"/>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6" name="Google Shape;1076;p11"/>
              <p:cNvSpPr/>
              <p:nvPr/>
            </p:nvSpPr>
            <p:spPr>
              <a:xfrm>
                <a:off x="1545969" y="7756366"/>
                <a:ext cx="21582" cy="33737"/>
              </a:xfrm>
              <a:custGeom>
                <a:avLst/>
                <a:gdLst/>
                <a:ahLst/>
                <a:cxnLst/>
                <a:rect l="l" t="t" r="r" b="b"/>
                <a:pathLst>
                  <a:path w="21582" h="33737" extrusionOk="0">
                    <a:moveTo>
                      <a:pt x="2942" y="467"/>
                    </a:moveTo>
                    <a:cubicBezTo>
                      <a:pt x="-1646" y="2691"/>
                      <a:pt x="124" y="7042"/>
                      <a:pt x="1652" y="10654"/>
                    </a:cubicBezTo>
                    <a:cubicBezTo>
                      <a:pt x="9551" y="29333"/>
                      <a:pt x="13143" y="36212"/>
                      <a:pt x="19039" y="32963"/>
                    </a:cubicBezTo>
                    <a:cubicBezTo>
                      <a:pt x="25050" y="29007"/>
                      <a:pt x="18905" y="22545"/>
                      <a:pt x="15974" y="16524"/>
                    </a:cubicBezTo>
                    <a:cubicBezTo>
                      <a:pt x="11614" y="7566"/>
                      <a:pt x="9947" y="-2274"/>
                      <a:pt x="2942" y="46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7" name="Google Shape;1077;p11"/>
              <p:cNvSpPr/>
              <p:nvPr/>
            </p:nvSpPr>
            <p:spPr>
              <a:xfrm>
                <a:off x="1516126" y="7765123"/>
                <a:ext cx="16651" cy="23956"/>
              </a:xfrm>
              <a:custGeom>
                <a:avLst/>
                <a:gdLst/>
                <a:ahLst/>
                <a:cxnLst/>
                <a:rect l="l" t="t" r="r" b="b"/>
                <a:pathLst>
                  <a:path w="16651" h="23956" extrusionOk="0">
                    <a:moveTo>
                      <a:pt x="16651" y="16224"/>
                    </a:moveTo>
                    <a:cubicBezTo>
                      <a:pt x="16629" y="16165"/>
                      <a:pt x="16605" y="16105"/>
                      <a:pt x="16583" y="16046"/>
                    </a:cubicBezTo>
                    <a:cubicBezTo>
                      <a:pt x="16024" y="12867"/>
                      <a:pt x="14969" y="11855"/>
                      <a:pt x="11985" y="3425"/>
                    </a:cubicBezTo>
                    <a:cubicBezTo>
                      <a:pt x="9655" y="-1807"/>
                      <a:pt x="2707" y="-650"/>
                      <a:pt x="529" y="4231"/>
                    </a:cubicBezTo>
                    <a:cubicBezTo>
                      <a:pt x="-2049" y="10014"/>
                      <a:pt x="5318" y="22211"/>
                      <a:pt x="11272" y="23957"/>
                    </a:cubicBezTo>
                    <a:lnTo>
                      <a:pt x="11783" y="23801"/>
                    </a:lnTo>
                    <a:cubicBezTo>
                      <a:pt x="14954" y="22828"/>
                      <a:pt x="16820" y="19745"/>
                      <a:pt x="16595" y="16437"/>
                    </a:cubicBezTo>
                    <a:cubicBezTo>
                      <a:pt x="16587" y="16316"/>
                      <a:pt x="16599" y="16244"/>
                      <a:pt x="16651" y="1622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8" name="Google Shape;1078;p11"/>
              <p:cNvSpPr/>
              <p:nvPr/>
            </p:nvSpPr>
            <p:spPr>
              <a:xfrm>
                <a:off x="1290656" y="7774340"/>
                <a:ext cx="20853" cy="25254"/>
              </a:xfrm>
              <a:custGeom>
                <a:avLst/>
                <a:gdLst/>
                <a:ahLst/>
                <a:cxnLst/>
                <a:rect l="l" t="t" r="r" b="b"/>
                <a:pathLst>
                  <a:path w="20853" h="25254" extrusionOk="0">
                    <a:moveTo>
                      <a:pt x="18708" y="1002"/>
                    </a:moveTo>
                    <a:cubicBezTo>
                      <a:pt x="13846" y="-2189"/>
                      <a:pt x="10786" y="2969"/>
                      <a:pt x="8200" y="6304"/>
                    </a:cubicBezTo>
                    <a:cubicBezTo>
                      <a:pt x="5030" y="10389"/>
                      <a:pt x="-4550" y="19528"/>
                      <a:pt x="2578" y="24381"/>
                    </a:cubicBezTo>
                    <a:cubicBezTo>
                      <a:pt x="8945" y="28021"/>
                      <a:pt x="12286" y="19354"/>
                      <a:pt x="15102" y="15377"/>
                    </a:cubicBezTo>
                    <a:cubicBezTo>
                      <a:pt x="17751" y="11634"/>
                      <a:pt x="24188" y="5250"/>
                      <a:pt x="18708" y="100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9" name="Google Shape;1079;p11"/>
              <p:cNvSpPr/>
              <p:nvPr/>
            </p:nvSpPr>
            <p:spPr>
              <a:xfrm>
                <a:off x="1241975" y="7761205"/>
                <a:ext cx="35354" cy="49588"/>
              </a:xfrm>
              <a:custGeom>
                <a:avLst/>
                <a:gdLst/>
                <a:ahLst/>
                <a:cxnLst/>
                <a:rect l="l" t="t" r="r" b="b"/>
                <a:pathLst>
                  <a:path w="35354" h="49588" extrusionOk="0">
                    <a:moveTo>
                      <a:pt x="32956" y="960"/>
                    </a:moveTo>
                    <a:cubicBezTo>
                      <a:pt x="26878" y="-2456"/>
                      <a:pt x="26714" y="1867"/>
                      <a:pt x="3609" y="36772"/>
                    </a:cubicBezTo>
                    <a:cubicBezTo>
                      <a:pt x="1186" y="40432"/>
                      <a:pt x="-2462" y="45120"/>
                      <a:pt x="2386" y="48629"/>
                    </a:cubicBezTo>
                    <a:cubicBezTo>
                      <a:pt x="7752" y="51904"/>
                      <a:pt x="10784" y="46047"/>
                      <a:pt x="13265" y="42284"/>
                    </a:cubicBezTo>
                    <a:cubicBezTo>
                      <a:pt x="19466" y="32878"/>
                      <a:pt x="25555" y="23374"/>
                      <a:pt x="31367" y="13721"/>
                    </a:cubicBezTo>
                    <a:cubicBezTo>
                      <a:pt x="33624" y="9971"/>
                      <a:pt x="38150" y="4442"/>
                      <a:pt x="32956" y="96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0" name="Google Shape;1080;p11"/>
              <p:cNvSpPr/>
              <p:nvPr/>
            </p:nvSpPr>
            <p:spPr>
              <a:xfrm>
                <a:off x="1234855" y="7741988"/>
                <a:ext cx="20425" cy="20717"/>
              </a:xfrm>
              <a:custGeom>
                <a:avLst/>
                <a:gdLst/>
                <a:ahLst/>
                <a:cxnLst/>
                <a:rect l="l" t="t" r="r" b="b"/>
                <a:pathLst>
                  <a:path w="20425" h="20717" extrusionOk="0">
                    <a:moveTo>
                      <a:pt x="20407" y="6185"/>
                    </a:moveTo>
                    <a:cubicBezTo>
                      <a:pt x="20096" y="3164"/>
                      <a:pt x="17915" y="854"/>
                      <a:pt x="15398" y="271"/>
                    </a:cubicBezTo>
                    <a:cubicBezTo>
                      <a:pt x="7748" y="-2329"/>
                      <a:pt x="-4955" y="14515"/>
                      <a:pt x="2024" y="19761"/>
                    </a:cubicBezTo>
                    <a:cubicBezTo>
                      <a:pt x="8008" y="24258"/>
                      <a:pt x="20978" y="11747"/>
                      <a:pt x="20407" y="61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1" name="Google Shape;1081;p11"/>
              <p:cNvSpPr/>
              <p:nvPr/>
            </p:nvSpPr>
            <p:spPr>
              <a:xfrm>
                <a:off x="1169738" y="7483476"/>
                <a:ext cx="24791" cy="14853"/>
              </a:xfrm>
              <a:custGeom>
                <a:avLst/>
                <a:gdLst/>
                <a:ahLst/>
                <a:cxnLst/>
                <a:rect l="l" t="t" r="r" b="b"/>
                <a:pathLst>
                  <a:path w="24791" h="14853" extrusionOk="0">
                    <a:moveTo>
                      <a:pt x="22" y="7767"/>
                    </a:moveTo>
                    <a:cubicBezTo>
                      <a:pt x="655" y="14939"/>
                      <a:pt x="18757" y="16738"/>
                      <a:pt x="22685" y="12838"/>
                    </a:cubicBezTo>
                    <a:cubicBezTo>
                      <a:pt x="25243" y="10298"/>
                      <a:pt x="25405" y="6374"/>
                      <a:pt x="23531" y="3968"/>
                    </a:cubicBezTo>
                    <a:cubicBezTo>
                      <a:pt x="19675" y="-2448"/>
                      <a:pt x="-755" y="-1014"/>
                      <a:pt x="22" y="776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2" name="Google Shape;1082;p11"/>
              <p:cNvSpPr/>
              <p:nvPr/>
            </p:nvSpPr>
            <p:spPr>
              <a:xfrm>
                <a:off x="1131226" y="7513511"/>
                <a:ext cx="59962" cy="11705"/>
              </a:xfrm>
              <a:custGeom>
                <a:avLst/>
                <a:gdLst/>
                <a:ahLst/>
                <a:cxnLst/>
                <a:rect l="l" t="t" r="r" b="b"/>
                <a:pathLst>
                  <a:path w="59962" h="11705" extrusionOk="0">
                    <a:moveTo>
                      <a:pt x="47282" y="821"/>
                    </a:moveTo>
                    <a:cubicBezTo>
                      <a:pt x="35392" y="173"/>
                      <a:pt x="23469" y="-190"/>
                      <a:pt x="11563" y="102"/>
                    </a:cubicBezTo>
                    <a:cubicBezTo>
                      <a:pt x="6975" y="213"/>
                      <a:pt x="-18" y="-331"/>
                      <a:pt x="0" y="6126"/>
                    </a:cubicBezTo>
                    <a:cubicBezTo>
                      <a:pt x="521" y="12500"/>
                      <a:pt x="7283" y="11388"/>
                      <a:pt x="11840" y="11275"/>
                    </a:cubicBezTo>
                    <a:cubicBezTo>
                      <a:pt x="52362" y="10265"/>
                      <a:pt x="59233" y="14928"/>
                      <a:pt x="59962" y="6786"/>
                    </a:cubicBezTo>
                    <a:cubicBezTo>
                      <a:pt x="60034" y="114"/>
                      <a:pt x="51812" y="1068"/>
                      <a:pt x="47282" y="82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3" name="Google Shape;1083;p11"/>
              <p:cNvSpPr/>
              <p:nvPr/>
            </p:nvSpPr>
            <p:spPr>
              <a:xfrm>
                <a:off x="1166649" y="7543871"/>
                <a:ext cx="21110" cy="13946"/>
              </a:xfrm>
              <a:custGeom>
                <a:avLst/>
                <a:gdLst/>
                <a:ahLst/>
                <a:cxnLst/>
                <a:rect l="l" t="t" r="r" b="b"/>
                <a:pathLst>
                  <a:path w="21110" h="13946" extrusionOk="0">
                    <a:moveTo>
                      <a:pt x="161" y="9292"/>
                    </a:moveTo>
                    <a:cubicBezTo>
                      <a:pt x="2455" y="18199"/>
                      <a:pt x="27092" y="13295"/>
                      <a:pt x="19748" y="3238"/>
                    </a:cubicBezTo>
                    <a:cubicBezTo>
                      <a:pt x="15885" y="-3638"/>
                      <a:pt x="-1869" y="1411"/>
                      <a:pt x="161" y="929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84" name="Google Shape;1084;p11"/>
          <p:cNvGrpSpPr/>
          <p:nvPr/>
        </p:nvGrpSpPr>
        <p:grpSpPr>
          <a:xfrm rot="264977">
            <a:off x="1196113" y="4413401"/>
            <a:ext cx="364148" cy="357848"/>
            <a:chOff x="1793967" y="6620364"/>
            <a:chExt cx="546238" cy="536789"/>
          </a:xfrm>
        </p:grpSpPr>
        <p:sp>
          <p:nvSpPr>
            <p:cNvPr id="1085" name="Google Shape;1085;p11"/>
            <p:cNvSpPr/>
            <p:nvPr/>
          </p:nvSpPr>
          <p:spPr>
            <a:xfrm>
              <a:off x="1793967" y="6620364"/>
              <a:ext cx="546238" cy="536789"/>
            </a:xfrm>
            <a:custGeom>
              <a:avLst/>
              <a:gdLst/>
              <a:ahLst/>
              <a:cxnLst/>
              <a:rect l="l" t="t" r="r" b="b"/>
              <a:pathLst>
                <a:path w="546238" h="536789" extrusionOk="0">
                  <a:moveTo>
                    <a:pt x="268914" y="5"/>
                  </a:moveTo>
                  <a:cubicBezTo>
                    <a:pt x="290906" y="-438"/>
                    <a:pt x="302568" y="28439"/>
                    <a:pt x="308631" y="45474"/>
                  </a:cubicBezTo>
                  <a:cubicBezTo>
                    <a:pt x="324152" y="89082"/>
                    <a:pt x="345469" y="130065"/>
                    <a:pt x="361708" y="173451"/>
                  </a:cubicBezTo>
                  <a:cubicBezTo>
                    <a:pt x="362424" y="175364"/>
                    <a:pt x="364224" y="176648"/>
                    <a:pt x="366267" y="176678"/>
                  </a:cubicBezTo>
                  <a:cubicBezTo>
                    <a:pt x="412134" y="177364"/>
                    <a:pt x="489175" y="184708"/>
                    <a:pt x="522542" y="188624"/>
                  </a:cubicBezTo>
                  <a:cubicBezTo>
                    <a:pt x="584676" y="195936"/>
                    <a:pt x="516014" y="247635"/>
                    <a:pt x="416252" y="322910"/>
                  </a:cubicBezTo>
                  <a:cubicBezTo>
                    <a:pt x="414585" y="324168"/>
                    <a:pt x="413881" y="326347"/>
                    <a:pt x="414495" y="328342"/>
                  </a:cubicBezTo>
                  <a:cubicBezTo>
                    <a:pt x="488070" y="567222"/>
                    <a:pt x="475372" y="548473"/>
                    <a:pt x="391547" y="498530"/>
                  </a:cubicBezTo>
                  <a:cubicBezTo>
                    <a:pt x="317766" y="454561"/>
                    <a:pt x="290777" y="434518"/>
                    <a:pt x="280470" y="427277"/>
                  </a:cubicBezTo>
                  <a:cubicBezTo>
                    <a:pt x="278694" y="426028"/>
                    <a:pt x="276315" y="426077"/>
                    <a:pt x="274590" y="427395"/>
                  </a:cubicBezTo>
                  <a:cubicBezTo>
                    <a:pt x="264583" y="435045"/>
                    <a:pt x="238424" y="456158"/>
                    <a:pt x="166475" y="503063"/>
                  </a:cubicBezTo>
                  <a:cubicBezTo>
                    <a:pt x="84730" y="556341"/>
                    <a:pt x="72799" y="575585"/>
                    <a:pt x="136685" y="333938"/>
                  </a:cubicBezTo>
                  <a:cubicBezTo>
                    <a:pt x="137219" y="331920"/>
                    <a:pt x="136428" y="329770"/>
                    <a:pt x="134712" y="328581"/>
                  </a:cubicBezTo>
                  <a:cubicBezTo>
                    <a:pt x="31996" y="257383"/>
                    <a:pt x="-38694" y="208490"/>
                    <a:pt x="23095" y="198682"/>
                  </a:cubicBezTo>
                  <a:cubicBezTo>
                    <a:pt x="56277" y="193426"/>
                    <a:pt x="132959" y="182986"/>
                    <a:pt x="178762" y="180454"/>
                  </a:cubicBezTo>
                  <a:cubicBezTo>
                    <a:pt x="180803" y="180341"/>
                    <a:pt x="182549" y="178985"/>
                    <a:pt x="183188" y="177045"/>
                  </a:cubicBezTo>
                  <a:cubicBezTo>
                    <a:pt x="197665" y="133041"/>
                    <a:pt x="217313" y="91232"/>
                    <a:pt x="231063" y="47035"/>
                  </a:cubicBezTo>
                  <a:cubicBezTo>
                    <a:pt x="236434" y="29770"/>
                    <a:pt x="246923" y="447"/>
                    <a:pt x="268914" y="5"/>
                  </a:cubicBezTo>
                  <a:close/>
                </a:path>
              </a:pathLst>
            </a:custGeom>
            <a:solidFill>
              <a:schemeClr val="accent4"/>
            </a:solidFill>
            <a:ln w="9525" cap="flat" cmpd="sng">
              <a:solidFill>
                <a:schemeClr val="accent4"/>
              </a:solidFill>
              <a:prstDash val="solid"/>
              <a:miter lim="8000"/>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86" name="Google Shape;1086;p11"/>
            <p:cNvGrpSpPr/>
            <p:nvPr/>
          </p:nvGrpSpPr>
          <p:grpSpPr>
            <a:xfrm>
              <a:off x="1864469" y="6698402"/>
              <a:ext cx="394493" cy="368352"/>
              <a:chOff x="1864469" y="6698402"/>
              <a:chExt cx="394493" cy="368352"/>
            </a:xfrm>
          </p:grpSpPr>
          <p:sp>
            <p:nvSpPr>
              <p:cNvPr id="1087" name="Google Shape;1087;p11"/>
              <p:cNvSpPr/>
              <p:nvPr/>
            </p:nvSpPr>
            <p:spPr>
              <a:xfrm>
                <a:off x="2059840" y="6698402"/>
                <a:ext cx="8822" cy="28706"/>
              </a:xfrm>
              <a:custGeom>
                <a:avLst/>
                <a:gdLst/>
                <a:ahLst/>
                <a:cxnLst/>
                <a:rect l="l" t="t" r="r" b="b"/>
                <a:pathLst>
                  <a:path w="8822" h="28706" extrusionOk="0">
                    <a:moveTo>
                      <a:pt x="3452" y="3"/>
                    </a:moveTo>
                    <a:cubicBezTo>
                      <a:pt x="-341" y="405"/>
                      <a:pt x="-86" y="4050"/>
                      <a:pt x="77" y="6937"/>
                    </a:cubicBezTo>
                    <a:cubicBezTo>
                      <a:pt x="1006" y="23416"/>
                      <a:pt x="86" y="28911"/>
                      <a:pt x="5324" y="28700"/>
                    </a:cubicBezTo>
                    <a:cubicBezTo>
                      <a:pt x="9286" y="28227"/>
                      <a:pt x="8922" y="24547"/>
                      <a:pt x="8699" y="21545"/>
                    </a:cubicBezTo>
                    <a:cubicBezTo>
                      <a:pt x="7476" y="5015"/>
                      <a:pt x="8435" y="-133"/>
                      <a:pt x="3452" y="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8" name="Google Shape;1088;p11"/>
              <p:cNvSpPr/>
              <p:nvPr/>
            </p:nvSpPr>
            <p:spPr>
              <a:xfrm>
                <a:off x="2084392" y="6709092"/>
                <a:ext cx="9361" cy="13836"/>
              </a:xfrm>
              <a:custGeom>
                <a:avLst/>
                <a:gdLst/>
                <a:ahLst/>
                <a:cxnLst/>
                <a:rect l="l" t="t" r="r" b="b"/>
                <a:pathLst>
                  <a:path w="9361" h="13836" extrusionOk="0">
                    <a:moveTo>
                      <a:pt x="7097" y="973"/>
                    </a:moveTo>
                    <a:cubicBezTo>
                      <a:pt x="5221" y="-363"/>
                      <a:pt x="2714" y="-428"/>
                      <a:pt x="1171" y="1437"/>
                    </a:cubicBezTo>
                    <a:cubicBezTo>
                      <a:pt x="-1147" y="4236"/>
                      <a:pt x="-65" y="13678"/>
                      <a:pt x="4791" y="13835"/>
                    </a:cubicBezTo>
                    <a:cubicBezTo>
                      <a:pt x="10141" y="14009"/>
                      <a:pt x="10637" y="3497"/>
                      <a:pt x="7097" y="97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9" name="Google Shape;1089;p11"/>
              <p:cNvSpPr/>
              <p:nvPr/>
            </p:nvSpPr>
            <p:spPr>
              <a:xfrm>
                <a:off x="2034978" y="6705303"/>
                <a:ext cx="9827" cy="14337"/>
              </a:xfrm>
              <a:custGeom>
                <a:avLst/>
                <a:gdLst/>
                <a:ahLst/>
                <a:cxnLst/>
                <a:rect l="l" t="t" r="r" b="b"/>
                <a:pathLst>
                  <a:path w="9827" h="14337" extrusionOk="0">
                    <a:moveTo>
                      <a:pt x="7884" y="1073"/>
                    </a:moveTo>
                    <a:cubicBezTo>
                      <a:pt x="6539" y="-103"/>
                      <a:pt x="4500" y="-470"/>
                      <a:pt x="2767" y="779"/>
                    </a:cubicBezTo>
                    <a:cubicBezTo>
                      <a:pt x="-265" y="2964"/>
                      <a:pt x="-1676" y="12797"/>
                      <a:pt x="3155" y="14193"/>
                    </a:cubicBezTo>
                    <a:cubicBezTo>
                      <a:pt x="8576" y="15760"/>
                      <a:pt x="12281" y="4133"/>
                      <a:pt x="7884" y="107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0" name="Google Shape;1090;p11"/>
              <p:cNvSpPr/>
              <p:nvPr/>
            </p:nvSpPr>
            <p:spPr>
              <a:xfrm>
                <a:off x="2226174" y="6824590"/>
                <a:ext cx="16237" cy="10950"/>
              </a:xfrm>
              <a:custGeom>
                <a:avLst/>
                <a:gdLst/>
                <a:ahLst/>
                <a:cxnLst/>
                <a:rect l="l" t="t" r="r" b="b"/>
                <a:pathLst>
                  <a:path w="16237" h="10950" extrusionOk="0">
                    <a:moveTo>
                      <a:pt x="16134" y="5609"/>
                    </a:moveTo>
                    <a:cubicBezTo>
                      <a:pt x="16519" y="3902"/>
                      <a:pt x="15830" y="1902"/>
                      <a:pt x="14135" y="732"/>
                    </a:cubicBezTo>
                    <a:cubicBezTo>
                      <a:pt x="10662" y="-1667"/>
                      <a:pt x="-724" y="2173"/>
                      <a:pt x="36" y="7276"/>
                    </a:cubicBezTo>
                    <a:cubicBezTo>
                      <a:pt x="934" y="13300"/>
                      <a:pt x="15379" y="11329"/>
                      <a:pt x="16134" y="5609"/>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1" name="Google Shape;1091;p11"/>
              <p:cNvSpPr/>
              <p:nvPr/>
            </p:nvSpPr>
            <p:spPr>
              <a:xfrm>
                <a:off x="2229222" y="6843088"/>
                <a:ext cx="29740" cy="13524"/>
              </a:xfrm>
              <a:custGeom>
                <a:avLst/>
                <a:gdLst/>
                <a:ahLst/>
                <a:cxnLst/>
                <a:rect l="l" t="t" r="r" b="b"/>
                <a:pathLst>
                  <a:path w="29740" h="13524" extrusionOk="0">
                    <a:moveTo>
                      <a:pt x="29630" y="2668"/>
                    </a:moveTo>
                    <a:cubicBezTo>
                      <a:pt x="28069" y="-2672"/>
                      <a:pt x="22238" y="972"/>
                      <a:pt x="6072" y="5160"/>
                    </a:cubicBezTo>
                    <a:cubicBezTo>
                      <a:pt x="3109" y="5928"/>
                      <a:pt x="-680" y="6664"/>
                      <a:pt x="105" y="10678"/>
                    </a:cubicBezTo>
                    <a:cubicBezTo>
                      <a:pt x="1590" y="16007"/>
                      <a:pt x="6732" y="13111"/>
                      <a:pt x="23891" y="8082"/>
                    </a:cubicBezTo>
                    <a:cubicBezTo>
                      <a:pt x="26697" y="7260"/>
                      <a:pt x="30432" y="6507"/>
                      <a:pt x="29630" y="2668"/>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2" name="Google Shape;1092;p11"/>
              <p:cNvSpPr/>
              <p:nvPr/>
            </p:nvSpPr>
            <p:spPr>
              <a:xfrm>
                <a:off x="2245703" y="6866312"/>
                <a:ext cx="12597" cy="10583"/>
              </a:xfrm>
              <a:custGeom>
                <a:avLst/>
                <a:gdLst/>
                <a:ahLst/>
                <a:cxnLst/>
                <a:rect l="l" t="t" r="r" b="b"/>
                <a:pathLst>
                  <a:path w="12597" h="10583" extrusionOk="0">
                    <a:moveTo>
                      <a:pt x="9574" y="173"/>
                    </a:moveTo>
                    <a:cubicBezTo>
                      <a:pt x="6082" y="-1005"/>
                      <a:pt x="-1370" y="4067"/>
                      <a:pt x="219" y="8175"/>
                    </a:cubicBezTo>
                    <a:cubicBezTo>
                      <a:pt x="2215" y="13337"/>
                      <a:pt x="13155" y="9370"/>
                      <a:pt x="12575" y="4063"/>
                    </a:cubicBezTo>
                    <a:cubicBezTo>
                      <a:pt x="12499" y="2424"/>
                      <a:pt x="11437" y="801"/>
                      <a:pt x="9574" y="17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3" name="Google Shape;1093;p11"/>
              <p:cNvSpPr/>
              <p:nvPr/>
            </p:nvSpPr>
            <p:spPr>
              <a:xfrm>
                <a:off x="2184178" y="7015873"/>
                <a:ext cx="13569" cy="18476"/>
              </a:xfrm>
              <a:custGeom>
                <a:avLst/>
                <a:gdLst/>
                <a:ahLst/>
                <a:cxnLst/>
                <a:rect l="l" t="t" r="r" b="b"/>
                <a:pathLst>
                  <a:path w="13569" h="18476" extrusionOk="0">
                    <a:moveTo>
                      <a:pt x="1994" y="406"/>
                    </a:moveTo>
                    <a:cubicBezTo>
                      <a:pt x="-1879" y="2536"/>
                      <a:pt x="842" y="6691"/>
                      <a:pt x="2225" y="9483"/>
                    </a:cubicBezTo>
                    <a:cubicBezTo>
                      <a:pt x="3821" y="12703"/>
                      <a:pt x="6940" y="21023"/>
                      <a:pt x="11972" y="17711"/>
                    </a:cubicBezTo>
                    <a:cubicBezTo>
                      <a:pt x="15952" y="14618"/>
                      <a:pt x="11440" y="10247"/>
                      <a:pt x="9799" y="7260"/>
                    </a:cubicBezTo>
                    <a:cubicBezTo>
                      <a:pt x="8230" y="4404"/>
                      <a:pt x="6466" y="-1613"/>
                      <a:pt x="1994" y="406"/>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4" name="Google Shape;1094;p11"/>
              <p:cNvSpPr/>
              <p:nvPr/>
            </p:nvSpPr>
            <p:spPr>
              <a:xfrm>
                <a:off x="2163952" y="7027454"/>
                <a:ext cx="15584" cy="24361"/>
              </a:xfrm>
              <a:custGeom>
                <a:avLst/>
                <a:gdLst/>
                <a:ahLst/>
                <a:cxnLst/>
                <a:rect l="l" t="t" r="r" b="b"/>
                <a:pathLst>
                  <a:path w="15584" h="24361" extrusionOk="0">
                    <a:moveTo>
                      <a:pt x="2124" y="337"/>
                    </a:moveTo>
                    <a:cubicBezTo>
                      <a:pt x="-1189" y="1943"/>
                      <a:pt x="90" y="5085"/>
                      <a:pt x="1193" y="7693"/>
                    </a:cubicBezTo>
                    <a:cubicBezTo>
                      <a:pt x="6897" y="21181"/>
                      <a:pt x="9491" y="26148"/>
                      <a:pt x="13748" y="23802"/>
                    </a:cubicBezTo>
                    <a:cubicBezTo>
                      <a:pt x="18088" y="20946"/>
                      <a:pt x="13651" y="16280"/>
                      <a:pt x="11535" y="11932"/>
                    </a:cubicBezTo>
                    <a:cubicBezTo>
                      <a:pt x="8386" y="5464"/>
                      <a:pt x="7182" y="-1642"/>
                      <a:pt x="2124" y="337"/>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5" name="Google Shape;1095;p11"/>
              <p:cNvSpPr/>
              <p:nvPr/>
            </p:nvSpPr>
            <p:spPr>
              <a:xfrm>
                <a:off x="2142403" y="7033777"/>
                <a:ext cx="12023" cy="17299"/>
              </a:xfrm>
              <a:custGeom>
                <a:avLst/>
                <a:gdLst/>
                <a:ahLst/>
                <a:cxnLst/>
                <a:rect l="l" t="t" r="r" b="b"/>
                <a:pathLst>
                  <a:path w="12023" h="17299" extrusionOk="0">
                    <a:moveTo>
                      <a:pt x="12024" y="11715"/>
                    </a:moveTo>
                    <a:cubicBezTo>
                      <a:pt x="12008" y="11673"/>
                      <a:pt x="11991" y="11630"/>
                      <a:pt x="11974" y="11587"/>
                    </a:cubicBezTo>
                    <a:cubicBezTo>
                      <a:pt x="11571" y="9291"/>
                      <a:pt x="10809" y="8560"/>
                      <a:pt x="8654" y="2473"/>
                    </a:cubicBezTo>
                    <a:cubicBezTo>
                      <a:pt x="6972" y="-1305"/>
                      <a:pt x="1955" y="-470"/>
                      <a:pt x="382" y="3055"/>
                    </a:cubicBezTo>
                    <a:cubicBezTo>
                      <a:pt x="-1479" y="7231"/>
                      <a:pt x="3840" y="16039"/>
                      <a:pt x="8140" y="17299"/>
                    </a:cubicBezTo>
                    <a:lnTo>
                      <a:pt x="8508" y="17186"/>
                    </a:lnTo>
                    <a:cubicBezTo>
                      <a:pt x="10798" y="16484"/>
                      <a:pt x="12145" y="14258"/>
                      <a:pt x="11983" y="11869"/>
                    </a:cubicBezTo>
                    <a:cubicBezTo>
                      <a:pt x="11978" y="11782"/>
                      <a:pt x="11986" y="11729"/>
                      <a:pt x="12024" y="11715"/>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6" name="Google Shape;1096;p11"/>
              <p:cNvSpPr/>
              <p:nvPr/>
            </p:nvSpPr>
            <p:spPr>
              <a:xfrm>
                <a:off x="1979592" y="7040433"/>
                <a:ext cx="15057" cy="18235"/>
              </a:xfrm>
              <a:custGeom>
                <a:avLst/>
                <a:gdLst/>
                <a:ahLst/>
                <a:cxnLst/>
                <a:rect l="l" t="t" r="r" b="b"/>
                <a:pathLst>
                  <a:path w="15057" h="18235" extrusionOk="0">
                    <a:moveTo>
                      <a:pt x="13509" y="723"/>
                    </a:moveTo>
                    <a:cubicBezTo>
                      <a:pt x="9998" y="-1580"/>
                      <a:pt x="7789" y="2144"/>
                      <a:pt x="5921" y="4552"/>
                    </a:cubicBezTo>
                    <a:cubicBezTo>
                      <a:pt x="3632" y="7502"/>
                      <a:pt x="-3286" y="14101"/>
                      <a:pt x="1862" y="17605"/>
                    </a:cubicBezTo>
                    <a:cubicBezTo>
                      <a:pt x="6459" y="20234"/>
                      <a:pt x="8872" y="13976"/>
                      <a:pt x="10905" y="11104"/>
                    </a:cubicBezTo>
                    <a:cubicBezTo>
                      <a:pt x="12818" y="8401"/>
                      <a:pt x="17466" y="3791"/>
                      <a:pt x="13509" y="72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7" name="Google Shape;1097;p11"/>
              <p:cNvSpPr/>
              <p:nvPr/>
            </p:nvSpPr>
            <p:spPr>
              <a:xfrm>
                <a:off x="1944440" y="7030948"/>
                <a:ext cx="25529" cy="35807"/>
              </a:xfrm>
              <a:custGeom>
                <a:avLst/>
                <a:gdLst/>
                <a:ahLst/>
                <a:cxnLst/>
                <a:rect l="l" t="t" r="r" b="b"/>
                <a:pathLst>
                  <a:path w="25529" h="35807" extrusionOk="0">
                    <a:moveTo>
                      <a:pt x="23797" y="693"/>
                    </a:moveTo>
                    <a:cubicBezTo>
                      <a:pt x="19408" y="-1774"/>
                      <a:pt x="19290" y="1348"/>
                      <a:pt x="2606" y="26553"/>
                    </a:cubicBezTo>
                    <a:cubicBezTo>
                      <a:pt x="856" y="29196"/>
                      <a:pt x="-1778" y="32581"/>
                      <a:pt x="1723" y="35114"/>
                    </a:cubicBezTo>
                    <a:cubicBezTo>
                      <a:pt x="5598" y="37479"/>
                      <a:pt x="7787" y="33251"/>
                      <a:pt x="9578" y="30533"/>
                    </a:cubicBezTo>
                    <a:cubicBezTo>
                      <a:pt x="14057" y="23741"/>
                      <a:pt x="18453" y="16879"/>
                      <a:pt x="22650" y="9908"/>
                    </a:cubicBezTo>
                    <a:cubicBezTo>
                      <a:pt x="24279" y="7200"/>
                      <a:pt x="27548" y="3208"/>
                      <a:pt x="23797" y="69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8" name="Google Shape;1098;p11"/>
              <p:cNvSpPr/>
              <p:nvPr/>
            </p:nvSpPr>
            <p:spPr>
              <a:xfrm>
                <a:off x="1939299" y="7017071"/>
                <a:ext cx="14748" cy="14960"/>
              </a:xfrm>
              <a:custGeom>
                <a:avLst/>
                <a:gdLst/>
                <a:ahLst/>
                <a:cxnLst/>
                <a:rect l="l" t="t" r="r" b="b"/>
                <a:pathLst>
                  <a:path w="14748" h="14960" extrusionOk="0">
                    <a:moveTo>
                      <a:pt x="14736" y="4466"/>
                    </a:moveTo>
                    <a:cubicBezTo>
                      <a:pt x="14511" y="2285"/>
                      <a:pt x="12936" y="616"/>
                      <a:pt x="11119" y="196"/>
                    </a:cubicBezTo>
                    <a:cubicBezTo>
                      <a:pt x="5595" y="-1682"/>
                      <a:pt x="-3578" y="10482"/>
                      <a:pt x="1461" y="14269"/>
                    </a:cubicBezTo>
                    <a:cubicBezTo>
                      <a:pt x="5783" y="17517"/>
                      <a:pt x="15148" y="8483"/>
                      <a:pt x="14736" y="4466"/>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9" name="Google Shape;1099;p11"/>
              <p:cNvSpPr/>
              <p:nvPr/>
            </p:nvSpPr>
            <p:spPr>
              <a:xfrm>
                <a:off x="1892279" y="6830401"/>
                <a:ext cx="17901" cy="10725"/>
              </a:xfrm>
              <a:custGeom>
                <a:avLst/>
                <a:gdLst/>
                <a:ahLst/>
                <a:cxnLst/>
                <a:rect l="l" t="t" r="r" b="b"/>
                <a:pathLst>
                  <a:path w="17901" h="10725" extrusionOk="0">
                    <a:moveTo>
                      <a:pt x="16" y="5609"/>
                    </a:moveTo>
                    <a:cubicBezTo>
                      <a:pt x="473" y="10787"/>
                      <a:pt x="13545" y="12087"/>
                      <a:pt x="16380" y="9271"/>
                    </a:cubicBezTo>
                    <a:cubicBezTo>
                      <a:pt x="18228" y="7436"/>
                      <a:pt x="18345" y="4603"/>
                      <a:pt x="16992" y="2866"/>
                    </a:cubicBezTo>
                    <a:cubicBezTo>
                      <a:pt x="14207" y="-1768"/>
                      <a:pt x="-545" y="-732"/>
                      <a:pt x="16" y="5609"/>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00" name="Google Shape;1100;p11"/>
              <p:cNvSpPr/>
              <p:nvPr/>
            </p:nvSpPr>
            <p:spPr>
              <a:xfrm>
                <a:off x="1864469" y="6852089"/>
                <a:ext cx="43298" cy="8452"/>
              </a:xfrm>
              <a:custGeom>
                <a:avLst/>
                <a:gdLst/>
                <a:ahLst/>
                <a:cxnLst/>
                <a:rect l="l" t="t" r="r" b="b"/>
                <a:pathLst>
                  <a:path w="43298" h="8452" extrusionOk="0">
                    <a:moveTo>
                      <a:pt x="34142" y="593"/>
                    </a:moveTo>
                    <a:cubicBezTo>
                      <a:pt x="25556" y="125"/>
                      <a:pt x="16947" y="-137"/>
                      <a:pt x="8349" y="74"/>
                    </a:cubicBezTo>
                    <a:cubicBezTo>
                      <a:pt x="5037" y="154"/>
                      <a:pt x="-13" y="-239"/>
                      <a:pt x="0" y="4424"/>
                    </a:cubicBezTo>
                    <a:cubicBezTo>
                      <a:pt x="376" y="9026"/>
                      <a:pt x="5259" y="8223"/>
                      <a:pt x="8549" y="8141"/>
                    </a:cubicBezTo>
                    <a:cubicBezTo>
                      <a:pt x="37810" y="7413"/>
                      <a:pt x="42772" y="10779"/>
                      <a:pt x="43298" y="4900"/>
                    </a:cubicBezTo>
                    <a:cubicBezTo>
                      <a:pt x="43350" y="82"/>
                      <a:pt x="37413" y="771"/>
                      <a:pt x="34142" y="59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01" name="Google Shape;1101;p11"/>
              <p:cNvSpPr/>
              <p:nvPr/>
            </p:nvSpPr>
            <p:spPr>
              <a:xfrm>
                <a:off x="1890048" y="6874012"/>
                <a:ext cx="15243" cy="10070"/>
              </a:xfrm>
              <a:custGeom>
                <a:avLst/>
                <a:gdLst/>
                <a:ahLst/>
                <a:cxnLst/>
                <a:rect l="l" t="t" r="r" b="b"/>
                <a:pathLst>
                  <a:path w="15243" h="10070" extrusionOk="0">
                    <a:moveTo>
                      <a:pt x="116" y="6710"/>
                    </a:moveTo>
                    <a:cubicBezTo>
                      <a:pt x="1773" y="13142"/>
                      <a:pt x="19563" y="9600"/>
                      <a:pt x="14260" y="2338"/>
                    </a:cubicBezTo>
                    <a:cubicBezTo>
                      <a:pt x="11470" y="-2627"/>
                      <a:pt x="-1350" y="1019"/>
                      <a:pt x="116" y="6710"/>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sp>
        <p:nvSpPr>
          <p:cNvPr id="445" name="Hộp Văn bản 444">
            <a:extLst>
              <a:ext uri="{FF2B5EF4-FFF2-40B4-BE49-F238E27FC236}">
                <a16:creationId xmlns:a16="http://schemas.microsoft.com/office/drawing/2014/main" id="{DA2BADC2-FDE5-06F6-0966-F05CE5EBB146}"/>
              </a:ext>
            </a:extLst>
          </p:cNvPr>
          <p:cNvSpPr txBox="1"/>
          <p:nvPr/>
        </p:nvSpPr>
        <p:spPr>
          <a:xfrm>
            <a:off x="1176092" y="1745791"/>
            <a:ext cx="9591673" cy="3277820"/>
          </a:xfrm>
          <a:prstGeom prst="rect">
            <a:avLst/>
          </a:prstGeom>
          <a:noFill/>
        </p:spPr>
        <p:txBody>
          <a:bodyPr wrap="square">
            <a:spAutoFit/>
          </a:bodyPr>
          <a:lstStyle/>
          <a:p>
            <a:pPr algn="ctr" defTabSz="1219170">
              <a:lnSpc>
                <a:spcPct val="150000"/>
              </a:lnSpc>
              <a:buClr>
                <a:srgbClr val="000000"/>
              </a:buClr>
            </a:pPr>
            <a:r>
              <a:rPr lang="en-US" sz="7200" b="1" kern="0" dirty="0">
                <a:solidFill>
                  <a:srgbClr val="1D3557"/>
                </a:solidFill>
                <a:effectLst>
                  <a:outerShdw blurRad="38100" dist="38100" dir="2700000" algn="tl">
                    <a:srgbClr val="000000">
                      <a:alpha val="43137"/>
                    </a:srgbClr>
                  </a:outerShdw>
                </a:effectLst>
                <a:latin typeface="iCiel Baliho Script" pitchFamily="2" charset="0"/>
                <a:cs typeface="Arial" panose="020B0604020202020204" pitchFamily="34" charset="0"/>
                <a:sym typeface="Arial"/>
              </a:rPr>
              <a:t>CHÀO MỪNG CÁC EM </a:t>
            </a:r>
          </a:p>
          <a:p>
            <a:pPr algn="ctr" defTabSz="1219170">
              <a:lnSpc>
                <a:spcPct val="150000"/>
              </a:lnSpc>
              <a:buClr>
                <a:srgbClr val="000000"/>
              </a:buClr>
            </a:pPr>
            <a:r>
              <a:rPr lang="en-US" sz="7200" b="1" kern="0" dirty="0">
                <a:solidFill>
                  <a:srgbClr val="1D3557"/>
                </a:solidFill>
                <a:effectLst>
                  <a:outerShdw blurRad="38100" dist="38100" dir="2700000" algn="tl">
                    <a:srgbClr val="000000">
                      <a:alpha val="43137"/>
                    </a:srgbClr>
                  </a:outerShdw>
                </a:effectLst>
                <a:latin typeface="iCiel Baliho Script" pitchFamily="2" charset="0"/>
                <a:cs typeface="Arial" panose="020B0604020202020204" pitchFamily="34" charset="0"/>
                <a:sym typeface="Arial"/>
              </a:rPr>
              <a:t>ĐẾN VỚI TIẾT HỌC</a:t>
            </a:r>
            <a:endParaRPr lang="en-US" sz="7200" b="1" kern="0" dirty="0">
              <a:solidFill>
                <a:srgbClr val="1D3557"/>
              </a:solidFill>
              <a:effectLst>
                <a:outerShdw blurRad="38100" dist="38100" dir="2700000" algn="tl">
                  <a:srgbClr val="000000">
                    <a:alpha val="43137"/>
                  </a:srgbClr>
                </a:outerShdw>
              </a:effectLst>
              <a:latin typeface="iCiel Baliho Script" pitchFamily="2" charset="0"/>
              <a:cs typeface="Arial"/>
              <a:sym typeface="Aria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anim calcmode="lin" valueType="num">
                                      <p:cBhvr>
                                        <p:cTn id="8" dur="1000" fill="hold"/>
                                        <p:tgtEl>
                                          <p:spTgt spid="445"/>
                                        </p:tgtEl>
                                        <p:attrNameLst>
                                          <p:attrName>ppt_x</p:attrName>
                                        </p:attrNameLst>
                                      </p:cBhvr>
                                      <p:tavLst>
                                        <p:tav tm="0">
                                          <p:val>
                                            <p:strVal val="#ppt_x"/>
                                          </p:val>
                                        </p:tav>
                                        <p:tav tm="100000">
                                          <p:val>
                                            <p:strVal val="#ppt_x"/>
                                          </p:val>
                                        </p:tav>
                                      </p:tavLst>
                                    </p:anim>
                                    <p:anim calcmode="lin" valueType="num">
                                      <p:cBhvr>
                                        <p:cTn id="9" dur="1000" fill="hold"/>
                                        <p:tgtEl>
                                          <p:spTgt spid="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E77CE-2058-5F7B-7510-4B289EE51110}"/>
            </a:ext>
          </a:extLst>
        </p:cNvPr>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E93F5EFC-5857-5DF9-C726-F568C675D079}"/>
              </a:ext>
            </a:extLst>
          </p:cNvPr>
          <p:cNvSpPr/>
          <p:nvPr/>
        </p:nvSpPr>
        <p:spPr>
          <a:xfrm>
            <a:off x="2906486" y="1139317"/>
            <a:ext cx="6144305" cy="83099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1D3557">
                    <a:lumMod val="50000"/>
                  </a:srgbClr>
                </a:solidFill>
                <a:effectLst/>
                <a:uLnTx/>
                <a:uFillTx/>
                <a:latin typeface="Sitka Text" pitchFamily="2" charset="0"/>
                <a:ea typeface="+mn-ea"/>
                <a:cs typeface="+mn-cs"/>
                <a:sym typeface="Arial"/>
              </a:rPr>
              <a:t>“NHANH TAY,</a:t>
            </a:r>
            <a:r>
              <a:rPr kumimoji="0" lang="en-US" sz="3200" b="1" i="0" u="none" strike="noStrike" kern="0" cap="none" spc="0" normalizeH="0" noProof="0">
                <a:ln>
                  <a:noFill/>
                </a:ln>
                <a:solidFill>
                  <a:srgbClr val="1D3557">
                    <a:lumMod val="50000"/>
                  </a:srgbClr>
                </a:solidFill>
                <a:effectLst/>
                <a:uLnTx/>
                <a:uFillTx/>
                <a:latin typeface="Sitka Text" pitchFamily="2" charset="0"/>
                <a:ea typeface="+mn-ea"/>
                <a:cs typeface="+mn-cs"/>
                <a:sym typeface="Arial"/>
              </a:rPr>
              <a:t> NHANH MẮT</a:t>
            </a:r>
            <a:r>
              <a:rPr kumimoji="0" lang="en-US" sz="3200" b="1" i="0" u="none" strike="noStrike" kern="0" cap="none" spc="0" normalizeH="0" baseline="0" noProof="0">
                <a:ln>
                  <a:noFill/>
                </a:ln>
                <a:solidFill>
                  <a:srgbClr val="1D3557">
                    <a:lumMod val="50000"/>
                  </a:srgbClr>
                </a:solidFill>
                <a:effectLst/>
                <a:uLnTx/>
                <a:uFillTx/>
                <a:latin typeface="Sitka Text" pitchFamily="2" charset="0"/>
                <a:ea typeface="+mn-ea"/>
                <a:cs typeface="+mn-cs"/>
                <a:sym typeface="Arial"/>
              </a:rPr>
              <a:t>”</a:t>
            </a:r>
            <a:endParaRPr kumimoji="0" lang="en-US" sz="3200" b="1" i="0" u="none" strike="noStrike" kern="0" cap="none" spc="0" normalizeH="0" baseline="0" noProof="0" dirty="0">
              <a:ln>
                <a:noFill/>
              </a:ln>
              <a:solidFill>
                <a:srgbClr val="1D3557">
                  <a:lumMod val="50000"/>
                </a:srgbClr>
              </a:solidFill>
              <a:effectLst/>
              <a:uLnTx/>
              <a:uFillTx/>
              <a:latin typeface="Sitka Text" pitchFamily="2" charset="0"/>
              <a:ea typeface="+mn-ea"/>
              <a:cs typeface="+mn-cs"/>
              <a:sym typeface="Arial"/>
            </a:endParaRPr>
          </a:p>
        </p:txBody>
      </p:sp>
      <p:sp>
        <p:nvSpPr>
          <p:cNvPr id="2" name="Hộp Văn bản 1">
            <a:extLst>
              <a:ext uri="{FF2B5EF4-FFF2-40B4-BE49-F238E27FC236}">
                <a16:creationId xmlns:a16="http://schemas.microsoft.com/office/drawing/2014/main" id="{B545CE77-4CF8-D09C-9D47-F87EC672A3B5}"/>
              </a:ext>
            </a:extLst>
          </p:cNvPr>
          <p:cNvSpPr txBox="1"/>
          <p:nvPr/>
        </p:nvSpPr>
        <p:spPr>
          <a:xfrm>
            <a:off x="217034" y="95923"/>
            <a:ext cx="6457949"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iCiel Baliho Script" pitchFamily="2" charset="0"/>
                <a:ea typeface="+mn-ea"/>
                <a:cs typeface="Arial"/>
                <a:sym typeface="Arial"/>
              </a:rPr>
              <a:t>I</a:t>
            </a:r>
            <a:r>
              <a:rPr lang="en-US" sz="4800" b="1" kern="0">
                <a:solidFill>
                  <a:srgbClr val="FFFFFF"/>
                </a:solidFill>
                <a:latin typeface="iCiel Baliho Script" pitchFamily="2" charset="0"/>
                <a:cs typeface="Arial"/>
                <a:sym typeface="Arial"/>
              </a:rPr>
              <a:t>I. LUYỆN TẬP</a:t>
            </a:r>
            <a:endParaRPr kumimoji="0" lang="en-US" sz="4800" b="1" i="0" u="none" strike="noStrike" kern="0" cap="none" spc="0" normalizeH="0" baseline="0" noProof="0" dirty="0">
              <a:ln>
                <a:noFill/>
              </a:ln>
              <a:solidFill>
                <a:srgbClr val="FFFFFF"/>
              </a:solidFill>
              <a:effectLst/>
              <a:uLnTx/>
              <a:uFillTx/>
              <a:latin typeface="iCiel Baliho Script" pitchFamily="2" charset="0"/>
              <a:ea typeface="+mn-ea"/>
              <a:cs typeface="Arial"/>
              <a:sym typeface="Arial"/>
            </a:endParaRPr>
          </a:p>
        </p:txBody>
      </p:sp>
      <p:sp>
        <p:nvSpPr>
          <p:cNvPr id="4" name="Hình chữ nhật: Góc Tròn 5">
            <a:extLst>
              <a:ext uri="{FF2B5EF4-FFF2-40B4-BE49-F238E27FC236}">
                <a16:creationId xmlns:a16="http://schemas.microsoft.com/office/drawing/2014/main" id="{ADC62D03-91A5-2AF2-4A19-532368DD3049}"/>
              </a:ext>
            </a:extLst>
          </p:cNvPr>
          <p:cNvSpPr/>
          <p:nvPr/>
        </p:nvSpPr>
        <p:spPr>
          <a:xfrm>
            <a:off x="348001" y="2329298"/>
            <a:ext cx="11495996" cy="430716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defTabSz="1219170">
              <a:lnSpc>
                <a:spcPct val="150000"/>
              </a:lnSpc>
              <a:buClr>
                <a:srgbClr val="000000"/>
              </a:buClr>
            </a:pPr>
            <a:r>
              <a:rPr kumimoji="0" lang="vi-VN" sz="2933" b="0" i="0" u="none" strike="noStrike" kern="0" cap="none" spc="0" normalizeH="0" baseline="0" noProof="0">
                <a:ln>
                  <a:noFill/>
                </a:ln>
                <a:solidFill>
                  <a:srgbClr val="1D3557">
                    <a:lumMod val="50000"/>
                  </a:srgbClr>
                </a:solidFill>
                <a:effectLst/>
                <a:uLnTx/>
                <a:uFillTx/>
                <a:latin typeface="Sitka Text" pitchFamily="2" charset="0"/>
                <a:ea typeface="+mn-ea"/>
                <a:cs typeface="+mn-cs"/>
                <a:sym typeface="Arial"/>
              </a:rPr>
              <a:t>Luật chơi: </a:t>
            </a:r>
            <a:r>
              <a:rPr lang="en-US" sz="2933" kern="0" noProof="0">
                <a:solidFill>
                  <a:srgbClr val="1D3557">
                    <a:lumMod val="50000"/>
                  </a:srgbClr>
                </a:solidFill>
                <a:latin typeface="Sitka Text" pitchFamily="2" charset="0"/>
                <a:sym typeface="Arial"/>
              </a:rPr>
              <a:t>C</a:t>
            </a:r>
            <a:r>
              <a:rPr lang="vi-VN" sz="2933" kern="0">
                <a:solidFill>
                  <a:srgbClr val="1D3557">
                    <a:lumMod val="50000"/>
                  </a:srgbClr>
                </a:solidFill>
                <a:latin typeface="Sitka Text" pitchFamily="2" charset="0"/>
                <a:sym typeface="Arial"/>
              </a:rPr>
              <a:t>hia lớp mình thành 4 nhóm ứng với 4 tổ. Trên mặt b</a:t>
            </a:r>
            <a:r>
              <a:rPr lang="en-US" sz="2933" kern="0">
                <a:solidFill>
                  <a:srgbClr val="1D3557">
                    <a:lumMod val="50000"/>
                  </a:srgbClr>
                </a:solidFill>
                <a:latin typeface="Sitka Text" pitchFamily="2" charset="0"/>
                <a:sym typeface="Arial"/>
              </a:rPr>
              <a:t>àn</a:t>
            </a:r>
            <a:r>
              <a:rPr lang="vi-VN" sz="2933" kern="0">
                <a:solidFill>
                  <a:srgbClr val="1D3557">
                    <a:lumMod val="50000"/>
                  </a:srgbClr>
                </a:solidFill>
                <a:latin typeface="Sitka Text" pitchFamily="2" charset="0"/>
                <a:sym typeface="Arial"/>
              </a:rPr>
              <a:t> của mỗi nhóm đang có một rổ đựng những đồ vật, vật dụng rất quen thuộc. </a:t>
            </a:r>
            <a:r>
              <a:rPr lang="en-US" sz="2933" kern="0">
                <a:solidFill>
                  <a:srgbClr val="1D3557">
                    <a:lumMod val="50000"/>
                  </a:srgbClr>
                </a:solidFill>
                <a:latin typeface="Sitka Text" pitchFamily="2" charset="0"/>
                <a:sym typeface="Arial"/>
              </a:rPr>
              <a:t>H</a:t>
            </a:r>
            <a:r>
              <a:rPr lang="vi-VN" sz="2933" kern="0">
                <a:solidFill>
                  <a:srgbClr val="1D3557">
                    <a:lumMod val="50000"/>
                  </a:srgbClr>
                </a:solidFill>
                <a:latin typeface="Sitka Text" pitchFamily="2" charset="0"/>
                <a:sym typeface="Arial"/>
              </a:rPr>
              <a:t>ãy cùng nhau tìm xem đồ vật nào có hình chữ nhật, hình thoi và gắn vào phần phiếu đáp án của nhóm mình. </a:t>
            </a:r>
            <a:endParaRPr kumimoji="0" lang="vi-VN" sz="2933" b="0" i="0" u="none" strike="noStrike" kern="0" cap="none" spc="0" normalizeH="0" baseline="0" noProof="0" dirty="0" err="1">
              <a:ln>
                <a:noFill/>
              </a:ln>
              <a:solidFill>
                <a:srgbClr val="1D3557">
                  <a:lumMod val="50000"/>
                </a:srgbClr>
              </a:solidFill>
              <a:effectLst/>
              <a:uLnTx/>
              <a:uFillTx/>
              <a:latin typeface="Sitka Text" pitchFamily="2" charset="0"/>
              <a:ea typeface="+mn-ea"/>
              <a:cs typeface="+mn-cs"/>
              <a:sym typeface="Arial"/>
            </a:endParaRPr>
          </a:p>
        </p:txBody>
      </p:sp>
    </p:spTree>
    <p:extLst>
      <p:ext uri="{BB962C8B-B14F-4D97-AF65-F5344CB8AC3E}">
        <p14:creationId xmlns:p14="http://schemas.microsoft.com/office/powerpoint/2010/main" val="150015723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B1BB-570E-72FB-4634-F209BDE90499}"/>
            </a:ext>
          </a:extLst>
        </p:cNvPr>
        <p:cNvGrpSpPr/>
        <p:nvPr/>
      </p:nvGrpSpPr>
      <p:grpSpPr>
        <a:xfrm>
          <a:off x="0" y="0"/>
          <a:ext cx="0" cy="0"/>
          <a:chOff x="0" y="0"/>
          <a:chExt cx="0" cy="0"/>
        </a:xfrm>
      </p:grpSpPr>
      <p:sp>
        <p:nvSpPr>
          <p:cNvPr id="2" name="Hộp Văn bản 1">
            <a:extLst>
              <a:ext uri="{FF2B5EF4-FFF2-40B4-BE49-F238E27FC236}">
                <a16:creationId xmlns:a16="http://schemas.microsoft.com/office/drawing/2014/main" id="{C7F4CFFB-BB97-DB69-0442-0025DFF083B0}"/>
              </a:ext>
            </a:extLst>
          </p:cNvPr>
          <p:cNvSpPr txBox="1"/>
          <p:nvPr/>
        </p:nvSpPr>
        <p:spPr>
          <a:xfrm>
            <a:off x="195262" y="-12690"/>
            <a:ext cx="6457949"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FFFF"/>
                </a:solidFill>
                <a:effectLst/>
                <a:uLnTx/>
                <a:uFillTx/>
                <a:latin typeface="iCiel Baliho Script" pitchFamily="2" charset="0"/>
                <a:ea typeface="+mn-ea"/>
                <a:cs typeface="Arial"/>
                <a:sym typeface="Arial"/>
              </a:rPr>
              <a:t>I</a:t>
            </a:r>
            <a:r>
              <a:rPr lang="en-US" sz="4800" b="1" kern="0">
                <a:solidFill>
                  <a:srgbClr val="FFFFFF"/>
                </a:solidFill>
                <a:latin typeface="iCiel Baliho Script" pitchFamily="2" charset="0"/>
                <a:cs typeface="Arial"/>
                <a:sym typeface="Arial"/>
              </a:rPr>
              <a:t>I. LUYỆN TẬP</a:t>
            </a:r>
            <a:endParaRPr kumimoji="0" lang="en-US" sz="4800" b="1" i="0" u="none" strike="noStrike" kern="0" cap="none" spc="0" normalizeH="0" baseline="0" noProof="0" dirty="0">
              <a:ln>
                <a:noFill/>
              </a:ln>
              <a:solidFill>
                <a:srgbClr val="FFFFFF"/>
              </a:solidFill>
              <a:effectLst/>
              <a:uLnTx/>
              <a:uFillTx/>
              <a:latin typeface="iCiel Baliho Script" pitchFamily="2" charset="0"/>
              <a:ea typeface="+mn-ea"/>
              <a:cs typeface="Arial"/>
              <a:sym typeface="Arial"/>
            </a:endParaRPr>
          </a:p>
        </p:txBody>
      </p:sp>
      <p:pic>
        <p:nvPicPr>
          <p:cNvPr id="7" name="Picture 6">
            <a:extLst>
              <a:ext uri="{FF2B5EF4-FFF2-40B4-BE49-F238E27FC236}">
                <a16:creationId xmlns:a16="http://schemas.microsoft.com/office/drawing/2014/main" id="{EB07D082-2279-F888-7B3C-F8AF418BD5FF}"/>
              </a:ext>
            </a:extLst>
          </p:cNvPr>
          <p:cNvPicPr>
            <a:picLocks noChangeAspect="1"/>
          </p:cNvPicPr>
          <p:nvPr/>
        </p:nvPicPr>
        <p:blipFill>
          <a:blip r:embed="rId2"/>
          <a:stretch>
            <a:fillRect/>
          </a:stretch>
        </p:blipFill>
        <p:spPr>
          <a:xfrm>
            <a:off x="421068" y="818307"/>
            <a:ext cx="10783805" cy="6039693"/>
          </a:xfrm>
          <a:prstGeom prst="roundRect">
            <a:avLst/>
          </a:prstGeom>
        </p:spPr>
      </p:pic>
    </p:spTree>
    <p:extLst>
      <p:ext uri="{BB962C8B-B14F-4D97-AF65-F5344CB8AC3E}">
        <p14:creationId xmlns:p14="http://schemas.microsoft.com/office/powerpoint/2010/main" val="24951464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AEE"/>
        </a:solidFill>
        <a:effectLst/>
      </p:bgPr>
    </p:bg>
    <p:spTree>
      <p:nvGrpSpPr>
        <p:cNvPr id="1" name="Shape 1218">
          <a:extLst>
            <a:ext uri="{FF2B5EF4-FFF2-40B4-BE49-F238E27FC236}">
              <a16:creationId xmlns:a16="http://schemas.microsoft.com/office/drawing/2014/main" id="{A1101749-EECA-F637-B733-4D3AA9F3739B}"/>
            </a:ext>
          </a:extLst>
        </p:cNvPr>
        <p:cNvGrpSpPr/>
        <p:nvPr/>
      </p:nvGrpSpPr>
      <p:grpSpPr>
        <a:xfrm>
          <a:off x="0" y="0"/>
          <a:ext cx="0" cy="0"/>
          <a:chOff x="0" y="0"/>
          <a:chExt cx="0" cy="0"/>
        </a:xfrm>
      </p:grpSpPr>
      <p:grpSp>
        <p:nvGrpSpPr>
          <p:cNvPr id="1219" name="Google Shape;1219;p15">
            <a:extLst>
              <a:ext uri="{FF2B5EF4-FFF2-40B4-BE49-F238E27FC236}">
                <a16:creationId xmlns:a16="http://schemas.microsoft.com/office/drawing/2014/main" id="{D08169CC-7117-9E89-C624-4D4349E54E1C}"/>
              </a:ext>
            </a:extLst>
          </p:cNvPr>
          <p:cNvGrpSpPr/>
          <p:nvPr/>
        </p:nvGrpSpPr>
        <p:grpSpPr>
          <a:xfrm>
            <a:off x="-725539" y="0"/>
            <a:ext cx="12376251" cy="9249885"/>
            <a:chOff x="-31366" y="-160235"/>
            <a:chExt cx="10224780" cy="13874827"/>
          </a:xfrm>
        </p:grpSpPr>
        <p:sp>
          <p:nvSpPr>
            <p:cNvPr id="1222" name="Google Shape;1222;p15">
              <a:extLst>
                <a:ext uri="{FF2B5EF4-FFF2-40B4-BE49-F238E27FC236}">
                  <a16:creationId xmlns:a16="http://schemas.microsoft.com/office/drawing/2014/main" id="{FE2B42FD-1E0E-0DAD-75B0-85250CCACF3D}"/>
                </a:ext>
              </a:extLst>
            </p:cNvPr>
            <p:cNvSpPr/>
            <p:nvPr/>
          </p:nvSpPr>
          <p:spPr>
            <a:xfrm>
              <a:off x="-31366" y="-160235"/>
              <a:ext cx="7967891" cy="12456509"/>
            </a:xfrm>
            <a:custGeom>
              <a:avLst/>
              <a:gdLst/>
              <a:ahLst/>
              <a:cxnLst/>
              <a:rect l="l" t="t" r="r" b="b"/>
              <a:pathLst>
                <a:path w="7967891" h="12456510" extrusionOk="0">
                  <a:moveTo>
                    <a:pt x="7913658" y="12141499"/>
                  </a:moveTo>
                  <a:cubicBezTo>
                    <a:pt x="7978361" y="12141499"/>
                    <a:pt x="7967821" y="12147816"/>
                    <a:pt x="7966413" y="12116814"/>
                  </a:cubicBezTo>
                  <a:cubicBezTo>
                    <a:pt x="7920535" y="12116867"/>
                    <a:pt x="7904021" y="12116814"/>
                    <a:pt x="7853311" y="12116894"/>
                  </a:cubicBezTo>
                  <a:cubicBezTo>
                    <a:pt x="7855726" y="11548270"/>
                    <a:pt x="7805547" y="11634640"/>
                    <a:pt x="7944244" y="11634959"/>
                  </a:cubicBezTo>
                  <a:cubicBezTo>
                    <a:pt x="7942864" y="11605072"/>
                    <a:pt x="7950377" y="11610274"/>
                    <a:pt x="7913658" y="11610274"/>
                  </a:cubicBezTo>
                  <a:cubicBezTo>
                    <a:pt x="7829176" y="11610274"/>
                    <a:pt x="7846275" y="11685709"/>
                    <a:pt x="7838761" y="11205844"/>
                  </a:cubicBezTo>
                  <a:cubicBezTo>
                    <a:pt x="7837354" y="11114776"/>
                    <a:pt x="7818211" y="11130144"/>
                    <a:pt x="7913658" y="11130144"/>
                  </a:cubicBezTo>
                  <a:cubicBezTo>
                    <a:pt x="7926775" y="11130144"/>
                    <a:pt x="7924252" y="11135108"/>
                    <a:pt x="7923217" y="11105512"/>
                  </a:cubicBezTo>
                  <a:cubicBezTo>
                    <a:pt x="7809184" y="11105512"/>
                    <a:pt x="7839903" y="11153847"/>
                    <a:pt x="7835017" y="10843271"/>
                  </a:cubicBezTo>
                  <a:cubicBezTo>
                    <a:pt x="7830717" y="10578933"/>
                    <a:pt x="7806078" y="10622144"/>
                    <a:pt x="7907446" y="10622171"/>
                  </a:cubicBezTo>
                  <a:cubicBezTo>
                    <a:pt x="7906437" y="10589232"/>
                    <a:pt x="7920323" y="10597699"/>
                    <a:pt x="7831008" y="10597407"/>
                  </a:cubicBezTo>
                  <a:cubicBezTo>
                    <a:pt x="7825805" y="10278523"/>
                    <a:pt x="7829521" y="10493864"/>
                    <a:pt x="7824716" y="10115631"/>
                  </a:cubicBezTo>
                  <a:cubicBezTo>
                    <a:pt x="7904817" y="10115445"/>
                    <a:pt x="7892791" y="10123753"/>
                    <a:pt x="7891861" y="10090893"/>
                  </a:cubicBezTo>
                  <a:cubicBezTo>
                    <a:pt x="7811600" y="10090920"/>
                    <a:pt x="7817309" y="10172141"/>
                    <a:pt x="7815052" y="9607074"/>
                  </a:cubicBezTo>
                  <a:cubicBezTo>
                    <a:pt x="7891250" y="9607923"/>
                    <a:pt x="7878719" y="9613656"/>
                    <a:pt x="7877896" y="9582840"/>
                  </a:cubicBezTo>
                  <a:cubicBezTo>
                    <a:pt x="7805494" y="9582602"/>
                    <a:pt x="7814973" y="9584592"/>
                    <a:pt x="7814946" y="9575090"/>
                  </a:cubicBezTo>
                  <a:cubicBezTo>
                    <a:pt x="7814601" y="9461381"/>
                    <a:pt x="7814096" y="9447526"/>
                    <a:pt x="7808627" y="9100587"/>
                  </a:cubicBezTo>
                  <a:cubicBezTo>
                    <a:pt x="7876090" y="9101303"/>
                    <a:pt x="7864992" y="9107090"/>
                    <a:pt x="7864143" y="9076327"/>
                  </a:cubicBezTo>
                  <a:cubicBezTo>
                    <a:pt x="7785820" y="9076009"/>
                    <a:pt x="7809184" y="9137481"/>
                    <a:pt x="7801830" y="8669269"/>
                  </a:cubicBezTo>
                  <a:cubicBezTo>
                    <a:pt x="7800396" y="8578280"/>
                    <a:pt x="7787758" y="8594047"/>
                    <a:pt x="7850656" y="8594737"/>
                  </a:cubicBezTo>
                  <a:cubicBezTo>
                    <a:pt x="7849753" y="8563257"/>
                    <a:pt x="7859868" y="8570663"/>
                    <a:pt x="7800317" y="8569177"/>
                  </a:cubicBezTo>
                  <a:cubicBezTo>
                    <a:pt x="7794104" y="8147387"/>
                    <a:pt x="7795963" y="8252522"/>
                    <a:pt x="7789670" y="8084454"/>
                  </a:cubicBezTo>
                  <a:cubicBezTo>
                    <a:pt x="7844390" y="8084136"/>
                    <a:pt x="7835416" y="8090745"/>
                    <a:pt x="7834407" y="8059610"/>
                  </a:cubicBezTo>
                  <a:cubicBezTo>
                    <a:pt x="7778041" y="8059797"/>
                    <a:pt x="7788316" y="8082915"/>
                    <a:pt x="7786139" y="7944628"/>
                  </a:cubicBezTo>
                  <a:cubicBezTo>
                    <a:pt x="7779289" y="7505798"/>
                    <a:pt x="7767130" y="7577464"/>
                    <a:pt x="7817866" y="7576747"/>
                  </a:cubicBezTo>
                  <a:cubicBezTo>
                    <a:pt x="7816724" y="7545851"/>
                    <a:pt x="7824079" y="7551823"/>
                    <a:pt x="7781095" y="7552646"/>
                  </a:cubicBezTo>
                  <a:cubicBezTo>
                    <a:pt x="7772333" y="7010618"/>
                    <a:pt x="7759961" y="7072224"/>
                    <a:pt x="7800635" y="7072118"/>
                  </a:cubicBezTo>
                  <a:cubicBezTo>
                    <a:pt x="7799839" y="7041089"/>
                    <a:pt x="7806105" y="7047407"/>
                    <a:pt x="7772333" y="7047486"/>
                  </a:cubicBezTo>
                  <a:cubicBezTo>
                    <a:pt x="7763545" y="6502964"/>
                    <a:pt x="7755049" y="6564623"/>
                    <a:pt x="7792352" y="6564303"/>
                  </a:cubicBezTo>
                  <a:cubicBezTo>
                    <a:pt x="7792087" y="6534682"/>
                    <a:pt x="7799016" y="6539540"/>
                    <a:pt x="7765032" y="6539885"/>
                  </a:cubicBezTo>
                  <a:cubicBezTo>
                    <a:pt x="7761395" y="6295002"/>
                    <a:pt x="7765563" y="6269839"/>
                    <a:pt x="7760757" y="6057631"/>
                  </a:cubicBezTo>
                  <a:cubicBezTo>
                    <a:pt x="7797502" y="6057631"/>
                    <a:pt x="7791290" y="6064001"/>
                    <a:pt x="7791449" y="6032973"/>
                  </a:cubicBezTo>
                  <a:cubicBezTo>
                    <a:pt x="7750403" y="6033000"/>
                    <a:pt x="7759111" y="6103072"/>
                    <a:pt x="7750004" y="5589737"/>
                  </a:cubicBezTo>
                  <a:cubicBezTo>
                    <a:pt x="7749155" y="5542438"/>
                    <a:pt x="7747694" y="5548649"/>
                    <a:pt x="7754067" y="5548702"/>
                  </a:cubicBezTo>
                  <a:cubicBezTo>
                    <a:pt x="7804087" y="5549180"/>
                    <a:pt x="7795591" y="5555444"/>
                    <a:pt x="7795989" y="5524415"/>
                  </a:cubicBezTo>
                  <a:cubicBezTo>
                    <a:pt x="7737579" y="5523991"/>
                    <a:pt x="7744483" y="5570228"/>
                    <a:pt x="7745943" y="5227218"/>
                  </a:cubicBezTo>
                  <a:cubicBezTo>
                    <a:pt x="7746633" y="5006037"/>
                    <a:pt x="7727411" y="5042428"/>
                    <a:pt x="7803317" y="5040862"/>
                  </a:cubicBezTo>
                  <a:cubicBezTo>
                    <a:pt x="7803821" y="5009966"/>
                    <a:pt x="7813671" y="5015726"/>
                    <a:pt x="7753881" y="5017451"/>
                  </a:cubicBezTo>
                  <a:cubicBezTo>
                    <a:pt x="7739677" y="5017849"/>
                    <a:pt x="7745465" y="5074465"/>
                    <a:pt x="7733968" y="4534640"/>
                  </a:cubicBezTo>
                  <a:cubicBezTo>
                    <a:pt x="7756191" y="4534242"/>
                    <a:pt x="7782104" y="4533738"/>
                    <a:pt x="7811361" y="4533393"/>
                  </a:cubicBezTo>
                  <a:cubicBezTo>
                    <a:pt x="7811813" y="4502523"/>
                    <a:pt x="7823256" y="4508336"/>
                    <a:pt x="7753987" y="4509637"/>
                  </a:cubicBezTo>
                  <a:cubicBezTo>
                    <a:pt x="7729721" y="4510062"/>
                    <a:pt x="7733491" y="4512291"/>
                    <a:pt x="7733304" y="4502948"/>
                  </a:cubicBezTo>
                  <a:cubicBezTo>
                    <a:pt x="7721570" y="3967609"/>
                    <a:pt x="7717719" y="4028073"/>
                    <a:pt x="7754094" y="4028445"/>
                  </a:cubicBezTo>
                  <a:cubicBezTo>
                    <a:pt x="7830238" y="4029374"/>
                    <a:pt x="7817362" y="4035267"/>
                    <a:pt x="7817601" y="4004397"/>
                  </a:cubicBezTo>
                  <a:cubicBezTo>
                    <a:pt x="7781440" y="4004132"/>
                    <a:pt x="7747907" y="4003707"/>
                    <a:pt x="7725605" y="4003469"/>
                  </a:cubicBezTo>
                  <a:cubicBezTo>
                    <a:pt x="7724702" y="3943774"/>
                    <a:pt x="7719180" y="3522409"/>
                    <a:pt x="7719154" y="3520551"/>
                  </a:cubicBezTo>
                  <a:cubicBezTo>
                    <a:pt x="7764315" y="3520392"/>
                    <a:pt x="7786803" y="3520259"/>
                    <a:pt x="7818795" y="3520180"/>
                  </a:cubicBezTo>
                  <a:cubicBezTo>
                    <a:pt x="7818689" y="3489125"/>
                    <a:pt x="7831912" y="3495415"/>
                    <a:pt x="7754120" y="3495734"/>
                  </a:cubicBezTo>
                  <a:cubicBezTo>
                    <a:pt x="7702400" y="3495946"/>
                    <a:pt x="7723853" y="3563869"/>
                    <a:pt x="7713206" y="3054356"/>
                  </a:cubicBezTo>
                  <a:cubicBezTo>
                    <a:pt x="7712171" y="3004456"/>
                    <a:pt x="7701577" y="3012445"/>
                    <a:pt x="7753987" y="3013427"/>
                  </a:cubicBezTo>
                  <a:cubicBezTo>
                    <a:pt x="7825061" y="3014755"/>
                    <a:pt x="7813300" y="3020620"/>
                    <a:pt x="7812689" y="2989725"/>
                  </a:cubicBezTo>
                  <a:cubicBezTo>
                    <a:pt x="7773050" y="2989247"/>
                    <a:pt x="7749871" y="2988610"/>
                    <a:pt x="7711878" y="2988053"/>
                  </a:cubicBezTo>
                  <a:cubicBezTo>
                    <a:pt x="7703223" y="2533828"/>
                    <a:pt x="7703117" y="2515514"/>
                    <a:pt x="7702958" y="2504552"/>
                  </a:cubicBezTo>
                  <a:cubicBezTo>
                    <a:pt x="7737579" y="2505109"/>
                    <a:pt x="7764846" y="2505879"/>
                    <a:pt x="7799149" y="2506436"/>
                  </a:cubicBezTo>
                  <a:cubicBezTo>
                    <a:pt x="7798007" y="2475249"/>
                    <a:pt x="7807990" y="2482017"/>
                    <a:pt x="7754385" y="2480849"/>
                  </a:cubicBezTo>
                  <a:cubicBezTo>
                    <a:pt x="7682806" y="2479310"/>
                    <a:pt x="7704896" y="2555036"/>
                    <a:pt x="7695816" y="1997507"/>
                  </a:cubicBezTo>
                  <a:cubicBezTo>
                    <a:pt x="7733729" y="1998224"/>
                    <a:pt x="7757014" y="1999073"/>
                    <a:pt x="7789458" y="1999843"/>
                  </a:cubicBezTo>
                  <a:cubicBezTo>
                    <a:pt x="7789272" y="1968735"/>
                    <a:pt x="7796308" y="1975397"/>
                    <a:pt x="7754465" y="1974256"/>
                  </a:cubicBezTo>
                  <a:cubicBezTo>
                    <a:pt x="7671284" y="1971867"/>
                    <a:pt x="7696559" y="2046532"/>
                    <a:pt x="7685276" y="1490145"/>
                  </a:cubicBezTo>
                  <a:cubicBezTo>
                    <a:pt x="7727676" y="1490861"/>
                    <a:pt x="7749341" y="1491817"/>
                    <a:pt x="7791104" y="1492825"/>
                  </a:cubicBezTo>
                  <a:cubicBezTo>
                    <a:pt x="7791476" y="1461691"/>
                    <a:pt x="7798485" y="1468459"/>
                    <a:pt x="7754465" y="1467132"/>
                  </a:cubicBezTo>
                  <a:cubicBezTo>
                    <a:pt x="7670886" y="1464743"/>
                    <a:pt x="7684904" y="1476342"/>
                    <a:pt x="7684107" y="1425088"/>
                  </a:cubicBezTo>
                  <a:cubicBezTo>
                    <a:pt x="7675904" y="897261"/>
                    <a:pt x="7661275" y="983631"/>
                    <a:pt x="7754226" y="983392"/>
                  </a:cubicBezTo>
                  <a:cubicBezTo>
                    <a:pt x="7807591" y="983233"/>
                    <a:pt x="7798617" y="989683"/>
                    <a:pt x="7799095" y="958628"/>
                  </a:cubicBezTo>
                  <a:cubicBezTo>
                    <a:pt x="7756430" y="958707"/>
                    <a:pt x="7730676" y="958840"/>
                    <a:pt x="7678797" y="958893"/>
                  </a:cubicBezTo>
                  <a:cubicBezTo>
                    <a:pt x="7674974" y="767468"/>
                    <a:pt x="7672797" y="758018"/>
                    <a:pt x="7671974" y="476958"/>
                  </a:cubicBezTo>
                  <a:cubicBezTo>
                    <a:pt x="7729162" y="477277"/>
                    <a:pt x="7750642" y="477834"/>
                    <a:pt x="7804352" y="478312"/>
                  </a:cubicBezTo>
                  <a:cubicBezTo>
                    <a:pt x="7804512" y="447151"/>
                    <a:pt x="7814521" y="453840"/>
                    <a:pt x="7754359" y="453070"/>
                  </a:cubicBezTo>
                  <a:cubicBezTo>
                    <a:pt x="7645503" y="451769"/>
                    <a:pt x="7673594" y="522505"/>
                    <a:pt x="7666027" y="68015"/>
                  </a:cubicBezTo>
                  <a:cubicBezTo>
                    <a:pt x="7631592" y="65627"/>
                    <a:pt x="7647601" y="17903"/>
                    <a:pt x="7650123" y="452167"/>
                  </a:cubicBezTo>
                  <a:cubicBezTo>
                    <a:pt x="7606608" y="452008"/>
                    <a:pt x="7289575" y="450708"/>
                    <a:pt x="7226598" y="450920"/>
                  </a:cubicBezTo>
                  <a:cubicBezTo>
                    <a:pt x="7216403" y="-4234"/>
                    <a:pt x="7238864" y="41473"/>
                    <a:pt x="7201323" y="39535"/>
                  </a:cubicBezTo>
                  <a:cubicBezTo>
                    <a:pt x="7206128" y="526832"/>
                    <a:pt x="7231669" y="450336"/>
                    <a:pt x="7116575" y="451955"/>
                  </a:cubicBezTo>
                  <a:cubicBezTo>
                    <a:pt x="6997525" y="453627"/>
                    <a:pt x="6995135" y="452778"/>
                    <a:pt x="6798214" y="453282"/>
                  </a:cubicBezTo>
                  <a:cubicBezTo>
                    <a:pt x="6782549" y="453309"/>
                    <a:pt x="6786399" y="470641"/>
                    <a:pt x="6784329" y="338352"/>
                  </a:cubicBezTo>
                  <a:cubicBezTo>
                    <a:pt x="6778886" y="-21991"/>
                    <a:pt x="6788656" y="20425"/>
                    <a:pt x="6757752" y="19310"/>
                  </a:cubicBezTo>
                  <a:cubicBezTo>
                    <a:pt x="6761655" y="277888"/>
                    <a:pt x="6762903" y="366620"/>
                    <a:pt x="6764548" y="453362"/>
                  </a:cubicBezTo>
                  <a:cubicBezTo>
                    <a:pt x="6665491" y="453548"/>
                    <a:pt x="6641463" y="453468"/>
                    <a:pt x="6343572" y="453256"/>
                  </a:cubicBezTo>
                  <a:cubicBezTo>
                    <a:pt x="6332740" y="-42508"/>
                    <a:pt x="6349625" y="7923"/>
                    <a:pt x="6315057" y="7206"/>
                  </a:cubicBezTo>
                  <a:cubicBezTo>
                    <a:pt x="6322412" y="489327"/>
                    <a:pt x="6322226" y="453229"/>
                    <a:pt x="6320341" y="453229"/>
                  </a:cubicBezTo>
                  <a:cubicBezTo>
                    <a:pt x="6159607" y="453229"/>
                    <a:pt x="6161359" y="450840"/>
                    <a:pt x="6001794" y="450840"/>
                  </a:cubicBezTo>
                  <a:cubicBezTo>
                    <a:pt x="5868566" y="450840"/>
                    <a:pt x="5903771" y="537475"/>
                    <a:pt x="5895647" y="1977"/>
                  </a:cubicBezTo>
                  <a:cubicBezTo>
                    <a:pt x="5866070" y="1792"/>
                    <a:pt x="5871726" y="-54877"/>
                    <a:pt x="5879930" y="451928"/>
                  </a:cubicBezTo>
                  <a:cubicBezTo>
                    <a:pt x="5656193" y="456494"/>
                    <a:pt x="5674114" y="454662"/>
                    <a:pt x="5459271" y="452990"/>
                  </a:cubicBezTo>
                  <a:cubicBezTo>
                    <a:pt x="5448970" y="-52143"/>
                    <a:pt x="5460971" y="1977"/>
                    <a:pt x="5428925" y="2269"/>
                  </a:cubicBezTo>
                  <a:cubicBezTo>
                    <a:pt x="5437660" y="529539"/>
                    <a:pt x="5464263" y="452672"/>
                    <a:pt x="5364807" y="452672"/>
                  </a:cubicBezTo>
                  <a:cubicBezTo>
                    <a:pt x="4953946" y="452672"/>
                    <a:pt x="5017241" y="488849"/>
                    <a:pt x="5014878" y="338299"/>
                  </a:cubicBezTo>
                  <a:cubicBezTo>
                    <a:pt x="5012117" y="160915"/>
                    <a:pt x="5011134" y="166993"/>
                    <a:pt x="5008506" y="9011"/>
                  </a:cubicBezTo>
                  <a:cubicBezTo>
                    <a:pt x="4977389" y="9701"/>
                    <a:pt x="4985540" y="-46649"/>
                    <a:pt x="4995098" y="453866"/>
                  </a:cubicBezTo>
                  <a:cubicBezTo>
                    <a:pt x="4888208" y="453335"/>
                    <a:pt x="4768733" y="448451"/>
                    <a:pt x="4574361" y="452619"/>
                  </a:cubicBezTo>
                  <a:cubicBezTo>
                    <a:pt x="4573086" y="306023"/>
                    <a:pt x="4568705" y="118659"/>
                    <a:pt x="4567086" y="20610"/>
                  </a:cubicBezTo>
                  <a:cubicBezTo>
                    <a:pt x="4531509" y="21699"/>
                    <a:pt x="4548713" y="-26821"/>
                    <a:pt x="4552616" y="453070"/>
                  </a:cubicBezTo>
                  <a:cubicBezTo>
                    <a:pt x="4362970" y="456998"/>
                    <a:pt x="4268186" y="452247"/>
                    <a:pt x="4129197" y="451769"/>
                  </a:cubicBezTo>
                  <a:cubicBezTo>
                    <a:pt x="4124126" y="225705"/>
                    <a:pt x="4126409" y="187749"/>
                    <a:pt x="4124551" y="35103"/>
                  </a:cubicBezTo>
                  <a:cubicBezTo>
                    <a:pt x="4095106" y="36111"/>
                    <a:pt x="4103204" y="14160"/>
                    <a:pt x="4103656" y="157438"/>
                  </a:cubicBezTo>
                  <a:cubicBezTo>
                    <a:pt x="4103974" y="259468"/>
                    <a:pt x="4105461" y="362029"/>
                    <a:pt x="4107452" y="451743"/>
                  </a:cubicBezTo>
                  <a:cubicBezTo>
                    <a:pt x="4088071" y="451716"/>
                    <a:pt x="3785454" y="451557"/>
                    <a:pt x="3772444" y="451530"/>
                  </a:cubicBezTo>
                  <a:cubicBezTo>
                    <a:pt x="3658332" y="451530"/>
                    <a:pt x="3688281" y="521337"/>
                    <a:pt x="3684060" y="51108"/>
                  </a:cubicBezTo>
                  <a:cubicBezTo>
                    <a:pt x="3654695" y="52223"/>
                    <a:pt x="3662846" y="32953"/>
                    <a:pt x="3662581" y="157358"/>
                  </a:cubicBezTo>
                  <a:cubicBezTo>
                    <a:pt x="3662368" y="256920"/>
                    <a:pt x="3663669" y="354942"/>
                    <a:pt x="3665979" y="451875"/>
                  </a:cubicBezTo>
                  <a:cubicBezTo>
                    <a:pt x="3255755" y="455007"/>
                    <a:pt x="3656660" y="451690"/>
                    <a:pt x="3246436" y="454344"/>
                  </a:cubicBezTo>
                  <a:cubicBezTo>
                    <a:pt x="3245560" y="370469"/>
                    <a:pt x="3244100" y="290390"/>
                    <a:pt x="3240489" y="68653"/>
                  </a:cubicBezTo>
                  <a:cubicBezTo>
                    <a:pt x="3210063" y="69900"/>
                    <a:pt x="3218107" y="29502"/>
                    <a:pt x="3223152" y="338697"/>
                  </a:cubicBezTo>
                  <a:cubicBezTo>
                    <a:pt x="3225488" y="486965"/>
                    <a:pt x="3308484" y="455034"/>
                    <a:pt x="2817043" y="455034"/>
                  </a:cubicBezTo>
                  <a:cubicBezTo>
                    <a:pt x="2799122" y="455034"/>
                    <a:pt x="2808468" y="498989"/>
                    <a:pt x="2797051" y="87445"/>
                  </a:cubicBezTo>
                  <a:cubicBezTo>
                    <a:pt x="2761209" y="88984"/>
                    <a:pt x="2780617" y="34864"/>
                    <a:pt x="2783484" y="454954"/>
                  </a:cubicBezTo>
                  <a:cubicBezTo>
                    <a:pt x="2648106" y="454264"/>
                    <a:pt x="2559668" y="446434"/>
                    <a:pt x="2360118" y="451822"/>
                  </a:cubicBezTo>
                  <a:cubicBezTo>
                    <a:pt x="2358445" y="373521"/>
                    <a:pt x="2358392" y="345174"/>
                    <a:pt x="2353985" y="107272"/>
                  </a:cubicBezTo>
                  <a:cubicBezTo>
                    <a:pt x="2325390" y="108599"/>
                    <a:pt x="2329957" y="54532"/>
                    <a:pt x="2338347" y="452433"/>
                  </a:cubicBezTo>
                  <a:cubicBezTo>
                    <a:pt x="2234643" y="455432"/>
                    <a:pt x="2126319" y="455034"/>
                    <a:pt x="2021154" y="453733"/>
                  </a:cubicBezTo>
                  <a:cubicBezTo>
                    <a:pt x="1887475" y="452220"/>
                    <a:pt x="1915804" y="515551"/>
                    <a:pt x="1914131" y="127843"/>
                  </a:cubicBezTo>
                  <a:cubicBezTo>
                    <a:pt x="1888032" y="129090"/>
                    <a:pt x="1888032" y="78420"/>
                    <a:pt x="1896263" y="452831"/>
                  </a:cubicBezTo>
                  <a:cubicBezTo>
                    <a:pt x="1873032" y="452778"/>
                    <a:pt x="1886519" y="452804"/>
                    <a:pt x="1543467" y="452725"/>
                  </a:cubicBezTo>
                  <a:cubicBezTo>
                    <a:pt x="1451816" y="452725"/>
                    <a:pt x="1474623" y="506739"/>
                    <a:pt x="1469552" y="149077"/>
                  </a:cubicBezTo>
                  <a:cubicBezTo>
                    <a:pt x="1437931" y="150484"/>
                    <a:pt x="1446373" y="104140"/>
                    <a:pt x="1452427" y="452486"/>
                  </a:cubicBezTo>
                  <a:cubicBezTo>
                    <a:pt x="1339324" y="451822"/>
                    <a:pt x="1323261" y="450283"/>
                    <a:pt x="1032539" y="451769"/>
                  </a:cubicBezTo>
                  <a:cubicBezTo>
                    <a:pt x="1030415" y="378060"/>
                    <a:pt x="1028662" y="270801"/>
                    <a:pt x="1028769" y="157703"/>
                  </a:cubicBezTo>
                  <a:cubicBezTo>
                    <a:pt x="1001236" y="157756"/>
                    <a:pt x="1005086" y="130497"/>
                    <a:pt x="1008352" y="338724"/>
                  </a:cubicBezTo>
                  <a:cubicBezTo>
                    <a:pt x="1010555" y="480940"/>
                    <a:pt x="1032592" y="452035"/>
                    <a:pt x="906718" y="452035"/>
                  </a:cubicBezTo>
                  <a:cubicBezTo>
                    <a:pt x="748985" y="452035"/>
                    <a:pt x="747843" y="454423"/>
                    <a:pt x="591597" y="454450"/>
                  </a:cubicBezTo>
                  <a:cubicBezTo>
                    <a:pt x="589074" y="325161"/>
                    <a:pt x="589366" y="295008"/>
                    <a:pt x="585941" y="157624"/>
                  </a:cubicBezTo>
                  <a:cubicBezTo>
                    <a:pt x="555860" y="157756"/>
                    <a:pt x="563374" y="119429"/>
                    <a:pt x="569826" y="454423"/>
                  </a:cubicBezTo>
                  <a:cubicBezTo>
                    <a:pt x="567914" y="454423"/>
                    <a:pt x="149353" y="451424"/>
                    <a:pt x="147442" y="451398"/>
                  </a:cubicBezTo>
                  <a:cubicBezTo>
                    <a:pt x="145318" y="378591"/>
                    <a:pt x="144070" y="284922"/>
                    <a:pt x="142504" y="169515"/>
                  </a:cubicBezTo>
                  <a:cubicBezTo>
                    <a:pt x="113564" y="171187"/>
                    <a:pt x="120228" y="146529"/>
                    <a:pt x="123255" y="338697"/>
                  </a:cubicBezTo>
                  <a:cubicBezTo>
                    <a:pt x="125273" y="467960"/>
                    <a:pt x="131140" y="451185"/>
                    <a:pt x="111121" y="450867"/>
                  </a:cubicBezTo>
                  <a:cubicBezTo>
                    <a:pt x="-19239" y="448929"/>
                    <a:pt x="833" y="442108"/>
                    <a:pt x="1470" y="474490"/>
                  </a:cubicBezTo>
                  <a:cubicBezTo>
                    <a:pt x="57729" y="474702"/>
                    <a:pt x="88740" y="475259"/>
                    <a:pt x="126441" y="475790"/>
                  </a:cubicBezTo>
                  <a:cubicBezTo>
                    <a:pt x="135654" y="758655"/>
                    <a:pt x="133317" y="771794"/>
                    <a:pt x="135229" y="960698"/>
                  </a:cubicBezTo>
                  <a:cubicBezTo>
                    <a:pt x="96466" y="961070"/>
                    <a:pt x="65296" y="961468"/>
                    <a:pt x="9302" y="961654"/>
                  </a:cubicBezTo>
                  <a:cubicBezTo>
                    <a:pt x="9700" y="993903"/>
                    <a:pt x="-9203" y="986869"/>
                    <a:pt x="111068" y="985595"/>
                  </a:cubicBezTo>
                  <a:cubicBezTo>
                    <a:pt x="146619" y="985250"/>
                    <a:pt x="133264" y="918363"/>
                    <a:pt x="141309" y="1425380"/>
                  </a:cubicBezTo>
                  <a:cubicBezTo>
                    <a:pt x="142158" y="1479368"/>
                    <a:pt x="165841" y="1465884"/>
                    <a:pt x="14081" y="1465805"/>
                  </a:cubicBezTo>
                  <a:cubicBezTo>
                    <a:pt x="14294" y="1498665"/>
                    <a:pt x="-8964" y="1490436"/>
                    <a:pt x="142397" y="1490516"/>
                  </a:cubicBezTo>
                  <a:cubicBezTo>
                    <a:pt x="144548" y="1611046"/>
                    <a:pt x="149725" y="1782167"/>
                    <a:pt x="150017" y="1973884"/>
                  </a:cubicBezTo>
                  <a:cubicBezTo>
                    <a:pt x="105705" y="1974070"/>
                    <a:pt x="71403" y="1974362"/>
                    <a:pt x="16630" y="1974495"/>
                  </a:cubicBezTo>
                  <a:cubicBezTo>
                    <a:pt x="16736" y="2006665"/>
                    <a:pt x="-1052" y="1999392"/>
                    <a:pt x="111015" y="1998781"/>
                  </a:cubicBezTo>
                  <a:cubicBezTo>
                    <a:pt x="165788" y="1998489"/>
                    <a:pt x="148530" y="1923692"/>
                    <a:pt x="157478" y="2480796"/>
                  </a:cubicBezTo>
                  <a:cubicBezTo>
                    <a:pt x="109475" y="2481035"/>
                    <a:pt x="74482" y="2481406"/>
                    <a:pt x="18170" y="2481592"/>
                  </a:cubicBezTo>
                  <a:cubicBezTo>
                    <a:pt x="18250" y="2514319"/>
                    <a:pt x="1443" y="2506516"/>
                    <a:pt x="111015" y="2505799"/>
                  </a:cubicBezTo>
                  <a:cubicBezTo>
                    <a:pt x="177204" y="2505348"/>
                    <a:pt x="157796" y="2448653"/>
                    <a:pt x="164460" y="2873680"/>
                  </a:cubicBezTo>
                  <a:cubicBezTo>
                    <a:pt x="166584" y="3009154"/>
                    <a:pt x="181479" y="2985982"/>
                    <a:pt x="110776" y="2987309"/>
                  </a:cubicBezTo>
                  <a:cubicBezTo>
                    <a:pt x="3196" y="2989327"/>
                    <a:pt x="19789" y="2980090"/>
                    <a:pt x="19949" y="3013268"/>
                  </a:cubicBezTo>
                  <a:cubicBezTo>
                    <a:pt x="85235" y="3012790"/>
                    <a:pt x="112502" y="3011782"/>
                    <a:pt x="167381" y="3011065"/>
                  </a:cubicBezTo>
                  <a:cubicBezTo>
                    <a:pt x="173673" y="3232165"/>
                    <a:pt x="171443" y="3130905"/>
                    <a:pt x="176461" y="3494274"/>
                  </a:cubicBezTo>
                  <a:cubicBezTo>
                    <a:pt x="123759" y="3495044"/>
                    <a:pt x="88448" y="3496610"/>
                    <a:pt x="23294" y="3497300"/>
                  </a:cubicBezTo>
                  <a:cubicBezTo>
                    <a:pt x="23560" y="3527612"/>
                    <a:pt x="5745" y="3522993"/>
                    <a:pt x="111175" y="3520313"/>
                  </a:cubicBezTo>
                  <a:cubicBezTo>
                    <a:pt x="200621" y="3518136"/>
                    <a:pt x="176514" y="3444507"/>
                    <a:pt x="184373" y="4001690"/>
                  </a:cubicBezTo>
                  <a:cubicBezTo>
                    <a:pt x="119086" y="4001371"/>
                    <a:pt x="99705" y="4000841"/>
                    <a:pt x="29719" y="4000575"/>
                  </a:cubicBezTo>
                  <a:cubicBezTo>
                    <a:pt x="30224" y="4033196"/>
                    <a:pt x="15064" y="4024915"/>
                    <a:pt x="110829" y="4025844"/>
                  </a:cubicBezTo>
                  <a:cubicBezTo>
                    <a:pt x="203542" y="4026693"/>
                    <a:pt x="184771" y="4003230"/>
                    <a:pt x="185780" y="4141012"/>
                  </a:cubicBezTo>
                  <a:cubicBezTo>
                    <a:pt x="189019" y="4584009"/>
                    <a:pt x="225844" y="4509982"/>
                    <a:pt x="110936" y="4510274"/>
                  </a:cubicBezTo>
                  <a:cubicBezTo>
                    <a:pt x="27356" y="4510407"/>
                    <a:pt x="40021" y="4502205"/>
                    <a:pt x="40844" y="4535038"/>
                  </a:cubicBezTo>
                  <a:cubicBezTo>
                    <a:pt x="83217" y="4534985"/>
                    <a:pt x="121821" y="4534879"/>
                    <a:pt x="191993" y="4534799"/>
                  </a:cubicBezTo>
                  <a:cubicBezTo>
                    <a:pt x="204577" y="5114279"/>
                    <a:pt x="216127" y="5018698"/>
                    <a:pt x="111042" y="5017716"/>
                  </a:cubicBezTo>
                  <a:cubicBezTo>
                    <a:pt x="42384" y="5017079"/>
                    <a:pt x="53667" y="5010948"/>
                    <a:pt x="54570" y="5041897"/>
                  </a:cubicBezTo>
                  <a:cubicBezTo>
                    <a:pt x="108201" y="5042242"/>
                    <a:pt x="136928" y="5042746"/>
                    <a:pt x="197382" y="5042985"/>
                  </a:cubicBezTo>
                  <a:cubicBezTo>
                    <a:pt x="197409" y="5043994"/>
                    <a:pt x="203170" y="5280356"/>
                    <a:pt x="208029" y="5526274"/>
                  </a:cubicBezTo>
                  <a:cubicBezTo>
                    <a:pt x="143725" y="5525769"/>
                    <a:pt x="116086" y="5524601"/>
                    <a:pt x="66040" y="5523752"/>
                  </a:cubicBezTo>
                  <a:cubicBezTo>
                    <a:pt x="66597" y="5554940"/>
                    <a:pt x="57464" y="5548171"/>
                    <a:pt x="110723" y="5549366"/>
                  </a:cubicBezTo>
                  <a:cubicBezTo>
                    <a:pt x="235588" y="5552232"/>
                    <a:pt x="207949" y="5462147"/>
                    <a:pt x="216976" y="6033875"/>
                  </a:cubicBezTo>
                  <a:cubicBezTo>
                    <a:pt x="155433" y="6033743"/>
                    <a:pt x="131671" y="6033424"/>
                    <a:pt x="73288" y="6033106"/>
                  </a:cubicBezTo>
                  <a:cubicBezTo>
                    <a:pt x="73633" y="6064214"/>
                    <a:pt x="66066" y="6057737"/>
                    <a:pt x="110856" y="6058029"/>
                  </a:cubicBezTo>
                  <a:cubicBezTo>
                    <a:pt x="258500" y="6059038"/>
                    <a:pt x="211348" y="5984347"/>
                    <a:pt x="219578" y="6495611"/>
                  </a:cubicBezTo>
                  <a:cubicBezTo>
                    <a:pt x="220428" y="6550979"/>
                    <a:pt x="246872" y="6537124"/>
                    <a:pt x="77403" y="6537178"/>
                  </a:cubicBezTo>
                  <a:cubicBezTo>
                    <a:pt x="77589" y="6570037"/>
                    <a:pt x="51623" y="6561809"/>
                    <a:pt x="220614" y="6561782"/>
                  </a:cubicBezTo>
                  <a:cubicBezTo>
                    <a:pt x="220667" y="6564357"/>
                    <a:pt x="226348" y="6919550"/>
                    <a:pt x="229402" y="7048734"/>
                  </a:cubicBezTo>
                  <a:cubicBezTo>
                    <a:pt x="158248" y="7048362"/>
                    <a:pt x="121556" y="7047008"/>
                    <a:pt x="79394" y="7046106"/>
                  </a:cubicBezTo>
                  <a:cubicBezTo>
                    <a:pt x="79474" y="7075754"/>
                    <a:pt x="49233" y="7072490"/>
                    <a:pt x="229986" y="7073392"/>
                  </a:cubicBezTo>
                  <a:cubicBezTo>
                    <a:pt x="230039" y="7075754"/>
                    <a:pt x="239464" y="7552354"/>
                    <a:pt x="239491" y="7554291"/>
                  </a:cubicBezTo>
                  <a:cubicBezTo>
                    <a:pt x="161327" y="7554424"/>
                    <a:pt x="126574" y="7555008"/>
                    <a:pt x="80509" y="7555433"/>
                  </a:cubicBezTo>
                  <a:cubicBezTo>
                    <a:pt x="80562" y="7586435"/>
                    <a:pt x="74350" y="7580171"/>
                    <a:pt x="111068" y="7579773"/>
                  </a:cubicBezTo>
                  <a:cubicBezTo>
                    <a:pt x="254013" y="7578233"/>
                    <a:pt x="239889" y="7577835"/>
                    <a:pt x="239969" y="7582507"/>
                  </a:cubicBezTo>
                  <a:cubicBezTo>
                    <a:pt x="242570" y="7748239"/>
                    <a:pt x="247535" y="7916731"/>
                    <a:pt x="248119" y="8059584"/>
                  </a:cubicBezTo>
                  <a:cubicBezTo>
                    <a:pt x="49154" y="8059770"/>
                    <a:pt x="81784" y="8054647"/>
                    <a:pt x="81890" y="8085357"/>
                  </a:cubicBezTo>
                  <a:cubicBezTo>
                    <a:pt x="129414" y="8084932"/>
                    <a:pt x="163823" y="8084322"/>
                    <a:pt x="248199" y="8084215"/>
                  </a:cubicBezTo>
                  <a:cubicBezTo>
                    <a:pt x="248597" y="8387254"/>
                    <a:pt x="252394" y="8424758"/>
                    <a:pt x="255713" y="8565195"/>
                  </a:cubicBezTo>
                  <a:cubicBezTo>
                    <a:pt x="170726" y="8565275"/>
                    <a:pt x="135707" y="8566044"/>
                    <a:pt x="84651" y="8566735"/>
                  </a:cubicBezTo>
                  <a:cubicBezTo>
                    <a:pt x="84890" y="8596356"/>
                    <a:pt x="78173" y="8591498"/>
                    <a:pt x="111095" y="8591021"/>
                  </a:cubicBezTo>
                  <a:cubicBezTo>
                    <a:pt x="300795" y="8588207"/>
                    <a:pt x="252022" y="8500989"/>
                    <a:pt x="260306" y="9032080"/>
                  </a:cubicBezTo>
                  <a:cubicBezTo>
                    <a:pt x="261209" y="9090102"/>
                    <a:pt x="289590" y="9075610"/>
                    <a:pt x="110909" y="9076115"/>
                  </a:cubicBezTo>
                  <a:cubicBezTo>
                    <a:pt x="85660" y="9076167"/>
                    <a:pt x="89988" y="9069824"/>
                    <a:pt x="90439" y="9100852"/>
                  </a:cubicBezTo>
                  <a:cubicBezTo>
                    <a:pt x="134937" y="9100773"/>
                    <a:pt x="166266" y="9100587"/>
                    <a:pt x="261341" y="9100587"/>
                  </a:cubicBezTo>
                  <a:cubicBezTo>
                    <a:pt x="262695" y="9198423"/>
                    <a:pt x="264129" y="9383717"/>
                    <a:pt x="268589" y="9579894"/>
                  </a:cubicBezTo>
                  <a:cubicBezTo>
                    <a:pt x="185249" y="9579921"/>
                    <a:pt x="152300" y="9580717"/>
                    <a:pt x="99493" y="9581779"/>
                  </a:cubicBezTo>
                  <a:cubicBezTo>
                    <a:pt x="100316" y="9616550"/>
                    <a:pt x="73420" y="9604552"/>
                    <a:pt x="269094" y="9604526"/>
                  </a:cubicBezTo>
                  <a:cubicBezTo>
                    <a:pt x="269147" y="9606517"/>
                    <a:pt x="278546" y="10088478"/>
                    <a:pt x="278599" y="10090681"/>
                  </a:cubicBezTo>
                  <a:cubicBezTo>
                    <a:pt x="208002" y="10090761"/>
                    <a:pt x="168496" y="10090123"/>
                    <a:pt x="113936" y="10088876"/>
                  </a:cubicBezTo>
                  <a:cubicBezTo>
                    <a:pt x="114945" y="10119532"/>
                    <a:pt x="87757" y="10115339"/>
                    <a:pt x="270182" y="10115339"/>
                  </a:cubicBezTo>
                  <a:cubicBezTo>
                    <a:pt x="280617" y="10115339"/>
                    <a:pt x="278997" y="10114251"/>
                    <a:pt x="279050" y="10118763"/>
                  </a:cubicBezTo>
                  <a:cubicBezTo>
                    <a:pt x="287334" y="10656199"/>
                    <a:pt x="292272" y="10598389"/>
                    <a:pt x="270182" y="10598389"/>
                  </a:cubicBezTo>
                  <a:cubicBezTo>
                    <a:pt x="106900" y="10598389"/>
                    <a:pt x="130609" y="10591381"/>
                    <a:pt x="131671" y="10623206"/>
                  </a:cubicBezTo>
                  <a:cubicBezTo>
                    <a:pt x="172797" y="10623100"/>
                    <a:pt x="209834" y="10623047"/>
                    <a:pt x="286856" y="10623047"/>
                  </a:cubicBezTo>
                  <a:cubicBezTo>
                    <a:pt x="294635" y="10960829"/>
                    <a:pt x="292458" y="10963828"/>
                    <a:pt x="293759" y="11101824"/>
                  </a:cubicBezTo>
                  <a:cubicBezTo>
                    <a:pt x="230703" y="11101637"/>
                    <a:pt x="184984" y="11102089"/>
                    <a:pt x="147601" y="11102752"/>
                  </a:cubicBezTo>
                  <a:cubicBezTo>
                    <a:pt x="148690" y="11135187"/>
                    <a:pt x="127131" y="11126429"/>
                    <a:pt x="270209" y="11126429"/>
                  </a:cubicBezTo>
                  <a:cubicBezTo>
                    <a:pt x="302919" y="11126429"/>
                    <a:pt x="293414" y="11070822"/>
                    <a:pt x="301193" y="11568470"/>
                  </a:cubicBezTo>
                  <a:cubicBezTo>
                    <a:pt x="302042" y="11621130"/>
                    <a:pt x="310114" y="11612132"/>
                    <a:pt x="270209" y="11612132"/>
                  </a:cubicBezTo>
                  <a:cubicBezTo>
                    <a:pt x="143459" y="11612132"/>
                    <a:pt x="164195" y="11602524"/>
                    <a:pt x="165310" y="11636101"/>
                  </a:cubicBezTo>
                  <a:cubicBezTo>
                    <a:pt x="210179" y="11636764"/>
                    <a:pt x="257014" y="11636870"/>
                    <a:pt x="302334" y="11636737"/>
                  </a:cubicBezTo>
                  <a:cubicBezTo>
                    <a:pt x="311494" y="12195142"/>
                    <a:pt x="324530" y="12120610"/>
                    <a:pt x="270209" y="12120610"/>
                  </a:cubicBezTo>
                  <a:cubicBezTo>
                    <a:pt x="164699" y="12120610"/>
                    <a:pt x="181134" y="12112594"/>
                    <a:pt x="182196" y="12145295"/>
                  </a:cubicBezTo>
                  <a:cubicBezTo>
                    <a:pt x="226879" y="12145215"/>
                    <a:pt x="266041" y="12145241"/>
                    <a:pt x="308892" y="12145241"/>
                  </a:cubicBezTo>
                  <a:cubicBezTo>
                    <a:pt x="309237" y="12231824"/>
                    <a:pt x="311043" y="12337278"/>
                    <a:pt x="313114" y="12455233"/>
                  </a:cubicBezTo>
                  <a:cubicBezTo>
                    <a:pt x="346806" y="12454968"/>
                    <a:pt x="332070" y="12495127"/>
                    <a:pt x="330637" y="12145241"/>
                  </a:cubicBezTo>
                  <a:lnTo>
                    <a:pt x="750923" y="12145268"/>
                  </a:lnTo>
                  <a:cubicBezTo>
                    <a:pt x="752728" y="12273682"/>
                    <a:pt x="753870" y="12361193"/>
                    <a:pt x="757030" y="12451703"/>
                  </a:cubicBezTo>
                  <a:cubicBezTo>
                    <a:pt x="788890" y="12451438"/>
                    <a:pt x="777500" y="12493216"/>
                    <a:pt x="772694" y="12145268"/>
                  </a:cubicBezTo>
                  <a:cubicBezTo>
                    <a:pt x="1130668" y="12145295"/>
                    <a:pt x="1033468" y="12142110"/>
                    <a:pt x="1194733" y="12141526"/>
                  </a:cubicBezTo>
                  <a:cubicBezTo>
                    <a:pt x="1197547" y="12258340"/>
                    <a:pt x="1197839" y="12322096"/>
                    <a:pt x="1200494" y="12448199"/>
                  </a:cubicBezTo>
                  <a:cubicBezTo>
                    <a:pt x="1229619" y="12447960"/>
                    <a:pt x="1222265" y="12472353"/>
                    <a:pt x="1219451" y="12293508"/>
                  </a:cubicBezTo>
                  <a:cubicBezTo>
                    <a:pt x="1216769" y="12123556"/>
                    <a:pt x="1213105" y="12141472"/>
                    <a:pt x="1225132" y="12141472"/>
                  </a:cubicBezTo>
                  <a:cubicBezTo>
                    <a:pt x="1379866" y="12141472"/>
                    <a:pt x="1382972" y="12144100"/>
                    <a:pt x="1543414" y="12144100"/>
                  </a:cubicBezTo>
                  <a:cubicBezTo>
                    <a:pt x="1662358" y="12144127"/>
                    <a:pt x="1635436" y="12113975"/>
                    <a:pt x="1638250" y="12293986"/>
                  </a:cubicBezTo>
                  <a:cubicBezTo>
                    <a:pt x="1640958" y="12467655"/>
                    <a:pt x="1635728" y="12444829"/>
                    <a:pt x="1663606" y="12444590"/>
                  </a:cubicBezTo>
                  <a:cubicBezTo>
                    <a:pt x="1660393" y="12350576"/>
                    <a:pt x="1658694" y="12230735"/>
                    <a:pt x="1658667" y="12144127"/>
                  </a:cubicBezTo>
                  <a:cubicBezTo>
                    <a:pt x="1835915" y="12144180"/>
                    <a:pt x="1919574" y="12144419"/>
                    <a:pt x="2021128" y="12143596"/>
                  </a:cubicBezTo>
                  <a:cubicBezTo>
                    <a:pt x="2093105" y="12143012"/>
                    <a:pt x="2077652" y="12113152"/>
                    <a:pt x="2080467" y="12293960"/>
                  </a:cubicBezTo>
                  <a:cubicBezTo>
                    <a:pt x="2083122" y="12463674"/>
                    <a:pt x="2075794" y="12441351"/>
                    <a:pt x="2104681" y="12441139"/>
                  </a:cubicBezTo>
                  <a:cubicBezTo>
                    <a:pt x="2102822" y="12336269"/>
                    <a:pt x="2101176" y="12230284"/>
                    <a:pt x="2099981" y="12143091"/>
                  </a:cubicBezTo>
                  <a:cubicBezTo>
                    <a:pt x="2226890" y="12142614"/>
                    <a:pt x="2328736" y="12143410"/>
                    <a:pt x="2522471" y="12143330"/>
                  </a:cubicBezTo>
                  <a:cubicBezTo>
                    <a:pt x="2522869" y="12235672"/>
                    <a:pt x="2524861" y="12355645"/>
                    <a:pt x="2526852" y="12437875"/>
                  </a:cubicBezTo>
                  <a:cubicBezTo>
                    <a:pt x="2560730" y="12437636"/>
                    <a:pt x="2545570" y="12476043"/>
                    <a:pt x="2544242" y="12143278"/>
                  </a:cubicBezTo>
                  <a:cubicBezTo>
                    <a:pt x="2546207" y="12143278"/>
                    <a:pt x="2961475" y="12141446"/>
                    <a:pt x="2963599" y="12141420"/>
                  </a:cubicBezTo>
                  <a:cubicBezTo>
                    <a:pt x="2966334" y="12286741"/>
                    <a:pt x="2966520" y="12332208"/>
                    <a:pt x="2968856" y="12434424"/>
                  </a:cubicBezTo>
                  <a:cubicBezTo>
                    <a:pt x="2999150" y="12434212"/>
                    <a:pt x="2991530" y="12476521"/>
                    <a:pt x="2985397" y="12141287"/>
                  </a:cubicBezTo>
                  <a:cubicBezTo>
                    <a:pt x="3281987" y="12139270"/>
                    <a:pt x="3257720" y="12143145"/>
                    <a:pt x="3408497" y="12143861"/>
                  </a:cubicBezTo>
                  <a:cubicBezTo>
                    <a:pt x="3411471" y="12234585"/>
                    <a:pt x="3413117" y="12345772"/>
                    <a:pt x="3413542" y="12431000"/>
                  </a:cubicBezTo>
                  <a:cubicBezTo>
                    <a:pt x="3441817" y="12430788"/>
                    <a:pt x="3436295" y="12453641"/>
                    <a:pt x="3433800" y="12293508"/>
                  </a:cubicBezTo>
                  <a:cubicBezTo>
                    <a:pt x="3431091" y="12121220"/>
                    <a:pt x="3421321" y="12143994"/>
                    <a:pt x="3453977" y="12143994"/>
                  </a:cubicBezTo>
                  <a:cubicBezTo>
                    <a:pt x="3740160" y="12144233"/>
                    <a:pt x="3788879" y="12144366"/>
                    <a:pt x="3850714" y="12144100"/>
                  </a:cubicBezTo>
                  <a:cubicBezTo>
                    <a:pt x="3852626" y="12264365"/>
                    <a:pt x="3854059" y="12345161"/>
                    <a:pt x="3854829" y="12427629"/>
                  </a:cubicBezTo>
                  <a:cubicBezTo>
                    <a:pt x="3883105" y="12427417"/>
                    <a:pt x="3877290" y="12450005"/>
                    <a:pt x="3874848" y="12293508"/>
                  </a:cubicBezTo>
                  <a:cubicBezTo>
                    <a:pt x="3872060" y="12118062"/>
                    <a:pt x="3852679" y="12144259"/>
                    <a:pt x="3931824" y="12143517"/>
                  </a:cubicBezTo>
                  <a:cubicBezTo>
                    <a:pt x="4083876" y="12142083"/>
                    <a:pt x="4170853" y="12142720"/>
                    <a:pt x="4250132" y="12143888"/>
                  </a:cubicBezTo>
                  <a:cubicBezTo>
                    <a:pt x="4305568" y="12144711"/>
                    <a:pt x="4290966" y="12116363"/>
                    <a:pt x="4293754" y="12293986"/>
                  </a:cubicBezTo>
                  <a:cubicBezTo>
                    <a:pt x="4296143" y="12446607"/>
                    <a:pt x="4290249" y="12424284"/>
                    <a:pt x="4318127" y="12424072"/>
                  </a:cubicBezTo>
                  <a:cubicBezTo>
                    <a:pt x="4316162" y="12348691"/>
                    <a:pt x="4314197" y="12235088"/>
                    <a:pt x="4314250" y="12144684"/>
                  </a:cubicBezTo>
                  <a:cubicBezTo>
                    <a:pt x="4559864" y="12146887"/>
                    <a:pt x="4541385" y="12140836"/>
                    <a:pt x="4733687" y="12140836"/>
                  </a:cubicBezTo>
                  <a:cubicBezTo>
                    <a:pt x="4734059" y="12229886"/>
                    <a:pt x="4735917" y="12344683"/>
                    <a:pt x="4737696" y="12420860"/>
                  </a:cubicBezTo>
                  <a:cubicBezTo>
                    <a:pt x="4770990" y="12420595"/>
                    <a:pt x="4756759" y="12459427"/>
                    <a:pt x="4755458" y="12140862"/>
                  </a:cubicBezTo>
                  <a:cubicBezTo>
                    <a:pt x="4796770" y="12140915"/>
                    <a:pt x="4624142" y="12140172"/>
                    <a:pt x="5178452" y="12142852"/>
                  </a:cubicBezTo>
                  <a:cubicBezTo>
                    <a:pt x="5180045" y="12221233"/>
                    <a:pt x="5182037" y="12337517"/>
                    <a:pt x="5182621" y="12417463"/>
                  </a:cubicBezTo>
                  <a:cubicBezTo>
                    <a:pt x="5211056" y="12417251"/>
                    <a:pt x="5205135" y="12438750"/>
                    <a:pt x="5202878" y="12293535"/>
                  </a:cubicBezTo>
                  <a:cubicBezTo>
                    <a:pt x="5200277" y="12126263"/>
                    <a:pt x="5197754" y="12142959"/>
                    <a:pt x="5205613" y="12142985"/>
                  </a:cubicBezTo>
                  <a:cubicBezTo>
                    <a:pt x="5705735" y="12145666"/>
                    <a:pt x="5619899" y="12096509"/>
                    <a:pt x="5623058" y="12293960"/>
                  </a:cubicBezTo>
                  <a:cubicBezTo>
                    <a:pt x="5625236" y="12434132"/>
                    <a:pt x="5618412" y="12414118"/>
                    <a:pt x="5646900" y="12413906"/>
                  </a:cubicBezTo>
                  <a:cubicBezTo>
                    <a:pt x="5644644" y="12297491"/>
                    <a:pt x="5644458" y="12254810"/>
                    <a:pt x="5642015" y="12141552"/>
                  </a:cubicBezTo>
                  <a:cubicBezTo>
                    <a:pt x="5842468" y="12141048"/>
                    <a:pt x="5832618" y="12144631"/>
                    <a:pt x="6062567" y="12144100"/>
                  </a:cubicBezTo>
                  <a:cubicBezTo>
                    <a:pt x="6065169" y="12261684"/>
                    <a:pt x="6065222" y="12303648"/>
                    <a:pt x="6067426" y="12410668"/>
                  </a:cubicBezTo>
                  <a:cubicBezTo>
                    <a:pt x="6096126" y="12410456"/>
                    <a:pt x="6089303" y="12430098"/>
                    <a:pt x="6087099" y="12293535"/>
                  </a:cubicBezTo>
                  <a:cubicBezTo>
                    <a:pt x="6084311" y="12114027"/>
                    <a:pt x="6064001" y="12144286"/>
                    <a:pt x="6161094" y="12143649"/>
                  </a:cubicBezTo>
                  <a:cubicBezTo>
                    <a:pt x="6255293" y="12143012"/>
                    <a:pt x="6332288" y="12142746"/>
                    <a:pt x="6479561" y="12143543"/>
                  </a:cubicBezTo>
                  <a:cubicBezTo>
                    <a:pt x="6515111" y="12143729"/>
                    <a:pt x="6505182" y="12116921"/>
                    <a:pt x="6507996" y="12293986"/>
                  </a:cubicBezTo>
                  <a:cubicBezTo>
                    <a:pt x="6510200" y="12429938"/>
                    <a:pt x="6502580" y="12407350"/>
                    <a:pt x="6531572" y="12407138"/>
                  </a:cubicBezTo>
                  <a:cubicBezTo>
                    <a:pt x="6530059" y="12314186"/>
                    <a:pt x="6528652" y="12233417"/>
                    <a:pt x="6527723" y="12143782"/>
                  </a:cubicBezTo>
                  <a:cubicBezTo>
                    <a:pt x="6834348" y="12144976"/>
                    <a:pt x="6750769" y="12141366"/>
                    <a:pt x="6947399" y="12141207"/>
                  </a:cubicBezTo>
                  <a:cubicBezTo>
                    <a:pt x="6951328" y="12444723"/>
                    <a:pt x="6943097" y="12403953"/>
                    <a:pt x="6973365" y="12403714"/>
                  </a:cubicBezTo>
                  <a:cubicBezTo>
                    <a:pt x="6971691" y="12325997"/>
                    <a:pt x="6970205" y="12219853"/>
                    <a:pt x="6969196" y="12141207"/>
                  </a:cubicBezTo>
                  <a:cubicBezTo>
                    <a:pt x="7108424" y="12141260"/>
                    <a:pt x="7081422" y="12142401"/>
                    <a:pt x="7390199" y="12142295"/>
                  </a:cubicBezTo>
                  <a:cubicBezTo>
                    <a:pt x="7394713" y="12440157"/>
                    <a:pt x="7385154" y="12400369"/>
                    <a:pt x="7416058" y="12400104"/>
                  </a:cubicBezTo>
                  <a:cubicBezTo>
                    <a:pt x="7414546" y="12320450"/>
                    <a:pt x="7413590" y="12252235"/>
                    <a:pt x="7411943" y="12142268"/>
                  </a:cubicBezTo>
                  <a:cubicBezTo>
                    <a:pt x="7620627" y="12142189"/>
                    <a:pt x="7668443" y="12142295"/>
                    <a:pt x="7754226" y="12141844"/>
                  </a:cubicBezTo>
                  <a:cubicBezTo>
                    <a:pt x="7852939" y="12141313"/>
                    <a:pt x="7829814" y="12111028"/>
                    <a:pt x="7832655" y="12294040"/>
                  </a:cubicBezTo>
                  <a:cubicBezTo>
                    <a:pt x="7834540" y="12415393"/>
                    <a:pt x="7827664" y="12396627"/>
                    <a:pt x="7856284" y="12396388"/>
                  </a:cubicBezTo>
                  <a:cubicBezTo>
                    <a:pt x="7849885" y="12101393"/>
                    <a:pt x="7835389" y="12141499"/>
                    <a:pt x="7913658" y="12141499"/>
                  </a:cubicBezTo>
                  <a:close/>
                  <a:moveTo>
                    <a:pt x="7803052" y="10118869"/>
                  </a:moveTo>
                  <a:cubicBezTo>
                    <a:pt x="7811521" y="10673239"/>
                    <a:pt x="7827477" y="10597513"/>
                    <a:pt x="7754252" y="10597009"/>
                  </a:cubicBezTo>
                  <a:cubicBezTo>
                    <a:pt x="7311638" y="10594009"/>
                    <a:pt x="7387173" y="10626391"/>
                    <a:pt x="7384915" y="10480911"/>
                  </a:cubicBezTo>
                  <a:cubicBezTo>
                    <a:pt x="7378040" y="10040754"/>
                    <a:pt x="7358604" y="10113189"/>
                    <a:pt x="7435149" y="10114649"/>
                  </a:cubicBezTo>
                  <a:cubicBezTo>
                    <a:pt x="7706993" y="10119771"/>
                    <a:pt x="7802919" y="10111384"/>
                    <a:pt x="7803052" y="10118869"/>
                  </a:cubicBezTo>
                  <a:close/>
                  <a:moveTo>
                    <a:pt x="7802574" y="10091026"/>
                  </a:moveTo>
                  <a:cubicBezTo>
                    <a:pt x="7440166" y="10091902"/>
                    <a:pt x="7573713" y="10091584"/>
                    <a:pt x="7379658" y="10089089"/>
                  </a:cubicBezTo>
                  <a:cubicBezTo>
                    <a:pt x="7377694" y="9949899"/>
                    <a:pt x="7379128" y="9774585"/>
                    <a:pt x="7372835" y="9604632"/>
                  </a:cubicBezTo>
                  <a:cubicBezTo>
                    <a:pt x="7741137" y="9604817"/>
                    <a:pt x="7633530" y="9604526"/>
                    <a:pt x="7793281" y="9606835"/>
                  </a:cubicBezTo>
                  <a:cubicBezTo>
                    <a:pt x="7794316" y="9839454"/>
                    <a:pt x="7799892" y="9937052"/>
                    <a:pt x="7802574" y="10091026"/>
                  </a:cubicBezTo>
                  <a:close/>
                  <a:moveTo>
                    <a:pt x="7793202" y="9582124"/>
                  </a:moveTo>
                  <a:cubicBezTo>
                    <a:pt x="7354410" y="9575541"/>
                    <a:pt x="7372145" y="9586344"/>
                    <a:pt x="7371720" y="9574612"/>
                  </a:cubicBezTo>
                  <a:cubicBezTo>
                    <a:pt x="7366835" y="9450525"/>
                    <a:pt x="7365508" y="9340957"/>
                    <a:pt x="7364950" y="9212942"/>
                  </a:cubicBezTo>
                  <a:cubicBezTo>
                    <a:pt x="7364366" y="9075982"/>
                    <a:pt x="7345197" y="9099021"/>
                    <a:pt x="7435307" y="9098782"/>
                  </a:cubicBezTo>
                  <a:cubicBezTo>
                    <a:pt x="7563066" y="9098436"/>
                    <a:pt x="7652885" y="9098224"/>
                    <a:pt x="7754040" y="9099843"/>
                  </a:cubicBezTo>
                  <a:cubicBezTo>
                    <a:pt x="7797343" y="9100560"/>
                    <a:pt x="7790971" y="9032638"/>
                    <a:pt x="7793202" y="9582124"/>
                  </a:cubicBezTo>
                  <a:close/>
                  <a:moveTo>
                    <a:pt x="3399762" y="10118445"/>
                  </a:moveTo>
                  <a:cubicBezTo>
                    <a:pt x="3399630" y="10111013"/>
                    <a:pt x="3350937" y="10109341"/>
                    <a:pt x="3819783" y="10112048"/>
                  </a:cubicBezTo>
                  <a:cubicBezTo>
                    <a:pt x="3822996" y="10297926"/>
                    <a:pt x="3820128" y="10380261"/>
                    <a:pt x="3825651" y="10596876"/>
                  </a:cubicBezTo>
                  <a:cubicBezTo>
                    <a:pt x="3589250" y="10597088"/>
                    <a:pt x="3535008" y="10600273"/>
                    <a:pt x="3403426" y="10599079"/>
                  </a:cubicBezTo>
                  <a:cubicBezTo>
                    <a:pt x="3397506" y="10267190"/>
                    <a:pt x="3402922" y="10321124"/>
                    <a:pt x="3399762" y="10118445"/>
                  </a:cubicBezTo>
                  <a:close/>
                  <a:moveTo>
                    <a:pt x="735471" y="9608056"/>
                  </a:moveTo>
                  <a:cubicBezTo>
                    <a:pt x="1165873" y="9608056"/>
                    <a:pt x="971182" y="9606835"/>
                    <a:pt x="1154987" y="9605507"/>
                  </a:cubicBezTo>
                  <a:cubicBezTo>
                    <a:pt x="1155359" y="9709183"/>
                    <a:pt x="1156952" y="9757199"/>
                    <a:pt x="1159023" y="9937742"/>
                  </a:cubicBezTo>
                  <a:cubicBezTo>
                    <a:pt x="1161333" y="10138988"/>
                    <a:pt x="1246452" y="10085027"/>
                    <a:pt x="747578" y="10087734"/>
                  </a:cubicBezTo>
                  <a:cubicBezTo>
                    <a:pt x="728940" y="10087840"/>
                    <a:pt x="749410" y="10071278"/>
                    <a:pt x="735471" y="9608056"/>
                  </a:cubicBezTo>
                  <a:close/>
                  <a:moveTo>
                    <a:pt x="712532" y="8084535"/>
                  </a:moveTo>
                  <a:cubicBezTo>
                    <a:pt x="894532" y="8087242"/>
                    <a:pt x="843583" y="8086737"/>
                    <a:pt x="1130030" y="8085835"/>
                  </a:cubicBezTo>
                  <a:cubicBezTo>
                    <a:pt x="1140411" y="8586482"/>
                    <a:pt x="1126924" y="8000288"/>
                    <a:pt x="1140411" y="8565938"/>
                  </a:cubicBezTo>
                  <a:cubicBezTo>
                    <a:pt x="989342" y="8567928"/>
                    <a:pt x="1081895" y="8570610"/>
                    <a:pt x="717523" y="8568858"/>
                  </a:cubicBezTo>
                  <a:cubicBezTo>
                    <a:pt x="716567" y="8385448"/>
                    <a:pt x="720523" y="8523231"/>
                    <a:pt x="712532" y="8084535"/>
                  </a:cubicBezTo>
                  <a:close/>
                  <a:moveTo>
                    <a:pt x="682716" y="6133039"/>
                  </a:moveTo>
                  <a:cubicBezTo>
                    <a:pt x="681123" y="6030266"/>
                    <a:pt x="613208" y="6059436"/>
                    <a:pt x="1065992" y="6056384"/>
                  </a:cubicBezTo>
                  <a:cubicBezTo>
                    <a:pt x="1116171" y="6056065"/>
                    <a:pt x="1096923" y="5990239"/>
                    <a:pt x="1104834" y="6495797"/>
                  </a:cubicBezTo>
                  <a:cubicBezTo>
                    <a:pt x="1105684" y="6548404"/>
                    <a:pt x="1163669" y="6541982"/>
                    <a:pt x="747684" y="6537523"/>
                  </a:cubicBezTo>
                  <a:cubicBezTo>
                    <a:pt x="659458" y="6536540"/>
                    <a:pt x="690044" y="6601464"/>
                    <a:pt x="682716" y="6133039"/>
                  </a:cubicBezTo>
                  <a:close/>
                  <a:moveTo>
                    <a:pt x="641484" y="3597711"/>
                  </a:moveTo>
                  <a:cubicBezTo>
                    <a:pt x="639971" y="3500883"/>
                    <a:pt x="562418" y="3517446"/>
                    <a:pt x="1060708" y="3521427"/>
                  </a:cubicBezTo>
                  <a:cubicBezTo>
                    <a:pt x="1069417" y="4039168"/>
                    <a:pt x="1068541" y="4003999"/>
                    <a:pt x="1066151" y="4003946"/>
                  </a:cubicBezTo>
                  <a:cubicBezTo>
                    <a:pt x="585703" y="3994258"/>
                    <a:pt x="645334" y="4033355"/>
                    <a:pt x="644166" y="3959859"/>
                  </a:cubicBezTo>
                  <a:cubicBezTo>
                    <a:pt x="641378" y="3775786"/>
                    <a:pt x="644351" y="3776821"/>
                    <a:pt x="641484" y="3597711"/>
                  </a:cubicBezTo>
                  <a:close/>
                  <a:moveTo>
                    <a:pt x="1046079" y="2505746"/>
                  </a:moveTo>
                  <a:cubicBezTo>
                    <a:pt x="1046637" y="2540384"/>
                    <a:pt x="1052770" y="2987017"/>
                    <a:pt x="1052770" y="2988902"/>
                  </a:cubicBezTo>
                  <a:cubicBezTo>
                    <a:pt x="549993" y="2979798"/>
                    <a:pt x="633652" y="3029141"/>
                    <a:pt x="631236" y="2873388"/>
                  </a:cubicBezTo>
                  <a:cubicBezTo>
                    <a:pt x="628395" y="2691837"/>
                    <a:pt x="625581" y="2692314"/>
                    <a:pt x="622740" y="2511506"/>
                  </a:cubicBezTo>
                  <a:cubicBezTo>
                    <a:pt x="622501" y="2496828"/>
                    <a:pt x="600703" y="2508931"/>
                    <a:pt x="1046079" y="2505746"/>
                  </a:cubicBezTo>
                  <a:close/>
                  <a:moveTo>
                    <a:pt x="622235" y="2479840"/>
                  </a:moveTo>
                  <a:cubicBezTo>
                    <a:pt x="618492" y="2245203"/>
                    <a:pt x="615253" y="2124275"/>
                    <a:pt x="615438" y="2000135"/>
                  </a:cubicBezTo>
                  <a:cubicBezTo>
                    <a:pt x="773730" y="2000268"/>
                    <a:pt x="765419" y="2001621"/>
                    <a:pt x="1036097" y="2001117"/>
                  </a:cubicBezTo>
                  <a:cubicBezTo>
                    <a:pt x="1036495" y="2239842"/>
                    <a:pt x="1042548" y="2306172"/>
                    <a:pt x="1045681" y="2481061"/>
                  </a:cubicBezTo>
                  <a:cubicBezTo>
                    <a:pt x="818599" y="2482760"/>
                    <a:pt x="764915" y="2480106"/>
                    <a:pt x="622235" y="2479840"/>
                  </a:cubicBezTo>
                  <a:close/>
                  <a:moveTo>
                    <a:pt x="1053035" y="3013560"/>
                  </a:moveTo>
                  <a:cubicBezTo>
                    <a:pt x="1055637" y="3263061"/>
                    <a:pt x="1057230" y="3320181"/>
                    <a:pt x="1060284" y="3496796"/>
                  </a:cubicBezTo>
                  <a:cubicBezTo>
                    <a:pt x="955438" y="3495973"/>
                    <a:pt x="851468" y="3496079"/>
                    <a:pt x="747551" y="3496637"/>
                  </a:cubicBezTo>
                  <a:cubicBezTo>
                    <a:pt x="611244" y="3497380"/>
                    <a:pt x="639732" y="3581467"/>
                    <a:pt x="633678" y="3054516"/>
                  </a:cubicBezTo>
                  <a:cubicBezTo>
                    <a:pt x="633041" y="2998511"/>
                    <a:pt x="565790" y="3005066"/>
                    <a:pt x="1053035" y="3013560"/>
                  </a:cubicBezTo>
                  <a:close/>
                  <a:moveTo>
                    <a:pt x="4588193" y="2873840"/>
                  </a:moveTo>
                  <a:cubicBezTo>
                    <a:pt x="4590556" y="3024814"/>
                    <a:pt x="4660993" y="2982319"/>
                    <a:pt x="4250158" y="2987256"/>
                  </a:cubicBezTo>
                  <a:cubicBezTo>
                    <a:pt x="4151605" y="2988451"/>
                    <a:pt x="4172924" y="3010614"/>
                    <a:pt x="4170774" y="2873362"/>
                  </a:cubicBezTo>
                  <a:cubicBezTo>
                    <a:pt x="4167933" y="2692129"/>
                    <a:pt x="4164721" y="2691996"/>
                    <a:pt x="4161906" y="2511479"/>
                  </a:cubicBezTo>
                  <a:cubicBezTo>
                    <a:pt x="4161694" y="2497996"/>
                    <a:pt x="4135861" y="2510895"/>
                    <a:pt x="4568812" y="2506224"/>
                  </a:cubicBezTo>
                  <a:cubicBezTo>
                    <a:pt x="4599291" y="2505905"/>
                    <a:pt x="4581795" y="2465056"/>
                    <a:pt x="4588193" y="2873840"/>
                  </a:cubicBezTo>
                  <a:close/>
                  <a:moveTo>
                    <a:pt x="5032454" y="2987469"/>
                  </a:moveTo>
                  <a:cubicBezTo>
                    <a:pt x="4902731" y="2987416"/>
                    <a:pt x="5063411" y="2987283"/>
                    <a:pt x="4612168" y="2986566"/>
                  </a:cubicBezTo>
                  <a:cubicBezTo>
                    <a:pt x="4605796" y="2734093"/>
                    <a:pt x="4611238" y="2713840"/>
                    <a:pt x="4607946" y="2505826"/>
                  </a:cubicBezTo>
                  <a:cubicBezTo>
                    <a:pt x="4859056" y="2503463"/>
                    <a:pt x="5028763" y="2509462"/>
                    <a:pt x="5028790" y="2511798"/>
                  </a:cubicBezTo>
                  <a:cubicBezTo>
                    <a:pt x="5031923" y="2711372"/>
                    <a:pt x="5025578" y="2742135"/>
                    <a:pt x="5032454" y="2987469"/>
                  </a:cubicBezTo>
                  <a:close/>
                  <a:moveTo>
                    <a:pt x="6794630" y="2481486"/>
                  </a:moveTo>
                  <a:cubicBezTo>
                    <a:pt x="6287897" y="2481672"/>
                    <a:pt x="6375724" y="2509913"/>
                    <a:pt x="6374211" y="2330511"/>
                  </a:cubicBezTo>
                  <a:cubicBezTo>
                    <a:pt x="6373414" y="2222138"/>
                    <a:pt x="6371503" y="2100174"/>
                    <a:pt x="6369299" y="1999312"/>
                  </a:cubicBezTo>
                  <a:cubicBezTo>
                    <a:pt x="6484101" y="1998728"/>
                    <a:pt x="6612311" y="1993022"/>
                    <a:pt x="6789266" y="1998277"/>
                  </a:cubicBezTo>
                  <a:cubicBezTo>
                    <a:pt x="6796781" y="2194480"/>
                    <a:pt x="6792904" y="2347605"/>
                    <a:pt x="6794630" y="2481486"/>
                  </a:cubicBezTo>
                  <a:close/>
                  <a:moveTo>
                    <a:pt x="6807161" y="3235987"/>
                  </a:moveTo>
                  <a:cubicBezTo>
                    <a:pt x="6811728" y="3531991"/>
                    <a:pt x="6816613" y="3495707"/>
                    <a:pt x="6798002" y="3496132"/>
                  </a:cubicBezTo>
                  <a:cubicBezTo>
                    <a:pt x="6686996" y="3498521"/>
                    <a:pt x="6591894" y="3498547"/>
                    <a:pt x="6479774" y="3496132"/>
                  </a:cubicBezTo>
                  <a:cubicBezTo>
                    <a:pt x="6357484" y="3493504"/>
                    <a:pt x="6399486" y="3572549"/>
                    <a:pt x="6384326" y="3054277"/>
                  </a:cubicBezTo>
                  <a:cubicBezTo>
                    <a:pt x="6382972" y="3007933"/>
                    <a:pt x="6315190" y="3007216"/>
                    <a:pt x="6798081" y="3013082"/>
                  </a:cubicBezTo>
                  <a:cubicBezTo>
                    <a:pt x="6811409" y="3013242"/>
                    <a:pt x="6803258" y="2986566"/>
                    <a:pt x="6807161" y="3235987"/>
                  </a:cubicBezTo>
                  <a:close/>
                  <a:moveTo>
                    <a:pt x="7275981" y="8567212"/>
                  </a:moveTo>
                  <a:cubicBezTo>
                    <a:pt x="6842154" y="8567212"/>
                    <a:pt x="6911609" y="8587013"/>
                    <a:pt x="6910786" y="8488301"/>
                  </a:cubicBezTo>
                  <a:cubicBezTo>
                    <a:pt x="6906909" y="8023247"/>
                    <a:pt x="6887874" y="8087374"/>
                    <a:pt x="6957461" y="8087374"/>
                  </a:cubicBezTo>
                  <a:cubicBezTo>
                    <a:pt x="7379978" y="8087374"/>
                    <a:pt x="7327143" y="8061920"/>
                    <a:pt x="7327568" y="8126100"/>
                  </a:cubicBezTo>
                  <a:cubicBezTo>
                    <a:pt x="7330196" y="8633702"/>
                    <a:pt x="7361392" y="8567212"/>
                    <a:pt x="7275981" y="8567212"/>
                  </a:cubicBezTo>
                  <a:close/>
                  <a:moveTo>
                    <a:pt x="7333913" y="8591764"/>
                  </a:moveTo>
                  <a:cubicBezTo>
                    <a:pt x="7337895" y="8847423"/>
                    <a:pt x="7340311" y="8948046"/>
                    <a:pt x="7342011" y="9074309"/>
                  </a:cubicBezTo>
                  <a:cubicBezTo>
                    <a:pt x="7076379" y="9074602"/>
                    <a:pt x="7093291" y="9076406"/>
                    <a:pt x="6921008" y="9076009"/>
                  </a:cubicBezTo>
                  <a:cubicBezTo>
                    <a:pt x="6915220" y="8752931"/>
                    <a:pt x="6914503" y="8801690"/>
                    <a:pt x="6911822" y="8591525"/>
                  </a:cubicBezTo>
                  <a:cubicBezTo>
                    <a:pt x="7042633" y="8591233"/>
                    <a:pt x="7211306" y="8592188"/>
                    <a:pt x="7333913" y="8591764"/>
                  </a:cubicBezTo>
                  <a:close/>
                  <a:moveTo>
                    <a:pt x="7275981" y="8059239"/>
                  </a:moveTo>
                  <a:cubicBezTo>
                    <a:pt x="6830791" y="8059239"/>
                    <a:pt x="6907468" y="8101230"/>
                    <a:pt x="6905025" y="7944602"/>
                  </a:cubicBezTo>
                  <a:cubicBezTo>
                    <a:pt x="6898148" y="7505320"/>
                    <a:pt x="6876298" y="7578870"/>
                    <a:pt x="6957461" y="7578870"/>
                  </a:cubicBezTo>
                  <a:cubicBezTo>
                    <a:pt x="7348622" y="7578870"/>
                    <a:pt x="7318727" y="7572606"/>
                    <a:pt x="7318860" y="7582666"/>
                  </a:cubicBezTo>
                  <a:cubicBezTo>
                    <a:pt x="7327408" y="8133665"/>
                    <a:pt x="7347533" y="8059239"/>
                    <a:pt x="7275981" y="8059239"/>
                  </a:cubicBezTo>
                  <a:close/>
                  <a:moveTo>
                    <a:pt x="6895653" y="7400981"/>
                  </a:moveTo>
                  <a:cubicBezTo>
                    <a:pt x="6892997" y="7273868"/>
                    <a:pt x="6891219" y="7155409"/>
                    <a:pt x="6890396" y="7070313"/>
                  </a:cubicBezTo>
                  <a:cubicBezTo>
                    <a:pt x="6979842" y="7070260"/>
                    <a:pt x="6909857" y="7070260"/>
                    <a:pt x="7275981" y="7070393"/>
                  </a:cubicBezTo>
                  <a:cubicBezTo>
                    <a:pt x="7323532" y="7070393"/>
                    <a:pt x="7309089" y="6995728"/>
                    <a:pt x="7318408" y="7552620"/>
                  </a:cubicBezTo>
                  <a:cubicBezTo>
                    <a:pt x="6814834" y="7551080"/>
                    <a:pt x="6899901" y="7603661"/>
                    <a:pt x="6895653" y="7400981"/>
                  </a:cubicBezTo>
                  <a:close/>
                  <a:moveTo>
                    <a:pt x="7275981" y="7045734"/>
                  </a:moveTo>
                  <a:cubicBezTo>
                    <a:pt x="6907069" y="7045602"/>
                    <a:pt x="6978913" y="7045628"/>
                    <a:pt x="6890157" y="7045655"/>
                  </a:cubicBezTo>
                  <a:cubicBezTo>
                    <a:pt x="6888138" y="6803187"/>
                    <a:pt x="6883466" y="6658132"/>
                    <a:pt x="6881687" y="6565020"/>
                  </a:cubicBezTo>
                  <a:cubicBezTo>
                    <a:pt x="7193305" y="6564065"/>
                    <a:pt x="7126903" y="6560747"/>
                    <a:pt x="7301708" y="6561278"/>
                  </a:cubicBezTo>
                  <a:cubicBezTo>
                    <a:pt x="7312753" y="7103411"/>
                    <a:pt x="7326346" y="7045734"/>
                    <a:pt x="7275981" y="7045734"/>
                  </a:cubicBezTo>
                  <a:close/>
                  <a:moveTo>
                    <a:pt x="5579888" y="8085994"/>
                  </a:moveTo>
                  <a:cubicBezTo>
                    <a:pt x="6058585" y="8089498"/>
                    <a:pt x="5997068" y="8060991"/>
                    <a:pt x="5998900" y="8125755"/>
                  </a:cubicBezTo>
                  <a:cubicBezTo>
                    <a:pt x="6003971" y="8306086"/>
                    <a:pt x="6006971" y="8567557"/>
                    <a:pt x="6001741" y="8567557"/>
                  </a:cubicBezTo>
                  <a:cubicBezTo>
                    <a:pt x="5843503" y="8567557"/>
                    <a:pt x="5839388" y="8569813"/>
                    <a:pt x="5683194" y="8569813"/>
                  </a:cubicBezTo>
                  <a:cubicBezTo>
                    <a:pt x="5545825" y="8569840"/>
                    <a:pt x="5591889" y="8656953"/>
                    <a:pt x="5579888" y="8085994"/>
                  </a:cubicBezTo>
                  <a:close/>
                  <a:moveTo>
                    <a:pt x="3809562" y="8083738"/>
                  </a:moveTo>
                  <a:cubicBezTo>
                    <a:pt x="4296541" y="8085782"/>
                    <a:pt x="4228016" y="8074262"/>
                    <a:pt x="4229688" y="8126472"/>
                  </a:cubicBezTo>
                  <a:cubicBezTo>
                    <a:pt x="4232476" y="8215097"/>
                    <a:pt x="4234813" y="8309881"/>
                    <a:pt x="4235928" y="8488460"/>
                  </a:cubicBezTo>
                  <a:cubicBezTo>
                    <a:pt x="4236645" y="8602010"/>
                    <a:pt x="4301851" y="8568751"/>
                    <a:pt x="3815615" y="8565991"/>
                  </a:cubicBezTo>
                  <a:cubicBezTo>
                    <a:pt x="3814818" y="8424598"/>
                    <a:pt x="3817845" y="8443682"/>
                    <a:pt x="3809562" y="8083738"/>
                  </a:cubicBezTo>
                  <a:close/>
                  <a:moveTo>
                    <a:pt x="1147527" y="7582162"/>
                  </a:moveTo>
                  <a:cubicBezTo>
                    <a:pt x="1147474" y="7579268"/>
                    <a:pt x="1114180" y="7576269"/>
                    <a:pt x="1543467" y="7576269"/>
                  </a:cubicBezTo>
                  <a:cubicBezTo>
                    <a:pt x="1572061" y="7576269"/>
                    <a:pt x="1564494" y="7519707"/>
                    <a:pt x="1571158" y="7945053"/>
                  </a:cubicBezTo>
                  <a:cubicBezTo>
                    <a:pt x="1573495" y="8096399"/>
                    <a:pt x="1645764" y="8061044"/>
                    <a:pt x="1225186" y="8061044"/>
                  </a:cubicBezTo>
                  <a:cubicBezTo>
                    <a:pt x="1117074" y="8061044"/>
                    <a:pt x="1156156" y="8133930"/>
                    <a:pt x="1147527" y="7582162"/>
                  </a:cubicBezTo>
                  <a:close/>
                  <a:moveTo>
                    <a:pt x="1512642" y="4027357"/>
                  </a:moveTo>
                  <a:cubicBezTo>
                    <a:pt x="1513757" y="4159062"/>
                    <a:pt x="1516306" y="4504249"/>
                    <a:pt x="1516386" y="4510247"/>
                  </a:cubicBezTo>
                  <a:cubicBezTo>
                    <a:pt x="1172378" y="4510539"/>
                    <a:pt x="1154244" y="4510460"/>
                    <a:pt x="1096073" y="4511256"/>
                  </a:cubicBezTo>
                  <a:cubicBezTo>
                    <a:pt x="1088931" y="4144861"/>
                    <a:pt x="1092197" y="4202857"/>
                    <a:pt x="1090152" y="4029082"/>
                  </a:cubicBezTo>
                  <a:cubicBezTo>
                    <a:pt x="1271887" y="4032453"/>
                    <a:pt x="1395265" y="4027675"/>
                    <a:pt x="1512642" y="4027357"/>
                  </a:cubicBezTo>
                  <a:close/>
                  <a:moveTo>
                    <a:pt x="1089860" y="4004424"/>
                  </a:moveTo>
                  <a:cubicBezTo>
                    <a:pt x="1082134" y="3421839"/>
                    <a:pt x="1041194" y="3522144"/>
                    <a:pt x="1225212" y="3522144"/>
                  </a:cubicBezTo>
                  <a:cubicBezTo>
                    <a:pt x="1374981" y="3522144"/>
                    <a:pt x="1380131" y="3520551"/>
                    <a:pt x="1502341" y="3520233"/>
                  </a:cubicBezTo>
                  <a:cubicBezTo>
                    <a:pt x="1511554" y="3967344"/>
                    <a:pt x="1510863" y="3869853"/>
                    <a:pt x="1512377" y="4002752"/>
                  </a:cubicBezTo>
                  <a:cubicBezTo>
                    <a:pt x="1383344" y="4003044"/>
                    <a:pt x="1270135" y="4007795"/>
                    <a:pt x="1089860" y="4004424"/>
                  </a:cubicBezTo>
                  <a:close/>
                  <a:moveTo>
                    <a:pt x="1516731" y="4534879"/>
                  </a:moveTo>
                  <a:cubicBezTo>
                    <a:pt x="1521935" y="4903371"/>
                    <a:pt x="1522572" y="4814612"/>
                    <a:pt x="1526103" y="5015301"/>
                  </a:cubicBezTo>
                  <a:cubicBezTo>
                    <a:pt x="1524218" y="5015301"/>
                    <a:pt x="1134013" y="5017345"/>
                    <a:pt x="1106321" y="5017743"/>
                  </a:cubicBezTo>
                  <a:cubicBezTo>
                    <a:pt x="1104038" y="4882004"/>
                    <a:pt x="1106958" y="5076031"/>
                    <a:pt x="1096577" y="4535888"/>
                  </a:cubicBezTo>
                  <a:cubicBezTo>
                    <a:pt x="1164227" y="4535012"/>
                    <a:pt x="1176732" y="4535171"/>
                    <a:pt x="1516731" y="4534879"/>
                  </a:cubicBezTo>
                  <a:close/>
                  <a:moveTo>
                    <a:pt x="2392350" y="3960284"/>
                  </a:moveTo>
                  <a:cubicBezTo>
                    <a:pt x="2393093" y="4008273"/>
                    <a:pt x="2453255" y="4014802"/>
                    <a:pt x="2021340" y="4002991"/>
                  </a:cubicBezTo>
                  <a:cubicBezTo>
                    <a:pt x="1959505" y="4001212"/>
                    <a:pt x="1974559" y="4070940"/>
                    <a:pt x="1967152" y="3597764"/>
                  </a:cubicBezTo>
                  <a:cubicBezTo>
                    <a:pt x="1965558" y="3495230"/>
                    <a:pt x="1899661" y="3522914"/>
                    <a:pt x="2339488" y="3521162"/>
                  </a:cubicBezTo>
                  <a:cubicBezTo>
                    <a:pt x="2413510" y="3520950"/>
                    <a:pt x="2384491" y="3457433"/>
                    <a:pt x="2392350" y="3960284"/>
                  </a:cubicBezTo>
                  <a:close/>
                  <a:moveTo>
                    <a:pt x="3288305" y="4511203"/>
                  </a:moveTo>
                  <a:cubicBezTo>
                    <a:pt x="2869400" y="4503320"/>
                    <a:pt x="2868417" y="4524288"/>
                    <a:pt x="2867648" y="4503134"/>
                  </a:cubicBezTo>
                  <a:cubicBezTo>
                    <a:pt x="2863107" y="4380905"/>
                    <a:pt x="2861594" y="4263984"/>
                    <a:pt x="2860930" y="4141039"/>
                  </a:cubicBezTo>
                  <a:cubicBezTo>
                    <a:pt x="2860187" y="3994709"/>
                    <a:pt x="2776767" y="4026056"/>
                    <a:pt x="3281827" y="4025631"/>
                  </a:cubicBezTo>
                  <a:cubicBezTo>
                    <a:pt x="3283022" y="4160043"/>
                    <a:pt x="3278482" y="4276035"/>
                    <a:pt x="3288305" y="4511203"/>
                  </a:cubicBezTo>
                  <a:close/>
                  <a:moveTo>
                    <a:pt x="3729062" y="4512796"/>
                  </a:moveTo>
                  <a:cubicBezTo>
                    <a:pt x="3440490" y="4512902"/>
                    <a:pt x="3400585" y="4513300"/>
                    <a:pt x="3310103" y="4511627"/>
                  </a:cubicBezTo>
                  <a:cubicBezTo>
                    <a:pt x="3300226" y="4275822"/>
                    <a:pt x="3304714" y="4153089"/>
                    <a:pt x="3303572" y="4025631"/>
                  </a:cubicBezTo>
                  <a:cubicBezTo>
                    <a:pt x="3812163" y="4025207"/>
                    <a:pt x="3725664" y="4001239"/>
                    <a:pt x="3724920" y="4141012"/>
                  </a:cubicBezTo>
                  <a:cubicBezTo>
                    <a:pt x="3724442" y="4232850"/>
                    <a:pt x="3724707" y="4261490"/>
                    <a:pt x="3729062" y="4512796"/>
                  </a:cubicBezTo>
                  <a:close/>
                  <a:moveTo>
                    <a:pt x="6798134" y="6540814"/>
                  </a:moveTo>
                  <a:cubicBezTo>
                    <a:pt x="6380901" y="6543627"/>
                    <a:pt x="6437771" y="6552890"/>
                    <a:pt x="6436869" y="6495319"/>
                  </a:cubicBezTo>
                  <a:cubicBezTo>
                    <a:pt x="6428930" y="5988673"/>
                    <a:pt x="6414620" y="6057870"/>
                    <a:pt x="6479826" y="6056065"/>
                  </a:cubicBezTo>
                  <a:cubicBezTo>
                    <a:pt x="6577929" y="6053517"/>
                    <a:pt x="6671544" y="6052907"/>
                    <a:pt x="6797949" y="6055800"/>
                  </a:cubicBezTo>
                  <a:cubicBezTo>
                    <a:pt x="6865943" y="6057366"/>
                    <a:pt x="6852455" y="6041361"/>
                    <a:pt x="6853890" y="6133437"/>
                  </a:cubicBezTo>
                  <a:cubicBezTo>
                    <a:pt x="6861350" y="6610992"/>
                    <a:pt x="6879244" y="6540282"/>
                    <a:pt x="6798134" y="6540814"/>
                  </a:cubicBezTo>
                  <a:close/>
                  <a:moveTo>
                    <a:pt x="6859943" y="6565126"/>
                  </a:moveTo>
                  <a:cubicBezTo>
                    <a:pt x="6862677" y="6712810"/>
                    <a:pt x="6865439" y="6746493"/>
                    <a:pt x="6868412" y="7045708"/>
                  </a:cubicBezTo>
                  <a:cubicBezTo>
                    <a:pt x="6399407" y="7045947"/>
                    <a:pt x="6447197" y="7050432"/>
                    <a:pt x="6447064" y="7038860"/>
                  </a:cubicBezTo>
                  <a:cubicBezTo>
                    <a:pt x="6441382" y="6494576"/>
                    <a:pt x="6417036" y="6564941"/>
                    <a:pt x="6479481" y="6565445"/>
                  </a:cubicBezTo>
                  <a:cubicBezTo>
                    <a:pt x="6652852" y="6566799"/>
                    <a:pt x="6796010" y="6565392"/>
                    <a:pt x="6859943" y="6565126"/>
                  </a:cubicBezTo>
                  <a:close/>
                  <a:moveTo>
                    <a:pt x="5555330" y="6563906"/>
                  </a:moveTo>
                  <a:cubicBezTo>
                    <a:pt x="6055823" y="6563481"/>
                    <a:pt x="5974527" y="6534311"/>
                    <a:pt x="5978244" y="6677004"/>
                  </a:cubicBezTo>
                  <a:cubicBezTo>
                    <a:pt x="5981483" y="6805470"/>
                    <a:pt x="5983634" y="6918621"/>
                    <a:pt x="5982731" y="7039258"/>
                  </a:cubicBezTo>
                  <a:cubicBezTo>
                    <a:pt x="5982625" y="7051680"/>
                    <a:pt x="6028291" y="7047911"/>
                    <a:pt x="5560029" y="7048176"/>
                  </a:cubicBezTo>
                  <a:cubicBezTo>
                    <a:pt x="5552250" y="6540947"/>
                    <a:pt x="5557613" y="6782909"/>
                    <a:pt x="5555330" y="6563906"/>
                  </a:cubicBezTo>
                  <a:close/>
                  <a:moveTo>
                    <a:pt x="4227803" y="6563746"/>
                  </a:moveTo>
                  <a:cubicBezTo>
                    <a:pt x="4451646" y="6566905"/>
                    <a:pt x="4542155" y="6564277"/>
                    <a:pt x="4648939" y="6563693"/>
                  </a:cubicBezTo>
                  <a:cubicBezTo>
                    <a:pt x="4655550" y="7018634"/>
                    <a:pt x="4655763" y="7045389"/>
                    <a:pt x="4655789" y="7048627"/>
                  </a:cubicBezTo>
                  <a:cubicBezTo>
                    <a:pt x="4184899" y="7048548"/>
                    <a:pt x="4233299" y="7053485"/>
                    <a:pt x="4232928" y="7038674"/>
                  </a:cubicBezTo>
                  <a:cubicBezTo>
                    <a:pt x="4225626" y="6734708"/>
                    <a:pt x="4229157" y="6703812"/>
                    <a:pt x="4227803" y="6563746"/>
                  </a:cubicBezTo>
                  <a:close/>
                  <a:moveTo>
                    <a:pt x="2024022" y="7072197"/>
                  </a:moveTo>
                  <a:cubicBezTo>
                    <a:pt x="2292893" y="7075091"/>
                    <a:pt x="2306460" y="7070632"/>
                    <a:pt x="2441361" y="7069676"/>
                  </a:cubicBezTo>
                  <a:cubicBezTo>
                    <a:pt x="2449804" y="7523768"/>
                    <a:pt x="2449618" y="7382880"/>
                    <a:pt x="2452698" y="7555221"/>
                  </a:cubicBezTo>
                  <a:cubicBezTo>
                    <a:pt x="2257635" y="7554717"/>
                    <a:pt x="2431989" y="7553495"/>
                    <a:pt x="2028031" y="7553788"/>
                  </a:cubicBezTo>
                  <a:cubicBezTo>
                    <a:pt x="2025535" y="7359123"/>
                    <a:pt x="2031668" y="7390418"/>
                    <a:pt x="2024022" y="7072197"/>
                  </a:cubicBezTo>
                  <a:close/>
                  <a:moveTo>
                    <a:pt x="2415076" y="5409114"/>
                  </a:moveTo>
                  <a:cubicBezTo>
                    <a:pt x="2417280" y="5549658"/>
                    <a:pt x="2438122" y="5525822"/>
                    <a:pt x="2339329" y="5526592"/>
                  </a:cubicBezTo>
                  <a:cubicBezTo>
                    <a:pt x="2198057" y="5527733"/>
                    <a:pt x="2106911" y="5527362"/>
                    <a:pt x="2021154" y="5526433"/>
                  </a:cubicBezTo>
                  <a:cubicBezTo>
                    <a:pt x="1988976" y="5526088"/>
                    <a:pt x="2000976" y="5583951"/>
                    <a:pt x="1992294" y="5046329"/>
                  </a:cubicBezTo>
                  <a:cubicBezTo>
                    <a:pt x="1992268" y="5044445"/>
                    <a:pt x="1957886" y="5033403"/>
                    <a:pt x="2339197" y="5042640"/>
                  </a:cubicBezTo>
                  <a:cubicBezTo>
                    <a:pt x="2444414" y="5045161"/>
                    <a:pt x="2408227" y="4970152"/>
                    <a:pt x="2415076" y="5409114"/>
                  </a:cubicBezTo>
                  <a:close/>
                  <a:moveTo>
                    <a:pt x="2020968" y="5551065"/>
                  </a:moveTo>
                  <a:cubicBezTo>
                    <a:pt x="2479513" y="5556001"/>
                    <a:pt x="2417572" y="5531503"/>
                    <a:pt x="2419484" y="5589896"/>
                  </a:cubicBezTo>
                  <a:cubicBezTo>
                    <a:pt x="2423254" y="5702703"/>
                    <a:pt x="2423068" y="5717912"/>
                    <a:pt x="2428112" y="6033796"/>
                  </a:cubicBezTo>
                  <a:cubicBezTo>
                    <a:pt x="2065227" y="6033212"/>
                    <a:pt x="2090742" y="6032920"/>
                    <a:pt x="2006658" y="6031646"/>
                  </a:cubicBezTo>
                  <a:cubicBezTo>
                    <a:pt x="2000498" y="5490760"/>
                    <a:pt x="1989878" y="5550746"/>
                    <a:pt x="2020968" y="5551065"/>
                  </a:cubicBezTo>
                  <a:close/>
                  <a:moveTo>
                    <a:pt x="2020915" y="6056596"/>
                  </a:moveTo>
                  <a:cubicBezTo>
                    <a:pt x="2500143" y="6064320"/>
                    <a:pt x="2427953" y="6025515"/>
                    <a:pt x="2429679" y="6133464"/>
                  </a:cubicBezTo>
                  <a:cubicBezTo>
                    <a:pt x="2437299" y="6620255"/>
                    <a:pt x="2457902" y="6537655"/>
                    <a:pt x="2339435" y="6537496"/>
                  </a:cubicBezTo>
                  <a:cubicBezTo>
                    <a:pt x="1947080" y="6536407"/>
                    <a:pt x="2012658" y="6559871"/>
                    <a:pt x="2011623" y="6495346"/>
                  </a:cubicBezTo>
                  <a:cubicBezTo>
                    <a:pt x="2003897" y="6001892"/>
                    <a:pt x="2003286" y="6056304"/>
                    <a:pt x="2020915" y="6056596"/>
                  </a:cubicBezTo>
                  <a:close/>
                  <a:moveTo>
                    <a:pt x="2021314" y="6564012"/>
                  </a:moveTo>
                  <a:cubicBezTo>
                    <a:pt x="2117531" y="6561544"/>
                    <a:pt x="2146975" y="6561889"/>
                    <a:pt x="2339435" y="6562127"/>
                  </a:cubicBezTo>
                  <a:cubicBezTo>
                    <a:pt x="2464911" y="6562472"/>
                    <a:pt x="2430104" y="6470767"/>
                    <a:pt x="2440777" y="7039231"/>
                  </a:cubicBezTo>
                  <a:cubicBezTo>
                    <a:pt x="2440803" y="7041196"/>
                    <a:pt x="2489204" y="7052556"/>
                    <a:pt x="2023411" y="7047513"/>
                  </a:cubicBezTo>
                  <a:cubicBezTo>
                    <a:pt x="2023384" y="7045655"/>
                    <a:pt x="2010508" y="6564277"/>
                    <a:pt x="2021314" y="6564012"/>
                  </a:cubicBezTo>
                  <a:close/>
                  <a:moveTo>
                    <a:pt x="2817043" y="5524283"/>
                  </a:moveTo>
                  <a:cubicBezTo>
                    <a:pt x="2362667" y="5524283"/>
                    <a:pt x="2439317" y="5561682"/>
                    <a:pt x="2436821" y="5408663"/>
                  </a:cubicBezTo>
                  <a:cubicBezTo>
                    <a:pt x="2434060" y="5232181"/>
                    <a:pt x="2437803" y="5226527"/>
                    <a:pt x="2434989" y="5046303"/>
                  </a:cubicBezTo>
                  <a:cubicBezTo>
                    <a:pt x="2434962" y="5044418"/>
                    <a:pt x="2856337" y="5039083"/>
                    <a:pt x="2856443" y="5046674"/>
                  </a:cubicBezTo>
                  <a:cubicBezTo>
                    <a:pt x="2865125" y="5600726"/>
                    <a:pt x="2875719" y="5524283"/>
                    <a:pt x="2817043" y="5524283"/>
                  </a:cubicBezTo>
                  <a:close/>
                  <a:moveTo>
                    <a:pt x="2862099" y="5548994"/>
                  </a:moveTo>
                  <a:cubicBezTo>
                    <a:pt x="2870887" y="6106098"/>
                    <a:pt x="2887427" y="6030876"/>
                    <a:pt x="2817043" y="6030876"/>
                  </a:cubicBezTo>
                  <a:cubicBezTo>
                    <a:pt x="2657504" y="6030876"/>
                    <a:pt x="2657929" y="6033875"/>
                    <a:pt x="2498682" y="6033875"/>
                  </a:cubicBezTo>
                  <a:cubicBezTo>
                    <a:pt x="2424555" y="6033875"/>
                    <a:pt x="2457131" y="6107239"/>
                    <a:pt x="2440033" y="5550693"/>
                  </a:cubicBezTo>
                  <a:cubicBezTo>
                    <a:pt x="2783537" y="5549684"/>
                    <a:pt x="2680497" y="5548569"/>
                    <a:pt x="2862099" y="5548994"/>
                  </a:cubicBezTo>
                  <a:close/>
                  <a:moveTo>
                    <a:pt x="2498682" y="6058507"/>
                  </a:moveTo>
                  <a:cubicBezTo>
                    <a:pt x="2658195" y="6058507"/>
                    <a:pt x="2657796" y="6055508"/>
                    <a:pt x="2817043" y="6055508"/>
                  </a:cubicBezTo>
                  <a:cubicBezTo>
                    <a:pt x="2885277" y="6055508"/>
                    <a:pt x="2867249" y="5978667"/>
                    <a:pt x="2876807" y="6541398"/>
                  </a:cubicBezTo>
                  <a:cubicBezTo>
                    <a:pt x="2696798" y="6543176"/>
                    <a:pt x="2693692" y="6537787"/>
                    <a:pt x="2456680" y="6537655"/>
                  </a:cubicBezTo>
                  <a:cubicBezTo>
                    <a:pt x="2449220" y="5981985"/>
                    <a:pt x="2435414" y="6058507"/>
                    <a:pt x="2498682" y="6058507"/>
                  </a:cubicBezTo>
                  <a:close/>
                  <a:moveTo>
                    <a:pt x="2498682" y="6562313"/>
                  </a:moveTo>
                  <a:cubicBezTo>
                    <a:pt x="2656814" y="6562313"/>
                    <a:pt x="2655327" y="6566321"/>
                    <a:pt x="2817043" y="6566321"/>
                  </a:cubicBezTo>
                  <a:cubicBezTo>
                    <a:pt x="2895684" y="6566321"/>
                    <a:pt x="2879223" y="6489825"/>
                    <a:pt x="2885516" y="7039098"/>
                  </a:cubicBezTo>
                  <a:cubicBezTo>
                    <a:pt x="2885622" y="7048203"/>
                    <a:pt x="2462707" y="7047885"/>
                    <a:pt x="2462548" y="7038727"/>
                  </a:cubicBezTo>
                  <a:cubicBezTo>
                    <a:pt x="2452114" y="6486162"/>
                    <a:pt x="2445237" y="6562313"/>
                    <a:pt x="2498682" y="6562313"/>
                  </a:cubicBezTo>
                  <a:close/>
                  <a:moveTo>
                    <a:pt x="2878082" y="5040835"/>
                  </a:moveTo>
                  <a:cubicBezTo>
                    <a:pt x="2962351" y="5041552"/>
                    <a:pt x="3110580" y="5047869"/>
                    <a:pt x="3295368" y="5042348"/>
                  </a:cubicBezTo>
                  <a:cubicBezTo>
                    <a:pt x="3298368" y="5229314"/>
                    <a:pt x="3303465" y="5351703"/>
                    <a:pt x="3304289" y="5525557"/>
                  </a:cubicBezTo>
                  <a:cubicBezTo>
                    <a:pt x="2953669" y="5526327"/>
                    <a:pt x="3042612" y="5524893"/>
                    <a:pt x="2883445" y="5524389"/>
                  </a:cubicBezTo>
                  <a:cubicBezTo>
                    <a:pt x="2878772" y="5227483"/>
                    <a:pt x="2880843" y="5211133"/>
                    <a:pt x="2878082" y="5040835"/>
                  </a:cubicBezTo>
                  <a:close/>
                  <a:moveTo>
                    <a:pt x="2883843" y="5549047"/>
                  </a:moveTo>
                  <a:cubicBezTo>
                    <a:pt x="3038072" y="5549605"/>
                    <a:pt x="2969361" y="5550932"/>
                    <a:pt x="3304395" y="5550215"/>
                  </a:cubicBezTo>
                  <a:cubicBezTo>
                    <a:pt x="3305058" y="5883325"/>
                    <a:pt x="3309572" y="5898322"/>
                    <a:pt x="3313262" y="6032442"/>
                  </a:cubicBezTo>
                  <a:cubicBezTo>
                    <a:pt x="2955740" y="6033265"/>
                    <a:pt x="3037382" y="6031752"/>
                    <a:pt x="2890454" y="6031035"/>
                  </a:cubicBezTo>
                  <a:cubicBezTo>
                    <a:pt x="2887985" y="5829630"/>
                    <a:pt x="2891436" y="6029894"/>
                    <a:pt x="2883843" y="5549047"/>
                  </a:cubicBezTo>
                  <a:close/>
                  <a:moveTo>
                    <a:pt x="3315386" y="6133464"/>
                  </a:moveTo>
                  <a:cubicBezTo>
                    <a:pt x="3322528" y="6600906"/>
                    <a:pt x="3332777" y="6538823"/>
                    <a:pt x="3294890" y="6538265"/>
                  </a:cubicBezTo>
                  <a:cubicBezTo>
                    <a:pt x="2840540" y="6530940"/>
                    <a:pt x="2898923" y="6567064"/>
                    <a:pt x="2897808" y="6495293"/>
                  </a:cubicBezTo>
                  <a:cubicBezTo>
                    <a:pt x="2892445" y="6166031"/>
                    <a:pt x="2891649" y="6121758"/>
                    <a:pt x="2890772" y="6055693"/>
                  </a:cubicBezTo>
                  <a:cubicBezTo>
                    <a:pt x="3388611" y="6058188"/>
                    <a:pt x="3313740" y="6029523"/>
                    <a:pt x="3315386" y="6133464"/>
                  </a:cubicBezTo>
                  <a:close/>
                  <a:moveTo>
                    <a:pt x="3317112" y="5041737"/>
                  </a:moveTo>
                  <a:cubicBezTo>
                    <a:pt x="3488333" y="5037172"/>
                    <a:pt x="3737558" y="5043383"/>
                    <a:pt x="3737611" y="5046807"/>
                  </a:cubicBezTo>
                  <a:cubicBezTo>
                    <a:pt x="3739071" y="5140848"/>
                    <a:pt x="3741328" y="5262280"/>
                    <a:pt x="3745602" y="5526592"/>
                  </a:cubicBezTo>
                  <a:cubicBezTo>
                    <a:pt x="3580329" y="5526433"/>
                    <a:pt x="3610941" y="5524973"/>
                    <a:pt x="3326086" y="5525504"/>
                  </a:cubicBezTo>
                  <a:cubicBezTo>
                    <a:pt x="3325024" y="5321656"/>
                    <a:pt x="3319369" y="5208983"/>
                    <a:pt x="3317112" y="5041737"/>
                  </a:cubicBezTo>
                  <a:close/>
                  <a:moveTo>
                    <a:pt x="2976609" y="6564012"/>
                  </a:moveTo>
                  <a:cubicBezTo>
                    <a:pt x="3084906" y="6560747"/>
                    <a:pt x="3186354" y="6561278"/>
                    <a:pt x="3294598" y="6562897"/>
                  </a:cubicBezTo>
                  <a:cubicBezTo>
                    <a:pt x="3330759" y="6563481"/>
                    <a:pt x="3323378" y="6542857"/>
                    <a:pt x="3322104" y="6676526"/>
                  </a:cubicBezTo>
                  <a:cubicBezTo>
                    <a:pt x="3317590" y="7101792"/>
                    <a:pt x="3349344" y="7045947"/>
                    <a:pt x="3294837" y="7045416"/>
                  </a:cubicBezTo>
                  <a:cubicBezTo>
                    <a:pt x="2874126" y="7041488"/>
                    <a:pt x="2907366" y="7049450"/>
                    <a:pt x="2907234" y="7038780"/>
                  </a:cubicBezTo>
                  <a:cubicBezTo>
                    <a:pt x="2900862" y="6482287"/>
                    <a:pt x="2870727" y="6567064"/>
                    <a:pt x="2976609" y="6564012"/>
                  </a:cubicBezTo>
                  <a:close/>
                  <a:moveTo>
                    <a:pt x="3326192" y="5589923"/>
                  </a:moveTo>
                  <a:cubicBezTo>
                    <a:pt x="3326192" y="5532723"/>
                    <a:pt x="3262021" y="5550826"/>
                    <a:pt x="3746001" y="5551224"/>
                  </a:cubicBezTo>
                  <a:cubicBezTo>
                    <a:pt x="3750833" y="5850917"/>
                    <a:pt x="3750833" y="5855057"/>
                    <a:pt x="3752957" y="5952443"/>
                  </a:cubicBezTo>
                  <a:cubicBezTo>
                    <a:pt x="3755134" y="6051446"/>
                    <a:pt x="3834067" y="6031301"/>
                    <a:pt x="3335007" y="6032389"/>
                  </a:cubicBezTo>
                  <a:cubicBezTo>
                    <a:pt x="3332511" y="5941321"/>
                    <a:pt x="3326192" y="5837380"/>
                    <a:pt x="3326192" y="5589923"/>
                  </a:cubicBezTo>
                  <a:close/>
                  <a:moveTo>
                    <a:pt x="3453951" y="6056915"/>
                  </a:moveTo>
                  <a:cubicBezTo>
                    <a:pt x="3614870" y="6056915"/>
                    <a:pt x="3609268" y="6054525"/>
                    <a:pt x="3755054" y="6054313"/>
                  </a:cubicBezTo>
                  <a:cubicBezTo>
                    <a:pt x="3756143" y="6112893"/>
                    <a:pt x="3756355" y="6131499"/>
                    <a:pt x="3762011" y="6495718"/>
                  </a:cubicBezTo>
                  <a:cubicBezTo>
                    <a:pt x="3762966" y="6556633"/>
                    <a:pt x="3809562" y="6539194"/>
                    <a:pt x="3453951" y="6539486"/>
                  </a:cubicBezTo>
                  <a:cubicBezTo>
                    <a:pt x="3321573" y="6539486"/>
                    <a:pt x="3344140" y="6549572"/>
                    <a:pt x="3343290" y="6495240"/>
                  </a:cubicBezTo>
                  <a:cubicBezTo>
                    <a:pt x="3335113" y="5967598"/>
                    <a:pt x="3303041" y="6056915"/>
                    <a:pt x="3453951" y="6056915"/>
                  </a:cubicBezTo>
                  <a:close/>
                  <a:moveTo>
                    <a:pt x="3759276" y="5043569"/>
                  </a:moveTo>
                  <a:cubicBezTo>
                    <a:pt x="4214528" y="5044312"/>
                    <a:pt x="4179960" y="5040278"/>
                    <a:pt x="4180066" y="5046807"/>
                  </a:cubicBezTo>
                  <a:cubicBezTo>
                    <a:pt x="4188748" y="5601602"/>
                    <a:pt x="4229954" y="5523593"/>
                    <a:pt x="4090965" y="5523593"/>
                  </a:cubicBezTo>
                  <a:cubicBezTo>
                    <a:pt x="3931718" y="5523593"/>
                    <a:pt x="3931479" y="5526592"/>
                    <a:pt x="3772418" y="5526592"/>
                  </a:cubicBezTo>
                  <a:cubicBezTo>
                    <a:pt x="3765542" y="5526592"/>
                    <a:pt x="3767666" y="5580420"/>
                    <a:pt x="3759276" y="5043569"/>
                  </a:cubicBezTo>
                  <a:close/>
                  <a:moveTo>
                    <a:pt x="3343822" y="6676845"/>
                  </a:moveTo>
                  <a:cubicBezTo>
                    <a:pt x="3345388" y="6528842"/>
                    <a:pt x="3254932" y="6564303"/>
                    <a:pt x="3763205" y="6563879"/>
                  </a:cubicBezTo>
                  <a:cubicBezTo>
                    <a:pt x="3765595" y="6689240"/>
                    <a:pt x="3771542" y="6839922"/>
                    <a:pt x="3770719" y="7038886"/>
                  </a:cubicBezTo>
                  <a:cubicBezTo>
                    <a:pt x="3770719" y="7040771"/>
                    <a:pt x="3820527" y="7049026"/>
                    <a:pt x="3348574" y="7045867"/>
                  </a:cubicBezTo>
                  <a:cubicBezTo>
                    <a:pt x="3344963" y="6922364"/>
                    <a:pt x="3342627" y="6800931"/>
                    <a:pt x="3343822" y="6676845"/>
                  </a:cubicBezTo>
                  <a:close/>
                  <a:moveTo>
                    <a:pt x="3767745" y="5551224"/>
                  </a:moveTo>
                  <a:cubicBezTo>
                    <a:pt x="3876998" y="5551224"/>
                    <a:pt x="3919107" y="5548516"/>
                    <a:pt x="4190421" y="5548171"/>
                  </a:cubicBezTo>
                  <a:cubicBezTo>
                    <a:pt x="4189624" y="5863870"/>
                    <a:pt x="4194616" y="5895243"/>
                    <a:pt x="4198174" y="6032601"/>
                  </a:cubicBezTo>
                  <a:cubicBezTo>
                    <a:pt x="3696379" y="6031168"/>
                    <a:pt x="3776932" y="6051553"/>
                    <a:pt x="3774728" y="5951832"/>
                  </a:cubicBezTo>
                  <a:cubicBezTo>
                    <a:pt x="3772152" y="5833744"/>
                    <a:pt x="3772418" y="5841282"/>
                    <a:pt x="3767745" y="5551224"/>
                  </a:cubicBezTo>
                  <a:close/>
                  <a:moveTo>
                    <a:pt x="4198784" y="6057260"/>
                  </a:moveTo>
                  <a:cubicBezTo>
                    <a:pt x="4200431" y="6129270"/>
                    <a:pt x="4205767" y="6536726"/>
                    <a:pt x="4205794" y="6538770"/>
                  </a:cubicBezTo>
                  <a:cubicBezTo>
                    <a:pt x="3722822" y="6533302"/>
                    <a:pt x="3784870" y="6564118"/>
                    <a:pt x="3783781" y="6495293"/>
                  </a:cubicBezTo>
                  <a:cubicBezTo>
                    <a:pt x="3778684" y="6166721"/>
                    <a:pt x="3777967" y="6117379"/>
                    <a:pt x="3776825" y="6054287"/>
                  </a:cubicBezTo>
                  <a:cubicBezTo>
                    <a:pt x="3926434" y="6054340"/>
                    <a:pt x="3837784" y="6056277"/>
                    <a:pt x="4198784" y="6057260"/>
                  </a:cubicBezTo>
                  <a:close/>
                  <a:moveTo>
                    <a:pt x="4206033" y="6563455"/>
                  </a:moveTo>
                  <a:cubicBezTo>
                    <a:pt x="4207333" y="6700361"/>
                    <a:pt x="4203802" y="6742511"/>
                    <a:pt x="4211396" y="7048787"/>
                  </a:cubicBezTo>
                  <a:cubicBezTo>
                    <a:pt x="4021298" y="7049079"/>
                    <a:pt x="3792410" y="7045814"/>
                    <a:pt x="3792437" y="7039019"/>
                  </a:cubicBezTo>
                  <a:cubicBezTo>
                    <a:pt x="3793260" y="6841356"/>
                    <a:pt x="3787498" y="6695663"/>
                    <a:pt x="3784950" y="6563826"/>
                  </a:cubicBezTo>
                  <a:cubicBezTo>
                    <a:pt x="3939178" y="6563800"/>
                    <a:pt x="4072858" y="6561835"/>
                    <a:pt x="4206033" y="6563455"/>
                  </a:cubicBezTo>
                  <a:close/>
                  <a:moveTo>
                    <a:pt x="3792357" y="7068296"/>
                  </a:moveTo>
                  <a:cubicBezTo>
                    <a:pt x="3957657" y="7068853"/>
                    <a:pt x="3880636" y="7074029"/>
                    <a:pt x="4212006" y="7073472"/>
                  </a:cubicBezTo>
                  <a:cubicBezTo>
                    <a:pt x="4212272" y="7085389"/>
                    <a:pt x="4221113" y="7551850"/>
                    <a:pt x="4221166" y="7555008"/>
                  </a:cubicBezTo>
                  <a:cubicBezTo>
                    <a:pt x="3924443" y="7556415"/>
                    <a:pt x="3968516" y="7552593"/>
                    <a:pt x="3801464" y="7552168"/>
                  </a:cubicBezTo>
                  <a:cubicBezTo>
                    <a:pt x="3798755" y="7398035"/>
                    <a:pt x="3791853" y="7268162"/>
                    <a:pt x="3792357" y="7068296"/>
                  </a:cubicBezTo>
                  <a:close/>
                  <a:moveTo>
                    <a:pt x="4220529" y="6057339"/>
                  </a:moveTo>
                  <a:cubicBezTo>
                    <a:pt x="4560422" y="6058507"/>
                    <a:pt x="4505729" y="6056941"/>
                    <a:pt x="4638665" y="6055932"/>
                  </a:cubicBezTo>
                  <a:cubicBezTo>
                    <a:pt x="4640921" y="6276528"/>
                    <a:pt x="4645089" y="6304903"/>
                    <a:pt x="4648568" y="6539035"/>
                  </a:cubicBezTo>
                  <a:cubicBezTo>
                    <a:pt x="4523650" y="6539672"/>
                    <a:pt x="4462028" y="6542273"/>
                    <a:pt x="4227511" y="6539062"/>
                  </a:cubicBezTo>
                  <a:cubicBezTo>
                    <a:pt x="4227485" y="6536965"/>
                    <a:pt x="4222334" y="6137710"/>
                    <a:pt x="4220529" y="6057339"/>
                  </a:cubicBezTo>
                  <a:close/>
                  <a:moveTo>
                    <a:pt x="4653904" y="5589498"/>
                  </a:moveTo>
                  <a:cubicBezTo>
                    <a:pt x="4651913" y="5529724"/>
                    <a:pt x="4592308" y="5549578"/>
                    <a:pt x="5046499" y="5549578"/>
                  </a:cubicBezTo>
                  <a:cubicBezTo>
                    <a:pt x="5092032" y="5549578"/>
                    <a:pt x="5065695" y="5491052"/>
                    <a:pt x="5079660" y="5952549"/>
                  </a:cubicBezTo>
                  <a:cubicBezTo>
                    <a:pt x="5082474" y="6045740"/>
                    <a:pt x="5154239" y="6030982"/>
                    <a:pt x="4727979" y="6030982"/>
                  </a:cubicBezTo>
                  <a:cubicBezTo>
                    <a:pt x="4629425" y="6030982"/>
                    <a:pt x="4671135" y="6105700"/>
                    <a:pt x="4653904" y="5589498"/>
                  </a:cubicBezTo>
                  <a:close/>
                  <a:moveTo>
                    <a:pt x="4728005" y="6055614"/>
                  </a:moveTo>
                  <a:cubicBezTo>
                    <a:pt x="5145743" y="6055614"/>
                    <a:pt x="5082235" y="6030425"/>
                    <a:pt x="5083855" y="6133464"/>
                  </a:cubicBezTo>
                  <a:cubicBezTo>
                    <a:pt x="5091182" y="6600587"/>
                    <a:pt x="5101086" y="6537071"/>
                    <a:pt x="5046526" y="6537071"/>
                  </a:cubicBezTo>
                  <a:cubicBezTo>
                    <a:pt x="4611530" y="6537071"/>
                    <a:pt x="4670631" y="6555412"/>
                    <a:pt x="4669675" y="6495293"/>
                  </a:cubicBezTo>
                  <a:cubicBezTo>
                    <a:pt x="4661577" y="5982754"/>
                    <a:pt x="4633965" y="6055614"/>
                    <a:pt x="4728005" y="6055614"/>
                  </a:cubicBezTo>
                  <a:close/>
                  <a:moveTo>
                    <a:pt x="4728005" y="6563481"/>
                  </a:moveTo>
                  <a:cubicBezTo>
                    <a:pt x="4886110" y="6563481"/>
                    <a:pt x="4894527" y="6561702"/>
                    <a:pt x="5046526" y="6561702"/>
                  </a:cubicBezTo>
                  <a:cubicBezTo>
                    <a:pt x="5105759" y="6561702"/>
                    <a:pt x="5087943" y="6493435"/>
                    <a:pt x="5096068" y="7044540"/>
                  </a:cubicBezTo>
                  <a:cubicBezTo>
                    <a:pt x="4921396" y="7043451"/>
                    <a:pt x="4892482" y="7048654"/>
                    <a:pt x="4677587" y="7048627"/>
                  </a:cubicBezTo>
                  <a:cubicBezTo>
                    <a:pt x="4669993" y="6495824"/>
                    <a:pt x="4647612" y="6563481"/>
                    <a:pt x="4728005" y="6563481"/>
                  </a:cubicBezTo>
                  <a:close/>
                  <a:moveTo>
                    <a:pt x="5087333" y="5046303"/>
                  </a:moveTo>
                  <a:cubicBezTo>
                    <a:pt x="5087253" y="5040543"/>
                    <a:pt x="5510168" y="5039720"/>
                    <a:pt x="5510274" y="5046727"/>
                  </a:cubicBezTo>
                  <a:cubicBezTo>
                    <a:pt x="5513434" y="5248691"/>
                    <a:pt x="5509929" y="5176866"/>
                    <a:pt x="5515664" y="5523858"/>
                  </a:cubicBezTo>
                  <a:cubicBezTo>
                    <a:pt x="5320627" y="5520753"/>
                    <a:pt x="5210100" y="5524362"/>
                    <a:pt x="5096731" y="5524814"/>
                  </a:cubicBezTo>
                  <a:cubicBezTo>
                    <a:pt x="5096546" y="5345253"/>
                    <a:pt x="5090014" y="5217636"/>
                    <a:pt x="5087333" y="5046303"/>
                  </a:cubicBezTo>
                  <a:close/>
                  <a:moveTo>
                    <a:pt x="5096439" y="5590029"/>
                  </a:moveTo>
                  <a:cubicBezTo>
                    <a:pt x="5096784" y="5544216"/>
                    <a:pt x="5033383" y="5540766"/>
                    <a:pt x="5516035" y="5548596"/>
                  </a:cubicBezTo>
                  <a:cubicBezTo>
                    <a:pt x="5523629" y="5995415"/>
                    <a:pt x="5520522" y="5847758"/>
                    <a:pt x="5522700" y="6032256"/>
                  </a:cubicBezTo>
                  <a:cubicBezTo>
                    <a:pt x="5035826" y="6023683"/>
                    <a:pt x="5104749" y="6063125"/>
                    <a:pt x="5101378" y="5951752"/>
                  </a:cubicBezTo>
                  <a:cubicBezTo>
                    <a:pt x="5096678" y="5795920"/>
                    <a:pt x="5095829" y="5687998"/>
                    <a:pt x="5096439" y="5590029"/>
                  </a:cubicBezTo>
                  <a:close/>
                  <a:moveTo>
                    <a:pt x="5523018" y="6056888"/>
                  </a:moveTo>
                  <a:cubicBezTo>
                    <a:pt x="5526257" y="6304398"/>
                    <a:pt x="5530797" y="6336462"/>
                    <a:pt x="5533293" y="6539301"/>
                  </a:cubicBezTo>
                  <a:cubicBezTo>
                    <a:pt x="5365948" y="6539433"/>
                    <a:pt x="5312848" y="6539858"/>
                    <a:pt x="5205772" y="6538265"/>
                  </a:cubicBezTo>
                  <a:cubicBezTo>
                    <a:pt x="5082395" y="6536434"/>
                    <a:pt x="5113033" y="6611842"/>
                    <a:pt x="5105546" y="6133039"/>
                  </a:cubicBezTo>
                  <a:cubicBezTo>
                    <a:pt x="5104006" y="6033610"/>
                    <a:pt x="5024489" y="6048819"/>
                    <a:pt x="5523018" y="6056888"/>
                  </a:cubicBezTo>
                  <a:close/>
                  <a:moveTo>
                    <a:pt x="5533585" y="6563932"/>
                  </a:moveTo>
                  <a:cubicBezTo>
                    <a:pt x="5536399" y="6841860"/>
                    <a:pt x="5530027" y="6510873"/>
                    <a:pt x="5538311" y="7048176"/>
                  </a:cubicBezTo>
                  <a:cubicBezTo>
                    <a:pt x="5083297" y="7048415"/>
                    <a:pt x="5330371" y="7046849"/>
                    <a:pt x="5117839" y="7044726"/>
                  </a:cubicBezTo>
                  <a:cubicBezTo>
                    <a:pt x="5116538" y="6940413"/>
                    <a:pt x="5117202" y="6990711"/>
                    <a:pt x="5110617" y="6561862"/>
                  </a:cubicBezTo>
                  <a:cubicBezTo>
                    <a:pt x="5289166" y="6562817"/>
                    <a:pt x="5124184" y="6564277"/>
                    <a:pt x="5533585" y="6563932"/>
                  </a:cubicBezTo>
                  <a:close/>
                  <a:moveTo>
                    <a:pt x="5537833" y="5548941"/>
                  </a:moveTo>
                  <a:cubicBezTo>
                    <a:pt x="6017113" y="5556532"/>
                    <a:pt x="5957695" y="5522823"/>
                    <a:pt x="5958969" y="5590188"/>
                  </a:cubicBezTo>
                  <a:cubicBezTo>
                    <a:pt x="5961465" y="5722318"/>
                    <a:pt x="5963217" y="5824560"/>
                    <a:pt x="5964411" y="5952336"/>
                  </a:cubicBezTo>
                  <a:cubicBezTo>
                    <a:pt x="5965235" y="6041520"/>
                    <a:pt x="6050965" y="6040511"/>
                    <a:pt x="5544497" y="6032601"/>
                  </a:cubicBezTo>
                  <a:cubicBezTo>
                    <a:pt x="5542798" y="5887068"/>
                    <a:pt x="5544630" y="5939463"/>
                    <a:pt x="5537833" y="5548941"/>
                  </a:cubicBezTo>
                  <a:close/>
                  <a:moveTo>
                    <a:pt x="5538709" y="7072808"/>
                  </a:moveTo>
                  <a:cubicBezTo>
                    <a:pt x="5541311" y="7241513"/>
                    <a:pt x="5542055" y="7298315"/>
                    <a:pt x="5544417" y="7401619"/>
                  </a:cubicBezTo>
                  <a:cubicBezTo>
                    <a:pt x="5548904" y="7605572"/>
                    <a:pt x="5622182" y="7545082"/>
                    <a:pt x="5205454" y="7554027"/>
                  </a:cubicBezTo>
                  <a:cubicBezTo>
                    <a:pt x="5106130" y="7556044"/>
                    <a:pt x="5125644" y="7647430"/>
                    <a:pt x="5118157" y="7069357"/>
                  </a:cubicBezTo>
                  <a:cubicBezTo>
                    <a:pt x="5282024" y="7071029"/>
                    <a:pt x="5125299" y="7073020"/>
                    <a:pt x="5538709" y="7072808"/>
                  </a:cubicBezTo>
                  <a:close/>
                  <a:moveTo>
                    <a:pt x="5545878" y="6133092"/>
                  </a:moveTo>
                  <a:cubicBezTo>
                    <a:pt x="5544364" y="6036158"/>
                    <a:pt x="5463148" y="6056915"/>
                    <a:pt x="5965580" y="6054844"/>
                  </a:cubicBezTo>
                  <a:cubicBezTo>
                    <a:pt x="5968952" y="6303841"/>
                    <a:pt x="5970146" y="6247438"/>
                    <a:pt x="5975297" y="6541186"/>
                  </a:cubicBezTo>
                  <a:cubicBezTo>
                    <a:pt x="5487919" y="6540363"/>
                    <a:pt x="5555383" y="6555439"/>
                    <a:pt x="5554453" y="6495293"/>
                  </a:cubicBezTo>
                  <a:cubicBezTo>
                    <a:pt x="5551613" y="6314139"/>
                    <a:pt x="5548665" y="6309707"/>
                    <a:pt x="5545878" y="6133092"/>
                  </a:cubicBezTo>
                  <a:close/>
                  <a:moveTo>
                    <a:pt x="6001741" y="5523646"/>
                  </a:moveTo>
                  <a:cubicBezTo>
                    <a:pt x="5972244" y="5523646"/>
                    <a:pt x="5979678" y="5541164"/>
                    <a:pt x="5977607" y="5408636"/>
                  </a:cubicBezTo>
                  <a:cubicBezTo>
                    <a:pt x="5970917" y="4987670"/>
                    <a:pt x="5959819" y="5043065"/>
                    <a:pt x="6001741" y="5043065"/>
                  </a:cubicBezTo>
                  <a:cubicBezTo>
                    <a:pt x="6161306" y="5043065"/>
                    <a:pt x="6160377" y="5042215"/>
                    <a:pt x="6320288" y="5042215"/>
                  </a:cubicBezTo>
                  <a:cubicBezTo>
                    <a:pt x="6426381" y="5042215"/>
                    <a:pt x="6394070" y="4969966"/>
                    <a:pt x="6400946" y="5409035"/>
                  </a:cubicBezTo>
                  <a:cubicBezTo>
                    <a:pt x="6403363" y="5563460"/>
                    <a:pt x="6482880" y="5523646"/>
                    <a:pt x="6001741" y="5523646"/>
                  </a:cubicBezTo>
                  <a:close/>
                  <a:moveTo>
                    <a:pt x="6402354" y="5550348"/>
                  </a:moveTo>
                  <a:cubicBezTo>
                    <a:pt x="6402938" y="5806803"/>
                    <a:pt x="6405752" y="5866152"/>
                    <a:pt x="6409044" y="6033000"/>
                  </a:cubicBezTo>
                  <a:cubicBezTo>
                    <a:pt x="6238248" y="6035574"/>
                    <a:pt x="6163430" y="6030000"/>
                    <a:pt x="5987032" y="6030133"/>
                  </a:cubicBezTo>
                  <a:cubicBezTo>
                    <a:pt x="5985652" y="5915760"/>
                    <a:pt x="5986209" y="5879875"/>
                    <a:pt x="5979996" y="5548304"/>
                  </a:cubicBezTo>
                  <a:cubicBezTo>
                    <a:pt x="6166510" y="5548118"/>
                    <a:pt x="6113463" y="5550481"/>
                    <a:pt x="6402354" y="5550348"/>
                  </a:cubicBezTo>
                  <a:close/>
                  <a:moveTo>
                    <a:pt x="5982545" y="7072596"/>
                  </a:moveTo>
                  <a:cubicBezTo>
                    <a:pt x="5981536" y="7284061"/>
                    <a:pt x="5989395" y="7392116"/>
                    <a:pt x="5992316" y="7550788"/>
                  </a:cubicBezTo>
                  <a:cubicBezTo>
                    <a:pt x="5804103" y="7550948"/>
                    <a:pt x="5821865" y="7555937"/>
                    <a:pt x="5569135" y="7553707"/>
                  </a:cubicBezTo>
                  <a:cubicBezTo>
                    <a:pt x="5566135" y="7370696"/>
                    <a:pt x="5566374" y="7458552"/>
                    <a:pt x="5560427" y="7072808"/>
                  </a:cubicBezTo>
                  <a:lnTo>
                    <a:pt x="5982545" y="7072596"/>
                  </a:lnTo>
                  <a:close/>
                  <a:moveTo>
                    <a:pt x="5988466" y="6133092"/>
                  </a:moveTo>
                  <a:cubicBezTo>
                    <a:pt x="5986740" y="6023046"/>
                    <a:pt x="5921029" y="6058242"/>
                    <a:pt x="6320288" y="6058242"/>
                  </a:cubicBezTo>
                  <a:cubicBezTo>
                    <a:pt x="6436842" y="6058242"/>
                    <a:pt x="6407000" y="5976676"/>
                    <a:pt x="6415124" y="6495770"/>
                  </a:cubicBezTo>
                  <a:cubicBezTo>
                    <a:pt x="6416053" y="6555014"/>
                    <a:pt x="6481924" y="6541211"/>
                    <a:pt x="6001741" y="6541211"/>
                  </a:cubicBezTo>
                  <a:cubicBezTo>
                    <a:pt x="5997759" y="6541211"/>
                    <a:pt x="5995581" y="6588431"/>
                    <a:pt x="5988466" y="6133092"/>
                  </a:cubicBezTo>
                  <a:close/>
                  <a:moveTo>
                    <a:pt x="6001741" y="6565843"/>
                  </a:moveTo>
                  <a:cubicBezTo>
                    <a:pt x="6497668" y="6565843"/>
                    <a:pt x="6414912" y="6530223"/>
                    <a:pt x="6419054" y="6677057"/>
                  </a:cubicBezTo>
                  <a:cubicBezTo>
                    <a:pt x="6422611" y="6807966"/>
                    <a:pt x="6423912" y="6907368"/>
                    <a:pt x="6425293" y="7039098"/>
                  </a:cubicBezTo>
                  <a:cubicBezTo>
                    <a:pt x="6425426" y="7050989"/>
                    <a:pt x="6465622" y="7047937"/>
                    <a:pt x="6004475" y="7047937"/>
                  </a:cubicBezTo>
                  <a:cubicBezTo>
                    <a:pt x="6007263" y="6688418"/>
                    <a:pt x="5990271" y="6565843"/>
                    <a:pt x="6001741" y="6565843"/>
                  </a:cubicBezTo>
                  <a:close/>
                  <a:moveTo>
                    <a:pt x="6004316" y="7072596"/>
                  </a:moveTo>
                  <a:cubicBezTo>
                    <a:pt x="6019051" y="7072596"/>
                    <a:pt x="6367892" y="7072251"/>
                    <a:pt x="6425638" y="7071826"/>
                  </a:cubicBezTo>
                  <a:cubicBezTo>
                    <a:pt x="6428426" y="7328122"/>
                    <a:pt x="6431506" y="7387604"/>
                    <a:pt x="6434266" y="7553230"/>
                  </a:cubicBezTo>
                  <a:cubicBezTo>
                    <a:pt x="6188148" y="7555141"/>
                    <a:pt x="6190936" y="7550974"/>
                    <a:pt x="6014060" y="7550815"/>
                  </a:cubicBezTo>
                  <a:cubicBezTo>
                    <a:pt x="6010981" y="7382402"/>
                    <a:pt x="6003308" y="7280557"/>
                    <a:pt x="6004316" y="7072596"/>
                  </a:cubicBezTo>
                  <a:close/>
                  <a:moveTo>
                    <a:pt x="6798426" y="6031141"/>
                  </a:moveTo>
                  <a:cubicBezTo>
                    <a:pt x="6370228" y="6021374"/>
                    <a:pt x="6431745" y="6067930"/>
                    <a:pt x="6429090" y="5951805"/>
                  </a:cubicBezTo>
                  <a:cubicBezTo>
                    <a:pt x="6426302" y="5830718"/>
                    <a:pt x="6424178" y="5710055"/>
                    <a:pt x="6424178" y="5589923"/>
                  </a:cubicBezTo>
                  <a:cubicBezTo>
                    <a:pt x="6424178" y="5530521"/>
                    <a:pt x="6361945" y="5554462"/>
                    <a:pt x="6844464" y="5548092"/>
                  </a:cubicBezTo>
                  <a:cubicBezTo>
                    <a:pt x="6851447" y="6108248"/>
                    <a:pt x="6874094" y="6032867"/>
                    <a:pt x="6798426" y="6031141"/>
                  </a:cubicBezTo>
                  <a:close/>
                  <a:moveTo>
                    <a:pt x="6798055" y="5524177"/>
                  </a:moveTo>
                  <a:cubicBezTo>
                    <a:pt x="6701811" y="5525876"/>
                    <a:pt x="6691217" y="5525557"/>
                    <a:pt x="6424018" y="5525690"/>
                  </a:cubicBezTo>
                  <a:cubicBezTo>
                    <a:pt x="6423806" y="5487097"/>
                    <a:pt x="6418682" y="5093947"/>
                    <a:pt x="6417912" y="5042109"/>
                  </a:cubicBezTo>
                  <a:cubicBezTo>
                    <a:pt x="6420620" y="5042109"/>
                    <a:pt x="6721724" y="5041498"/>
                    <a:pt x="6836552" y="5040968"/>
                  </a:cubicBezTo>
                  <a:cubicBezTo>
                    <a:pt x="6845287" y="5598443"/>
                    <a:pt x="6862199" y="5523062"/>
                    <a:pt x="6798055" y="5524177"/>
                  </a:cubicBezTo>
                  <a:close/>
                  <a:moveTo>
                    <a:pt x="6798134" y="5016522"/>
                  </a:moveTo>
                  <a:cubicBezTo>
                    <a:pt x="6651817" y="5017318"/>
                    <a:pt x="6622374" y="5016655"/>
                    <a:pt x="6479535" y="5017212"/>
                  </a:cubicBezTo>
                  <a:cubicBezTo>
                    <a:pt x="6394575" y="5017557"/>
                    <a:pt x="6418443" y="5094584"/>
                    <a:pt x="6408619" y="4534879"/>
                  </a:cubicBezTo>
                  <a:cubicBezTo>
                    <a:pt x="6537600" y="4535383"/>
                    <a:pt x="6514103" y="4536233"/>
                    <a:pt x="6826941" y="4535569"/>
                  </a:cubicBezTo>
                  <a:cubicBezTo>
                    <a:pt x="6829808" y="5082507"/>
                    <a:pt x="6859650" y="5016177"/>
                    <a:pt x="6798134" y="5016522"/>
                  </a:cubicBezTo>
                  <a:close/>
                  <a:moveTo>
                    <a:pt x="6798187" y="4510964"/>
                  </a:moveTo>
                  <a:cubicBezTo>
                    <a:pt x="6362263" y="4512158"/>
                    <a:pt x="6408195" y="4511840"/>
                    <a:pt x="6408035" y="4502975"/>
                  </a:cubicBezTo>
                  <a:cubicBezTo>
                    <a:pt x="6398026" y="3939580"/>
                    <a:pt x="6373680" y="4024490"/>
                    <a:pt x="6479375" y="4026348"/>
                  </a:cubicBezTo>
                  <a:cubicBezTo>
                    <a:pt x="6879483" y="4033329"/>
                    <a:pt x="6822587" y="3988525"/>
                    <a:pt x="6823198" y="4141862"/>
                  </a:cubicBezTo>
                  <a:cubicBezTo>
                    <a:pt x="6824552" y="4567314"/>
                    <a:pt x="6843031" y="4510831"/>
                    <a:pt x="6798187" y="4510964"/>
                  </a:cubicBezTo>
                  <a:close/>
                  <a:moveTo>
                    <a:pt x="6798267" y="4003893"/>
                  </a:moveTo>
                  <a:cubicBezTo>
                    <a:pt x="6337413" y="3998930"/>
                    <a:pt x="6399247" y="4017748"/>
                    <a:pt x="6398345" y="3959806"/>
                  </a:cubicBezTo>
                  <a:cubicBezTo>
                    <a:pt x="6390247" y="3439463"/>
                    <a:pt x="6364520" y="3518348"/>
                    <a:pt x="6479375" y="3520844"/>
                  </a:cubicBezTo>
                  <a:cubicBezTo>
                    <a:pt x="6878687" y="3529417"/>
                    <a:pt x="6810985" y="3485064"/>
                    <a:pt x="6812711" y="3598188"/>
                  </a:cubicBezTo>
                  <a:cubicBezTo>
                    <a:pt x="6819825" y="4051750"/>
                    <a:pt x="6836446" y="4004265"/>
                    <a:pt x="6798267" y="4003893"/>
                  </a:cubicBezTo>
                  <a:close/>
                  <a:moveTo>
                    <a:pt x="6320314" y="5017557"/>
                  </a:moveTo>
                  <a:cubicBezTo>
                    <a:pt x="6160749" y="5017557"/>
                    <a:pt x="6161678" y="5018406"/>
                    <a:pt x="6001768" y="5018406"/>
                  </a:cubicBezTo>
                  <a:cubicBezTo>
                    <a:pt x="5959234" y="5018406"/>
                    <a:pt x="5972217" y="5068944"/>
                    <a:pt x="5966084" y="4684208"/>
                  </a:cubicBezTo>
                  <a:cubicBezTo>
                    <a:pt x="5963323" y="4507938"/>
                    <a:pt x="5952013" y="4534905"/>
                    <a:pt x="6001768" y="4534905"/>
                  </a:cubicBezTo>
                  <a:cubicBezTo>
                    <a:pt x="6326500" y="4534746"/>
                    <a:pt x="6334864" y="4534693"/>
                    <a:pt x="6386849" y="4534826"/>
                  </a:cubicBezTo>
                  <a:cubicBezTo>
                    <a:pt x="6396937" y="5101060"/>
                    <a:pt x="6421204" y="5017557"/>
                    <a:pt x="6320314" y="5017557"/>
                  </a:cubicBezTo>
                  <a:close/>
                  <a:moveTo>
                    <a:pt x="6320314" y="4510115"/>
                  </a:moveTo>
                  <a:cubicBezTo>
                    <a:pt x="5962261" y="4510301"/>
                    <a:pt x="6000891" y="4510301"/>
                    <a:pt x="5963881" y="4510247"/>
                  </a:cubicBezTo>
                  <a:cubicBezTo>
                    <a:pt x="5962978" y="4425152"/>
                    <a:pt x="5957509" y="4027596"/>
                    <a:pt x="5957482" y="4025684"/>
                  </a:cubicBezTo>
                  <a:cubicBezTo>
                    <a:pt x="5959420" y="4025684"/>
                    <a:pt x="6315880" y="4024782"/>
                    <a:pt x="6377689" y="4025100"/>
                  </a:cubicBezTo>
                  <a:cubicBezTo>
                    <a:pt x="6387432" y="4587832"/>
                    <a:pt x="6414806" y="4510115"/>
                    <a:pt x="6320314" y="4510115"/>
                  </a:cubicBezTo>
                  <a:close/>
                  <a:moveTo>
                    <a:pt x="5957774" y="5523699"/>
                  </a:moveTo>
                  <a:cubicBezTo>
                    <a:pt x="5843184" y="5523964"/>
                    <a:pt x="5709903" y="5527017"/>
                    <a:pt x="5537435" y="5524230"/>
                  </a:cubicBezTo>
                  <a:cubicBezTo>
                    <a:pt x="5531779" y="5192102"/>
                    <a:pt x="5535337" y="5258883"/>
                    <a:pt x="5532019" y="5046303"/>
                  </a:cubicBezTo>
                  <a:cubicBezTo>
                    <a:pt x="5531886" y="5038712"/>
                    <a:pt x="5500345" y="5041817"/>
                    <a:pt x="5950075" y="5042985"/>
                  </a:cubicBezTo>
                  <a:cubicBezTo>
                    <a:pt x="5956951" y="5477674"/>
                    <a:pt x="5956765" y="5467774"/>
                    <a:pt x="5957774" y="5523699"/>
                  </a:cubicBezTo>
                  <a:close/>
                  <a:moveTo>
                    <a:pt x="5531540" y="5017292"/>
                  </a:moveTo>
                  <a:cubicBezTo>
                    <a:pt x="5523496" y="4507036"/>
                    <a:pt x="5522036" y="4533260"/>
                    <a:pt x="5523921" y="4533260"/>
                  </a:cubicBezTo>
                  <a:cubicBezTo>
                    <a:pt x="5689646" y="4533950"/>
                    <a:pt x="5696761" y="4533101"/>
                    <a:pt x="5842388" y="4534269"/>
                  </a:cubicBezTo>
                  <a:cubicBezTo>
                    <a:pt x="5974687" y="4535330"/>
                    <a:pt x="5940570" y="4446784"/>
                    <a:pt x="5949650" y="5018327"/>
                  </a:cubicBezTo>
                  <a:cubicBezTo>
                    <a:pt x="5851309" y="5018035"/>
                    <a:pt x="5744126" y="5015885"/>
                    <a:pt x="5531540" y="5017292"/>
                  </a:cubicBezTo>
                  <a:close/>
                  <a:moveTo>
                    <a:pt x="5522461" y="4502922"/>
                  </a:moveTo>
                  <a:cubicBezTo>
                    <a:pt x="5510539" y="3985048"/>
                    <a:pt x="5518478" y="4027569"/>
                    <a:pt x="5523921" y="4027569"/>
                  </a:cubicBezTo>
                  <a:cubicBezTo>
                    <a:pt x="6019343" y="4029613"/>
                    <a:pt x="5935313" y="3986800"/>
                    <a:pt x="5937251" y="4141251"/>
                  </a:cubicBezTo>
                  <a:cubicBezTo>
                    <a:pt x="5939163" y="4308125"/>
                    <a:pt x="5940517" y="4342710"/>
                    <a:pt x="5942030" y="4503452"/>
                  </a:cubicBezTo>
                  <a:cubicBezTo>
                    <a:pt x="5942110" y="4513380"/>
                    <a:pt x="5522646" y="4511840"/>
                    <a:pt x="5522461" y="4502922"/>
                  </a:cubicBezTo>
                  <a:close/>
                  <a:moveTo>
                    <a:pt x="5842335" y="4002088"/>
                  </a:moveTo>
                  <a:cubicBezTo>
                    <a:pt x="5456590" y="4007795"/>
                    <a:pt x="5516673" y="4017509"/>
                    <a:pt x="5515744" y="3959779"/>
                  </a:cubicBezTo>
                  <a:cubicBezTo>
                    <a:pt x="5508203" y="3466484"/>
                    <a:pt x="5501141" y="3520233"/>
                    <a:pt x="5523921" y="3520366"/>
                  </a:cubicBezTo>
                  <a:cubicBezTo>
                    <a:pt x="6003865" y="3523577"/>
                    <a:pt x="5929233" y="3496291"/>
                    <a:pt x="5930826" y="3598162"/>
                  </a:cubicBezTo>
                  <a:cubicBezTo>
                    <a:pt x="5933534" y="3771194"/>
                    <a:pt x="5931914" y="3779422"/>
                    <a:pt x="5934755" y="3960257"/>
                  </a:cubicBezTo>
                  <a:cubicBezTo>
                    <a:pt x="5935552" y="4012227"/>
                    <a:pt x="5953951" y="4000416"/>
                    <a:pt x="5842335" y="4002088"/>
                  </a:cubicBezTo>
                  <a:close/>
                  <a:moveTo>
                    <a:pt x="5509796" y="5017424"/>
                  </a:moveTo>
                  <a:cubicBezTo>
                    <a:pt x="5425394" y="5017875"/>
                    <a:pt x="5432191" y="5017796"/>
                    <a:pt x="5086908" y="5017955"/>
                  </a:cubicBezTo>
                  <a:cubicBezTo>
                    <a:pt x="5084067" y="4819416"/>
                    <a:pt x="5087492" y="4885030"/>
                    <a:pt x="5081200" y="4536843"/>
                  </a:cubicBezTo>
                  <a:cubicBezTo>
                    <a:pt x="5252553" y="4536126"/>
                    <a:pt x="5175824" y="4531800"/>
                    <a:pt x="5501406" y="4533180"/>
                  </a:cubicBezTo>
                  <a:cubicBezTo>
                    <a:pt x="5502973" y="4602112"/>
                    <a:pt x="5509557" y="5002162"/>
                    <a:pt x="5509796" y="5017424"/>
                  </a:cubicBezTo>
                  <a:close/>
                  <a:moveTo>
                    <a:pt x="5080749" y="4512158"/>
                  </a:moveTo>
                  <a:cubicBezTo>
                    <a:pt x="5072252" y="4023322"/>
                    <a:pt x="5074058" y="4152558"/>
                    <a:pt x="5071854" y="4028684"/>
                  </a:cubicBezTo>
                  <a:cubicBezTo>
                    <a:pt x="5243739" y="4028498"/>
                    <a:pt x="5233251" y="4026375"/>
                    <a:pt x="5494928" y="4027463"/>
                  </a:cubicBezTo>
                  <a:cubicBezTo>
                    <a:pt x="5496229" y="4144967"/>
                    <a:pt x="5494397" y="4239751"/>
                    <a:pt x="5500743" y="4503585"/>
                  </a:cubicBezTo>
                  <a:cubicBezTo>
                    <a:pt x="5500822" y="4508549"/>
                    <a:pt x="5537780" y="4510194"/>
                    <a:pt x="5080749" y="4512158"/>
                  </a:cubicBezTo>
                  <a:close/>
                  <a:moveTo>
                    <a:pt x="5071403" y="4004052"/>
                  </a:moveTo>
                  <a:cubicBezTo>
                    <a:pt x="5067978" y="3800178"/>
                    <a:pt x="5069810" y="3803470"/>
                    <a:pt x="5065403" y="3520206"/>
                  </a:cubicBezTo>
                  <a:cubicBezTo>
                    <a:pt x="5562073" y="3520127"/>
                    <a:pt x="5486113" y="3493743"/>
                    <a:pt x="5487733" y="3598162"/>
                  </a:cubicBezTo>
                  <a:cubicBezTo>
                    <a:pt x="5490229" y="3758878"/>
                    <a:pt x="5490999" y="3773264"/>
                    <a:pt x="5493972" y="3960204"/>
                  </a:cubicBezTo>
                  <a:cubicBezTo>
                    <a:pt x="5494902" y="4017642"/>
                    <a:pt x="5562365" y="4003522"/>
                    <a:pt x="5071403" y="4004052"/>
                  </a:cubicBezTo>
                  <a:close/>
                  <a:moveTo>
                    <a:pt x="5065535" y="5042587"/>
                  </a:moveTo>
                  <a:cubicBezTo>
                    <a:pt x="5068217" y="5220582"/>
                    <a:pt x="5074828" y="5342705"/>
                    <a:pt x="5074961" y="5524893"/>
                  </a:cubicBezTo>
                  <a:cubicBezTo>
                    <a:pt x="4935387" y="5525159"/>
                    <a:pt x="4880137" y="5523248"/>
                    <a:pt x="4651860" y="5523248"/>
                  </a:cubicBezTo>
                  <a:cubicBezTo>
                    <a:pt x="4646444" y="5325054"/>
                    <a:pt x="4649205" y="5220635"/>
                    <a:pt x="4646285" y="5042481"/>
                  </a:cubicBezTo>
                  <a:cubicBezTo>
                    <a:pt x="4700685" y="5042826"/>
                    <a:pt x="4712181" y="5042746"/>
                    <a:pt x="5065535" y="5042587"/>
                  </a:cubicBezTo>
                  <a:close/>
                  <a:moveTo>
                    <a:pt x="4728005" y="5018088"/>
                  </a:moveTo>
                  <a:cubicBezTo>
                    <a:pt x="4623372" y="5018088"/>
                    <a:pt x="4647771" y="5048028"/>
                    <a:pt x="4642249" y="4865043"/>
                  </a:cubicBezTo>
                  <a:cubicBezTo>
                    <a:pt x="4638983" y="4757121"/>
                    <a:pt x="4636620" y="4635874"/>
                    <a:pt x="4637178" y="4536126"/>
                  </a:cubicBezTo>
                  <a:cubicBezTo>
                    <a:pt x="4651754" y="4536206"/>
                    <a:pt x="5005930" y="4536976"/>
                    <a:pt x="5059429" y="4536896"/>
                  </a:cubicBezTo>
                  <a:cubicBezTo>
                    <a:pt x="5065668" y="4883278"/>
                    <a:pt x="5062429" y="4827512"/>
                    <a:pt x="5065164" y="5017955"/>
                  </a:cubicBezTo>
                  <a:lnTo>
                    <a:pt x="4728005" y="5018088"/>
                  </a:lnTo>
                  <a:close/>
                  <a:moveTo>
                    <a:pt x="4638134" y="5952177"/>
                  </a:moveTo>
                  <a:cubicBezTo>
                    <a:pt x="4638240" y="6049642"/>
                    <a:pt x="4714120" y="6034672"/>
                    <a:pt x="4250318" y="6032814"/>
                  </a:cubicBezTo>
                  <a:cubicBezTo>
                    <a:pt x="4219334" y="6032681"/>
                    <a:pt x="4208714" y="6103152"/>
                    <a:pt x="4212006" y="5590401"/>
                  </a:cubicBezTo>
                  <a:cubicBezTo>
                    <a:pt x="4212351" y="5533891"/>
                    <a:pt x="4145313" y="5547906"/>
                    <a:pt x="4630832" y="5547906"/>
                  </a:cubicBezTo>
                  <a:cubicBezTo>
                    <a:pt x="4634496" y="5669498"/>
                    <a:pt x="4637921" y="5759982"/>
                    <a:pt x="4638134" y="5952177"/>
                  </a:cubicBezTo>
                  <a:close/>
                  <a:moveTo>
                    <a:pt x="4212192" y="5523487"/>
                  </a:moveTo>
                  <a:cubicBezTo>
                    <a:pt x="4211847" y="5297343"/>
                    <a:pt x="4204015" y="5220821"/>
                    <a:pt x="4201758" y="5042826"/>
                  </a:cubicBezTo>
                  <a:cubicBezTo>
                    <a:pt x="4400538" y="5040331"/>
                    <a:pt x="4317543" y="5039720"/>
                    <a:pt x="4624513" y="5042321"/>
                  </a:cubicBezTo>
                  <a:cubicBezTo>
                    <a:pt x="4627620" y="5232738"/>
                    <a:pt x="4624487" y="5317303"/>
                    <a:pt x="4630062" y="5523248"/>
                  </a:cubicBezTo>
                  <a:cubicBezTo>
                    <a:pt x="4253079" y="5523274"/>
                    <a:pt x="4365996" y="5523248"/>
                    <a:pt x="4212192" y="5523487"/>
                  </a:cubicBezTo>
                  <a:close/>
                  <a:moveTo>
                    <a:pt x="4568865" y="5017053"/>
                  </a:moveTo>
                  <a:cubicBezTo>
                    <a:pt x="4466806" y="5015673"/>
                    <a:pt x="4354686" y="5015540"/>
                    <a:pt x="4250132" y="5017371"/>
                  </a:cubicBezTo>
                  <a:cubicBezTo>
                    <a:pt x="4169792" y="5018778"/>
                    <a:pt x="4214130" y="5079534"/>
                    <a:pt x="4196156" y="4534905"/>
                  </a:cubicBezTo>
                  <a:cubicBezTo>
                    <a:pt x="4553598" y="4534083"/>
                    <a:pt x="4450000" y="4534534"/>
                    <a:pt x="4615433" y="4535941"/>
                  </a:cubicBezTo>
                  <a:cubicBezTo>
                    <a:pt x="4612460" y="5079083"/>
                    <a:pt x="4660754" y="5018167"/>
                    <a:pt x="4568865" y="5017053"/>
                  </a:cubicBezTo>
                  <a:close/>
                  <a:moveTo>
                    <a:pt x="4615646" y="4503134"/>
                  </a:moveTo>
                  <a:cubicBezTo>
                    <a:pt x="4615540" y="4516591"/>
                    <a:pt x="4658444" y="4508469"/>
                    <a:pt x="4250212" y="4510088"/>
                  </a:cubicBezTo>
                  <a:cubicBezTo>
                    <a:pt x="4175048" y="4510301"/>
                    <a:pt x="4193660" y="4584726"/>
                    <a:pt x="4187739" y="4137801"/>
                  </a:cubicBezTo>
                  <a:cubicBezTo>
                    <a:pt x="4186067" y="4005751"/>
                    <a:pt x="4169659" y="4027224"/>
                    <a:pt x="4250105" y="4028418"/>
                  </a:cubicBezTo>
                  <a:cubicBezTo>
                    <a:pt x="4349588" y="4030011"/>
                    <a:pt x="4386652" y="4029639"/>
                    <a:pt x="4610336" y="4029692"/>
                  </a:cubicBezTo>
                  <a:cubicBezTo>
                    <a:pt x="4615885" y="4380666"/>
                    <a:pt x="4616575" y="4391708"/>
                    <a:pt x="4615646" y="4503134"/>
                  </a:cubicBezTo>
                  <a:close/>
                  <a:moveTo>
                    <a:pt x="4185854" y="4002938"/>
                  </a:moveTo>
                  <a:cubicBezTo>
                    <a:pt x="4182721" y="3799196"/>
                    <a:pt x="4181898" y="3772388"/>
                    <a:pt x="4178022" y="3519410"/>
                  </a:cubicBezTo>
                  <a:cubicBezTo>
                    <a:pt x="4295692" y="3518640"/>
                    <a:pt x="4333181" y="3516278"/>
                    <a:pt x="4600751" y="3519065"/>
                  </a:cubicBezTo>
                  <a:cubicBezTo>
                    <a:pt x="4606433" y="3890290"/>
                    <a:pt x="4604601" y="3668341"/>
                    <a:pt x="4609938" y="4005061"/>
                  </a:cubicBezTo>
                  <a:cubicBezTo>
                    <a:pt x="4177146" y="4004981"/>
                    <a:pt x="4362996" y="4004583"/>
                    <a:pt x="4185854" y="4002938"/>
                  </a:cubicBezTo>
                  <a:close/>
                  <a:moveTo>
                    <a:pt x="4178951" y="4865441"/>
                  </a:moveTo>
                  <a:cubicBezTo>
                    <a:pt x="4178314" y="5061857"/>
                    <a:pt x="4268319" y="5019707"/>
                    <a:pt x="3758904" y="5018911"/>
                  </a:cubicBezTo>
                  <a:cubicBezTo>
                    <a:pt x="3753727" y="4688959"/>
                    <a:pt x="3752506" y="4608827"/>
                    <a:pt x="3751284" y="4537427"/>
                  </a:cubicBezTo>
                  <a:cubicBezTo>
                    <a:pt x="3947303" y="4537374"/>
                    <a:pt x="3857245" y="4535489"/>
                    <a:pt x="4174332" y="4534958"/>
                  </a:cubicBezTo>
                  <a:cubicBezTo>
                    <a:pt x="4177252" y="4622310"/>
                    <a:pt x="4179350" y="4737585"/>
                    <a:pt x="4178951" y="4865441"/>
                  </a:cubicBezTo>
                  <a:close/>
                  <a:moveTo>
                    <a:pt x="4090965" y="4510380"/>
                  </a:moveTo>
                  <a:cubicBezTo>
                    <a:pt x="3713211" y="4510380"/>
                    <a:pt x="3750992" y="4520546"/>
                    <a:pt x="3750674" y="4503054"/>
                  </a:cubicBezTo>
                  <a:cubicBezTo>
                    <a:pt x="3741142" y="3965088"/>
                    <a:pt x="3740903" y="4029055"/>
                    <a:pt x="3772418" y="4029055"/>
                  </a:cubicBezTo>
                  <a:cubicBezTo>
                    <a:pt x="4244238" y="4029055"/>
                    <a:pt x="4164083" y="3992480"/>
                    <a:pt x="4165969" y="4138225"/>
                  </a:cubicBezTo>
                  <a:cubicBezTo>
                    <a:pt x="4168278" y="4312584"/>
                    <a:pt x="4169446" y="4396432"/>
                    <a:pt x="4173243" y="4503797"/>
                  </a:cubicBezTo>
                  <a:cubicBezTo>
                    <a:pt x="4173562" y="4512477"/>
                    <a:pt x="4185934" y="4510380"/>
                    <a:pt x="4090965" y="4510380"/>
                  </a:cubicBezTo>
                  <a:close/>
                  <a:moveTo>
                    <a:pt x="4090965" y="4002566"/>
                  </a:moveTo>
                  <a:cubicBezTo>
                    <a:pt x="3690883" y="4002566"/>
                    <a:pt x="3746718" y="4021730"/>
                    <a:pt x="3745708" y="3959753"/>
                  </a:cubicBezTo>
                  <a:cubicBezTo>
                    <a:pt x="3737797" y="3454354"/>
                    <a:pt x="3717380" y="3519490"/>
                    <a:pt x="3772391" y="3519490"/>
                  </a:cubicBezTo>
                  <a:cubicBezTo>
                    <a:pt x="4056025" y="3519622"/>
                    <a:pt x="4103204" y="3519755"/>
                    <a:pt x="4156278" y="3519516"/>
                  </a:cubicBezTo>
                  <a:cubicBezTo>
                    <a:pt x="4164880" y="4082672"/>
                    <a:pt x="4194563" y="4002566"/>
                    <a:pt x="4090965" y="4002566"/>
                  </a:cubicBezTo>
                  <a:close/>
                  <a:moveTo>
                    <a:pt x="3737160" y="5018858"/>
                  </a:moveTo>
                  <a:cubicBezTo>
                    <a:pt x="3616676" y="5018380"/>
                    <a:pt x="3488917" y="5012647"/>
                    <a:pt x="3316740" y="5017053"/>
                  </a:cubicBezTo>
                  <a:cubicBezTo>
                    <a:pt x="3314670" y="4860425"/>
                    <a:pt x="3318732" y="4733126"/>
                    <a:pt x="3311085" y="4536339"/>
                  </a:cubicBezTo>
                  <a:cubicBezTo>
                    <a:pt x="3403055" y="4538011"/>
                    <a:pt x="3453340" y="4537533"/>
                    <a:pt x="3729487" y="4537427"/>
                  </a:cubicBezTo>
                  <a:cubicBezTo>
                    <a:pt x="3731159" y="4632529"/>
                    <a:pt x="3731956" y="4686199"/>
                    <a:pt x="3737160" y="5018858"/>
                  </a:cubicBezTo>
                  <a:close/>
                  <a:moveTo>
                    <a:pt x="3303333" y="4000973"/>
                  </a:moveTo>
                  <a:cubicBezTo>
                    <a:pt x="3301209" y="3820988"/>
                    <a:pt x="3297067" y="3763390"/>
                    <a:pt x="3293907" y="3520180"/>
                  </a:cubicBezTo>
                  <a:cubicBezTo>
                    <a:pt x="3323352" y="3520180"/>
                    <a:pt x="3594507" y="3519861"/>
                    <a:pt x="3714220" y="3519543"/>
                  </a:cubicBezTo>
                  <a:cubicBezTo>
                    <a:pt x="3718283" y="3804292"/>
                    <a:pt x="3722186" y="3795586"/>
                    <a:pt x="3724601" y="4004212"/>
                  </a:cubicBezTo>
                  <a:cubicBezTo>
                    <a:pt x="3526857" y="4003123"/>
                    <a:pt x="3717247" y="4000628"/>
                    <a:pt x="3303333" y="4000973"/>
                  </a:cubicBezTo>
                  <a:close/>
                  <a:moveTo>
                    <a:pt x="3294439" y="5017663"/>
                  </a:moveTo>
                  <a:cubicBezTo>
                    <a:pt x="3096163" y="5023370"/>
                    <a:pt x="2990123" y="5017106"/>
                    <a:pt x="2877683" y="5016177"/>
                  </a:cubicBezTo>
                  <a:cubicBezTo>
                    <a:pt x="2868683" y="4445908"/>
                    <a:pt x="2834619" y="4538064"/>
                    <a:pt x="2976449" y="4535781"/>
                  </a:cubicBezTo>
                  <a:cubicBezTo>
                    <a:pt x="3081215" y="4534083"/>
                    <a:pt x="3181150" y="4533924"/>
                    <a:pt x="3289288" y="4535967"/>
                  </a:cubicBezTo>
                  <a:cubicBezTo>
                    <a:pt x="3294226" y="4662549"/>
                    <a:pt x="3296324" y="5017584"/>
                    <a:pt x="3294439" y="5017663"/>
                  </a:cubicBezTo>
                  <a:close/>
                  <a:moveTo>
                    <a:pt x="3135537" y="4001106"/>
                  </a:moveTo>
                  <a:cubicBezTo>
                    <a:pt x="2987547" y="4001106"/>
                    <a:pt x="2983034" y="4002831"/>
                    <a:pt x="2859629" y="4003177"/>
                  </a:cubicBezTo>
                  <a:cubicBezTo>
                    <a:pt x="2854957" y="3665686"/>
                    <a:pt x="2854080" y="3606257"/>
                    <a:pt x="2852594" y="3522436"/>
                  </a:cubicBezTo>
                  <a:cubicBezTo>
                    <a:pt x="3340556" y="3520950"/>
                    <a:pt x="3271552" y="3489098"/>
                    <a:pt x="3273278" y="3598188"/>
                  </a:cubicBezTo>
                  <a:cubicBezTo>
                    <a:pt x="3280925" y="4086282"/>
                    <a:pt x="3321679" y="4000947"/>
                    <a:pt x="3135537" y="4001106"/>
                  </a:cubicBezTo>
                  <a:close/>
                  <a:moveTo>
                    <a:pt x="2855965" y="5016044"/>
                  </a:moveTo>
                  <a:cubicBezTo>
                    <a:pt x="2653310" y="5015036"/>
                    <a:pt x="2640751" y="5021485"/>
                    <a:pt x="2434537" y="5019654"/>
                  </a:cubicBezTo>
                  <a:cubicBezTo>
                    <a:pt x="2424528" y="4459259"/>
                    <a:pt x="2391288" y="4533738"/>
                    <a:pt x="2498682" y="4533738"/>
                  </a:cubicBezTo>
                  <a:cubicBezTo>
                    <a:pt x="2655380" y="4533738"/>
                    <a:pt x="2658619" y="4537056"/>
                    <a:pt x="2817043" y="4537056"/>
                  </a:cubicBezTo>
                  <a:cubicBezTo>
                    <a:pt x="2859417" y="4537056"/>
                    <a:pt x="2847363" y="4471362"/>
                    <a:pt x="2855965" y="5016044"/>
                  </a:cubicBezTo>
                  <a:close/>
                  <a:moveTo>
                    <a:pt x="2817043" y="4512424"/>
                  </a:moveTo>
                  <a:cubicBezTo>
                    <a:pt x="2814680" y="4512424"/>
                    <a:pt x="2423997" y="4511176"/>
                    <a:pt x="2423971" y="4503320"/>
                  </a:cubicBezTo>
                  <a:cubicBezTo>
                    <a:pt x="2422829" y="3955479"/>
                    <a:pt x="2376579" y="4029321"/>
                    <a:pt x="2498682" y="4029321"/>
                  </a:cubicBezTo>
                  <a:cubicBezTo>
                    <a:pt x="2906225" y="4029321"/>
                    <a:pt x="2838389" y="3991073"/>
                    <a:pt x="2839159" y="4141172"/>
                  </a:cubicBezTo>
                  <a:cubicBezTo>
                    <a:pt x="2841390" y="4568907"/>
                    <a:pt x="2862762" y="4512424"/>
                    <a:pt x="2817043" y="4512424"/>
                  </a:cubicBezTo>
                  <a:close/>
                  <a:moveTo>
                    <a:pt x="2817043" y="4003256"/>
                  </a:moveTo>
                  <a:cubicBezTo>
                    <a:pt x="2352949" y="4003256"/>
                    <a:pt x="2415103" y="4023747"/>
                    <a:pt x="2414094" y="3959859"/>
                  </a:cubicBezTo>
                  <a:cubicBezTo>
                    <a:pt x="2411253" y="3779050"/>
                    <a:pt x="2414864" y="3778944"/>
                    <a:pt x="2412023" y="3597711"/>
                  </a:cubicBezTo>
                  <a:cubicBezTo>
                    <a:pt x="2410510" y="3501175"/>
                    <a:pt x="2393013" y="3520897"/>
                    <a:pt x="2498682" y="3520897"/>
                  </a:cubicBezTo>
                  <a:cubicBezTo>
                    <a:pt x="2897968" y="3520897"/>
                    <a:pt x="2830557" y="3497963"/>
                    <a:pt x="2832124" y="3598135"/>
                  </a:cubicBezTo>
                  <a:cubicBezTo>
                    <a:pt x="2839531" y="4065764"/>
                    <a:pt x="2844549" y="4003256"/>
                    <a:pt x="2817043" y="4003256"/>
                  </a:cubicBezTo>
                  <a:close/>
                  <a:moveTo>
                    <a:pt x="2412767" y="5019415"/>
                  </a:moveTo>
                  <a:cubicBezTo>
                    <a:pt x="2255113" y="5017398"/>
                    <a:pt x="2363808" y="5015115"/>
                    <a:pt x="1991817" y="5016549"/>
                  </a:cubicBezTo>
                  <a:cubicBezTo>
                    <a:pt x="1982418" y="4463054"/>
                    <a:pt x="1963408" y="4533738"/>
                    <a:pt x="2021181" y="4533260"/>
                  </a:cubicBezTo>
                  <a:cubicBezTo>
                    <a:pt x="2117371" y="4532490"/>
                    <a:pt x="2196039" y="4532198"/>
                    <a:pt x="2339356" y="4533154"/>
                  </a:cubicBezTo>
                  <a:cubicBezTo>
                    <a:pt x="2417758" y="4533764"/>
                    <a:pt x="2402492" y="4452172"/>
                    <a:pt x="2412767" y="5019415"/>
                  </a:cubicBezTo>
                  <a:close/>
                  <a:moveTo>
                    <a:pt x="1978010" y="5550640"/>
                  </a:moveTo>
                  <a:cubicBezTo>
                    <a:pt x="1985020" y="5923590"/>
                    <a:pt x="1983267" y="5888953"/>
                    <a:pt x="1984860" y="6031327"/>
                  </a:cubicBezTo>
                  <a:cubicBezTo>
                    <a:pt x="1916946" y="6030398"/>
                    <a:pt x="1897750" y="6030611"/>
                    <a:pt x="1563618" y="6030531"/>
                  </a:cubicBezTo>
                  <a:cubicBezTo>
                    <a:pt x="1560671" y="5897632"/>
                    <a:pt x="1557857" y="5861614"/>
                    <a:pt x="1555627" y="5548596"/>
                  </a:cubicBezTo>
                  <a:cubicBezTo>
                    <a:pt x="1558574" y="5548622"/>
                    <a:pt x="1975807" y="5550640"/>
                    <a:pt x="1978010" y="5550640"/>
                  </a:cubicBezTo>
                  <a:close/>
                  <a:moveTo>
                    <a:pt x="1555441" y="5523964"/>
                  </a:moveTo>
                  <a:cubicBezTo>
                    <a:pt x="1554830" y="5457342"/>
                    <a:pt x="1554166" y="5422625"/>
                    <a:pt x="1548379" y="5046303"/>
                  </a:cubicBezTo>
                  <a:cubicBezTo>
                    <a:pt x="1548193" y="5033907"/>
                    <a:pt x="1526289" y="5042746"/>
                    <a:pt x="1970470" y="5041286"/>
                  </a:cubicBezTo>
                  <a:cubicBezTo>
                    <a:pt x="1973205" y="5206382"/>
                    <a:pt x="1973338" y="5292061"/>
                    <a:pt x="1977559" y="5526008"/>
                  </a:cubicBezTo>
                  <a:cubicBezTo>
                    <a:pt x="1975382" y="5525982"/>
                    <a:pt x="1557459" y="5523964"/>
                    <a:pt x="1555441" y="5523964"/>
                  </a:cubicBezTo>
                  <a:close/>
                  <a:moveTo>
                    <a:pt x="1861881" y="6055242"/>
                  </a:moveTo>
                  <a:cubicBezTo>
                    <a:pt x="2023358" y="6055242"/>
                    <a:pt x="1981621" y="5967519"/>
                    <a:pt x="1989878" y="6495770"/>
                  </a:cubicBezTo>
                  <a:cubicBezTo>
                    <a:pt x="1990940" y="6563295"/>
                    <a:pt x="2046722" y="6538531"/>
                    <a:pt x="1570654" y="6536806"/>
                  </a:cubicBezTo>
                  <a:cubicBezTo>
                    <a:pt x="1567521" y="6373701"/>
                    <a:pt x="1568052" y="6248818"/>
                    <a:pt x="1564149" y="6055189"/>
                  </a:cubicBezTo>
                  <a:lnTo>
                    <a:pt x="1861881" y="6055242"/>
                  </a:lnTo>
                  <a:close/>
                  <a:moveTo>
                    <a:pt x="2339488" y="4508496"/>
                  </a:moveTo>
                  <a:cubicBezTo>
                    <a:pt x="2242024" y="4507726"/>
                    <a:pt x="2132160" y="4507646"/>
                    <a:pt x="2020968" y="4508549"/>
                  </a:cubicBezTo>
                  <a:cubicBezTo>
                    <a:pt x="1965001" y="4509000"/>
                    <a:pt x="1982869" y="4582284"/>
                    <a:pt x="1974745" y="4026454"/>
                  </a:cubicBezTo>
                  <a:cubicBezTo>
                    <a:pt x="2140098" y="4030011"/>
                    <a:pt x="2041996" y="4030409"/>
                    <a:pt x="2393597" y="4029427"/>
                  </a:cubicBezTo>
                  <a:cubicBezTo>
                    <a:pt x="2404802" y="4584355"/>
                    <a:pt x="2426254" y="4509080"/>
                    <a:pt x="2339488" y="4508496"/>
                  </a:cubicBezTo>
                  <a:close/>
                  <a:moveTo>
                    <a:pt x="1970072" y="5016628"/>
                  </a:moveTo>
                  <a:cubicBezTo>
                    <a:pt x="1714555" y="5017557"/>
                    <a:pt x="1734175" y="5015328"/>
                    <a:pt x="1547874" y="5015301"/>
                  </a:cubicBezTo>
                  <a:cubicBezTo>
                    <a:pt x="1539060" y="4499949"/>
                    <a:pt x="1534042" y="4534879"/>
                    <a:pt x="1543467" y="4534852"/>
                  </a:cubicBezTo>
                  <a:cubicBezTo>
                    <a:pt x="1546600" y="4534852"/>
                    <a:pt x="1958204" y="4533685"/>
                    <a:pt x="1960514" y="4533658"/>
                  </a:cubicBezTo>
                  <a:cubicBezTo>
                    <a:pt x="1964656" y="4789370"/>
                    <a:pt x="1968930" y="4950776"/>
                    <a:pt x="1970072" y="5016628"/>
                  </a:cubicBezTo>
                  <a:close/>
                  <a:moveTo>
                    <a:pt x="1538051" y="4503187"/>
                  </a:moveTo>
                  <a:cubicBezTo>
                    <a:pt x="1536590" y="4396300"/>
                    <a:pt x="1528068" y="4027304"/>
                    <a:pt x="1543493" y="4027304"/>
                  </a:cubicBezTo>
                  <a:cubicBezTo>
                    <a:pt x="2035226" y="4027304"/>
                    <a:pt x="1952655" y="3988366"/>
                    <a:pt x="1954567" y="4141251"/>
                  </a:cubicBezTo>
                  <a:cubicBezTo>
                    <a:pt x="1956213" y="4273089"/>
                    <a:pt x="1957222" y="4328297"/>
                    <a:pt x="1960142" y="4509000"/>
                  </a:cubicBezTo>
                  <a:cubicBezTo>
                    <a:pt x="1485694" y="4511707"/>
                    <a:pt x="1538183" y="4513034"/>
                    <a:pt x="1538051" y="4503187"/>
                  </a:cubicBezTo>
                  <a:close/>
                  <a:moveTo>
                    <a:pt x="1861881" y="4000734"/>
                  </a:moveTo>
                  <a:cubicBezTo>
                    <a:pt x="1472844" y="4000734"/>
                    <a:pt x="1534519" y="4022207"/>
                    <a:pt x="1533537" y="3959753"/>
                  </a:cubicBezTo>
                  <a:cubicBezTo>
                    <a:pt x="1525838" y="3467094"/>
                    <a:pt x="1512111" y="3520127"/>
                    <a:pt x="1543467" y="3520127"/>
                  </a:cubicBezTo>
                  <a:cubicBezTo>
                    <a:pt x="2018420" y="3520127"/>
                    <a:pt x="1943814" y="3496291"/>
                    <a:pt x="1945407" y="3598188"/>
                  </a:cubicBezTo>
                  <a:cubicBezTo>
                    <a:pt x="1952921" y="4076885"/>
                    <a:pt x="1977798" y="4000734"/>
                    <a:pt x="1861881" y="4000734"/>
                  </a:cubicBezTo>
                  <a:close/>
                  <a:moveTo>
                    <a:pt x="1526528" y="5039959"/>
                  </a:moveTo>
                  <a:cubicBezTo>
                    <a:pt x="1526554" y="5042295"/>
                    <a:pt x="1532979" y="5447495"/>
                    <a:pt x="1533670" y="5523964"/>
                  </a:cubicBezTo>
                  <a:cubicBezTo>
                    <a:pt x="1401849" y="5523911"/>
                    <a:pt x="1559052" y="5523672"/>
                    <a:pt x="1114100" y="5522505"/>
                  </a:cubicBezTo>
                  <a:cubicBezTo>
                    <a:pt x="1113145" y="5448397"/>
                    <a:pt x="1112056" y="5382943"/>
                    <a:pt x="1106773" y="5046329"/>
                  </a:cubicBezTo>
                  <a:cubicBezTo>
                    <a:pt x="1106720" y="5041419"/>
                    <a:pt x="1070293" y="5040357"/>
                    <a:pt x="1526528" y="5039959"/>
                  </a:cubicBezTo>
                  <a:close/>
                  <a:moveTo>
                    <a:pt x="1533882" y="5548596"/>
                  </a:moveTo>
                  <a:cubicBezTo>
                    <a:pt x="1536272" y="5875230"/>
                    <a:pt x="1538953" y="5899463"/>
                    <a:pt x="1541847" y="6030531"/>
                  </a:cubicBezTo>
                  <a:cubicBezTo>
                    <a:pt x="1539564" y="6030531"/>
                    <a:pt x="1124455" y="6031327"/>
                    <a:pt x="1121322" y="6031354"/>
                  </a:cubicBezTo>
                  <a:cubicBezTo>
                    <a:pt x="1114366" y="5579784"/>
                    <a:pt x="1116755" y="5737075"/>
                    <a:pt x="1114392" y="5547136"/>
                  </a:cubicBezTo>
                  <a:cubicBezTo>
                    <a:pt x="1514687" y="5548065"/>
                    <a:pt x="1385760" y="5548543"/>
                    <a:pt x="1533882" y="5548596"/>
                  </a:cubicBezTo>
                  <a:close/>
                  <a:moveTo>
                    <a:pt x="1542378" y="6055189"/>
                  </a:moveTo>
                  <a:cubicBezTo>
                    <a:pt x="1546520" y="6260337"/>
                    <a:pt x="1545325" y="6348778"/>
                    <a:pt x="1548910" y="6536752"/>
                  </a:cubicBezTo>
                  <a:cubicBezTo>
                    <a:pt x="1546254" y="6536752"/>
                    <a:pt x="1500429" y="6536567"/>
                    <a:pt x="1127269" y="6537655"/>
                  </a:cubicBezTo>
                  <a:cubicBezTo>
                    <a:pt x="1123632" y="6314059"/>
                    <a:pt x="1126181" y="6346893"/>
                    <a:pt x="1121720" y="6056012"/>
                  </a:cubicBezTo>
                  <a:cubicBezTo>
                    <a:pt x="1126951" y="6056012"/>
                    <a:pt x="1516784" y="6055189"/>
                    <a:pt x="1542378" y="6055189"/>
                  </a:cubicBezTo>
                  <a:close/>
                  <a:moveTo>
                    <a:pt x="1543467" y="6561384"/>
                  </a:moveTo>
                  <a:cubicBezTo>
                    <a:pt x="1552414" y="6561384"/>
                    <a:pt x="1548299" y="6548591"/>
                    <a:pt x="1552733" y="6677110"/>
                  </a:cubicBezTo>
                  <a:cubicBezTo>
                    <a:pt x="1566937" y="7089662"/>
                    <a:pt x="1563778" y="7048043"/>
                    <a:pt x="1543467" y="7048043"/>
                  </a:cubicBezTo>
                  <a:cubicBezTo>
                    <a:pt x="1540838" y="7048043"/>
                    <a:pt x="1136774" y="7048124"/>
                    <a:pt x="1136509" y="7038568"/>
                  </a:cubicBezTo>
                  <a:cubicBezTo>
                    <a:pt x="1133190" y="6921196"/>
                    <a:pt x="1133455" y="6916339"/>
                    <a:pt x="1127694" y="6562340"/>
                  </a:cubicBezTo>
                  <a:cubicBezTo>
                    <a:pt x="1130641" y="6562340"/>
                    <a:pt x="1541104" y="6561384"/>
                    <a:pt x="1543467" y="6561384"/>
                  </a:cubicBezTo>
                  <a:close/>
                  <a:moveTo>
                    <a:pt x="1225212" y="7069703"/>
                  </a:moveTo>
                  <a:cubicBezTo>
                    <a:pt x="1383689" y="7069703"/>
                    <a:pt x="1384247" y="7072702"/>
                    <a:pt x="1543493" y="7072702"/>
                  </a:cubicBezTo>
                  <a:cubicBezTo>
                    <a:pt x="1569141" y="7072702"/>
                    <a:pt x="1556423" y="7019536"/>
                    <a:pt x="1563910" y="7551664"/>
                  </a:cubicBezTo>
                  <a:cubicBezTo>
                    <a:pt x="1553556" y="7551638"/>
                    <a:pt x="1149040" y="7553920"/>
                    <a:pt x="1147076" y="7553946"/>
                  </a:cubicBezTo>
                  <a:cubicBezTo>
                    <a:pt x="1137597" y="6983545"/>
                    <a:pt x="1107357" y="7069703"/>
                    <a:pt x="1225212" y="7069703"/>
                  </a:cubicBezTo>
                  <a:close/>
                  <a:moveTo>
                    <a:pt x="1571158" y="6561437"/>
                  </a:moveTo>
                  <a:cubicBezTo>
                    <a:pt x="1712617" y="6561995"/>
                    <a:pt x="1704121" y="6566003"/>
                    <a:pt x="1861881" y="6566003"/>
                  </a:cubicBezTo>
                  <a:cubicBezTo>
                    <a:pt x="2031535" y="6566003"/>
                    <a:pt x="1987064" y="6465433"/>
                    <a:pt x="2001401" y="7039311"/>
                  </a:cubicBezTo>
                  <a:cubicBezTo>
                    <a:pt x="2001666" y="7050008"/>
                    <a:pt x="2054687" y="7047195"/>
                    <a:pt x="1580929" y="7048017"/>
                  </a:cubicBezTo>
                  <a:cubicBezTo>
                    <a:pt x="1579814" y="6772053"/>
                    <a:pt x="1573495" y="6670103"/>
                    <a:pt x="1571158" y="6561437"/>
                  </a:cubicBezTo>
                  <a:close/>
                  <a:moveTo>
                    <a:pt x="2002224" y="7071958"/>
                  </a:moveTo>
                  <a:cubicBezTo>
                    <a:pt x="2009260" y="7360132"/>
                    <a:pt x="2004029" y="7379588"/>
                    <a:pt x="2006286" y="7553788"/>
                  </a:cubicBezTo>
                  <a:cubicBezTo>
                    <a:pt x="1615869" y="7554052"/>
                    <a:pt x="1767097" y="7552221"/>
                    <a:pt x="1585628" y="7551690"/>
                  </a:cubicBezTo>
                  <a:cubicBezTo>
                    <a:pt x="1585602" y="7549593"/>
                    <a:pt x="1581088" y="7074719"/>
                    <a:pt x="1581062" y="7072649"/>
                  </a:cubicBezTo>
                  <a:cubicBezTo>
                    <a:pt x="1700457" y="7072463"/>
                    <a:pt x="1825932" y="7070154"/>
                    <a:pt x="2002224" y="7071958"/>
                  </a:cubicBezTo>
                  <a:close/>
                  <a:moveTo>
                    <a:pt x="2006658" y="7578419"/>
                  </a:moveTo>
                  <a:cubicBezTo>
                    <a:pt x="2006684" y="7580383"/>
                    <a:pt x="2013030" y="7985929"/>
                    <a:pt x="2014915" y="8061283"/>
                  </a:cubicBezTo>
                  <a:cubicBezTo>
                    <a:pt x="1786930" y="8059797"/>
                    <a:pt x="1693899" y="8062132"/>
                    <a:pt x="1594974" y="8062424"/>
                  </a:cubicBezTo>
                  <a:cubicBezTo>
                    <a:pt x="1594947" y="8060539"/>
                    <a:pt x="1586159" y="7584896"/>
                    <a:pt x="1586026" y="7576349"/>
                  </a:cubicBezTo>
                  <a:cubicBezTo>
                    <a:pt x="1785709" y="7576986"/>
                    <a:pt x="1602939" y="7578711"/>
                    <a:pt x="2006658" y="7578419"/>
                  </a:cubicBezTo>
                  <a:close/>
                  <a:moveTo>
                    <a:pt x="2015526" y="8085967"/>
                  </a:moveTo>
                  <a:cubicBezTo>
                    <a:pt x="2023889" y="8393411"/>
                    <a:pt x="2021685" y="8425793"/>
                    <a:pt x="2023066" y="8568167"/>
                  </a:cubicBezTo>
                  <a:cubicBezTo>
                    <a:pt x="1860845" y="8566336"/>
                    <a:pt x="1661827" y="8568300"/>
                    <a:pt x="1601983" y="8568460"/>
                  </a:cubicBezTo>
                  <a:cubicBezTo>
                    <a:pt x="1600629" y="8432907"/>
                    <a:pt x="1602541" y="8438772"/>
                    <a:pt x="1595425" y="8087056"/>
                  </a:cubicBezTo>
                  <a:cubicBezTo>
                    <a:pt x="1726184" y="8086737"/>
                    <a:pt x="1774744" y="8084402"/>
                    <a:pt x="2015526" y="8085967"/>
                  </a:cubicBezTo>
                  <a:close/>
                  <a:moveTo>
                    <a:pt x="2020968" y="8592879"/>
                  </a:moveTo>
                  <a:cubicBezTo>
                    <a:pt x="2026358" y="8592905"/>
                    <a:pt x="2020623" y="8564876"/>
                    <a:pt x="2030633" y="9073858"/>
                  </a:cubicBezTo>
                  <a:cubicBezTo>
                    <a:pt x="1789240" y="9072505"/>
                    <a:pt x="1721538" y="9073964"/>
                    <a:pt x="1612470" y="9074257"/>
                  </a:cubicBezTo>
                  <a:cubicBezTo>
                    <a:pt x="1608700" y="8823189"/>
                    <a:pt x="1605010" y="8835346"/>
                    <a:pt x="1602222" y="8593144"/>
                  </a:cubicBezTo>
                  <a:cubicBezTo>
                    <a:pt x="1734653" y="8592853"/>
                    <a:pt x="1823012" y="8590995"/>
                    <a:pt x="2020968" y="8592879"/>
                  </a:cubicBezTo>
                  <a:close/>
                  <a:moveTo>
                    <a:pt x="2028429" y="7582268"/>
                  </a:moveTo>
                  <a:cubicBezTo>
                    <a:pt x="2028323" y="7575340"/>
                    <a:pt x="1994843" y="7578844"/>
                    <a:pt x="2453096" y="7579852"/>
                  </a:cubicBezTo>
                  <a:cubicBezTo>
                    <a:pt x="2453733" y="7619215"/>
                    <a:pt x="2458831" y="8049365"/>
                    <a:pt x="2458910" y="8061256"/>
                  </a:cubicBezTo>
                  <a:cubicBezTo>
                    <a:pt x="2332612" y="8061336"/>
                    <a:pt x="2196278" y="8062451"/>
                    <a:pt x="2036606" y="8061416"/>
                  </a:cubicBezTo>
                  <a:cubicBezTo>
                    <a:pt x="2034960" y="7993625"/>
                    <a:pt x="2034589" y="7959359"/>
                    <a:pt x="2028429" y="7582268"/>
                  </a:cubicBezTo>
                  <a:close/>
                  <a:moveTo>
                    <a:pt x="2459070" y="8085915"/>
                  </a:moveTo>
                  <a:cubicBezTo>
                    <a:pt x="2460052" y="8358375"/>
                    <a:pt x="2462973" y="8417459"/>
                    <a:pt x="2465973" y="8569203"/>
                  </a:cubicBezTo>
                  <a:cubicBezTo>
                    <a:pt x="2136859" y="8568938"/>
                    <a:pt x="2117318" y="8569044"/>
                    <a:pt x="2044837" y="8568380"/>
                  </a:cubicBezTo>
                  <a:cubicBezTo>
                    <a:pt x="2043589" y="8434658"/>
                    <a:pt x="2045474" y="8389403"/>
                    <a:pt x="2037297" y="8086100"/>
                  </a:cubicBezTo>
                  <a:cubicBezTo>
                    <a:pt x="2191472" y="8087056"/>
                    <a:pt x="2361552" y="8085994"/>
                    <a:pt x="2459070" y="8085915"/>
                  </a:cubicBezTo>
                  <a:close/>
                  <a:moveTo>
                    <a:pt x="2180242" y="8593622"/>
                  </a:moveTo>
                  <a:cubicBezTo>
                    <a:pt x="2521436" y="8593914"/>
                    <a:pt x="2466132" y="8568619"/>
                    <a:pt x="2467698" y="8669800"/>
                  </a:cubicBezTo>
                  <a:cubicBezTo>
                    <a:pt x="2470194" y="8829374"/>
                    <a:pt x="2469955" y="8853209"/>
                    <a:pt x="2472743" y="9032213"/>
                  </a:cubicBezTo>
                  <a:cubicBezTo>
                    <a:pt x="2473619" y="9088590"/>
                    <a:pt x="2541428" y="9076486"/>
                    <a:pt x="2052350" y="9073964"/>
                  </a:cubicBezTo>
                  <a:cubicBezTo>
                    <a:pt x="2051713" y="9041821"/>
                    <a:pt x="2052138" y="9068152"/>
                    <a:pt x="2046058" y="8669375"/>
                  </a:cubicBezTo>
                  <a:cubicBezTo>
                    <a:pt x="2044598" y="8572653"/>
                    <a:pt x="2018021" y="8593622"/>
                    <a:pt x="2180242" y="8593622"/>
                  </a:cubicBezTo>
                  <a:close/>
                  <a:moveTo>
                    <a:pt x="2463105" y="7069543"/>
                  </a:moveTo>
                  <a:cubicBezTo>
                    <a:pt x="2464990" y="7069543"/>
                    <a:pt x="2798405" y="7068800"/>
                    <a:pt x="2885861" y="7068933"/>
                  </a:cubicBezTo>
                  <a:cubicBezTo>
                    <a:pt x="2892604" y="7640370"/>
                    <a:pt x="2915384" y="7552805"/>
                    <a:pt x="2817043" y="7552805"/>
                  </a:cubicBezTo>
                  <a:cubicBezTo>
                    <a:pt x="2658540" y="7552805"/>
                    <a:pt x="2655062" y="7555274"/>
                    <a:pt x="2498682" y="7555274"/>
                  </a:cubicBezTo>
                  <a:cubicBezTo>
                    <a:pt x="2467008" y="7555274"/>
                    <a:pt x="2473274" y="7619719"/>
                    <a:pt x="2463105" y="7069543"/>
                  </a:cubicBezTo>
                  <a:close/>
                  <a:moveTo>
                    <a:pt x="2498682" y="7579905"/>
                  </a:moveTo>
                  <a:cubicBezTo>
                    <a:pt x="2923827" y="7579905"/>
                    <a:pt x="2891808" y="7571783"/>
                    <a:pt x="2891994" y="7582692"/>
                  </a:cubicBezTo>
                  <a:cubicBezTo>
                    <a:pt x="2900808" y="8143618"/>
                    <a:pt x="2933890" y="8062822"/>
                    <a:pt x="2817043" y="8062902"/>
                  </a:cubicBezTo>
                  <a:cubicBezTo>
                    <a:pt x="2661646" y="8062902"/>
                    <a:pt x="2661752" y="8061256"/>
                    <a:pt x="2498682" y="8061256"/>
                  </a:cubicBezTo>
                  <a:cubicBezTo>
                    <a:pt x="2474283" y="8061256"/>
                    <a:pt x="2481451" y="8078934"/>
                    <a:pt x="2479354" y="7944628"/>
                  </a:cubicBezTo>
                  <a:cubicBezTo>
                    <a:pt x="2472770" y="7523821"/>
                    <a:pt x="2465681" y="7579905"/>
                    <a:pt x="2498682" y="7579905"/>
                  </a:cubicBezTo>
                  <a:close/>
                  <a:moveTo>
                    <a:pt x="2498682" y="8085915"/>
                  </a:moveTo>
                  <a:cubicBezTo>
                    <a:pt x="2966015" y="8085915"/>
                    <a:pt x="2901764" y="8075058"/>
                    <a:pt x="2903039" y="8126365"/>
                  </a:cubicBezTo>
                  <a:cubicBezTo>
                    <a:pt x="2915676" y="8652998"/>
                    <a:pt x="2928872" y="8566469"/>
                    <a:pt x="2817043" y="8566469"/>
                  </a:cubicBezTo>
                  <a:cubicBezTo>
                    <a:pt x="2420838" y="8566469"/>
                    <a:pt x="2488593" y="8602832"/>
                    <a:pt x="2485965" y="8488088"/>
                  </a:cubicBezTo>
                  <a:cubicBezTo>
                    <a:pt x="2475584" y="8036439"/>
                    <a:pt x="2478159" y="8085915"/>
                    <a:pt x="2498682" y="8085915"/>
                  </a:cubicBezTo>
                  <a:close/>
                  <a:moveTo>
                    <a:pt x="2907579" y="7068986"/>
                  </a:moveTo>
                  <a:cubicBezTo>
                    <a:pt x="3335379" y="7069835"/>
                    <a:pt x="3142148" y="7069039"/>
                    <a:pt x="3327493" y="7070419"/>
                  </a:cubicBezTo>
                  <a:cubicBezTo>
                    <a:pt x="3342760" y="7631663"/>
                    <a:pt x="3341538" y="7554212"/>
                    <a:pt x="3294943" y="7553097"/>
                  </a:cubicBezTo>
                  <a:cubicBezTo>
                    <a:pt x="2832867" y="7541897"/>
                    <a:pt x="2912995" y="7606103"/>
                    <a:pt x="2911694" y="7401220"/>
                  </a:cubicBezTo>
                  <a:cubicBezTo>
                    <a:pt x="2910844" y="7262004"/>
                    <a:pt x="2909437" y="7224314"/>
                    <a:pt x="2907579" y="7068986"/>
                  </a:cubicBezTo>
                  <a:close/>
                  <a:moveTo>
                    <a:pt x="2976396" y="7576641"/>
                  </a:moveTo>
                  <a:cubicBezTo>
                    <a:pt x="3372203" y="7572898"/>
                    <a:pt x="3333892" y="7580755"/>
                    <a:pt x="3333945" y="7582692"/>
                  </a:cubicBezTo>
                  <a:cubicBezTo>
                    <a:pt x="3342547" y="8132471"/>
                    <a:pt x="3370982" y="8061230"/>
                    <a:pt x="3294624" y="8061946"/>
                  </a:cubicBezTo>
                  <a:cubicBezTo>
                    <a:pt x="3188743" y="8062796"/>
                    <a:pt x="3203399" y="8062584"/>
                    <a:pt x="2923296" y="8062822"/>
                  </a:cubicBezTo>
                  <a:cubicBezTo>
                    <a:pt x="2911083" y="7499508"/>
                    <a:pt x="2890454" y="7577570"/>
                    <a:pt x="2976396" y="7576641"/>
                  </a:cubicBezTo>
                  <a:close/>
                  <a:moveTo>
                    <a:pt x="3346105" y="8086206"/>
                  </a:moveTo>
                  <a:cubicBezTo>
                    <a:pt x="3353061" y="8456051"/>
                    <a:pt x="3351229" y="8423085"/>
                    <a:pt x="3352955" y="8569442"/>
                  </a:cubicBezTo>
                  <a:cubicBezTo>
                    <a:pt x="2902269" y="8566655"/>
                    <a:pt x="3265791" y="8569681"/>
                    <a:pt x="2930810" y="8566867"/>
                  </a:cubicBezTo>
                  <a:cubicBezTo>
                    <a:pt x="2929589" y="8437260"/>
                    <a:pt x="2931129" y="8400471"/>
                    <a:pt x="2923854" y="8087481"/>
                  </a:cubicBezTo>
                  <a:cubicBezTo>
                    <a:pt x="3329219" y="8087136"/>
                    <a:pt x="3167423" y="8087374"/>
                    <a:pt x="3346105" y="8086206"/>
                  </a:cubicBezTo>
                  <a:close/>
                  <a:moveTo>
                    <a:pt x="3349291" y="7070552"/>
                  </a:moveTo>
                  <a:cubicBezTo>
                    <a:pt x="3599047" y="7072039"/>
                    <a:pt x="3586223" y="7068296"/>
                    <a:pt x="3770639" y="7068243"/>
                  </a:cubicBezTo>
                  <a:cubicBezTo>
                    <a:pt x="3769683" y="7443503"/>
                    <a:pt x="3790100" y="7552115"/>
                    <a:pt x="3772444" y="7552115"/>
                  </a:cubicBezTo>
                  <a:cubicBezTo>
                    <a:pt x="3616516" y="7552115"/>
                    <a:pt x="3522423" y="7556919"/>
                    <a:pt x="3355291" y="7554345"/>
                  </a:cubicBezTo>
                  <a:cubicBezTo>
                    <a:pt x="3353140" y="7403583"/>
                    <a:pt x="3355052" y="7281141"/>
                    <a:pt x="3349291" y="7070552"/>
                  </a:cubicBezTo>
                  <a:close/>
                  <a:moveTo>
                    <a:pt x="3453951" y="7579640"/>
                  </a:moveTo>
                  <a:cubicBezTo>
                    <a:pt x="3805738" y="7579640"/>
                    <a:pt x="3780011" y="7570138"/>
                    <a:pt x="3780197" y="7582640"/>
                  </a:cubicBezTo>
                  <a:cubicBezTo>
                    <a:pt x="3788534" y="8116412"/>
                    <a:pt x="3792384" y="8059000"/>
                    <a:pt x="3772391" y="8059000"/>
                  </a:cubicBezTo>
                  <a:cubicBezTo>
                    <a:pt x="3285173" y="8059000"/>
                    <a:pt x="3367849" y="8099451"/>
                    <a:pt x="3365433" y="7944575"/>
                  </a:cubicBezTo>
                  <a:cubicBezTo>
                    <a:pt x="3358583" y="7504498"/>
                    <a:pt x="3316555" y="7579640"/>
                    <a:pt x="3453951" y="7579640"/>
                  </a:cubicBezTo>
                  <a:close/>
                  <a:moveTo>
                    <a:pt x="3453951" y="8085915"/>
                  </a:moveTo>
                  <a:cubicBezTo>
                    <a:pt x="3844607" y="8085915"/>
                    <a:pt x="3787312" y="8064786"/>
                    <a:pt x="3788799" y="8127374"/>
                  </a:cubicBezTo>
                  <a:cubicBezTo>
                    <a:pt x="3801384" y="8625978"/>
                    <a:pt x="3796154" y="8565859"/>
                    <a:pt x="3772391" y="8565859"/>
                  </a:cubicBezTo>
                  <a:cubicBezTo>
                    <a:pt x="3308669" y="8565859"/>
                    <a:pt x="3374912" y="8605195"/>
                    <a:pt x="3373929" y="8488221"/>
                  </a:cubicBezTo>
                  <a:cubicBezTo>
                    <a:pt x="3370026" y="8013904"/>
                    <a:pt x="3341405" y="8085915"/>
                    <a:pt x="3453951" y="8085915"/>
                  </a:cubicBezTo>
                  <a:close/>
                  <a:moveTo>
                    <a:pt x="3453951" y="8594365"/>
                  </a:moveTo>
                  <a:cubicBezTo>
                    <a:pt x="3852121" y="8594365"/>
                    <a:pt x="3793313" y="8559249"/>
                    <a:pt x="3795038" y="8669800"/>
                  </a:cubicBezTo>
                  <a:cubicBezTo>
                    <a:pt x="3802287" y="9132650"/>
                    <a:pt x="3821588" y="9075292"/>
                    <a:pt x="3772418" y="9075292"/>
                  </a:cubicBezTo>
                  <a:cubicBezTo>
                    <a:pt x="3319183" y="9075292"/>
                    <a:pt x="3380700" y="9089014"/>
                    <a:pt x="3379770" y="9031788"/>
                  </a:cubicBezTo>
                  <a:cubicBezTo>
                    <a:pt x="3371593" y="8509111"/>
                    <a:pt x="3356273" y="8594365"/>
                    <a:pt x="3453951" y="8594365"/>
                  </a:cubicBezTo>
                  <a:close/>
                  <a:moveTo>
                    <a:pt x="3801942" y="7582214"/>
                  </a:moveTo>
                  <a:cubicBezTo>
                    <a:pt x="3801756" y="7569500"/>
                    <a:pt x="3793180" y="7581578"/>
                    <a:pt x="4221564" y="7579667"/>
                  </a:cubicBezTo>
                  <a:cubicBezTo>
                    <a:pt x="4224219" y="7756891"/>
                    <a:pt x="4223264" y="7890799"/>
                    <a:pt x="4227777" y="8061946"/>
                  </a:cubicBezTo>
                  <a:cubicBezTo>
                    <a:pt x="3990499" y="8064601"/>
                    <a:pt x="3946135" y="8059664"/>
                    <a:pt x="3809004" y="8059080"/>
                  </a:cubicBezTo>
                  <a:cubicBezTo>
                    <a:pt x="3805765" y="7907680"/>
                    <a:pt x="3804703" y="7758909"/>
                    <a:pt x="3801942" y="7582214"/>
                  </a:cubicBezTo>
                  <a:close/>
                  <a:moveTo>
                    <a:pt x="4250265" y="7073392"/>
                  </a:moveTo>
                  <a:cubicBezTo>
                    <a:pt x="4392997" y="7073206"/>
                    <a:pt x="4290143" y="7073206"/>
                    <a:pt x="4656134" y="7073259"/>
                  </a:cubicBezTo>
                  <a:cubicBezTo>
                    <a:pt x="4660807" y="7412501"/>
                    <a:pt x="4662347" y="7372979"/>
                    <a:pt x="4665427" y="7554291"/>
                  </a:cubicBezTo>
                  <a:cubicBezTo>
                    <a:pt x="4328587" y="7554504"/>
                    <a:pt x="4316533" y="7554451"/>
                    <a:pt x="4242937" y="7554875"/>
                  </a:cubicBezTo>
                  <a:cubicBezTo>
                    <a:pt x="4234229" y="7017971"/>
                    <a:pt x="4224724" y="7073445"/>
                    <a:pt x="4250265" y="7073392"/>
                  </a:cubicBezTo>
                  <a:close/>
                  <a:moveTo>
                    <a:pt x="4250291" y="7579534"/>
                  </a:moveTo>
                  <a:cubicBezTo>
                    <a:pt x="4341995" y="7579056"/>
                    <a:pt x="4340561" y="7579162"/>
                    <a:pt x="4665799" y="7578923"/>
                  </a:cubicBezTo>
                  <a:cubicBezTo>
                    <a:pt x="4665825" y="7581127"/>
                    <a:pt x="4672144" y="7996625"/>
                    <a:pt x="4672569" y="8058416"/>
                  </a:cubicBezTo>
                  <a:cubicBezTo>
                    <a:pt x="4670551" y="8058416"/>
                    <a:pt x="4251433" y="8061655"/>
                    <a:pt x="4249522" y="8061681"/>
                  </a:cubicBezTo>
                  <a:cubicBezTo>
                    <a:pt x="4249495" y="8059797"/>
                    <a:pt x="4238158" y="7579613"/>
                    <a:pt x="4250291" y="7579534"/>
                  </a:cubicBezTo>
                  <a:close/>
                  <a:moveTo>
                    <a:pt x="4250397" y="8086339"/>
                  </a:moveTo>
                  <a:cubicBezTo>
                    <a:pt x="4740298" y="8080394"/>
                    <a:pt x="4672728" y="8069989"/>
                    <a:pt x="4672861" y="8126047"/>
                  </a:cubicBezTo>
                  <a:cubicBezTo>
                    <a:pt x="4673949" y="8648008"/>
                    <a:pt x="4714730" y="8569893"/>
                    <a:pt x="4568865" y="8568142"/>
                  </a:cubicBezTo>
                  <a:cubicBezTo>
                    <a:pt x="4467975" y="8566787"/>
                    <a:pt x="4358031" y="8566655"/>
                    <a:pt x="4258336" y="8568380"/>
                  </a:cubicBezTo>
                  <a:cubicBezTo>
                    <a:pt x="4257646" y="8501625"/>
                    <a:pt x="4254221" y="8086286"/>
                    <a:pt x="4250397" y="8086339"/>
                  </a:cubicBezTo>
                  <a:close/>
                  <a:moveTo>
                    <a:pt x="4678251" y="8593702"/>
                  </a:moveTo>
                  <a:cubicBezTo>
                    <a:pt x="4680985" y="8789321"/>
                    <a:pt x="4682207" y="8810820"/>
                    <a:pt x="4686508" y="9073487"/>
                  </a:cubicBezTo>
                  <a:cubicBezTo>
                    <a:pt x="4387741" y="9073540"/>
                    <a:pt x="4350199" y="9073062"/>
                    <a:pt x="4264549" y="9075159"/>
                  </a:cubicBezTo>
                  <a:cubicBezTo>
                    <a:pt x="4263487" y="9018305"/>
                    <a:pt x="4258628" y="8595055"/>
                    <a:pt x="4258602" y="8593065"/>
                  </a:cubicBezTo>
                  <a:cubicBezTo>
                    <a:pt x="4442885" y="8589826"/>
                    <a:pt x="4563475" y="8593330"/>
                    <a:pt x="4678251" y="8593702"/>
                  </a:cubicBezTo>
                  <a:close/>
                  <a:moveTo>
                    <a:pt x="4677905" y="7073286"/>
                  </a:moveTo>
                  <a:cubicBezTo>
                    <a:pt x="4923413" y="7073312"/>
                    <a:pt x="4899200" y="7067950"/>
                    <a:pt x="5096386" y="7069225"/>
                  </a:cubicBezTo>
                  <a:cubicBezTo>
                    <a:pt x="5097767" y="7175316"/>
                    <a:pt x="5099572" y="7295633"/>
                    <a:pt x="5102227" y="7401645"/>
                  </a:cubicBezTo>
                  <a:cubicBezTo>
                    <a:pt x="5107033" y="7600901"/>
                    <a:pt x="5185780" y="7554266"/>
                    <a:pt x="4728005" y="7554266"/>
                  </a:cubicBezTo>
                  <a:cubicBezTo>
                    <a:pt x="4672941" y="7554291"/>
                    <a:pt x="4685578" y="7633044"/>
                    <a:pt x="4677905" y="7073286"/>
                  </a:cubicBezTo>
                  <a:close/>
                  <a:moveTo>
                    <a:pt x="4728005" y="7578897"/>
                  </a:moveTo>
                  <a:cubicBezTo>
                    <a:pt x="4730368" y="7578897"/>
                    <a:pt x="5105812" y="7579295"/>
                    <a:pt x="5105865" y="7582640"/>
                  </a:cubicBezTo>
                  <a:cubicBezTo>
                    <a:pt x="5114547" y="8135974"/>
                    <a:pt x="5136291" y="8060514"/>
                    <a:pt x="5046526" y="8060514"/>
                  </a:cubicBezTo>
                  <a:cubicBezTo>
                    <a:pt x="4895217" y="8060514"/>
                    <a:pt x="4885022" y="8058310"/>
                    <a:pt x="4728005" y="8058310"/>
                  </a:cubicBezTo>
                  <a:cubicBezTo>
                    <a:pt x="4685127" y="8058310"/>
                    <a:pt x="4695136" y="8081190"/>
                    <a:pt x="4692986" y="7944575"/>
                  </a:cubicBezTo>
                  <a:cubicBezTo>
                    <a:pt x="4686163" y="7508028"/>
                    <a:pt x="4670684" y="7578950"/>
                    <a:pt x="4728005" y="7578897"/>
                  </a:cubicBezTo>
                  <a:close/>
                  <a:moveTo>
                    <a:pt x="4728005" y="8082968"/>
                  </a:moveTo>
                  <a:cubicBezTo>
                    <a:pt x="5174921" y="8082968"/>
                    <a:pt x="5112927" y="8077049"/>
                    <a:pt x="5113325" y="8126206"/>
                  </a:cubicBezTo>
                  <a:cubicBezTo>
                    <a:pt x="5114308" y="8242755"/>
                    <a:pt x="5114759" y="8261388"/>
                    <a:pt x="5119750" y="8569654"/>
                  </a:cubicBezTo>
                  <a:cubicBezTo>
                    <a:pt x="5030967" y="8570742"/>
                    <a:pt x="4966769" y="8569548"/>
                    <a:pt x="4699676" y="8569123"/>
                  </a:cubicBezTo>
                  <a:cubicBezTo>
                    <a:pt x="4692561" y="8021761"/>
                    <a:pt x="4680348" y="8082968"/>
                    <a:pt x="4728005" y="8082968"/>
                  </a:cubicBezTo>
                  <a:close/>
                  <a:moveTo>
                    <a:pt x="4728005" y="8593781"/>
                  </a:moveTo>
                  <a:cubicBezTo>
                    <a:pt x="4855074" y="8593781"/>
                    <a:pt x="5022312" y="8595480"/>
                    <a:pt x="5120149" y="8594286"/>
                  </a:cubicBezTo>
                  <a:cubicBezTo>
                    <a:pt x="5129414" y="9164820"/>
                    <a:pt x="5150176" y="9076194"/>
                    <a:pt x="5046499" y="9076194"/>
                  </a:cubicBezTo>
                  <a:cubicBezTo>
                    <a:pt x="4650984" y="9076194"/>
                    <a:pt x="4708385" y="9084077"/>
                    <a:pt x="4707588" y="9031788"/>
                  </a:cubicBezTo>
                  <a:cubicBezTo>
                    <a:pt x="4699676" y="8526151"/>
                    <a:pt x="4687756" y="8593781"/>
                    <a:pt x="4728005" y="8593781"/>
                  </a:cubicBezTo>
                  <a:close/>
                  <a:moveTo>
                    <a:pt x="5127583" y="7582214"/>
                  </a:moveTo>
                  <a:cubicBezTo>
                    <a:pt x="5127503" y="7577835"/>
                    <a:pt x="5348771" y="7576030"/>
                    <a:pt x="5523868" y="7577942"/>
                  </a:cubicBezTo>
                  <a:cubicBezTo>
                    <a:pt x="5556046" y="7578287"/>
                    <a:pt x="5549010" y="7523077"/>
                    <a:pt x="5555622" y="7945080"/>
                  </a:cubicBezTo>
                  <a:cubicBezTo>
                    <a:pt x="5557958" y="8093586"/>
                    <a:pt x="5631130" y="8058496"/>
                    <a:pt x="5205586" y="8060194"/>
                  </a:cubicBezTo>
                  <a:cubicBezTo>
                    <a:pt x="5108865" y="8060566"/>
                    <a:pt x="5136318" y="8139637"/>
                    <a:pt x="5127583" y="7582214"/>
                  </a:cubicBezTo>
                  <a:close/>
                  <a:moveTo>
                    <a:pt x="5205693" y="8084880"/>
                  </a:moveTo>
                  <a:cubicBezTo>
                    <a:pt x="5612890" y="8083234"/>
                    <a:pt x="5557878" y="8073997"/>
                    <a:pt x="5559020" y="8126233"/>
                  </a:cubicBezTo>
                  <a:cubicBezTo>
                    <a:pt x="5570251" y="8638851"/>
                    <a:pt x="5573144" y="8568938"/>
                    <a:pt x="5524186" y="8567664"/>
                  </a:cubicBezTo>
                  <a:cubicBezTo>
                    <a:pt x="5419951" y="8564797"/>
                    <a:pt x="5313831" y="8564664"/>
                    <a:pt x="5205347" y="8567770"/>
                  </a:cubicBezTo>
                  <a:cubicBezTo>
                    <a:pt x="5120149" y="8570105"/>
                    <a:pt x="5142185" y="8613848"/>
                    <a:pt x="5137220" y="8307042"/>
                  </a:cubicBezTo>
                  <a:cubicBezTo>
                    <a:pt x="5133052" y="8040129"/>
                    <a:pt x="5118449" y="8085251"/>
                    <a:pt x="5205693" y="8084880"/>
                  </a:cubicBezTo>
                  <a:close/>
                  <a:moveTo>
                    <a:pt x="5205932" y="8592427"/>
                  </a:moveTo>
                  <a:cubicBezTo>
                    <a:pt x="5319937" y="8589296"/>
                    <a:pt x="5415411" y="8589481"/>
                    <a:pt x="5523682" y="8592321"/>
                  </a:cubicBezTo>
                  <a:cubicBezTo>
                    <a:pt x="5574313" y="8593702"/>
                    <a:pt x="5563162" y="8577882"/>
                    <a:pt x="5564595" y="8669773"/>
                  </a:cubicBezTo>
                  <a:cubicBezTo>
                    <a:pt x="5571976" y="9140480"/>
                    <a:pt x="5586738" y="9077388"/>
                    <a:pt x="5524000" y="9077150"/>
                  </a:cubicBezTo>
                  <a:cubicBezTo>
                    <a:pt x="5089935" y="9075398"/>
                    <a:pt x="5149911" y="9091191"/>
                    <a:pt x="5148982" y="9031762"/>
                  </a:cubicBezTo>
                  <a:cubicBezTo>
                    <a:pt x="5140804" y="8527053"/>
                    <a:pt x="5116325" y="8595002"/>
                    <a:pt x="5205932" y="8592427"/>
                  </a:cubicBezTo>
                  <a:close/>
                  <a:moveTo>
                    <a:pt x="5569613" y="7582214"/>
                  </a:moveTo>
                  <a:cubicBezTo>
                    <a:pt x="5569560" y="7578366"/>
                    <a:pt x="5990776" y="7575420"/>
                    <a:pt x="5992740" y="7575420"/>
                  </a:cubicBezTo>
                  <a:cubicBezTo>
                    <a:pt x="5996298" y="7792936"/>
                    <a:pt x="5990643" y="7786593"/>
                    <a:pt x="5997148" y="8059452"/>
                  </a:cubicBezTo>
                  <a:cubicBezTo>
                    <a:pt x="5495088" y="8059558"/>
                    <a:pt x="5579782" y="8100008"/>
                    <a:pt x="5577339" y="7944628"/>
                  </a:cubicBezTo>
                  <a:cubicBezTo>
                    <a:pt x="5574525" y="7763342"/>
                    <a:pt x="5572428" y="7762439"/>
                    <a:pt x="5569613" y="7582214"/>
                  </a:cubicBezTo>
                  <a:close/>
                  <a:moveTo>
                    <a:pt x="5683194" y="8594471"/>
                  </a:moveTo>
                  <a:cubicBezTo>
                    <a:pt x="6069975" y="8594471"/>
                    <a:pt x="6004236" y="8562461"/>
                    <a:pt x="6005909" y="8669853"/>
                  </a:cubicBezTo>
                  <a:cubicBezTo>
                    <a:pt x="6012945" y="9121874"/>
                    <a:pt x="6026884" y="9076247"/>
                    <a:pt x="6001741" y="9076247"/>
                  </a:cubicBezTo>
                  <a:cubicBezTo>
                    <a:pt x="5529019" y="9076247"/>
                    <a:pt x="5592685" y="9096234"/>
                    <a:pt x="5591650" y="9031788"/>
                  </a:cubicBezTo>
                  <a:cubicBezTo>
                    <a:pt x="5583526" y="8511287"/>
                    <a:pt x="5558489" y="8594471"/>
                    <a:pt x="5683194" y="8594471"/>
                  </a:cubicBezTo>
                  <a:close/>
                  <a:moveTo>
                    <a:pt x="6014485" y="7575420"/>
                  </a:moveTo>
                  <a:cubicBezTo>
                    <a:pt x="6016370" y="7575420"/>
                    <a:pt x="6434665" y="7577198"/>
                    <a:pt x="6434744" y="7582640"/>
                  </a:cubicBezTo>
                  <a:cubicBezTo>
                    <a:pt x="6438993" y="7865452"/>
                    <a:pt x="6440294" y="7957740"/>
                    <a:pt x="6442099" y="8062822"/>
                  </a:cubicBezTo>
                  <a:cubicBezTo>
                    <a:pt x="6140730" y="8065025"/>
                    <a:pt x="6211406" y="8059797"/>
                    <a:pt x="6018945" y="8059452"/>
                  </a:cubicBezTo>
                  <a:cubicBezTo>
                    <a:pt x="6012228" y="7781656"/>
                    <a:pt x="6018069" y="7798405"/>
                    <a:pt x="6014485" y="7575420"/>
                  </a:cubicBezTo>
                  <a:close/>
                  <a:moveTo>
                    <a:pt x="6442524" y="8087533"/>
                  </a:moveTo>
                  <a:cubicBezTo>
                    <a:pt x="6448258" y="8412601"/>
                    <a:pt x="6441064" y="8009100"/>
                    <a:pt x="6450754" y="8568380"/>
                  </a:cubicBezTo>
                  <a:cubicBezTo>
                    <a:pt x="6365741" y="8568699"/>
                    <a:pt x="6261187" y="8568725"/>
                    <a:pt x="6161094" y="8568061"/>
                  </a:cubicBezTo>
                  <a:cubicBezTo>
                    <a:pt x="5979014" y="8566867"/>
                    <a:pt x="6035672" y="8657723"/>
                    <a:pt x="6020724" y="8124958"/>
                  </a:cubicBezTo>
                  <a:cubicBezTo>
                    <a:pt x="6018839" y="8059558"/>
                    <a:pt x="5960721" y="8090798"/>
                    <a:pt x="6442524" y="8087533"/>
                  </a:cubicBezTo>
                  <a:close/>
                  <a:moveTo>
                    <a:pt x="6449400" y="7219907"/>
                  </a:moveTo>
                  <a:cubicBezTo>
                    <a:pt x="6446666" y="7044991"/>
                    <a:pt x="6437108" y="7071746"/>
                    <a:pt x="6479694" y="7071295"/>
                  </a:cubicBezTo>
                  <a:cubicBezTo>
                    <a:pt x="6573920" y="7070287"/>
                    <a:pt x="6580690" y="7070472"/>
                    <a:pt x="6868678" y="7070313"/>
                  </a:cubicBezTo>
                  <a:cubicBezTo>
                    <a:pt x="6874280" y="7635087"/>
                    <a:pt x="6907148" y="7554584"/>
                    <a:pt x="6798347" y="7553124"/>
                  </a:cubicBezTo>
                  <a:cubicBezTo>
                    <a:pt x="6713148" y="7551982"/>
                    <a:pt x="6614940" y="7551531"/>
                    <a:pt x="6479508" y="7552805"/>
                  </a:cubicBezTo>
                  <a:cubicBezTo>
                    <a:pt x="6448046" y="7553124"/>
                    <a:pt x="6455321" y="7598379"/>
                    <a:pt x="6449400" y="7219907"/>
                  </a:cubicBezTo>
                  <a:close/>
                  <a:moveTo>
                    <a:pt x="6479667" y="7577516"/>
                  </a:moveTo>
                  <a:cubicBezTo>
                    <a:pt x="6911742" y="7573429"/>
                    <a:pt x="6877147" y="7580436"/>
                    <a:pt x="6877173" y="7582666"/>
                  </a:cubicBezTo>
                  <a:cubicBezTo>
                    <a:pt x="6885935" y="8142795"/>
                    <a:pt x="6915963" y="8062928"/>
                    <a:pt x="6798214" y="8062291"/>
                  </a:cubicBezTo>
                  <a:cubicBezTo>
                    <a:pt x="6709112" y="8061814"/>
                    <a:pt x="6589505" y="8061681"/>
                    <a:pt x="6479481" y="8062557"/>
                  </a:cubicBezTo>
                  <a:cubicBezTo>
                    <a:pt x="6458693" y="8062716"/>
                    <a:pt x="6464029" y="8080606"/>
                    <a:pt x="6461905" y="7944654"/>
                  </a:cubicBezTo>
                  <a:cubicBezTo>
                    <a:pt x="6455666" y="7527829"/>
                    <a:pt x="6447303" y="7577809"/>
                    <a:pt x="6479667" y="7577516"/>
                  </a:cubicBezTo>
                  <a:close/>
                  <a:moveTo>
                    <a:pt x="7275981" y="6536594"/>
                  </a:moveTo>
                  <a:cubicBezTo>
                    <a:pt x="6822693" y="6536594"/>
                    <a:pt x="6881554" y="6563030"/>
                    <a:pt x="6880492" y="6495293"/>
                  </a:cubicBezTo>
                  <a:cubicBezTo>
                    <a:pt x="6872315" y="5973226"/>
                    <a:pt x="6852588" y="6057658"/>
                    <a:pt x="6957461" y="6057658"/>
                  </a:cubicBezTo>
                  <a:cubicBezTo>
                    <a:pt x="7351914" y="6057658"/>
                    <a:pt x="7296080" y="6029337"/>
                    <a:pt x="7297699" y="6133464"/>
                  </a:cubicBezTo>
                  <a:cubicBezTo>
                    <a:pt x="7304974" y="6599075"/>
                    <a:pt x="7306328" y="6536594"/>
                    <a:pt x="7275981" y="6536594"/>
                  </a:cubicBezTo>
                  <a:close/>
                  <a:moveTo>
                    <a:pt x="7275981" y="6032044"/>
                  </a:moveTo>
                  <a:cubicBezTo>
                    <a:pt x="6802780" y="6032044"/>
                    <a:pt x="6874572" y="6058772"/>
                    <a:pt x="6872474" y="5951912"/>
                  </a:cubicBezTo>
                  <a:cubicBezTo>
                    <a:pt x="6862916" y="5470853"/>
                    <a:pt x="6844889" y="5547428"/>
                    <a:pt x="6957461" y="5547428"/>
                  </a:cubicBezTo>
                  <a:cubicBezTo>
                    <a:pt x="7338400" y="5547428"/>
                    <a:pt x="7288220" y="5528317"/>
                    <a:pt x="7288486" y="5589976"/>
                  </a:cubicBezTo>
                  <a:cubicBezTo>
                    <a:pt x="7290584" y="6084784"/>
                    <a:pt x="7309594" y="6032044"/>
                    <a:pt x="7275981" y="6032044"/>
                  </a:cubicBezTo>
                  <a:close/>
                  <a:moveTo>
                    <a:pt x="7275981" y="5522239"/>
                  </a:moveTo>
                  <a:cubicBezTo>
                    <a:pt x="6781355" y="5522239"/>
                    <a:pt x="6866527" y="5557674"/>
                    <a:pt x="6864191" y="5408610"/>
                  </a:cubicBezTo>
                  <a:cubicBezTo>
                    <a:pt x="6856119" y="4904884"/>
                    <a:pt x="6858854" y="5078340"/>
                    <a:pt x="6858296" y="5040888"/>
                  </a:cubicBezTo>
                  <a:cubicBezTo>
                    <a:pt x="6922733" y="5040649"/>
                    <a:pt x="6972966" y="5040729"/>
                    <a:pt x="7275981" y="5040782"/>
                  </a:cubicBezTo>
                  <a:cubicBezTo>
                    <a:pt x="7277839" y="5040782"/>
                    <a:pt x="7298151" y="5522239"/>
                    <a:pt x="7275981" y="5522239"/>
                  </a:cubicBezTo>
                  <a:close/>
                  <a:moveTo>
                    <a:pt x="7275981" y="5016151"/>
                  </a:moveTo>
                  <a:cubicBezTo>
                    <a:pt x="6980798" y="5016097"/>
                    <a:pt x="6923132" y="5016018"/>
                    <a:pt x="6857899" y="5016257"/>
                  </a:cubicBezTo>
                  <a:cubicBezTo>
                    <a:pt x="6855164" y="4857213"/>
                    <a:pt x="6849880" y="4760916"/>
                    <a:pt x="6848659" y="4535542"/>
                  </a:cubicBezTo>
                  <a:cubicBezTo>
                    <a:pt x="6851447" y="4535542"/>
                    <a:pt x="7267087" y="4534852"/>
                    <a:pt x="7270379" y="4534852"/>
                  </a:cubicBezTo>
                  <a:cubicBezTo>
                    <a:pt x="7272875" y="4654055"/>
                    <a:pt x="7278238" y="5016151"/>
                    <a:pt x="7275981" y="5016151"/>
                  </a:cubicBezTo>
                  <a:close/>
                  <a:moveTo>
                    <a:pt x="6848527" y="4510858"/>
                  </a:moveTo>
                  <a:cubicBezTo>
                    <a:pt x="6848527" y="4508469"/>
                    <a:pt x="6844172" y="4030993"/>
                    <a:pt x="6844146" y="4028976"/>
                  </a:cubicBezTo>
                  <a:cubicBezTo>
                    <a:pt x="7106114" y="4030967"/>
                    <a:pt x="7088937" y="4025923"/>
                    <a:pt x="7260715" y="4025605"/>
                  </a:cubicBezTo>
                  <a:cubicBezTo>
                    <a:pt x="7260742" y="4027490"/>
                    <a:pt x="7269688" y="4500825"/>
                    <a:pt x="7269742" y="4503612"/>
                  </a:cubicBezTo>
                  <a:cubicBezTo>
                    <a:pt x="7269927" y="4513539"/>
                    <a:pt x="7314027" y="4510274"/>
                    <a:pt x="6848527" y="4510858"/>
                  </a:cubicBezTo>
                  <a:close/>
                  <a:moveTo>
                    <a:pt x="6843827" y="4004318"/>
                  </a:moveTo>
                  <a:cubicBezTo>
                    <a:pt x="6840906" y="3795162"/>
                    <a:pt x="6837535" y="3796542"/>
                    <a:pt x="6833287" y="3520074"/>
                  </a:cubicBezTo>
                  <a:cubicBezTo>
                    <a:pt x="6905423" y="3518720"/>
                    <a:pt x="7002410" y="3518481"/>
                    <a:pt x="7116522" y="3520472"/>
                  </a:cubicBezTo>
                  <a:cubicBezTo>
                    <a:pt x="7296238" y="3523604"/>
                    <a:pt x="7251104" y="3430227"/>
                    <a:pt x="7259653" y="3960310"/>
                  </a:cubicBezTo>
                  <a:cubicBezTo>
                    <a:pt x="7260316" y="4004795"/>
                    <a:pt x="7330409" y="4008113"/>
                    <a:pt x="6843827" y="4004318"/>
                  </a:cubicBezTo>
                  <a:close/>
                  <a:moveTo>
                    <a:pt x="6832888" y="3495389"/>
                  </a:moveTo>
                  <a:cubicBezTo>
                    <a:pt x="6828003" y="3178231"/>
                    <a:pt x="6827419" y="3164747"/>
                    <a:pt x="6827658" y="3054701"/>
                  </a:cubicBezTo>
                  <a:cubicBezTo>
                    <a:pt x="6827764" y="3002041"/>
                    <a:pt x="6757938" y="3013135"/>
                    <a:pt x="7246670" y="3012392"/>
                  </a:cubicBezTo>
                  <a:cubicBezTo>
                    <a:pt x="7249166" y="3303406"/>
                    <a:pt x="7251688" y="3365038"/>
                    <a:pt x="7254263" y="3497167"/>
                  </a:cubicBezTo>
                  <a:cubicBezTo>
                    <a:pt x="7112459" y="3496929"/>
                    <a:pt x="7008330" y="3492071"/>
                    <a:pt x="6832888" y="3495389"/>
                  </a:cubicBezTo>
                  <a:close/>
                  <a:moveTo>
                    <a:pt x="6827658" y="2988716"/>
                  </a:moveTo>
                  <a:cubicBezTo>
                    <a:pt x="6826729" y="2748983"/>
                    <a:pt x="6819825" y="2706329"/>
                    <a:pt x="6816720" y="2506224"/>
                  </a:cubicBezTo>
                  <a:cubicBezTo>
                    <a:pt x="7288433" y="2505958"/>
                    <a:pt x="7241281" y="2503490"/>
                    <a:pt x="7241439" y="2511798"/>
                  </a:cubicBezTo>
                  <a:cubicBezTo>
                    <a:pt x="7241865" y="2540278"/>
                    <a:pt x="7240616" y="2413165"/>
                    <a:pt x="7246457" y="2987761"/>
                  </a:cubicBezTo>
                  <a:cubicBezTo>
                    <a:pt x="7109804" y="2987946"/>
                    <a:pt x="7000950" y="2990601"/>
                    <a:pt x="6827658" y="2988716"/>
                  </a:cubicBezTo>
                  <a:close/>
                  <a:moveTo>
                    <a:pt x="6816375" y="2481460"/>
                  </a:moveTo>
                  <a:cubicBezTo>
                    <a:pt x="6814675" y="2351135"/>
                    <a:pt x="6818498" y="2195117"/>
                    <a:pt x="6811091" y="1998888"/>
                  </a:cubicBezTo>
                  <a:cubicBezTo>
                    <a:pt x="7008039" y="2004435"/>
                    <a:pt x="7120584" y="1997242"/>
                    <a:pt x="7231032" y="1996525"/>
                  </a:cubicBezTo>
                  <a:cubicBezTo>
                    <a:pt x="7236103" y="2314825"/>
                    <a:pt x="7239156" y="2377757"/>
                    <a:pt x="7240961" y="2481327"/>
                  </a:cubicBezTo>
                  <a:lnTo>
                    <a:pt x="6816375" y="2481460"/>
                  </a:lnTo>
                  <a:close/>
                  <a:moveTo>
                    <a:pt x="6798267" y="2988371"/>
                  </a:moveTo>
                  <a:cubicBezTo>
                    <a:pt x="6300588" y="2982346"/>
                    <a:pt x="6382707" y="3033494"/>
                    <a:pt x="6380211" y="2873415"/>
                  </a:cubicBezTo>
                  <a:cubicBezTo>
                    <a:pt x="6377423" y="2696482"/>
                    <a:pt x="6379149" y="2691120"/>
                    <a:pt x="6376335" y="2511426"/>
                  </a:cubicBezTo>
                  <a:cubicBezTo>
                    <a:pt x="6376149" y="2499031"/>
                    <a:pt x="6334678" y="2506064"/>
                    <a:pt x="6794975" y="2506224"/>
                  </a:cubicBezTo>
                  <a:cubicBezTo>
                    <a:pt x="6797604" y="2689288"/>
                    <a:pt x="6814250" y="2988583"/>
                    <a:pt x="6798267" y="2988371"/>
                  </a:cubicBezTo>
                  <a:close/>
                  <a:moveTo>
                    <a:pt x="6369379" y="3519198"/>
                  </a:moveTo>
                  <a:cubicBezTo>
                    <a:pt x="6370679" y="3629403"/>
                    <a:pt x="6372432" y="3709163"/>
                    <a:pt x="6377264" y="4000442"/>
                  </a:cubicBezTo>
                  <a:cubicBezTo>
                    <a:pt x="6316252" y="4000098"/>
                    <a:pt x="5959075" y="4001000"/>
                    <a:pt x="5957110" y="4001000"/>
                  </a:cubicBezTo>
                  <a:cubicBezTo>
                    <a:pt x="5953128" y="3734326"/>
                    <a:pt x="5955783" y="3775918"/>
                    <a:pt x="5951296" y="3521746"/>
                  </a:cubicBezTo>
                  <a:cubicBezTo>
                    <a:pt x="6177608" y="3522038"/>
                    <a:pt x="6189980" y="3518215"/>
                    <a:pt x="6369379" y="3519198"/>
                  </a:cubicBezTo>
                  <a:close/>
                  <a:moveTo>
                    <a:pt x="6320314" y="3494433"/>
                  </a:moveTo>
                  <a:cubicBezTo>
                    <a:pt x="5884788" y="3494433"/>
                    <a:pt x="5951508" y="3524082"/>
                    <a:pt x="5949251" y="3416531"/>
                  </a:cubicBezTo>
                  <a:cubicBezTo>
                    <a:pt x="5939455" y="2947203"/>
                    <a:pt x="5925144" y="3014940"/>
                    <a:pt x="6001741" y="3014940"/>
                  </a:cubicBezTo>
                  <a:cubicBezTo>
                    <a:pt x="6417301" y="3014940"/>
                    <a:pt x="6360936" y="3000050"/>
                    <a:pt x="6362529" y="3055073"/>
                  </a:cubicBezTo>
                  <a:cubicBezTo>
                    <a:pt x="6377503" y="3565594"/>
                    <a:pt x="6375114" y="3494433"/>
                    <a:pt x="6320314" y="3494433"/>
                  </a:cubicBezTo>
                  <a:close/>
                  <a:moveTo>
                    <a:pt x="6320314" y="2989990"/>
                  </a:moveTo>
                  <a:cubicBezTo>
                    <a:pt x="5865274" y="2989990"/>
                    <a:pt x="5943490" y="3023460"/>
                    <a:pt x="5941127" y="2873362"/>
                  </a:cubicBezTo>
                  <a:cubicBezTo>
                    <a:pt x="5934251" y="2433709"/>
                    <a:pt x="5903745" y="2507259"/>
                    <a:pt x="6001741" y="2507259"/>
                  </a:cubicBezTo>
                  <a:cubicBezTo>
                    <a:pt x="6384751" y="2507259"/>
                    <a:pt x="6354351" y="2496536"/>
                    <a:pt x="6354590" y="2511877"/>
                  </a:cubicBezTo>
                  <a:cubicBezTo>
                    <a:pt x="6363299" y="3066354"/>
                    <a:pt x="6373600" y="2989990"/>
                    <a:pt x="6320314" y="2989990"/>
                  </a:cubicBezTo>
                  <a:close/>
                  <a:moveTo>
                    <a:pt x="6320314" y="2479495"/>
                  </a:moveTo>
                  <a:cubicBezTo>
                    <a:pt x="6160032" y="2479495"/>
                    <a:pt x="6159926" y="2482601"/>
                    <a:pt x="6001768" y="2482601"/>
                  </a:cubicBezTo>
                  <a:cubicBezTo>
                    <a:pt x="5904993" y="2482601"/>
                    <a:pt x="5933799" y="2556416"/>
                    <a:pt x="5924772" y="1996764"/>
                  </a:cubicBezTo>
                  <a:cubicBezTo>
                    <a:pt x="6079373" y="1994535"/>
                    <a:pt x="6180608" y="1999870"/>
                    <a:pt x="6347554" y="1999392"/>
                  </a:cubicBezTo>
                  <a:cubicBezTo>
                    <a:pt x="6359874" y="2557663"/>
                    <a:pt x="6362794" y="2479495"/>
                    <a:pt x="6320314" y="2479495"/>
                  </a:cubicBezTo>
                  <a:close/>
                  <a:moveTo>
                    <a:pt x="5927481" y="3417115"/>
                  </a:moveTo>
                  <a:cubicBezTo>
                    <a:pt x="5929578" y="3518109"/>
                    <a:pt x="6006600" y="3498945"/>
                    <a:pt x="5524027" y="3495707"/>
                  </a:cubicBezTo>
                  <a:cubicBezTo>
                    <a:pt x="5500504" y="3495548"/>
                    <a:pt x="5509265" y="3550120"/>
                    <a:pt x="5499468" y="3054383"/>
                  </a:cubicBezTo>
                  <a:cubicBezTo>
                    <a:pt x="5498380" y="3000103"/>
                    <a:pt x="5438722" y="3013719"/>
                    <a:pt x="5842494" y="3014781"/>
                  </a:cubicBezTo>
                  <a:cubicBezTo>
                    <a:pt x="5944977" y="3015073"/>
                    <a:pt x="5917551" y="2941789"/>
                    <a:pt x="5927481" y="3417115"/>
                  </a:cubicBezTo>
                  <a:close/>
                  <a:moveTo>
                    <a:pt x="5842468" y="2990096"/>
                  </a:moveTo>
                  <a:cubicBezTo>
                    <a:pt x="5426721" y="2988982"/>
                    <a:pt x="5498513" y="3020488"/>
                    <a:pt x="5496229" y="2873415"/>
                  </a:cubicBezTo>
                  <a:cubicBezTo>
                    <a:pt x="5489618" y="2452289"/>
                    <a:pt x="5473848" y="2508321"/>
                    <a:pt x="5524053" y="2507790"/>
                  </a:cubicBezTo>
                  <a:cubicBezTo>
                    <a:pt x="5946517" y="2503225"/>
                    <a:pt x="5911258" y="2508082"/>
                    <a:pt x="5911312" y="2511851"/>
                  </a:cubicBezTo>
                  <a:cubicBezTo>
                    <a:pt x="5919994" y="3068530"/>
                    <a:pt x="5952066" y="2990388"/>
                    <a:pt x="5842468" y="2990096"/>
                  </a:cubicBezTo>
                  <a:close/>
                  <a:moveTo>
                    <a:pt x="5842468" y="2482442"/>
                  </a:moveTo>
                  <a:cubicBezTo>
                    <a:pt x="5741896" y="2482176"/>
                    <a:pt x="5624412" y="2482043"/>
                    <a:pt x="5523868" y="2483132"/>
                  </a:cubicBezTo>
                  <a:cubicBezTo>
                    <a:pt x="5476502" y="2483636"/>
                    <a:pt x="5488078" y="2558725"/>
                    <a:pt x="5481414" y="1999763"/>
                  </a:cubicBezTo>
                  <a:cubicBezTo>
                    <a:pt x="5823007" y="2002975"/>
                    <a:pt x="5767304" y="1999843"/>
                    <a:pt x="5903002" y="1997136"/>
                  </a:cubicBezTo>
                  <a:cubicBezTo>
                    <a:pt x="5912029" y="2556018"/>
                    <a:pt x="5938180" y="2482548"/>
                    <a:pt x="5842468" y="2482442"/>
                  </a:cubicBezTo>
                  <a:close/>
                  <a:moveTo>
                    <a:pt x="5484308" y="3417115"/>
                  </a:moveTo>
                  <a:cubicBezTo>
                    <a:pt x="5486565" y="3520419"/>
                    <a:pt x="5561887" y="3495389"/>
                    <a:pt x="5065031" y="3495548"/>
                  </a:cubicBezTo>
                  <a:cubicBezTo>
                    <a:pt x="5059986" y="3170401"/>
                    <a:pt x="5060225" y="3162093"/>
                    <a:pt x="5056402" y="3054171"/>
                  </a:cubicBezTo>
                  <a:cubicBezTo>
                    <a:pt x="5054305" y="2995113"/>
                    <a:pt x="5007922" y="3012100"/>
                    <a:pt x="5364754" y="3012339"/>
                  </a:cubicBezTo>
                  <a:cubicBezTo>
                    <a:pt x="5507885" y="3012339"/>
                    <a:pt x="5473662" y="2931198"/>
                    <a:pt x="5484308" y="3417115"/>
                  </a:cubicBezTo>
                  <a:close/>
                  <a:moveTo>
                    <a:pt x="5054225" y="2987469"/>
                  </a:moveTo>
                  <a:cubicBezTo>
                    <a:pt x="5047401" y="2749938"/>
                    <a:pt x="5053588" y="2707523"/>
                    <a:pt x="5050508" y="2511373"/>
                  </a:cubicBezTo>
                  <a:cubicBezTo>
                    <a:pt x="5050402" y="2503702"/>
                    <a:pt x="5049101" y="2511373"/>
                    <a:pt x="5467821" y="2508321"/>
                  </a:cubicBezTo>
                  <a:cubicBezTo>
                    <a:pt x="5467874" y="2511002"/>
                    <a:pt x="5467927" y="2528599"/>
                    <a:pt x="5476423" y="2988212"/>
                  </a:cubicBezTo>
                  <a:cubicBezTo>
                    <a:pt x="5415597" y="2987548"/>
                    <a:pt x="5390958" y="2987708"/>
                    <a:pt x="5054225" y="2987469"/>
                  </a:cubicBezTo>
                  <a:close/>
                  <a:moveTo>
                    <a:pt x="5046499" y="4512238"/>
                  </a:moveTo>
                  <a:cubicBezTo>
                    <a:pt x="4588936" y="4512238"/>
                    <a:pt x="4637310" y="4514229"/>
                    <a:pt x="4637417" y="4503399"/>
                  </a:cubicBezTo>
                  <a:cubicBezTo>
                    <a:pt x="4638373" y="4391575"/>
                    <a:pt x="4637496" y="4372305"/>
                    <a:pt x="4632107" y="4029692"/>
                  </a:cubicBezTo>
                  <a:cubicBezTo>
                    <a:pt x="4882553" y="4029746"/>
                    <a:pt x="4918103" y="4028684"/>
                    <a:pt x="5050110" y="4028684"/>
                  </a:cubicBezTo>
                  <a:cubicBezTo>
                    <a:pt x="5059694" y="4570260"/>
                    <a:pt x="5066385" y="4512238"/>
                    <a:pt x="5046499" y="4512238"/>
                  </a:cubicBezTo>
                  <a:close/>
                  <a:moveTo>
                    <a:pt x="5046499" y="4004052"/>
                  </a:moveTo>
                  <a:cubicBezTo>
                    <a:pt x="4559386" y="4004052"/>
                    <a:pt x="4632000" y="4024198"/>
                    <a:pt x="4630992" y="3959753"/>
                  </a:cubicBezTo>
                  <a:cubicBezTo>
                    <a:pt x="4622814" y="3438057"/>
                    <a:pt x="4589972" y="3519649"/>
                    <a:pt x="4728005" y="3519649"/>
                  </a:cubicBezTo>
                  <a:cubicBezTo>
                    <a:pt x="4877137" y="3519649"/>
                    <a:pt x="4891022" y="3520180"/>
                    <a:pt x="5043684" y="3520180"/>
                  </a:cubicBezTo>
                  <a:cubicBezTo>
                    <a:pt x="5051835" y="4044636"/>
                    <a:pt x="5049738" y="4004052"/>
                    <a:pt x="5046499" y="4004052"/>
                  </a:cubicBezTo>
                  <a:close/>
                  <a:moveTo>
                    <a:pt x="4622150" y="3494619"/>
                  </a:moveTo>
                  <a:cubicBezTo>
                    <a:pt x="4617611" y="3197103"/>
                    <a:pt x="4617478" y="3166048"/>
                    <a:pt x="4614079" y="3054277"/>
                  </a:cubicBezTo>
                  <a:cubicBezTo>
                    <a:pt x="4612247" y="2993467"/>
                    <a:pt x="4547200" y="3011967"/>
                    <a:pt x="5033197" y="3012127"/>
                  </a:cubicBezTo>
                  <a:cubicBezTo>
                    <a:pt x="5038906" y="3192431"/>
                    <a:pt x="5036782" y="3074555"/>
                    <a:pt x="5043313" y="3495575"/>
                  </a:cubicBezTo>
                  <a:cubicBezTo>
                    <a:pt x="5010338" y="3495548"/>
                    <a:pt x="4655922" y="3494911"/>
                    <a:pt x="4622150" y="3494619"/>
                  </a:cubicBezTo>
                  <a:close/>
                  <a:moveTo>
                    <a:pt x="4607548" y="2481141"/>
                  </a:moveTo>
                  <a:cubicBezTo>
                    <a:pt x="4602052" y="2133167"/>
                    <a:pt x="4601494" y="2086770"/>
                    <a:pt x="4599424" y="1998834"/>
                  </a:cubicBezTo>
                  <a:cubicBezTo>
                    <a:pt x="4759547" y="2001781"/>
                    <a:pt x="4897182" y="1997932"/>
                    <a:pt x="5019551" y="1997693"/>
                  </a:cubicBezTo>
                  <a:cubicBezTo>
                    <a:pt x="5021462" y="2078516"/>
                    <a:pt x="5028286" y="2481247"/>
                    <a:pt x="5028339" y="2483663"/>
                  </a:cubicBezTo>
                  <a:cubicBezTo>
                    <a:pt x="4852073" y="2483371"/>
                    <a:pt x="4850480" y="2478991"/>
                    <a:pt x="4607548" y="2481141"/>
                  </a:cubicBezTo>
                  <a:close/>
                  <a:moveTo>
                    <a:pt x="4600406" y="3494407"/>
                  </a:moveTo>
                  <a:cubicBezTo>
                    <a:pt x="4334561" y="3491567"/>
                    <a:pt x="4292240" y="3494009"/>
                    <a:pt x="4177677" y="3494752"/>
                  </a:cubicBezTo>
                  <a:cubicBezTo>
                    <a:pt x="4168995" y="2925943"/>
                    <a:pt x="4151393" y="3013135"/>
                    <a:pt x="4250371" y="3011941"/>
                  </a:cubicBezTo>
                  <a:cubicBezTo>
                    <a:pt x="4645647" y="3007190"/>
                    <a:pt x="4590662" y="3000236"/>
                    <a:pt x="4592308" y="3055073"/>
                  </a:cubicBezTo>
                  <a:cubicBezTo>
                    <a:pt x="4596025" y="3178337"/>
                    <a:pt x="4596078" y="3211011"/>
                    <a:pt x="4600406" y="3494407"/>
                  </a:cubicBezTo>
                  <a:close/>
                  <a:moveTo>
                    <a:pt x="4568626" y="2481539"/>
                  </a:moveTo>
                  <a:cubicBezTo>
                    <a:pt x="4455549" y="2482760"/>
                    <a:pt x="4366607" y="2482787"/>
                    <a:pt x="4250344" y="2481539"/>
                  </a:cubicBezTo>
                  <a:cubicBezTo>
                    <a:pt x="4136259" y="2480159"/>
                    <a:pt x="4160021" y="2571917"/>
                    <a:pt x="4153437" y="1997215"/>
                  </a:cubicBezTo>
                  <a:cubicBezTo>
                    <a:pt x="4366235" y="1996923"/>
                    <a:pt x="4429902" y="1995304"/>
                    <a:pt x="4577626" y="1998410"/>
                  </a:cubicBezTo>
                  <a:cubicBezTo>
                    <a:pt x="4590237" y="2534970"/>
                    <a:pt x="4590529" y="2481300"/>
                    <a:pt x="4568626" y="2481539"/>
                  </a:cubicBezTo>
                  <a:close/>
                  <a:moveTo>
                    <a:pt x="4155932" y="3494884"/>
                  </a:moveTo>
                  <a:cubicBezTo>
                    <a:pt x="3660855" y="3497167"/>
                    <a:pt x="3735832" y="3516703"/>
                    <a:pt x="3734584" y="3416690"/>
                  </a:cubicBezTo>
                  <a:cubicBezTo>
                    <a:pt x="3728690" y="2944549"/>
                    <a:pt x="3708990" y="3010508"/>
                    <a:pt x="3772418" y="3010508"/>
                  </a:cubicBezTo>
                  <a:cubicBezTo>
                    <a:pt x="4210493" y="3010508"/>
                    <a:pt x="4150463" y="3003978"/>
                    <a:pt x="4150463" y="3054117"/>
                  </a:cubicBezTo>
                  <a:cubicBezTo>
                    <a:pt x="4150569" y="3165278"/>
                    <a:pt x="4150755" y="3156572"/>
                    <a:pt x="4155932" y="3494884"/>
                  </a:cubicBezTo>
                  <a:close/>
                  <a:moveTo>
                    <a:pt x="4090965" y="2988212"/>
                  </a:moveTo>
                  <a:cubicBezTo>
                    <a:pt x="3931904" y="2988212"/>
                    <a:pt x="3931824" y="2985850"/>
                    <a:pt x="3772418" y="2985850"/>
                  </a:cubicBezTo>
                  <a:cubicBezTo>
                    <a:pt x="3715017" y="2985850"/>
                    <a:pt x="3726486" y="3008756"/>
                    <a:pt x="3724363" y="2873468"/>
                  </a:cubicBezTo>
                  <a:cubicBezTo>
                    <a:pt x="3717433" y="2431692"/>
                    <a:pt x="3702193" y="2503596"/>
                    <a:pt x="3772418" y="2503596"/>
                  </a:cubicBezTo>
                  <a:cubicBezTo>
                    <a:pt x="4182934" y="2503596"/>
                    <a:pt x="4140029" y="2503808"/>
                    <a:pt x="4140162" y="2511904"/>
                  </a:cubicBezTo>
                  <a:cubicBezTo>
                    <a:pt x="4148738" y="3059638"/>
                    <a:pt x="4177943" y="2988212"/>
                    <a:pt x="4090965" y="2988212"/>
                  </a:cubicBezTo>
                  <a:close/>
                  <a:moveTo>
                    <a:pt x="3772418" y="2478965"/>
                  </a:moveTo>
                  <a:cubicBezTo>
                    <a:pt x="3695874" y="2478965"/>
                    <a:pt x="3725770" y="2553178"/>
                    <a:pt x="3711937" y="1997428"/>
                  </a:cubicBezTo>
                  <a:cubicBezTo>
                    <a:pt x="3754895" y="1997242"/>
                    <a:pt x="3781843" y="1997295"/>
                    <a:pt x="4090991" y="1997242"/>
                  </a:cubicBezTo>
                  <a:cubicBezTo>
                    <a:pt x="4145180" y="1997242"/>
                    <a:pt x="4130630" y="1920534"/>
                    <a:pt x="4139684" y="2480690"/>
                  </a:cubicBezTo>
                  <a:cubicBezTo>
                    <a:pt x="3875166" y="2479920"/>
                    <a:pt x="3908115" y="2478965"/>
                    <a:pt x="3772418" y="2478965"/>
                  </a:cubicBezTo>
                  <a:close/>
                  <a:moveTo>
                    <a:pt x="3712840" y="3417009"/>
                  </a:moveTo>
                  <a:cubicBezTo>
                    <a:pt x="3714061" y="3515137"/>
                    <a:pt x="3794348" y="3498229"/>
                    <a:pt x="3294784" y="3495548"/>
                  </a:cubicBezTo>
                  <a:cubicBezTo>
                    <a:pt x="3291173" y="3495522"/>
                    <a:pt x="3294784" y="3331461"/>
                    <a:pt x="3286420" y="3053640"/>
                  </a:cubicBezTo>
                  <a:cubicBezTo>
                    <a:pt x="3284482" y="2988079"/>
                    <a:pt x="3235046" y="3023673"/>
                    <a:pt x="3613490" y="3012817"/>
                  </a:cubicBezTo>
                  <a:cubicBezTo>
                    <a:pt x="3726380" y="3009552"/>
                    <a:pt x="3706787" y="2933667"/>
                    <a:pt x="3712840" y="3417009"/>
                  </a:cubicBezTo>
                  <a:close/>
                  <a:moveTo>
                    <a:pt x="3612905" y="2988106"/>
                  </a:moveTo>
                  <a:cubicBezTo>
                    <a:pt x="3532220" y="2990441"/>
                    <a:pt x="3441791" y="2991636"/>
                    <a:pt x="3294917" y="2988849"/>
                  </a:cubicBezTo>
                  <a:cubicBezTo>
                    <a:pt x="3281562" y="2988610"/>
                    <a:pt x="3284429" y="3004695"/>
                    <a:pt x="3282305" y="2873441"/>
                  </a:cubicBezTo>
                  <a:cubicBezTo>
                    <a:pt x="3275668" y="2450166"/>
                    <a:pt x="3271579" y="2507126"/>
                    <a:pt x="3294970" y="2506569"/>
                  </a:cubicBezTo>
                  <a:cubicBezTo>
                    <a:pt x="3748045" y="2496164"/>
                    <a:pt x="3699645" y="2507020"/>
                    <a:pt x="3699698" y="2511824"/>
                  </a:cubicBezTo>
                  <a:cubicBezTo>
                    <a:pt x="3702512" y="2690695"/>
                    <a:pt x="3699804" y="2692978"/>
                    <a:pt x="3702618" y="2873866"/>
                  </a:cubicBezTo>
                  <a:cubicBezTo>
                    <a:pt x="3704769" y="3009818"/>
                    <a:pt x="3728159" y="2984814"/>
                    <a:pt x="3612905" y="2988106"/>
                  </a:cubicBezTo>
                  <a:close/>
                  <a:moveTo>
                    <a:pt x="3613091" y="2479548"/>
                  </a:moveTo>
                  <a:cubicBezTo>
                    <a:pt x="3424029" y="2480823"/>
                    <a:pt x="3413967" y="2479177"/>
                    <a:pt x="3294492" y="2481911"/>
                  </a:cubicBezTo>
                  <a:cubicBezTo>
                    <a:pt x="3271845" y="2482442"/>
                    <a:pt x="3276040" y="2541393"/>
                    <a:pt x="3271446" y="2000347"/>
                  </a:cubicBezTo>
                  <a:cubicBezTo>
                    <a:pt x="3403479" y="1999179"/>
                    <a:pt x="3171698" y="2000905"/>
                    <a:pt x="3690166" y="1997534"/>
                  </a:cubicBezTo>
                  <a:cubicBezTo>
                    <a:pt x="3704238" y="2569528"/>
                    <a:pt x="3723035" y="2478673"/>
                    <a:pt x="3613091" y="2479548"/>
                  </a:cubicBezTo>
                  <a:close/>
                  <a:moveTo>
                    <a:pt x="3271818" y="3495415"/>
                  </a:moveTo>
                  <a:cubicBezTo>
                    <a:pt x="2783219" y="3492549"/>
                    <a:pt x="2852912" y="3531434"/>
                    <a:pt x="2850523" y="3416584"/>
                  </a:cubicBezTo>
                  <a:cubicBezTo>
                    <a:pt x="2847337" y="3264176"/>
                    <a:pt x="2845850" y="3151396"/>
                    <a:pt x="2845027" y="3054542"/>
                  </a:cubicBezTo>
                  <a:cubicBezTo>
                    <a:pt x="2844629" y="3006526"/>
                    <a:pt x="2777563" y="3004668"/>
                    <a:pt x="3263428" y="3013003"/>
                  </a:cubicBezTo>
                  <a:cubicBezTo>
                    <a:pt x="3270836" y="3278615"/>
                    <a:pt x="3269694" y="3319225"/>
                    <a:pt x="3271818" y="3495415"/>
                  </a:cubicBezTo>
                  <a:close/>
                  <a:moveTo>
                    <a:pt x="2844443" y="2989486"/>
                  </a:moveTo>
                  <a:cubicBezTo>
                    <a:pt x="2841788" y="2744497"/>
                    <a:pt x="2838602" y="2710815"/>
                    <a:pt x="2835363" y="2505879"/>
                  </a:cubicBezTo>
                  <a:cubicBezTo>
                    <a:pt x="2837779" y="2505879"/>
                    <a:pt x="3256047" y="2508161"/>
                    <a:pt x="3256127" y="2511904"/>
                  </a:cubicBezTo>
                  <a:cubicBezTo>
                    <a:pt x="3258543" y="2665267"/>
                    <a:pt x="3259074" y="2838485"/>
                    <a:pt x="3262818" y="2988291"/>
                  </a:cubicBezTo>
                  <a:cubicBezTo>
                    <a:pt x="3098553" y="2985611"/>
                    <a:pt x="2962670" y="2989274"/>
                    <a:pt x="2844443" y="2989486"/>
                  </a:cubicBezTo>
                  <a:close/>
                  <a:moveTo>
                    <a:pt x="2834991" y="2481221"/>
                  </a:moveTo>
                  <a:cubicBezTo>
                    <a:pt x="2829575" y="2138475"/>
                    <a:pt x="2828592" y="2092928"/>
                    <a:pt x="2828088" y="1998781"/>
                  </a:cubicBezTo>
                  <a:cubicBezTo>
                    <a:pt x="2997132" y="1998888"/>
                    <a:pt x="3023629" y="2002152"/>
                    <a:pt x="3249675" y="2000507"/>
                  </a:cubicBezTo>
                  <a:cubicBezTo>
                    <a:pt x="3249702" y="2002524"/>
                    <a:pt x="3255622" y="2480610"/>
                    <a:pt x="3255649" y="2482734"/>
                  </a:cubicBezTo>
                  <a:cubicBezTo>
                    <a:pt x="3098154" y="2485706"/>
                    <a:pt x="2964582" y="2481380"/>
                    <a:pt x="2834991" y="2481221"/>
                  </a:cubicBezTo>
                  <a:close/>
                  <a:moveTo>
                    <a:pt x="2828805" y="3417168"/>
                  </a:moveTo>
                  <a:cubicBezTo>
                    <a:pt x="2831141" y="3528514"/>
                    <a:pt x="2897092" y="3496238"/>
                    <a:pt x="2498682" y="3496238"/>
                  </a:cubicBezTo>
                  <a:cubicBezTo>
                    <a:pt x="2390412" y="3496238"/>
                    <a:pt x="2407350" y="3582130"/>
                    <a:pt x="2402943" y="3053348"/>
                  </a:cubicBezTo>
                  <a:cubicBezTo>
                    <a:pt x="2402492" y="2999280"/>
                    <a:pt x="2336674" y="3014118"/>
                    <a:pt x="2822964" y="3014118"/>
                  </a:cubicBezTo>
                  <a:cubicBezTo>
                    <a:pt x="2823999" y="3122173"/>
                    <a:pt x="2824557" y="3213214"/>
                    <a:pt x="2828805" y="3417168"/>
                  </a:cubicBezTo>
                  <a:close/>
                  <a:moveTo>
                    <a:pt x="2817043" y="2989513"/>
                  </a:moveTo>
                  <a:cubicBezTo>
                    <a:pt x="2541322" y="2989592"/>
                    <a:pt x="2476168" y="2989698"/>
                    <a:pt x="2402359" y="2989486"/>
                  </a:cubicBezTo>
                  <a:cubicBezTo>
                    <a:pt x="2402332" y="2988079"/>
                    <a:pt x="2396651" y="2551506"/>
                    <a:pt x="2395907" y="2504525"/>
                  </a:cubicBezTo>
                  <a:cubicBezTo>
                    <a:pt x="2397792" y="2504499"/>
                    <a:pt x="2813592" y="2501393"/>
                    <a:pt x="2813751" y="2511877"/>
                  </a:cubicBezTo>
                  <a:cubicBezTo>
                    <a:pt x="2821663" y="3023593"/>
                    <a:pt x="2827769" y="2989513"/>
                    <a:pt x="2817043" y="2989513"/>
                  </a:cubicBezTo>
                  <a:close/>
                  <a:moveTo>
                    <a:pt x="2395482" y="2479840"/>
                  </a:moveTo>
                  <a:cubicBezTo>
                    <a:pt x="2394102" y="2394798"/>
                    <a:pt x="2399199" y="2700198"/>
                    <a:pt x="2387146" y="1999896"/>
                  </a:cubicBezTo>
                  <a:cubicBezTo>
                    <a:pt x="2538773" y="2001966"/>
                    <a:pt x="2675718" y="1998861"/>
                    <a:pt x="2806317" y="1998781"/>
                  </a:cubicBezTo>
                  <a:cubicBezTo>
                    <a:pt x="2806848" y="2093008"/>
                    <a:pt x="2808175" y="2159975"/>
                    <a:pt x="2813247" y="2481194"/>
                  </a:cubicBezTo>
                  <a:cubicBezTo>
                    <a:pt x="2654079" y="2481168"/>
                    <a:pt x="2565907" y="2478115"/>
                    <a:pt x="2395482" y="2479840"/>
                  </a:cubicBezTo>
                  <a:close/>
                  <a:moveTo>
                    <a:pt x="2388500" y="3496371"/>
                  </a:moveTo>
                  <a:cubicBezTo>
                    <a:pt x="2029756" y="3497220"/>
                    <a:pt x="2133806" y="3496610"/>
                    <a:pt x="1965851" y="3495362"/>
                  </a:cubicBezTo>
                  <a:cubicBezTo>
                    <a:pt x="1964682" y="3367506"/>
                    <a:pt x="1966488" y="3343883"/>
                    <a:pt x="1959160" y="3014144"/>
                  </a:cubicBezTo>
                  <a:cubicBezTo>
                    <a:pt x="2084449" y="3013773"/>
                    <a:pt x="2094910" y="3012976"/>
                    <a:pt x="2380827" y="3014065"/>
                  </a:cubicBezTo>
                  <a:cubicBezTo>
                    <a:pt x="2383562" y="3310227"/>
                    <a:pt x="2386031" y="3368913"/>
                    <a:pt x="2388500" y="3496371"/>
                  </a:cubicBezTo>
                  <a:close/>
                  <a:moveTo>
                    <a:pt x="2339488" y="2989247"/>
                  </a:moveTo>
                  <a:cubicBezTo>
                    <a:pt x="1881368" y="2986752"/>
                    <a:pt x="1958894" y="3024496"/>
                    <a:pt x="1956532" y="2873415"/>
                  </a:cubicBezTo>
                  <a:cubicBezTo>
                    <a:pt x="1953691" y="2692739"/>
                    <a:pt x="1955788" y="2692474"/>
                    <a:pt x="1952947" y="2511426"/>
                  </a:cubicBezTo>
                  <a:cubicBezTo>
                    <a:pt x="1952788" y="2501207"/>
                    <a:pt x="1928123" y="2510550"/>
                    <a:pt x="2374163" y="2504764"/>
                  </a:cubicBezTo>
                  <a:cubicBezTo>
                    <a:pt x="2382712" y="3057143"/>
                    <a:pt x="2395536" y="2989459"/>
                    <a:pt x="2339488" y="2989247"/>
                  </a:cubicBezTo>
                  <a:close/>
                  <a:moveTo>
                    <a:pt x="1952469" y="2482017"/>
                  </a:moveTo>
                  <a:cubicBezTo>
                    <a:pt x="1943416" y="1921542"/>
                    <a:pt x="1914344" y="1998197"/>
                    <a:pt x="2021128" y="1997879"/>
                  </a:cubicBezTo>
                  <a:cubicBezTo>
                    <a:pt x="2156002" y="1997507"/>
                    <a:pt x="2234988" y="1997295"/>
                    <a:pt x="2339250" y="1999100"/>
                  </a:cubicBezTo>
                  <a:cubicBezTo>
                    <a:pt x="2375756" y="1999790"/>
                    <a:pt x="2365030" y="1941078"/>
                    <a:pt x="2373765" y="2480106"/>
                  </a:cubicBezTo>
                  <a:cubicBezTo>
                    <a:pt x="2218314" y="2482176"/>
                    <a:pt x="2300380" y="2481778"/>
                    <a:pt x="1952469" y="2482017"/>
                  </a:cubicBezTo>
                  <a:close/>
                  <a:moveTo>
                    <a:pt x="1944106" y="3495203"/>
                  </a:moveTo>
                  <a:cubicBezTo>
                    <a:pt x="1835570" y="3494646"/>
                    <a:pt x="1699103" y="3495415"/>
                    <a:pt x="1523581" y="3495495"/>
                  </a:cubicBezTo>
                  <a:cubicBezTo>
                    <a:pt x="1520289" y="3345874"/>
                    <a:pt x="1517952" y="3344600"/>
                    <a:pt x="1515483" y="3012764"/>
                  </a:cubicBezTo>
                  <a:cubicBezTo>
                    <a:pt x="1686438" y="3012339"/>
                    <a:pt x="1702899" y="3014648"/>
                    <a:pt x="1937362" y="3014171"/>
                  </a:cubicBezTo>
                  <a:cubicBezTo>
                    <a:pt x="1945115" y="3371567"/>
                    <a:pt x="1942832" y="3354660"/>
                    <a:pt x="1944106" y="3495203"/>
                  </a:cubicBezTo>
                  <a:close/>
                  <a:moveTo>
                    <a:pt x="1861881" y="2989619"/>
                  </a:moveTo>
                  <a:cubicBezTo>
                    <a:pt x="1702501" y="2989619"/>
                    <a:pt x="1703032" y="2988132"/>
                    <a:pt x="1543467" y="2988132"/>
                  </a:cubicBezTo>
                  <a:cubicBezTo>
                    <a:pt x="1506669" y="2988132"/>
                    <a:pt x="1515934" y="3010641"/>
                    <a:pt x="1513784" y="2873441"/>
                  </a:cubicBezTo>
                  <a:cubicBezTo>
                    <a:pt x="1507173" y="2451599"/>
                    <a:pt x="1494933" y="2507763"/>
                    <a:pt x="1543467" y="2507763"/>
                  </a:cubicBezTo>
                  <a:cubicBezTo>
                    <a:pt x="1965532" y="2507763"/>
                    <a:pt x="1931044" y="2502481"/>
                    <a:pt x="1931203" y="2511877"/>
                  </a:cubicBezTo>
                  <a:cubicBezTo>
                    <a:pt x="1939938" y="3068158"/>
                    <a:pt x="1960328" y="2989619"/>
                    <a:pt x="1861881" y="2989619"/>
                  </a:cubicBezTo>
                  <a:close/>
                  <a:moveTo>
                    <a:pt x="1861881" y="2482070"/>
                  </a:moveTo>
                  <a:cubicBezTo>
                    <a:pt x="1697722" y="2482070"/>
                    <a:pt x="1698174" y="2483079"/>
                    <a:pt x="1543467" y="2483079"/>
                  </a:cubicBezTo>
                  <a:cubicBezTo>
                    <a:pt x="1482641" y="2483079"/>
                    <a:pt x="1519837" y="2541738"/>
                    <a:pt x="1501146" y="1996552"/>
                  </a:cubicBezTo>
                  <a:cubicBezTo>
                    <a:pt x="1611700" y="1995915"/>
                    <a:pt x="1702023" y="1998197"/>
                    <a:pt x="1922282" y="1998065"/>
                  </a:cubicBezTo>
                  <a:cubicBezTo>
                    <a:pt x="1931840" y="2560238"/>
                    <a:pt x="1954195" y="2482017"/>
                    <a:pt x="1861881" y="2482070"/>
                  </a:cubicBezTo>
                  <a:close/>
                  <a:moveTo>
                    <a:pt x="1501810" y="3495548"/>
                  </a:moveTo>
                  <a:cubicBezTo>
                    <a:pt x="1011193" y="3496796"/>
                    <a:pt x="1082665" y="3525117"/>
                    <a:pt x="1080621" y="3416584"/>
                  </a:cubicBezTo>
                  <a:cubicBezTo>
                    <a:pt x="1078231" y="3288754"/>
                    <a:pt x="1076373" y="3174196"/>
                    <a:pt x="1075231" y="3054542"/>
                  </a:cubicBezTo>
                  <a:cubicBezTo>
                    <a:pt x="1074727" y="2998988"/>
                    <a:pt x="1007422" y="3014887"/>
                    <a:pt x="1493739" y="3012843"/>
                  </a:cubicBezTo>
                  <a:cubicBezTo>
                    <a:pt x="1496155" y="3341389"/>
                    <a:pt x="1498810" y="3362675"/>
                    <a:pt x="1501810" y="3495548"/>
                  </a:cubicBezTo>
                  <a:close/>
                  <a:moveTo>
                    <a:pt x="1384193" y="2989353"/>
                  </a:moveTo>
                  <a:cubicBezTo>
                    <a:pt x="1259674" y="2991211"/>
                    <a:pt x="1165236" y="2990866"/>
                    <a:pt x="1074541" y="2989274"/>
                  </a:cubicBezTo>
                  <a:cubicBezTo>
                    <a:pt x="1074514" y="2987203"/>
                    <a:pt x="1068195" y="2528254"/>
                    <a:pt x="1067797" y="2505560"/>
                  </a:cubicBezTo>
                  <a:cubicBezTo>
                    <a:pt x="1532183" y="2501818"/>
                    <a:pt x="1487207" y="2509966"/>
                    <a:pt x="1487234" y="2511851"/>
                  </a:cubicBezTo>
                  <a:cubicBezTo>
                    <a:pt x="1496102" y="3076386"/>
                    <a:pt x="1526050" y="2987044"/>
                    <a:pt x="1384193" y="2989353"/>
                  </a:cubicBezTo>
                  <a:close/>
                  <a:moveTo>
                    <a:pt x="1067399" y="2480876"/>
                  </a:moveTo>
                  <a:cubicBezTo>
                    <a:pt x="1058425" y="1973805"/>
                    <a:pt x="1051018" y="2001091"/>
                    <a:pt x="1065965" y="2001037"/>
                  </a:cubicBezTo>
                  <a:cubicBezTo>
                    <a:pt x="1265674" y="2000507"/>
                    <a:pt x="1282879" y="2001542"/>
                    <a:pt x="1384618" y="1998622"/>
                  </a:cubicBezTo>
                  <a:cubicBezTo>
                    <a:pt x="1506138" y="1995278"/>
                    <a:pt x="1478446" y="1912199"/>
                    <a:pt x="1486809" y="2482946"/>
                  </a:cubicBezTo>
                  <a:cubicBezTo>
                    <a:pt x="1367201" y="2482309"/>
                    <a:pt x="1318456" y="2478832"/>
                    <a:pt x="1067399" y="2480876"/>
                  </a:cubicBezTo>
                  <a:close/>
                  <a:moveTo>
                    <a:pt x="747790" y="4028498"/>
                  </a:moveTo>
                  <a:cubicBezTo>
                    <a:pt x="854415" y="4026481"/>
                    <a:pt x="955730" y="4026375"/>
                    <a:pt x="1065779" y="4028604"/>
                  </a:cubicBezTo>
                  <a:cubicBezTo>
                    <a:pt x="1068355" y="4028657"/>
                    <a:pt x="1077355" y="4511521"/>
                    <a:pt x="1065833" y="4511734"/>
                  </a:cubicBezTo>
                  <a:cubicBezTo>
                    <a:pt x="1049531" y="4511973"/>
                    <a:pt x="656166" y="4518555"/>
                    <a:pt x="655980" y="4501834"/>
                  </a:cubicBezTo>
                  <a:cubicBezTo>
                    <a:pt x="650697" y="3940297"/>
                    <a:pt x="604951" y="4031179"/>
                    <a:pt x="747790" y="4028498"/>
                  </a:cubicBezTo>
                  <a:close/>
                  <a:moveTo>
                    <a:pt x="747498" y="4536631"/>
                  </a:moveTo>
                  <a:cubicBezTo>
                    <a:pt x="853114" y="4537905"/>
                    <a:pt x="960907" y="4538064"/>
                    <a:pt x="1066098" y="4536365"/>
                  </a:cubicBezTo>
                  <a:cubicBezTo>
                    <a:pt x="1076718" y="4536206"/>
                    <a:pt x="1075417" y="4480360"/>
                    <a:pt x="1084577" y="5018114"/>
                  </a:cubicBezTo>
                  <a:cubicBezTo>
                    <a:pt x="883567" y="5021591"/>
                    <a:pt x="789792" y="5019229"/>
                    <a:pt x="664078" y="5018805"/>
                  </a:cubicBezTo>
                  <a:cubicBezTo>
                    <a:pt x="655025" y="4451323"/>
                    <a:pt x="625793" y="4535144"/>
                    <a:pt x="747498" y="4536631"/>
                  </a:cubicBezTo>
                  <a:close/>
                  <a:moveTo>
                    <a:pt x="1085055" y="5046754"/>
                  </a:moveTo>
                  <a:cubicBezTo>
                    <a:pt x="1090949" y="5423501"/>
                    <a:pt x="1091453" y="5452538"/>
                    <a:pt x="1092329" y="5522452"/>
                  </a:cubicBezTo>
                  <a:cubicBezTo>
                    <a:pt x="763375" y="5521549"/>
                    <a:pt x="801554" y="5522744"/>
                    <a:pt x="671990" y="5523327"/>
                  </a:cubicBezTo>
                  <a:cubicBezTo>
                    <a:pt x="662087" y="4890126"/>
                    <a:pt x="665060" y="5080145"/>
                    <a:pt x="664476" y="5043463"/>
                  </a:cubicBezTo>
                  <a:cubicBezTo>
                    <a:pt x="1122172" y="5045108"/>
                    <a:pt x="1084949" y="5040490"/>
                    <a:pt x="1085055" y="5046754"/>
                  </a:cubicBezTo>
                  <a:close/>
                  <a:moveTo>
                    <a:pt x="747684" y="5547428"/>
                  </a:moveTo>
                  <a:cubicBezTo>
                    <a:pt x="1155970" y="5544110"/>
                    <a:pt x="1092515" y="5537103"/>
                    <a:pt x="1093126" y="5590029"/>
                  </a:cubicBezTo>
                  <a:cubicBezTo>
                    <a:pt x="1094400" y="5701907"/>
                    <a:pt x="1094692" y="5713930"/>
                    <a:pt x="1099578" y="6031486"/>
                  </a:cubicBezTo>
                  <a:cubicBezTo>
                    <a:pt x="816953" y="6033026"/>
                    <a:pt x="805457" y="6031752"/>
                    <a:pt x="680964" y="6031274"/>
                  </a:cubicBezTo>
                  <a:cubicBezTo>
                    <a:pt x="670423" y="5473746"/>
                    <a:pt x="642015" y="5548437"/>
                    <a:pt x="747684" y="5547428"/>
                  </a:cubicBezTo>
                  <a:close/>
                  <a:moveTo>
                    <a:pt x="747498" y="6562154"/>
                  </a:moveTo>
                  <a:cubicBezTo>
                    <a:pt x="848972" y="6563242"/>
                    <a:pt x="964518" y="6563189"/>
                    <a:pt x="1066018" y="6562632"/>
                  </a:cubicBezTo>
                  <a:cubicBezTo>
                    <a:pt x="1129606" y="6562286"/>
                    <a:pt x="1099312" y="6501318"/>
                    <a:pt x="1114897" y="7045283"/>
                  </a:cubicBezTo>
                  <a:cubicBezTo>
                    <a:pt x="794837" y="7046875"/>
                    <a:pt x="862619" y="7046027"/>
                    <a:pt x="693894" y="7044912"/>
                  </a:cubicBezTo>
                  <a:cubicBezTo>
                    <a:pt x="679477" y="6482022"/>
                    <a:pt x="667662" y="6561305"/>
                    <a:pt x="747498" y="6562154"/>
                  </a:cubicBezTo>
                  <a:close/>
                  <a:moveTo>
                    <a:pt x="747498" y="7070074"/>
                  </a:moveTo>
                  <a:cubicBezTo>
                    <a:pt x="853990" y="7071083"/>
                    <a:pt x="957933" y="7071029"/>
                    <a:pt x="1066018" y="7070287"/>
                  </a:cubicBezTo>
                  <a:cubicBezTo>
                    <a:pt x="1130880" y="7069835"/>
                    <a:pt x="1115667" y="6991216"/>
                    <a:pt x="1125305" y="7554079"/>
                  </a:cubicBezTo>
                  <a:cubicBezTo>
                    <a:pt x="982067" y="7555247"/>
                    <a:pt x="1031424" y="7556654"/>
                    <a:pt x="704992" y="7554902"/>
                  </a:cubicBezTo>
                  <a:cubicBezTo>
                    <a:pt x="695487" y="6995515"/>
                    <a:pt x="671592" y="7069357"/>
                    <a:pt x="747498" y="7070074"/>
                  </a:cubicBezTo>
                  <a:close/>
                  <a:moveTo>
                    <a:pt x="747551" y="7579852"/>
                  </a:moveTo>
                  <a:cubicBezTo>
                    <a:pt x="1149996" y="7582533"/>
                    <a:pt x="1125650" y="7574092"/>
                    <a:pt x="1125782" y="7582586"/>
                  </a:cubicBezTo>
                  <a:cubicBezTo>
                    <a:pt x="1128597" y="7762651"/>
                    <a:pt x="1124667" y="7761271"/>
                    <a:pt x="1127535" y="7945105"/>
                  </a:cubicBezTo>
                  <a:cubicBezTo>
                    <a:pt x="1129712" y="8084481"/>
                    <a:pt x="1145960" y="8060991"/>
                    <a:pt x="1065912" y="8061416"/>
                  </a:cubicBezTo>
                  <a:cubicBezTo>
                    <a:pt x="958995" y="8062000"/>
                    <a:pt x="854043" y="8062318"/>
                    <a:pt x="747790" y="8060460"/>
                  </a:cubicBezTo>
                  <a:cubicBezTo>
                    <a:pt x="701514" y="8059664"/>
                    <a:pt x="712319" y="8081535"/>
                    <a:pt x="710169" y="7944575"/>
                  </a:cubicBezTo>
                  <a:cubicBezTo>
                    <a:pt x="703584" y="7523316"/>
                    <a:pt x="688185" y="7579454"/>
                    <a:pt x="747551" y="7579852"/>
                  </a:cubicBezTo>
                  <a:close/>
                  <a:moveTo>
                    <a:pt x="747551" y="8593728"/>
                  </a:moveTo>
                  <a:cubicBezTo>
                    <a:pt x="1208884" y="8596196"/>
                    <a:pt x="1140730" y="8561585"/>
                    <a:pt x="1142403" y="8669747"/>
                  </a:cubicBezTo>
                  <a:cubicBezTo>
                    <a:pt x="1145190" y="8848378"/>
                    <a:pt x="1142881" y="8851563"/>
                    <a:pt x="1145721" y="9032213"/>
                  </a:cubicBezTo>
                  <a:cubicBezTo>
                    <a:pt x="1146624" y="9089173"/>
                    <a:pt x="1162687" y="9077733"/>
                    <a:pt x="1066018" y="9077203"/>
                  </a:cubicBezTo>
                  <a:cubicBezTo>
                    <a:pt x="675441" y="9075106"/>
                    <a:pt x="729232" y="9089492"/>
                    <a:pt x="728329" y="9031655"/>
                  </a:cubicBezTo>
                  <a:cubicBezTo>
                    <a:pt x="720683" y="8541838"/>
                    <a:pt x="698328" y="8593463"/>
                    <a:pt x="747551" y="8593728"/>
                  </a:cubicBezTo>
                  <a:close/>
                  <a:moveTo>
                    <a:pt x="729152" y="9099259"/>
                  </a:moveTo>
                  <a:cubicBezTo>
                    <a:pt x="829644" y="9101463"/>
                    <a:pt x="804607" y="9101383"/>
                    <a:pt x="1146916" y="9102206"/>
                  </a:cubicBezTo>
                  <a:cubicBezTo>
                    <a:pt x="1149332" y="9227062"/>
                    <a:pt x="1154509" y="9359351"/>
                    <a:pt x="1154881" y="9580876"/>
                  </a:cubicBezTo>
                  <a:cubicBezTo>
                    <a:pt x="696894" y="9584088"/>
                    <a:pt x="734834" y="9588627"/>
                    <a:pt x="734382" y="9574745"/>
                  </a:cubicBezTo>
                  <a:cubicBezTo>
                    <a:pt x="726311" y="9324182"/>
                    <a:pt x="730267" y="9224382"/>
                    <a:pt x="729152" y="9099259"/>
                  </a:cubicBezTo>
                  <a:close/>
                  <a:moveTo>
                    <a:pt x="1160085" y="8487982"/>
                  </a:moveTo>
                  <a:cubicBezTo>
                    <a:pt x="1146279" y="8016320"/>
                    <a:pt x="1130508" y="8085702"/>
                    <a:pt x="1225186" y="8085702"/>
                  </a:cubicBezTo>
                  <a:cubicBezTo>
                    <a:pt x="1629223" y="8085702"/>
                    <a:pt x="1573362" y="8075218"/>
                    <a:pt x="1574451" y="8128143"/>
                  </a:cubicBezTo>
                  <a:cubicBezTo>
                    <a:pt x="1585256" y="8638506"/>
                    <a:pt x="1590673" y="8568566"/>
                    <a:pt x="1543467" y="8568566"/>
                  </a:cubicBezTo>
                  <a:cubicBezTo>
                    <a:pt x="1385733" y="8568566"/>
                    <a:pt x="1384831" y="8565460"/>
                    <a:pt x="1225186" y="8565460"/>
                  </a:cubicBezTo>
                  <a:cubicBezTo>
                    <a:pt x="1145642" y="8565434"/>
                    <a:pt x="1162820" y="8581704"/>
                    <a:pt x="1160085" y="8487982"/>
                  </a:cubicBezTo>
                  <a:close/>
                  <a:moveTo>
                    <a:pt x="1225212" y="8590092"/>
                  </a:moveTo>
                  <a:cubicBezTo>
                    <a:pt x="1381804" y="8590092"/>
                    <a:pt x="1384751" y="8593198"/>
                    <a:pt x="1543493" y="8593198"/>
                  </a:cubicBezTo>
                  <a:cubicBezTo>
                    <a:pt x="1590301" y="8593198"/>
                    <a:pt x="1580132" y="8577803"/>
                    <a:pt x="1581566" y="8669800"/>
                  </a:cubicBezTo>
                  <a:cubicBezTo>
                    <a:pt x="1588894" y="9138489"/>
                    <a:pt x="1611037" y="9074336"/>
                    <a:pt x="1543493" y="9074336"/>
                  </a:cubicBezTo>
                  <a:cubicBezTo>
                    <a:pt x="1111950" y="9074336"/>
                    <a:pt x="1168554" y="9099737"/>
                    <a:pt x="1167492" y="9031788"/>
                  </a:cubicBezTo>
                  <a:cubicBezTo>
                    <a:pt x="1159421" y="8518427"/>
                    <a:pt x="1149306" y="8590092"/>
                    <a:pt x="1225212" y="8590092"/>
                  </a:cubicBezTo>
                  <a:close/>
                  <a:moveTo>
                    <a:pt x="1225212" y="9102286"/>
                  </a:moveTo>
                  <a:cubicBezTo>
                    <a:pt x="1665438" y="9102286"/>
                    <a:pt x="1590832" y="9062047"/>
                    <a:pt x="1592584" y="9213181"/>
                  </a:cubicBezTo>
                  <a:cubicBezTo>
                    <a:pt x="1597682" y="9656894"/>
                    <a:pt x="1619002" y="9583849"/>
                    <a:pt x="1543493" y="9583796"/>
                  </a:cubicBezTo>
                  <a:cubicBezTo>
                    <a:pt x="1521749" y="9583796"/>
                    <a:pt x="1176705" y="9582681"/>
                    <a:pt x="1176705" y="9575170"/>
                  </a:cubicBezTo>
                  <a:cubicBezTo>
                    <a:pt x="1175537" y="9031045"/>
                    <a:pt x="1139641" y="9102286"/>
                    <a:pt x="1225212" y="9102286"/>
                  </a:cubicBezTo>
                  <a:close/>
                  <a:moveTo>
                    <a:pt x="1225212" y="9605268"/>
                  </a:moveTo>
                  <a:cubicBezTo>
                    <a:pt x="1382654" y="9605268"/>
                    <a:pt x="1381884" y="9608428"/>
                    <a:pt x="1543493" y="9608428"/>
                  </a:cubicBezTo>
                  <a:cubicBezTo>
                    <a:pt x="1611833" y="9608480"/>
                    <a:pt x="1595956" y="9527578"/>
                    <a:pt x="1605434" y="10089247"/>
                  </a:cubicBezTo>
                  <a:cubicBezTo>
                    <a:pt x="1447276" y="10088663"/>
                    <a:pt x="1316650" y="10090920"/>
                    <a:pt x="1182838" y="10090336"/>
                  </a:cubicBezTo>
                  <a:cubicBezTo>
                    <a:pt x="1174263" y="9526702"/>
                    <a:pt x="1159766" y="9605268"/>
                    <a:pt x="1225212" y="9605268"/>
                  </a:cubicBezTo>
                  <a:close/>
                  <a:moveTo>
                    <a:pt x="1225212" y="10115073"/>
                  </a:moveTo>
                  <a:cubicBezTo>
                    <a:pt x="1637294" y="10115073"/>
                    <a:pt x="1605780" y="10109738"/>
                    <a:pt x="1605912" y="10118922"/>
                  </a:cubicBezTo>
                  <a:cubicBezTo>
                    <a:pt x="1614700" y="10680060"/>
                    <a:pt x="1640773" y="10598840"/>
                    <a:pt x="1543493" y="10598840"/>
                  </a:cubicBezTo>
                  <a:cubicBezTo>
                    <a:pt x="1386371" y="10598840"/>
                    <a:pt x="1388786" y="10596743"/>
                    <a:pt x="1225212" y="10596743"/>
                  </a:cubicBezTo>
                  <a:cubicBezTo>
                    <a:pt x="1184564" y="10596743"/>
                    <a:pt x="1195529" y="10619358"/>
                    <a:pt x="1193379" y="10480858"/>
                  </a:cubicBezTo>
                  <a:cubicBezTo>
                    <a:pt x="1186768" y="10059095"/>
                    <a:pt x="1156687" y="10115073"/>
                    <a:pt x="1225212" y="10115073"/>
                  </a:cubicBezTo>
                  <a:close/>
                  <a:moveTo>
                    <a:pt x="1614355" y="9212809"/>
                  </a:moveTo>
                  <a:cubicBezTo>
                    <a:pt x="1612736" y="9071151"/>
                    <a:pt x="1527271" y="9095783"/>
                    <a:pt x="2021021" y="9098436"/>
                  </a:cubicBezTo>
                  <a:cubicBezTo>
                    <a:pt x="2032916" y="9098517"/>
                    <a:pt x="2034137" y="9039565"/>
                    <a:pt x="2042580" y="9583530"/>
                  </a:cubicBezTo>
                  <a:cubicBezTo>
                    <a:pt x="1571397" y="9585813"/>
                    <a:pt x="1618497" y="9586928"/>
                    <a:pt x="1618470" y="9575170"/>
                  </a:cubicBezTo>
                  <a:cubicBezTo>
                    <a:pt x="1618178" y="9435183"/>
                    <a:pt x="1616745" y="9422841"/>
                    <a:pt x="1614355" y="9212809"/>
                  </a:cubicBezTo>
                  <a:close/>
                  <a:moveTo>
                    <a:pt x="2042952" y="9608215"/>
                  </a:moveTo>
                  <a:cubicBezTo>
                    <a:pt x="2051421" y="10154065"/>
                    <a:pt x="2061643" y="10090442"/>
                    <a:pt x="2021021" y="10090575"/>
                  </a:cubicBezTo>
                  <a:cubicBezTo>
                    <a:pt x="1909910" y="10091026"/>
                    <a:pt x="1813560" y="10091185"/>
                    <a:pt x="1702740" y="10089991"/>
                  </a:cubicBezTo>
                  <a:cubicBezTo>
                    <a:pt x="1612736" y="10089009"/>
                    <a:pt x="1620887" y="10171715"/>
                    <a:pt x="1618550" y="9608480"/>
                  </a:cubicBezTo>
                  <a:cubicBezTo>
                    <a:pt x="1889997" y="9608719"/>
                    <a:pt x="1912352" y="9608905"/>
                    <a:pt x="2042952" y="9608215"/>
                  </a:cubicBezTo>
                  <a:close/>
                  <a:moveTo>
                    <a:pt x="1702554" y="10114702"/>
                  </a:moveTo>
                  <a:cubicBezTo>
                    <a:pt x="2076458" y="10118736"/>
                    <a:pt x="2050226" y="10110614"/>
                    <a:pt x="2050359" y="10118869"/>
                  </a:cubicBezTo>
                  <a:cubicBezTo>
                    <a:pt x="2059041" y="10673903"/>
                    <a:pt x="2070059" y="10598601"/>
                    <a:pt x="2021207" y="10597858"/>
                  </a:cubicBezTo>
                  <a:cubicBezTo>
                    <a:pt x="1557751" y="10591010"/>
                    <a:pt x="1637507" y="10639317"/>
                    <a:pt x="1635038" y="10480858"/>
                  </a:cubicBezTo>
                  <a:cubicBezTo>
                    <a:pt x="1628161" y="10040595"/>
                    <a:pt x="1598186" y="10113587"/>
                    <a:pt x="1702554" y="10114702"/>
                  </a:cubicBezTo>
                  <a:close/>
                  <a:moveTo>
                    <a:pt x="2052908" y="9098623"/>
                  </a:moveTo>
                  <a:cubicBezTo>
                    <a:pt x="2113628" y="9098941"/>
                    <a:pt x="2470380" y="9099234"/>
                    <a:pt x="2473832" y="9099234"/>
                  </a:cubicBezTo>
                  <a:cubicBezTo>
                    <a:pt x="2473858" y="9101303"/>
                    <a:pt x="2480947" y="9519403"/>
                    <a:pt x="2482089" y="9581141"/>
                  </a:cubicBezTo>
                  <a:cubicBezTo>
                    <a:pt x="2340497" y="9581301"/>
                    <a:pt x="2480575" y="9581912"/>
                    <a:pt x="2064324" y="9583451"/>
                  </a:cubicBezTo>
                  <a:cubicBezTo>
                    <a:pt x="2057103" y="9118476"/>
                    <a:pt x="2057315" y="9289677"/>
                    <a:pt x="2052908" y="9098623"/>
                  </a:cubicBezTo>
                  <a:close/>
                  <a:moveTo>
                    <a:pt x="2482566" y="9605773"/>
                  </a:moveTo>
                  <a:cubicBezTo>
                    <a:pt x="2491726" y="10089991"/>
                    <a:pt x="2490186" y="9946156"/>
                    <a:pt x="2492655" y="10089460"/>
                  </a:cubicBezTo>
                  <a:cubicBezTo>
                    <a:pt x="2474814" y="10089460"/>
                    <a:pt x="2568403" y="10089195"/>
                    <a:pt x="2071679" y="10090416"/>
                  </a:cubicBezTo>
                  <a:cubicBezTo>
                    <a:pt x="2069555" y="9951757"/>
                    <a:pt x="2070829" y="10002373"/>
                    <a:pt x="2064723" y="9608109"/>
                  </a:cubicBezTo>
                  <a:cubicBezTo>
                    <a:pt x="2514214" y="9606198"/>
                    <a:pt x="2351516" y="9605906"/>
                    <a:pt x="2482566" y="9605773"/>
                  </a:cubicBezTo>
                  <a:close/>
                  <a:moveTo>
                    <a:pt x="2488169" y="8593861"/>
                  </a:moveTo>
                  <a:cubicBezTo>
                    <a:pt x="2678213" y="8594047"/>
                    <a:pt x="2677470" y="8589774"/>
                    <a:pt x="2909331" y="8591366"/>
                  </a:cubicBezTo>
                  <a:cubicBezTo>
                    <a:pt x="2912305" y="8850821"/>
                    <a:pt x="2915597" y="8813555"/>
                    <a:pt x="2919500" y="9073062"/>
                  </a:cubicBezTo>
                  <a:cubicBezTo>
                    <a:pt x="2635547" y="9072452"/>
                    <a:pt x="2693400" y="9074575"/>
                    <a:pt x="2495204" y="9074575"/>
                  </a:cubicBezTo>
                  <a:cubicBezTo>
                    <a:pt x="2492151" y="8888962"/>
                    <a:pt x="2491275" y="8762593"/>
                    <a:pt x="2488169" y="8593861"/>
                  </a:cubicBezTo>
                  <a:close/>
                  <a:moveTo>
                    <a:pt x="2498682" y="9099234"/>
                  </a:moveTo>
                  <a:cubicBezTo>
                    <a:pt x="3000716" y="9099234"/>
                    <a:pt x="2919393" y="9058623"/>
                    <a:pt x="2921464" y="9213074"/>
                  </a:cubicBezTo>
                  <a:cubicBezTo>
                    <a:pt x="2923562" y="9381302"/>
                    <a:pt x="2925075" y="9429185"/>
                    <a:pt x="2926137" y="9575223"/>
                  </a:cubicBezTo>
                  <a:cubicBezTo>
                    <a:pt x="2926217" y="9586822"/>
                    <a:pt x="2960121" y="9581195"/>
                    <a:pt x="2503886" y="9581115"/>
                  </a:cubicBezTo>
                  <a:cubicBezTo>
                    <a:pt x="2503806" y="9576762"/>
                    <a:pt x="2494302" y="9099234"/>
                    <a:pt x="2498682" y="9099234"/>
                  </a:cubicBezTo>
                  <a:close/>
                  <a:moveTo>
                    <a:pt x="2926376" y="9606543"/>
                  </a:moveTo>
                  <a:cubicBezTo>
                    <a:pt x="2926403" y="9608879"/>
                    <a:pt x="2931952" y="10085054"/>
                    <a:pt x="2931978" y="10087761"/>
                  </a:cubicBezTo>
                  <a:cubicBezTo>
                    <a:pt x="2760253" y="10085346"/>
                    <a:pt x="2643778" y="10089301"/>
                    <a:pt x="2514373" y="10089460"/>
                  </a:cubicBezTo>
                  <a:cubicBezTo>
                    <a:pt x="2511612" y="9928054"/>
                    <a:pt x="2513285" y="10088239"/>
                    <a:pt x="2504338" y="9605773"/>
                  </a:cubicBezTo>
                  <a:cubicBezTo>
                    <a:pt x="2653283" y="9605800"/>
                    <a:pt x="2759138" y="9607737"/>
                    <a:pt x="2926376" y="9606543"/>
                  </a:cubicBezTo>
                  <a:close/>
                  <a:moveTo>
                    <a:pt x="2932376" y="10112446"/>
                  </a:moveTo>
                  <a:cubicBezTo>
                    <a:pt x="2935536" y="10318470"/>
                    <a:pt x="2933491" y="10268437"/>
                    <a:pt x="2938828" y="10595920"/>
                  </a:cubicBezTo>
                  <a:cubicBezTo>
                    <a:pt x="2838894" y="10597274"/>
                    <a:pt x="2719844" y="10596372"/>
                    <a:pt x="2520002" y="10596318"/>
                  </a:cubicBezTo>
                  <a:cubicBezTo>
                    <a:pt x="2519975" y="10593292"/>
                    <a:pt x="2514904" y="10120966"/>
                    <a:pt x="2514878" y="10118445"/>
                  </a:cubicBezTo>
                  <a:cubicBezTo>
                    <a:pt x="2514745" y="10109606"/>
                    <a:pt x="2923402" y="10112314"/>
                    <a:pt x="2932376" y="10112446"/>
                  </a:cubicBezTo>
                  <a:close/>
                  <a:moveTo>
                    <a:pt x="2931075" y="8591552"/>
                  </a:moveTo>
                  <a:cubicBezTo>
                    <a:pt x="3175813" y="8593728"/>
                    <a:pt x="2986565" y="8591791"/>
                    <a:pt x="3353273" y="8594100"/>
                  </a:cubicBezTo>
                  <a:cubicBezTo>
                    <a:pt x="3356751" y="8862738"/>
                    <a:pt x="3356035" y="8917363"/>
                    <a:pt x="3358716" y="9074070"/>
                  </a:cubicBezTo>
                  <a:cubicBezTo>
                    <a:pt x="3015717" y="9073221"/>
                    <a:pt x="3213488" y="9073938"/>
                    <a:pt x="2941217" y="9073142"/>
                  </a:cubicBezTo>
                  <a:cubicBezTo>
                    <a:pt x="2937288" y="8816102"/>
                    <a:pt x="2933837" y="8835134"/>
                    <a:pt x="2931075" y="8591552"/>
                  </a:cubicBezTo>
                  <a:close/>
                  <a:moveTo>
                    <a:pt x="2976263" y="9097959"/>
                  </a:moveTo>
                  <a:cubicBezTo>
                    <a:pt x="3437835" y="9099817"/>
                    <a:pt x="3358105" y="9066135"/>
                    <a:pt x="3361637" y="9214375"/>
                  </a:cubicBezTo>
                  <a:cubicBezTo>
                    <a:pt x="3364637" y="9338197"/>
                    <a:pt x="3366017" y="9434653"/>
                    <a:pt x="3367929" y="9575408"/>
                  </a:cubicBezTo>
                  <a:cubicBezTo>
                    <a:pt x="3368035" y="9584752"/>
                    <a:pt x="2947988" y="9584406"/>
                    <a:pt x="2947935" y="9575090"/>
                  </a:cubicBezTo>
                  <a:cubicBezTo>
                    <a:pt x="2943926" y="9029134"/>
                    <a:pt x="2924119" y="9097720"/>
                    <a:pt x="2976263" y="9097959"/>
                  </a:cubicBezTo>
                  <a:close/>
                  <a:moveTo>
                    <a:pt x="2976396" y="9606091"/>
                  </a:moveTo>
                  <a:cubicBezTo>
                    <a:pt x="3087906" y="9605030"/>
                    <a:pt x="3183141" y="9605189"/>
                    <a:pt x="3294678" y="9605507"/>
                  </a:cubicBezTo>
                  <a:cubicBezTo>
                    <a:pt x="3389966" y="9605773"/>
                    <a:pt x="3367876" y="9519616"/>
                    <a:pt x="3377513" y="10087602"/>
                  </a:cubicBezTo>
                  <a:cubicBezTo>
                    <a:pt x="3261145" y="10088451"/>
                    <a:pt x="3195912" y="10092353"/>
                    <a:pt x="2953749" y="10088106"/>
                  </a:cubicBezTo>
                  <a:cubicBezTo>
                    <a:pt x="2945651" y="9534134"/>
                    <a:pt x="2938350" y="9606490"/>
                    <a:pt x="2976396" y="9606091"/>
                  </a:cubicBezTo>
                  <a:close/>
                  <a:moveTo>
                    <a:pt x="2976131" y="10113189"/>
                  </a:moveTo>
                  <a:cubicBezTo>
                    <a:pt x="3368247" y="10120568"/>
                    <a:pt x="3377779" y="10102253"/>
                    <a:pt x="3378044" y="10118869"/>
                  </a:cubicBezTo>
                  <a:cubicBezTo>
                    <a:pt x="3380806" y="10294794"/>
                    <a:pt x="3376956" y="10303632"/>
                    <a:pt x="3379744" y="10481389"/>
                  </a:cubicBezTo>
                  <a:cubicBezTo>
                    <a:pt x="3381921" y="10621269"/>
                    <a:pt x="3403904" y="10600273"/>
                    <a:pt x="3295076" y="10596664"/>
                  </a:cubicBezTo>
                  <a:cubicBezTo>
                    <a:pt x="2892658" y="10583472"/>
                    <a:pt x="2961396" y="10645290"/>
                    <a:pt x="2958714" y="10480938"/>
                  </a:cubicBezTo>
                  <a:cubicBezTo>
                    <a:pt x="2952050" y="10057556"/>
                    <a:pt x="2943288" y="10112578"/>
                    <a:pt x="2976131" y="10113189"/>
                  </a:cubicBezTo>
                  <a:close/>
                  <a:moveTo>
                    <a:pt x="3380938" y="9098756"/>
                  </a:moveTo>
                  <a:cubicBezTo>
                    <a:pt x="3726327" y="9099180"/>
                    <a:pt x="3455225" y="9099207"/>
                    <a:pt x="3804650" y="9099950"/>
                  </a:cubicBezTo>
                  <a:cubicBezTo>
                    <a:pt x="3813332" y="9659018"/>
                    <a:pt x="3825491" y="9584247"/>
                    <a:pt x="3772418" y="9584247"/>
                  </a:cubicBezTo>
                  <a:cubicBezTo>
                    <a:pt x="3770347" y="9584247"/>
                    <a:pt x="3389806" y="9582734"/>
                    <a:pt x="3389700" y="9574931"/>
                  </a:cubicBezTo>
                  <a:cubicBezTo>
                    <a:pt x="3385160" y="9239856"/>
                    <a:pt x="3383700" y="9248270"/>
                    <a:pt x="3380938" y="9098756"/>
                  </a:cubicBezTo>
                  <a:close/>
                  <a:moveTo>
                    <a:pt x="3772418" y="9608931"/>
                  </a:moveTo>
                  <a:cubicBezTo>
                    <a:pt x="3822996" y="9608931"/>
                    <a:pt x="3809535" y="9531693"/>
                    <a:pt x="3819385" y="10087416"/>
                  </a:cubicBezTo>
                  <a:cubicBezTo>
                    <a:pt x="3788640" y="10087231"/>
                    <a:pt x="3764639" y="10087283"/>
                    <a:pt x="3453977" y="10087337"/>
                  </a:cubicBezTo>
                  <a:cubicBezTo>
                    <a:pt x="3385399" y="10087337"/>
                    <a:pt x="3397824" y="10167097"/>
                    <a:pt x="3390125" y="9605640"/>
                  </a:cubicBezTo>
                  <a:cubicBezTo>
                    <a:pt x="3618269" y="9605773"/>
                    <a:pt x="3623605" y="9608931"/>
                    <a:pt x="3772418" y="9608931"/>
                  </a:cubicBezTo>
                  <a:close/>
                  <a:moveTo>
                    <a:pt x="3825332" y="9031735"/>
                  </a:moveTo>
                  <a:cubicBezTo>
                    <a:pt x="3817261" y="8513437"/>
                    <a:pt x="3777861" y="8588632"/>
                    <a:pt x="3931452" y="8592560"/>
                  </a:cubicBezTo>
                  <a:cubicBezTo>
                    <a:pt x="4036537" y="8595241"/>
                    <a:pt x="4144038" y="8595029"/>
                    <a:pt x="4236857" y="8593437"/>
                  </a:cubicBezTo>
                  <a:cubicBezTo>
                    <a:pt x="4242353" y="9047793"/>
                    <a:pt x="4240707" y="8959459"/>
                    <a:pt x="4242831" y="9075690"/>
                  </a:cubicBezTo>
                  <a:cubicBezTo>
                    <a:pt x="3757789" y="9088032"/>
                    <a:pt x="3826049" y="9076911"/>
                    <a:pt x="3825332" y="9031735"/>
                  </a:cubicBezTo>
                  <a:close/>
                  <a:moveTo>
                    <a:pt x="4243282" y="9100375"/>
                  </a:moveTo>
                  <a:cubicBezTo>
                    <a:pt x="4246521" y="9261515"/>
                    <a:pt x="4249468" y="9249597"/>
                    <a:pt x="4252468" y="9582548"/>
                  </a:cubicBezTo>
                  <a:cubicBezTo>
                    <a:pt x="4194643" y="9583079"/>
                    <a:pt x="3833934" y="9584220"/>
                    <a:pt x="3832049" y="9584220"/>
                  </a:cubicBezTo>
                  <a:cubicBezTo>
                    <a:pt x="3832315" y="9451428"/>
                    <a:pt x="3832262" y="9478130"/>
                    <a:pt x="3826368" y="9100030"/>
                  </a:cubicBezTo>
                  <a:cubicBezTo>
                    <a:pt x="3943612" y="9100534"/>
                    <a:pt x="4076150" y="9104595"/>
                    <a:pt x="4243282" y="9100375"/>
                  </a:cubicBezTo>
                  <a:close/>
                  <a:moveTo>
                    <a:pt x="4250344" y="9607206"/>
                  </a:moveTo>
                  <a:cubicBezTo>
                    <a:pt x="4253026" y="9607206"/>
                    <a:pt x="4260646" y="10087283"/>
                    <a:pt x="4260672" y="10089380"/>
                  </a:cubicBezTo>
                  <a:cubicBezTo>
                    <a:pt x="4013359" y="10093601"/>
                    <a:pt x="3955108" y="10088557"/>
                    <a:pt x="3841103" y="10087549"/>
                  </a:cubicBezTo>
                  <a:cubicBezTo>
                    <a:pt x="3838607" y="9944776"/>
                    <a:pt x="3831784" y="9806568"/>
                    <a:pt x="3831996" y="9608852"/>
                  </a:cubicBezTo>
                  <a:cubicBezTo>
                    <a:pt x="3833881" y="9608879"/>
                    <a:pt x="4211130" y="9607578"/>
                    <a:pt x="4250344" y="9607206"/>
                  </a:cubicBezTo>
                  <a:close/>
                  <a:moveTo>
                    <a:pt x="4261177" y="10118922"/>
                  </a:moveTo>
                  <a:cubicBezTo>
                    <a:pt x="4269646" y="10659092"/>
                    <a:pt x="4274080" y="10597593"/>
                    <a:pt x="4250344" y="10597327"/>
                  </a:cubicBezTo>
                  <a:cubicBezTo>
                    <a:pt x="3766896" y="10592151"/>
                    <a:pt x="3847501" y="10636159"/>
                    <a:pt x="3845085" y="10480911"/>
                  </a:cubicBezTo>
                  <a:cubicBezTo>
                    <a:pt x="3842271" y="10300846"/>
                    <a:pt x="3844554" y="10304403"/>
                    <a:pt x="3841634" y="10118445"/>
                  </a:cubicBezTo>
                  <a:cubicBezTo>
                    <a:pt x="3841501" y="10108809"/>
                    <a:pt x="4261150" y="10116852"/>
                    <a:pt x="4261177" y="10118922"/>
                  </a:cubicBezTo>
                  <a:close/>
                  <a:moveTo>
                    <a:pt x="4265027" y="9099817"/>
                  </a:moveTo>
                  <a:cubicBezTo>
                    <a:pt x="4345898" y="9097800"/>
                    <a:pt x="4360102" y="9098145"/>
                    <a:pt x="4686906" y="9098091"/>
                  </a:cubicBezTo>
                  <a:cubicBezTo>
                    <a:pt x="4690676" y="9318847"/>
                    <a:pt x="4688180" y="9121582"/>
                    <a:pt x="4695110" y="9583690"/>
                  </a:cubicBezTo>
                  <a:cubicBezTo>
                    <a:pt x="4225653" y="9582761"/>
                    <a:pt x="4274293" y="9584353"/>
                    <a:pt x="4274213" y="9575037"/>
                  </a:cubicBezTo>
                  <a:cubicBezTo>
                    <a:pt x="4271823" y="9288509"/>
                    <a:pt x="4267761" y="9232902"/>
                    <a:pt x="4265027" y="9099817"/>
                  </a:cubicBezTo>
                  <a:close/>
                  <a:moveTo>
                    <a:pt x="4695482" y="9608348"/>
                  </a:moveTo>
                  <a:cubicBezTo>
                    <a:pt x="4702305" y="10063183"/>
                    <a:pt x="4699039" y="9824777"/>
                    <a:pt x="4703261" y="10090389"/>
                  </a:cubicBezTo>
                  <a:cubicBezTo>
                    <a:pt x="4561165" y="10090150"/>
                    <a:pt x="4460302" y="10086328"/>
                    <a:pt x="4282443" y="10089009"/>
                  </a:cubicBezTo>
                  <a:cubicBezTo>
                    <a:pt x="4280134" y="9947749"/>
                    <a:pt x="4276045" y="9785599"/>
                    <a:pt x="4274505" y="9606968"/>
                  </a:cubicBezTo>
                  <a:cubicBezTo>
                    <a:pt x="4490834" y="9605083"/>
                    <a:pt x="4560555" y="9608109"/>
                    <a:pt x="4695482" y="9608348"/>
                  </a:cubicBezTo>
                  <a:close/>
                  <a:moveTo>
                    <a:pt x="4703659" y="10115047"/>
                  </a:moveTo>
                  <a:cubicBezTo>
                    <a:pt x="4706765" y="10339492"/>
                    <a:pt x="4703181" y="10238072"/>
                    <a:pt x="4708757" y="10595788"/>
                  </a:cubicBezTo>
                  <a:cubicBezTo>
                    <a:pt x="4549404" y="10596000"/>
                    <a:pt x="4508569" y="10599610"/>
                    <a:pt x="4289930" y="10597725"/>
                  </a:cubicBezTo>
                  <a:cubicBezTo>
                    <a:pt x="4286240" y="10455695"/>
                    <a:pt x="4285683" y="10296758"/>
                    <a:pt x="4282895" y="10118497"/>
                  </a:cubicBezTo>
                  <a:cubicBezTo>
                    <a:pt x="4282762" y="10108279"/>
                    <a:pt x="4264894" y="10114383"/>
                    <a:pt x="4703659" y="10115047"/>
                  </a:cubicBezTo>
                  <a:close/>
                  <a:moveTo>
                    <a:pt x="4708650" y="9098118"/>
                  </a:moveTo>
                  <a:cubicBezTo>
                    <a:pt x="4844374" y="9098091"/>
                    <a:pt x="4855180" y="9100242"/>
                    <a:pt x="5128353" y="9100932"/>
                  </a:cubicBezTo>
                  <a:cubicBezTo>
                    <a:pt x="5128379" y="9103055"/>
                    <a:pt x="5136769" y="9563968"/>
                    <a:pt x="5137167" y="9583371"/>
                  </a:cubicBezTo>
                  <a:cubicBezTo>
                    <a:pt x="4930422" y="9583318"/>
                    <a:pt x="4790610" y="9583796"/>
                    <a:pt x="4716828" y="9583716"/>
                  </a:cubicBezTo>
                  <a:cubicBezTo>
                    <a:pt x="4710217" y="9141861"/>
                    <a:pt x="4711863" y="9287580"/>
                    <a:pt x="4708650" y="9098118"/>
                  </a:cubicBezTo>
                  <a:close/>
                  <a:moveTo>
                    <a:pt x="4728005" y="9608374"/>
                  </a:moveTo>
                  <a:cubicBezTo>
                    <a:pt x="5223508" y="9608374"/>
                    <a:pt x="5137406" y="9571799"/>
                    <a:pt x="5140300" y="9756508"/>
                  </a:cubicBezTo>
                  <a:cubicBezTo>
                    <a:pt x="5143141" y="9938432"/>
                    <a:pt x="5143699" y="9925877"/>
                    <a:pt x="5146380" y="10091823"/>
                  </a:cubicBezTo>
                  <a:cubicBezTo>
                    <a:pt x="4943565" y="10093016"/>
                    <a:pt x="4902784" y="10090416"/>
                    <a:pt x="4725005" y="10090416"/>
                  </a:cubicBezTo>
                  <a:cubicBezTo>
                    <a:pt x="4716536" y="9551573"/>
                    <a:pt x="4711836" y="9608374"/>
                    <a:pt x="4728005" y="9608374"/>
                  </a:cubicBezTo>
                  <a:close/>
                  <a:moveTo>
                    <a:pt x="4728005" y="10115073"/>
                  </a:moveTo>
                  <a:cubicBezTo>
                    <a:pt x="4729890" y="10115073"/>
                    <a:pt x="5146778" y="10116083"/>
                    <a:pt x="5146831" y="10118922"/>
                  </a:cubicBezTo>
                  <a:cubicBezTo>
                    <a:pt x="5146884" y="10122107"/>
                    <a:pt x="5152646" y="10595761"/>
                    <a:pt x="5152672" y="10598946"/>
                  </a:cubicBezTo>
                  <a:cubicBezTo>
                    <a:pt x="4860543" y="10600459"/>
                    <a:pt x="4931723" y="10595814"/>
                    <a:pt x="4730501" y="10595788"/>
                  </a:cubicBezTo>
                  <a:cubicBezTo>
                    <a:pt x="4722138" y="10061590"/>
                    <a:pt x="4726120" y="10115073"/>
                    <a:pt x="4728005" y="10115073"/>
                  </a:cubicBezTo>
                  <a:close/>
                  <a:moveTo>
                    <a:pt x="5205586" y="9101224"/>
                  </a:moveTo>
                  <a:cubicBezTo>
                    <a:pt x="5362762" y="9101861"/>
                    <a:pt x="5367913" y="9101250"/>
                    <a:pt x="5523894" y="9101861"/>
                  </a:cubicBezTo>
                  <a:cubicBezTo>
                    <a:pt x="5588039" y="9102126"/>
                    <a:pt x="5571604" y="9026082"/>
                    <a:pt x="5578163" y="9582575"/>
                  </a:cubicBezTo>
                  <a:cubicBezTo>
                    <a:pt x="5115662" y="9584698"/>
                    <a:pt x="5158991" y="9587167"/>
                    <a:pt x="5158752" y="9574904"/>
                  </a:cubicBezTo>
                  <a:cubicBezTo>
                    <a:pt x="5147867" y="9025816"/>
                    <a:pt x="5130875" y="9100905"/>
                    <a:pt x="5205586" y="9101224"/>
                  </a:cubicBezTo>
                  <a:close/>
                  <a:moveTo>
                    <a:pt x="5578481" y="9607206"/>
                  </a:moveTo>
                  <a:cubicBezTo>
                    <a:pt x="5579941" y="9729701"/>
                    <a:pt x="5581481" y="9832474"/>
                    <a:pt x="5584667" y="9937901"/>
                  </a:cubicBezTo>
                  <a:cubicBezTo>
                    <a:pt x="5590588" y="10132804"/>
                    <a:pt x="5665300" y="10087655"/>
                    <a:pt x="5205533" y="10091397"/>
                  </a:cubicBezTo>
                  <a:cubicBezTo>
                    <a:pt x="5151690" y="10091823"/>
                    <a:pt x="5170594" y="10165584"/>
                    <a:pt x="5159442" y="9608029"/>
                  </a:cubicBezTo>
                  <a:cubicBezTo>
                    <a:pt x="5546064" y="9608082"/>
                    <a:pt x="5395313" y="9608082"/>
                    <a:pt x="5578481" y="9607206"/>
                  </a:cubicBezTo>
                  <a:close/>
                  <a:moveTo>
                    <a:pt x="5205746" y="10116083"/>
                  </a:moveTo>
                  <a:cubicBezTo>
                    <a:pt x="5207631" y="10116056"/>
                    <a:pt x="5588729" y="10112314"/>
                    <a:pt x="5588835" y="10118922"/>
                  </a:cubicBezTo>
                  <a:cubicBezTo>
                    <a:pt x="5597517" y="10675283"/>
                    <a:pt x="5627147" y="10596531"/>
                    <a:pt x="5523868" y="10597380"/>
                  </a:cubicBezTo>
                  <a:cubicBezTo>
                    <a:pt x="5365019" y="10598680"/>
                    <a:pt x="5355355" y="10597407"/>
                    <a:pt x="5205586" y="10598601"/>
                  </a:cubicBezTo>
                  <a:cubicBezTo>
                    <a:pt x="5164593" y="10598867"/>
                    <a:pt x="5175027" y="10620578"/>
                    <a:pt x="5172850" y="10480911"/>
                  </a:cubicBezTo>
                  <a:cubicBezTo>
                    <a:pt x="5166452" y="10060634"/>
                    <a:pt x="5153734" y="10116507"/>
                    <a:pt x="5205746" y="10116083"/>
                  </a:cubicBezTo>
                  <a:close/>
                  <a:moveTo>
                    <a:pt x="5592791" y="9102047"/>
                  </a:moveTo>
                  <a:cubicBezTo>
                    <a:pt x="5856964" y="9102525"/>
                    <a:pt x="5818997" y="9100879"/>
                    <a:pt x="6001768" y="9100879"/>
                  </a:cubicBezTo>
                  <a:cubicBezTo>
                    <a:pt x="6023432" y="9100879"/>
                    <a:pt x="6013476" y="9043627"/>
                    <a:pt x="6022105" y="9584964"/>
                  </a:cubicBezTo>
                  <a:cubicBezTo>
                    <a:pt x="5857999" y="9585415"/>
                    <a:pt x="5831741" y="9581646"/>
                    <a:pt x="5599960" y="9582442"/>
                  </a:cubicBezTo>
                  <a:cubicBezTo>
                    <a:pt x="5598154" y="9442403"/>
                    <a:pt x="5600146" y="9568879"/>
                    <a:pt x="5592791" y="9102047"/>
                  </a:cubicBezTo>
                  <a:close/>
                  <a:moveTo>
                    <a:pt x="5683194" y="9606994"/>
                  </a:moveTo>
                  <a:cubicBezTo>
                    <a:pt x="5840715" y="9606994"/>
                    <a:pt x="5842361" y="9609675"/>
                    <a:pt x="6001741" y="9609675"/>
                  </a:cubicBezTo>
                  <a:cubicBezTo>
                    <a:pt x="6032831" y="9609675"/>
                    <a:pt x="6022025" y="9549927"/>
                    <a:pt x="6030840" y="10091265"/>
                  </a:cubicBezTo>
                  <a:cubicBezTo>
                    <a:pt x="5872390" y="10091690"/>
                    <a:pt x="5812971" y="10088876"/>
                    <a:pt x="5610102" y="10089593"/>
                  </a:cubicBezTo>
                  <a:cubicBezTo>
                    <a:pt x="5600438" y="9529596"/>
                    <a:pt x="5566613" y="9606994"/>
                    <a:pt x="5683194" y="9606994"/>
                  </a:cubicBezTo>
                  <a:close/>
                  <a:moveTo>
                    <a:pt x="6027627" y="8669428"/>
                  </a:moveTo>
                  <a:cubicBezTo>
                    <a:pt x="6025981" y="8563629"/>
                    <a:pt x="5954349" y="8594843"/>
                    <a:pt x="6451153" y="8593038"/>
                  </a:cubicBezTo>
                  <a:cubicBezTo>
                    <a:pt x="6455613" y="8857960"/>
                    <a:pt x="6452852" y="8862632"/>
                    <a:pt x="6456622" y="9075451"/>
                  </a:cubicBezTo>
                  <a:cubicBezTo>
                    <a:pt x="6368423" y="9076486"/>
                    <a:pt x="6332102" y="9076194"/>
                    <a:pt x="6037318" y="9076247"/>
                  </a:cubicBezTo>
                  <a:cubicBezTo>
                    <a:pt x="6034212" y="8853899"/>
                    <a:pt x="6030468" y="8850449"/>
                    <a:pt x="6027627" y="8669428"/>
                  </a:cubicBezTo>
                  <a:close/>
                  <a:moveTo>
                    <a:pt x="6457073" y="9100109"/>
                  </a:moveTo>
                  <a:cubicBezTo>
                    <a:pt x="6459595" y="9232822"/>
                    <a:pt x="6463552" y="9306532"/>
                    <a:pt x="6465782" y="9575276"/>
                  </a:cubicBezTo>
                  <a:cubicBezTo>
                    <a:pt x="6465835" y="9582548"/>
                    <a:pt x="6514687" y="9582070"/>
                    <a:pt x="6043823" y="9584884"/>
                  </a:cubicBezTo>
                  <a:cubicBezTo>
                    <a:pt x="6036548" y="9128404"/>
                    <a:pt x="6040106" y="9292145"/>
                    <a:pt x="6037663" y="9100879"/>
                  </a:cubicBezTo>
                  <a:cubicBezTo>
                    <a:pt x="6332474" y="9100826"/>
                    <a:pt x="6379839" y="9101065"/>
                    <a:pt x="6457073" y="9100109"/>
                  </a:cubicBezTo>
                  <a:close/>
                  <a:moveTo>
                    <a:pt x="6466074" y="9606862"/>
                  </a:moveTo>
                  <a:cubicBezTo>
                    <a:pt x="6466100" y="9608958"/>
                    <a:pt x="6471410" y="10087495"/>
                    <a:pt x="6471437" y="10089407"/>
                  </a:cubicBezTo>
                  <a:cubicBezTo>
                    <a:pt x="6249877" y="10086461"/>
                    <a:pt x="6159076" y="10090628"/>
                    <a:pt x="6052584" y="10091158"/>
                  </a:cubicBezTo>
                  <a:cubicBezTo>
                    <a:pt x="6050407" y="9956482"/>
                    <a:pt x="6050221" y="9986474"/>
                    <a:pt x="6044221" y="9609542"/>
                  </a:cubicBezTo>
                  <a:cubicBezTo>
                    <a:pt x="6166324" y="9608825"/>
                    <a:pt x="6257922" y="9602429"/>
                    <a:pt x="6466074" y="9606862"/>
                  </a:cubicBezTo>
                  <a:close/>
                  <a:moveTo>
                    <a:pt x="6471065" y="8488088"/>
                  </a:moveTo>
                  <a:cubicBezTo>
                    <a:pt x="6462648" y="8039226"/>
                    <a:pt x="6458719" y="8087427"/>
                    <a:pt x="6479667" y="8087268"/>
                  </a:cubicBezTo>
                  <a:cubicBezTo>
                    <a:pt x="6949602" y="8083446"/>
                    <a:pt x="6884846" y="8076598"/>
                    <a:pt x="6885059" y="8126100"/>
                  </a:cubicBezTo>
                  <a:cubicBezTo>
                    <a:pt x="6887263" y="8646017"/>
                    <a:pt x="6919919" y="8566549"/>
                    <a:pt x="6798108" y="8567371"/>
                  </a:cubicBezTo>
                  <a:cubicBezTo>
                    <a:pt x="6645738" y="8568406"/>
                    <a:pt x="6650437" y="8567610"/>
                    <a:pt x="6479508" y="8568274"/>
                  </a:cubicBezTo>
                  <a:cubicBezTo>
                    <a:pt x="6470030" y="8568327"/>
                    <a:pt x="6472818" y="8580351"/>
                    <a:pt x="6471065" y="8488088"/>
                  </a:cubicBezTo>
                  <a:close/>
                  <a:moveTo>
                    <a:pt x="6479641" y="8592932"/>
                  </a:moveTo>
                  <a:cubicBezTo>
                    <a:pt x="6966328" y="8590941"/>
                    <a:pt x="6889652" y="8569442"/>
                    <a:pt x="6891245" y="8669800"/>
                  </a:cubicBezTo>
                  <a:cubicBezTo>
                    <a:pt x="6898865" y="9158025"/>
                    <a:pt x="6928734" y="9076672"/>
                    <a:pt x="6798294" y="9075080"/>
                  </a:cubicBezTo>
                  <a:cubicBezTo>
                    <a:pt x="6424523" y="9070540"/>
                    <a:pt x="6478685" y="9097163"/>
                    <a:pt x="6477649" y="9031788"/>
                  </a:cubicBezTo>
                  <a:cubicBezTo>
                    <a:pt x="6469950" y="8540722"/>
                    <a:pt x="6472419" y="8592932"/>
                    <a:pt x="6479641" y="8592932"/>
                  </a:cubicBezTo>
                  <a:close/>
                  <a:moveTo>
                    <a:pt x="6479720" y="9099817"/>
                  </a:moveTo>
                  <a:cubicBezTo>
                    <a:pt x="6988339" y="9093632"/>
                    <a:pt x="6898679" y="9075982"/>
                    <a:pt x="6902423" y="9213393"/>
                  </a:cubicBezTo>
                  <a:cubicBezTo>
                    <a:pt x="6905848" y="9339444"/>
                    <a:pt x="6907865" y="9451534"/>
                    <a:pt x="6907468" y="9575116"/>
                  </a:cubicBezTo>
                  <a:cubicBezTo>
                    <a:pt x="6907414" y="9591732"/>
                    <a:pt x="6489543" y="9582654"/>
                    <a:pt x="6487632" y="9582628"/>
                  </a:cubicBezTo>
                  <a:cubicBezTo>
                    <a:pt x="6484500" y="9221780"/>
                    <a:pt x="6476667" y="9099870"/>
                    <a:pt x="6479720" y="9099817"/>
                  </a:cubicBezTo>
                  <a:close/>
                  <a:moveTo>
                    <a:pt x="6907387" y="9609596"/>
                  </a:moveTo>
                  <a:cubicBezTo>
                    <a:pt x="6907281" y="9784857"/>
                    <a:pt x="6913176" y="9939308"/>
                    <a:pt x="6915671" y="10086992"/>
                  </a:cubicBezTo>
                  <a:cubicBezTo>
                    <a:pt x="6790939" y="10087602"/>
                    <a:pt x="6722281" y="10092698"/>
                    <a:pt x="6493155" y="10089699"/>
                  </a:cubicBezTo>
                  <a:cubicBezTo>
                    <a:pt x="6493128" y="10087337"/>
                    <a:pt x="6487844" y="9609224"/>
                    <a:pt x="6487818" y="9607339"/>
                  </a:cubicBezTo>
                  <a:cubicBezTo>
                    <a:pt x="6576256" y="9609224"/>
                    <a:pt x="6904308" y="9609596"/>
                    <a:pt x="6907387" y="9609596"/>
                  </a:cubicBezTo>
                  <a:close/>
                  <a:moveTo>
                    <a:pt x="6916096" y="10111649"/>
                  </a:moveTo>
                  <a:cubicBezTo>
                    <a:pt x="6918990" y="10289831"/>
                    <a:pt x="6918857" y="10398045"/>
                    <a:pt x="6922946" y="10596079"/>
                  </a:cubicBezTo>
                  <a:lnTo>
                    <a:pt x="6501651" y="10596265"/>
                  </a:lnTo>
                  <a:cubicBezTo>
                    <a:pt x="6500297" y="10532112"/>
                    <a:pt x="6493739" y="10126089"/>
                    <a:pt x="6493606" y="10118577"/>
                  </a:cubicBezTo>
                  <a:cubicBezTo>
                    <a:pt x="6493553" y="10114145"/>
                    <a:pt x="6456648" y="10113985"/>
                    <a:pt x="6916096" y="10111649"/>
                  </a:cubicBezTo>
                  <a:close/>
                  <a:moveTo>
                    <a:pt x="6921486" y="9100640"/>
                  </a:moveTo>
                  <a:cubicBezTo>
                    <a:pt x="7104389" y="9100985"/>
                    <a:pt x="7071759" y="9099047"/>
                    <a:pt x="7342330" y="9098941"/>
                  </a:cubicBezTo>
                  <a:cubicBezTo>
                    <a:pt x="7343842" y="9229080"/>
                    <a:pt x="7342330" y="9385576"/>
                    <a:pt x="7350082" y="9579974"/>
                  </a:cubicBezTo>
                  <a:cubicBezTo>
                    <a:pt x="7076086" y="9579841"/>
                    <a:pt x="7140284" y="9585123"/>
                    <a:pt x="6929212" y="9584964"/>
                  </a:cubicBezTo>
                  <a:cubicBezTo>
                    <a:pt x="6929876" y="9364421"/>
                    <a:pt x="6923981" y="9225576"/>
                    <a:pt x="6921486" y="9100640"/>
                  </a:cubicBezTo>
                  <a:close/>
                  <a:moveTo>
                    <a:pt x="6957461" y="9609622"/>
                  </a:moveTo>
                  <a:cubicBezTo>
                    <a:pt x="7427953" y="9609622"/>
                    <a:pt x="7351728" y="9551732"/>
                    <a:pt x="7354914" y="9756456"/>
                  </a:cubicBezTo>
                  <a:cubicBezTo>
                    <a:pt x="7357622" y="9929965"/>
                    <a:pt x="7355657" y="9929010"/>
                    <a:pt x="7357914" y="10088850"/>
                  </a:cubicBezTo>
                  <a:cubicBezTo>
                    <a:pt x="7356029" y="10088823"/>
                    <a:pt x="6989162" y="10086805"/>
                    <a:pt x="6937416" y="10086938"/>
                  </a:cubicBezTo>
                  <a:cubicBezTo>
                    <a:pt x="6928389" y="9554705"/>
                    <a:pt x="6914902" y="9609622"/>
                    <a:pt x="6957461" y="9609622"/>
                  </a:cubicBezTo>
                  <a:close/>
                  <a:moveTo>
                    <a:pt x="6957461" y="10111543"/>
                  </a:moveTo>
                  <a:cubicBezTo>
                    <a:pt x="7403209" y="10111543"/>
                    <a:pt x="7358286" y="10112499"/>
                    <a:pt x="7358365" y="10118949"/>
                  </a:cubicBezTo>
                  <a:cubicBezTo>
                    <a:pt x="7367127" y="10678840"/>
                    <a:pt x="7394182" y="10594248"/>
                    <a:pt x="7275955" y="10594248"/>
                  </a:cubicBezTo>
                  <a:cubicBezTo>
                    <a:pt x="7117186" y="10594248"/>
                    <a:pt x="7113628" y="10596079"/>
                    <a:pt x="6957434" y="10596079"/>
                  </a:cubicBezTo>
                  <a:cubicBezTo>
                    <a:pt x="6940177" y="10596079"/>
                    <a:pt x="6944690" y="10613837"/>
                    <a:pt x="6942593" y="10480964"/>
                  </a:cubicBezTo>
                  <a:cubicBezTo>
                    <a:pt x="6936141" y="10066129"/>
                    <a:pt x="6927618" y="10111543"/>
                    <a:pt x="6957461" y="10111543"/>
                  </a:cubicBezTo>
                  <a:close/>
                  <a:moveTo>
                    <a:pt x="7780112" y="8669747"/>
                  </a:moveTo>
                  <a:cubicBezTo>
                    <a:pt x="7787467" y="9137003"/>
                    <a:pt x="7799361" y="9075902"/>
                    <a:pt x="7754306" y="9075186"/>
                  </a:cubicBezTo>
                  <a:cubicBezTo>
                    <a:pt x="7662469" y="9073699"/>
                    <a:pt x="7582501" y="9073725"/>
                    <a:pt x="7435228" y="9074124"/>
                  </a:cubicBezTo>
                  <a:cubicBezTo>
                    <a:pt x="7339727" y="9074363"/>
                    <a:pt x="7364233" y="9142923"/>
                    <a:pt x="7356853" y="8669375"/>
                  </a:cubicBezTo>
                  <a:cubicBezTo>
                    <a:pt x="7355339" y="8571194"/>
                    <a:pt x="7334975" y="8592163"/>
                    <a:pt x="7435387" y="8590941"/>
                  </a:cubicBezTo>
                  <a:cubicBezTo>
                    <a:pt x="7839850" y="8586057"/>
                    <a:pt x="7778679" y="8576661"/>
                    <a:pt x="7780112" y="8669747"/>
                  </a:cubicBezTo>
                  <a:close/>
                  <a:moveTo>
                    <a:pt x="7769598" y="8126631"/>
                  </a:moveTo>
                  <a:cubicBezTo>
                    <a:pt x="7774006" y="8233014"/>
                    <a:pt x="7774165" y="8263432"/>
                    <a:pt x="7777431" y="8488566"/>
                  </a:cubicBezTo>
                  <a:cubicBezTo>
                    <a:pt x="7778731" y="8583908"/>
                    <a:pt x="7785635" y="8568884"/>
                    <a:pt x="7754518" y="8567903"/>
                  </a:cubicBezTo>
                  <a:cubicBezTo>
                    <a:pt x="7246457" y="8551287"/>
                    <a:pt x="7353667" y="8705022"/>
                    <a:pt x="7349047" y="8084003"/>
                  </a:cubicBezTo>
                  <a:cubicBezTo>
                    <a:pt x="7832628" y="8085888"/>
                    <a:pt x="7767103" y="8066565"/>
                    <a:pt x="7769598" y="8126631"/>
                  </a:cubicBezTo>
                  <a:close/>
                  <a:moveTo>
                    <a:pt x="7759854" y="7582692"/>
                  </a:moveTo>
                  <a:cubicBezTo>
                    <a:pt x="7768218" y="8118801"/>
                    <a:pt x="7770713" y="8059955"/>
                    <a:pt x="7754146" y="8060088"/>
                  </a:cubicBezTo>
                  <a:cubicBezTo>
                    <a:pt x="7264432" y="8063353"/>
                    <a:pt x="7349604" y="8087427"/>
                    <a:pt x="7347374" y="7944575"/>
                  </a:cubicBezTo>
                  <a:cubicBezTo>
                    <a:pt x="7344480" y="7761670"/>
                    <a:pt x="7343710" y="7774755"/>
                    <a:pt x="7340604" y="7582214"/>
                  </a:cubicBezTo>
                  <a:cubicBezTo>
                    <a:pt x="7340524" y="7575659"/>
                    <a:pt x="7759775" y="7578154"/>
                    <a:pt x="7759854" y="7582692"/>
                  </a:cubicBezTo>
                  <a:close/>
                  <a:moveTo>
                    <a:pt x="7759376" y="7553177"/>
                  </a:moveTo>
                  <a:cubicBezTo>
                    <a:pt x="7543419" y="7557451"/>
                    <a:pt x="7459176" y="7553336"/>
                    <a:pt x="7340126" y="7552699"/>
                  </a:cubicBezTo>
                  <a:cubicBezTo>
                    <a:pt x="7337656" y="7404219"/>
                    <a:pt x="7332453" y="7235754"/>
                    <a:pt x="7332160" y="7070499"/>
                  </a:cubicBezTo>
                  <a:cubicBezTo>
                    <a:pt x="7482301" y="7071110"/>
                    <a:pt x="7425112" y="7073126"/>
                    <a:pt x="7751013" y="7072330"/>
                  </a:cubicBezTo>
                  <a:cubicBezTo>
                    <a:pt x="7756801" y="7429064"/>
                    <a:pt x="7757386" y="7430151"/>
                    <a:pt x="7759376" y="7553177"/>
                  </a:cubicBezTo>
                  <a:close/>
                  <a:moveTo>
                    <a:pt x="7750642" y="7047619"/>
                  </a:moveTo>
                  <a:cubicBezTo>
                    <a:pt x="7277733" y="7048866"/>
                    <a:pt x="7332160" y="7046690"/>
                    <a:pt x="7332160" y="7039524"/>
                  </a:cubicBezTo>
                  <a:cubicBezTo>
                    <a:pt x="7331922" y="6805577"/>
                    <a:pt x="7326001" y="6681304"/>
                    <a:pt x="7323505" y="6561384"/>
                  </a:cubicBezTo>
                  <a:cubicBezTo>
                    <a:pt x="7462017" y="6562340"/>
                    <a:pt x="7474654" y="6567648"/>
                    <a:pt x="7743712" y="6564862"/>
                  </a:cubicBezTo>
                  <a:cubicBezTo>
                    <a:pt x="7746421" y="6757163"/>
                    <a:pt x="7743420" y="6602127"/>
                    <a:pt x="7750642" y="7047619"/>
                  </a:cubicBezTo>
                  <a:close/>
                  <a:moveTo>
                    <a:pt x="7740473" y="6133464"/>
                  </a:moveTo>
                  <a:cubicBezTo>
                    <a:pt x="7743287" y="6312786"/>
                    <a:pt x="7739809" y="6314405"/>
                    <a:pt x="7742651" y="6495770"/>
                  </a:cubicBezTo>
                  <a:cubicBezTo>
                    <a:pt x="7743712" y="6561729"/>
                    <a:pt x="7804963" y="6539885"/>
                    <a:pt x="7323001" y="6536752"/>
                  </a:cubicBezTo>
                  <a:cubicBezTo>
                    <a:pt x="7319099" y="6331843"/>
                    <a:pt x="7322975" y="6309892"/>
                    <a:pt x="7318116" y="6056729"/>
                  </a:cubicBezTo>
                  <a:cubicBezTo>
                    <a:pt x="7817893" y="6057472"/>
                    <a:pt x="7738906" y="6033849"/>
                    <a:pt x="7740473" y="6133464"/>
                  </a:cubicBezTo>
                  <a:close/>
                  <a:moveTo>
                    <a:pt x="7727517" y="5548516"/>
                  </a:moveTo>
                  <a:cubicBezTo>
                    <a:pt x="7736278" y="6061135"/>
                    <a:pt x="7733092" y="5833319"/>
                    <a:pt x="7738428" y="6033053"/>
                  </a:cubicBezTo>
                  <a:cubicBezTo>
                    <a:pt x="7239979" y="6033212"/>
                    <a:pt x="7318381" y="6056224"/>
                    <a:pt x="7315780" y="5951726"/>
                  </a:cubicBezTo>
                  <a:cubicBezTo>
                    <a:pt x="7312673" y="5827506"/>
                    <a:pt x="7310788" y="5716637"/>
                    <a:pt x="7310257" y="5589790"/>
                  </a:cubicBezTo>
                  <a:cubicBezTo>
                    <a:pt x="7309965" y="5531662"/>
                    <a:pt x="7244599" y="5544376"/>
                    <a:pt x="7727517" y="5548516"/>
                  </a:cubicBezTo>
                  <a:close/>
                  <a:moveTo>
                    <a:pt x="7723136" y="5046701"/>
                  </a:moveTo>
                  <a:cubicBezTo>
                    <a:pt x="7726402" y="5254344"/>
                    <a:pt x="7721198" y="5166939"/>
                    <a:pt x="7727092" y="5523885"/>
                  </a:cubicBezTo>
                  <a:cubicBezTo>
                    <a:pt x="7724410" y="5523858"/>
                    <a:pt x="7313045" y="5522292"/>
                    <a:pt x="7309833" y="5522266"/>
                  </a:cubicBezTo>
                  <a:cubicBezTo>
                    <a:pt x="7307549" y="5246089"/>
                    <a:pt x="7302425" y="5246886"/>
                    <a:pt x="7299398" y="5040835"/>
                  </a:cubicBezTo>
                  <a:cubicBezTo>
                    <a:pt x="7301336" y="5040835"/>
                    <a:pt x="7723109" y="5044816"/>
                    <a:pt x="7723136" y="5046701"/>
                  </a:cubicBezTo>
                  <a:close/>
                  <a:moveTo>
                    <a:pt x="7712250" y="4535038"/>
                  </a:moveTo>
                  <a:cubicBezTo>
                    <a:pt x="7726163" y="5186103"/>
                    <a:pt x="7721304" y="4938991"/>
                    <a:pt x="7722685" y="5018327"/>
                  </a:cubicBezTo>
                  <a:cubicBezTo>
                    <a:pt x="7548437" y="5022600"/>
                    <a:pt x="7429333" y="5016496"/>
                    <a:pt x="7299053" y="5016204"/>
                  </a:cubicBezTo>
                  <a:cubicBezTo>
                    <a:pt x="7296770" y="4863026"/>
                    <a:pt x="7296664" y="4754493"/>
                    <a:pt x="7292177" y="4534879"/>
                  </a:cubicBezTo>
                  <a:cubicBezTo>
                    <a:pt x="7419935" y="4534932"/>
                    <a:pt x="7591554" y="4536764"/>
                    <a:pt x="7712250" y="4535038"/>
                  </a:cubicBezTo>
                  <a:close/>
                  <a:moveTo>
                    <a:pt x="7711560" y="4503612"/>
                  </a:moveTo>
                  <a:cubicBezTo>
                    <a:pt x="7711826" y="4515131"/>
                    <a:pt x="7745491" y="4510380"/>
                    <a:pt x="7291672" y="4510221"/>
                  </a:cubicBezTo>
                  <a:cubicBezTo>
                    <a:pt x="7291619" y="4507779"/>
                    <a:pt x="7282486" y="4027569"/>
                    <a:pt x="7282459" y="4025605"/>
                  </a:cubicBezTo>
                  <a:cubicBezTo>
                    <a:pt x="7284371" y="4025605"/>
                    <a:pt x="7702215" y="4027967"/>
                    <a:pt x="7704232" y="4027994"/>
                  </a:cubicBezTo>
                  <a:cubicBezTo>
                    <a:pt x="7705772" y="4135571"/>
                    <a:pt x="7707100" y="4299870"/>
                    <a:pt x="7711560" y="4503612"/>
                  </a:cubicBezTo>
                  <a:close/>
                  <a:moveTo>
                    <a:pt x="7698471" y="3598188"/>
                  </a:moveTo>
                  <a:cubicBezTo>
                    <a:pt x="7701312" y="3779156"/>
                    <a:pt x="7700356" y="3778811"/>
                    <a:pt x="7703197" y="3960230"/>
                  </a:cubicBezTo>
                  <a:cubicBezTo>
                    <a:pt x="7704179" y="4022606"/>
                    <a:pt x="7768696" y="4001132"/>
                    <a:pt x="7282034" y="4000947"/>
                  </a:cubicBezTo>
                  <a:cubicBezTo>
                    <a:pt x="7277681" y="3740829"/>
                    <a:pt x="7281530" y="3800736"/>
                    <a:pt x="7276512" y="3521852"/>
                  </a:cubicBezTo>
                  <a:cubicBezTo>
                    <a:pt x="7769625" y="3521852"/>
                    <a:pt x="7696825" y="3492151"/>
                    <a:pt x="7698471" y="3598188"/>
                  </a:cubicBezTo>
                  <a:close/>
                  <a:moveTo>
                    <a:pt x="7691489" y="3054914"/>
                  </a:moveTo>
                  <a:cubicBezTo>
                    <a:pt x="7702480" y="3581440"/>
                    <a:pt x="7721198" y="3496132"/>
                    <a:pt x="7594661" y="3496132"/>
                  </a:cubicBezTo>
                  <a:cubicBezTo>
                    <a:pt x="7435042" y="3496132"/>
                    <a:pt x="7435732" y="3497194"/>
                    <a:pt x="7276034" y="3497194"/>
                  </a:cubicBezTo>
                  <a:cubicBezTo>
                    <a:pt x="7271813" y="3276757"/>
                    <a:pt x="7271096" y="3313572"/>
                    <a:pt x="7268441" y="3012366"/>
                  </a:cubicBezTo>
                  <a:cubicBezTo>
                    <a:pt x="7748411" y="3012392"/>
                    <a:pt x="7690240" y="2994688"/>
                    <a:pt x="7691489" y="3054914"/>
                  </a:cubicBezTo>
                  <a:close/>
                  <a:moveTo>
                    <a:pt x="7681319" y="2511851"/>
                  </a:moveTo>
                  <a:cubicBezTo>
                    <a:pt x="7690187" y="3077316"/>
                    <a:pt x="7721755" y="2987309"/>
                    <a:pt x="7594661" y="2987309"/>
                  </a:cubicBezTo>
                  <a:cubicBezTo>
                    <a:pt x="7437033" y="2987309"/>
                    <a:pt x="7435228" y="2987734"/>
                    <a:pt x="7275955" y="2987734"/>
                  </a:cubicBezTo>
                  <a:cubicBezTo>
                    <a:pt x="7265388" y="2987734"/>
                    <a:pt x="7268653" y="3002333"/>
                    <a:pt x="7266635" y="2873415"/>
                  </a:cubicBezTo>
                  <a:cubicBezTo>
                    <a:pt x="7260051" y="2450829"/>
                    <a:pt x="7257661" y="2505958"/>
                    <a:pt x="7275955" y="2505958"/>
                  </a:cubicBezTo>
                  <a:cubicBezTo>
                    <a:pt x="7710524" y="2505958"/>
                    <a:pt x="7681107" y="2497677"/>
                    <a:pt x="7681319" y="2511851"/>
                  </a:cubicBezTo>
                  <a:close/>
                  <a:moveTo>
                    <a:pt x="7680842" y="2479602"/>
                  </a:moveTo>
                  <a:cubicBezTo>
                    <a:pt x="7530888" y="2477876"/>
                    <a:pt x="7432334" y="2481274"/>
                    <a:pt x="7262680" y="2481300"/>
                  </a:cubicBezTo>
                  <a:cubicBezTo>
                    <a:pt x="7253308" y="1936884"/>
                    <a:pt x="7239714" y="1996366"/>
                    <a:pt x="7275981" y="1996366"/>
                  </a:cubicBezTo>
                  <a:cubicBezTo>
                    <a:pt x="7409953" y="1996366"/>
                    <a:pt x="7445795" y="1996685"/>
                    <a:pt x="7594687" y="1996685"/>
                  </a:cubicBezTo>
                  <a:cubicBezTo>
                    <a:pt x="7701073" y="1996711"/>
                    <a:pt x="7672213" y="1909279"/>
                    <a:pt x="7680842" y="2479602"/>
                  </a:cubicBezTo>
                  <a:close/>
                  <a:moveTo>
                    <a:pt x="7666478" y="1606746"/>
                  </a:moveTo>
                  <a:cubicBezTo>
                    <a:pt x="7669824" y="1716978"/>
                    <a:pt x="7669876" y="1741344"/>
                    <a:pt x="7673646" y="1972531"/>
                  </a:cubicBezTo>
                  <a:cubicBezTo>
                    <a:pt x="7626626" y="1971920"/>
                    <a:pt x="7285141" y="1971681"/>
                    <a:pt x="7252352" y="1971787"/>
                  </a:cubicBezTo>
                  <a:cubicBezTo>
                    <a:pt x="7243564" y="1418957"/>
                    <a:pt x="7229518" y="1493064"/>
                    <a:pt x="7275981" y="1493064"/>
                  </a:cubicBezTo>
                  <a:cubicBezTo>
                    <a:pt x="7742969" y="1493064"/>
                    <a:pt x="7661752" y="1449985"/>
                    <a:pt x="7666478" y="1606746"/>
                  </a:cubicBezTo>
                  <a:close/>
                  <a:moveTo>
                    <a:pt x="7658885" y="1063259"/>
                  </a:moveTo>
                  <a:cubicBezTo>
                    <a:pt x="7666106" y="1537550"/>
                    <a:pt x="7682063" y="1464902"/>
                    <a:pt x="7594661" y="1464902"/>
                  </a:cubicBezTo>
                  <a:cubicBezTo>
                    <a:pt x="7191180" y="1464902"/>
                    <a:pt x="7243458" y="1489189"/>
                    <a:pt x="7242475" y="1425141"/>
                  </a:cubicBezTo>
                  <a:cubicBezTo>
                    <a:pt x="7234510" y="916982"/>
                    <a:pt x="7225589" y="984560"/>
                    <a:pt x="7275981" y="984560"/>
                  </a:cubicBezTo>
                  <a:cubicBezTo>
                    <a:pt x="7727623" y="984560"/>
                    <a:pt x="7657266" y="959902"/>
                    <a:pt x="7658885" y="1063259"/>
                  </a:cubicBezTo>
                  <a:close/>
                  <a:moveTo>
                    <a:pt x="7275981" y="475605"/>
                  </a:moveTo>
                  <a:cubicBezTo>
                    <a:pt x="7709197" y="475605"/>
                    <a:pt x="7650230" y="465279"/>
                    <a:pt x="7650283" y="519745"/>
                  </a:cubicBezTo>
                  <a:cubicBezTo>
                    <a:pt x="7650283" y="1033797"/>
                    <a:pt x="7684107" y="958999"/>
                    <a:pt x="7594661" y="958999"/>
                  </a:cubicBezTo>
                  <a:cubicBezTo>
                    <a:pt x="7171082" y="958999"/>
                    <a:pt x="7237775" y="981932"/>
                    <a:pt x="7235465" y="881654"/>
                  </a:cubicBezTo>
                  <a:cubicBezTo>
                    <a:pt x="7225138" y="410522"/>
                    <a:pt x="7211013" y="475605"/>
                    <a:pt x="7275981" y="475605"/>
                  </a:cubicBezTo>
                  <a:close/>
                  <a:moveTo>
                    <a:pt x="7230607" y="1971894"/>
                  </a:moveTo>
                  <a:cubicBezTo>
                    <a:pt x="7118513" y="1972610"/>
                    <a:pt x="6810507" y="1984555"/>
                    <a:pt x="6809843" y="1967886"/>
                  </a:cubicBezTo>
                  <a:cubicBezTo>
                    <a:pt x="6802993" y="1798384"/>
                    <a:pt x="6803338" y="1635572"/>
                    <a:pt x="6801426" y="1492480"/>
                  </a:cubicBezTo>
                  <a:cubicBezTo>
                    <a:pt x="7255723" y="1492639"/>
                    <a:pt x="7034509" y="1492905"/>
                    <a:pt x="7221845" y="1493064"/>
                  </a:cubicBezTo>
                  <a:cubicBezTo>
                    <a:pt x="7225881" y="1718916"/>
                    <a:pt x="7222562" y="1465486"/>
                    <a:pt x="7230607" y="1971894"/>
                  </a:cubicBezTo>
                  <a:close/>
                  <a:moveTo>
                    <a:pt x="7220730" y="1425566"/>
                  </a:moveTo>
                  <a:cubicBezTo>
                    <a:pt x="7221660" y="1485446"/>
                    <a:pt x="7287637" y="1468008"/>
                    <a:pt x="6801081" y="1467849"/>
                  </a:cubicBezTo>
                  <a:cubicBezTo>
                    <a:pt x="6795878" y="1103683"/>
                    <a:pt x="6801029" y="1374870"/>
                    <a:pt x="6795188" y="982994"/>
                  </a:cubicBezTo>
                  <a:cubicBezTo>
                    <a:pt x="7382606" y="985144"/>
                    <a:pt x="7166250" y="984374"/>
                    <a:pt x="7215845" y="984507"/>
                  </a:cubicBezTo>
                  <a:cubicBezTo>
                    <a:pt x="7220624" y="1243457"/>
                    <a:pt x="7217438" y="1215455"/>
                    <a:pt x="7220730" y="1425566"/>
                  </a:cubicBezTo>
                  <a:close/>
                  <a:moveTo>
                    <a:pt x="6798241" y="478020"/>
                  </a:moveTo>
                  <a:cubicBezTo>
                    <a:pt x="7269662" y="477091"/>
                    <a:pt x="7204880" y="457582"/>
                    <a:pt x="7206526" y="520116"/>
                  </a:cubicBezTo>
                  <a:cubicBezTo>
                    <a:pt x="7220226" y="1044467"/>
                    <a:pt x="7239156" y="960247"/>
                    <a:pt x="7116814" y="959238"/>
                  </a:cubicBezTo>
                  <a:cubicBezTo>
                    <a:pt x="6729795" y="956106"/>
                    <a:pt x="6795267" y="985197"/>
                    <a:pt x="6793807" y="887440"/>
                  </a:cubicBezTo>
                  <a:cubicBezTo>
                    <a:pt x="6787355" y="429208"/>
                    <a:pt x="6781674" y="478073"/>
                    <a:pt x="6798241" y="478020"/>
                  </a:cubicBezTo>
                  <a:close/>
                  <a:moveTo>
                    <a:pt x="6788125" y="1969000"/>
                  </a:moveTo>
                  <a:cubicBezTo>
                    <a:pt x="6788338" y="1974282"/>
                    <a:pt x="6838225" y="1972079"/>
                    <a:pt x="6368768" y="1974654"/>
                  </a:cubicBezTo>
                  <a:cubicBezTo>
                    <a:pt x="6362290" y="1695186"/>
                    <a:pt x="6363909" y="1627078"/>
                    <a:pt x="6362157" y="1489879"/>
                  </a:cubicBezTo>
                  <a:cubicBezTo>
                    <a:pt x="6570548" y="1490622"/>
                    <a:pt x="6364945" y="1492347"/>
                    <a:pt x="6779709" y="1492480"/>
                  </a:cubicBezTo>
                  <a:cubicBezTo>
                    <a:pt x="6781620" y="1637323"/>
                    <a:pt x="6781302" y="1799632"/>
                    <a:pt x="6788125" y="1969000"/>
                  </a:cubicBezTo>
                  <a:close/>
                  <a:moveTo>
                    <a:pt x="6774664" y="1063259"/>
                  </a:moveTo>
                  <a:cubicBezTo>
                    <a:pt x="6777452" y="1241068"/>
                    <a:pt x="6775912" y="1245076"/>
                    <a:pt x="6778727" y="1425566"/>
                  </a:cubicBezTo>
                  <a:cubicBezTo>
                    <a:pt x="6779709" y="1487915"/>
                    <a:pt x="6843110" y="1466866"/>
                    <a:pt x="6361812" y="1465221"/>
                  </a:cubicBezTo>
                  <a:cubicBezTo>
                    <a:pt x="6359502" y="1298692"/>
                    <a:pt x="6358361" y="1296224"/>
                    <a:pt x="6353316" y="983366"/>
                  </a:cubicBezTo>
                  <a:cubicBezTo>
                    <a:pt x="6847783" y="983047"/>
                    <a:pt x="6773044" y="955681"/>
                    <a:pt x="6774664" y="1063259"/>
                  </a:cubicBezTo>
                  <a:close/>
                  <a:moveTo>
                    <a:pt x="6638861" y="478232"/>
                  </a:moveTo>
                  <a:cubicBezTo>
                    <a:pt x="6788045" y="478232"/>
                    <a:pt x="6764761" y="466527"/>
                    <a:pt x="6765876" y="519984"/>
                  </a:cubicBezTo>
                  <a:cubicBezTo>
                    <a:pt x="6768505" y="645796"/>
                    <a:pt x="6770150" y="755099"/>
                    <a:pt x="6772009" y="887838"/>
                  </a:cubicBezTo>
                  <a:cubicBezTo>
                    <a:pt x="6773390" y="980207"/>
                    <a:pt x="6850066" y="958309"/>
                    <a:pt x="6352944" y="958707"/>
                  </a:cubicBezTo>
                  <a:cubicBezTo>
                    <a:pt x="6347714" y="632843"/>
                    <a:pt x="6347740" y="624535"/>
                    <a:pt x="6345112" y="519347"/>
                  </a:cubicBezTo>
                  <a:cubicBezTo>
                    <a:pt x="6343731" y="464218"/>
                    <a:pt x="6292039" y="477967"/>
                    <a:pt x="6638861" y="478232"/>
                  </a:cubicBezTo>
                  <a:close/>
                  <a:moveTo>
                    <a:pt x="6320314" y="1974787"/>
                  </a:moveTo>
                  <a:cubicBezTo>
                    <a:pt x="6162687" y="1974787"/>
                    <a:pt x="6163563" y="1971628"/>
                    <a:pt x="6001768" y="1971628"/>
                  </a:cubicBezTo>
                  <a:cubicBezTo>
                    <a:pt x="5895992" y="1971628"/>
                    <a:pt x="5925808" y="2062563"/>
                    <a:pt x="5916144" y="1491949"/>
                  </a:cubicBezTo>
                  <a:cubicBezTo>
                    <a:pt x="6096126" y="1493860"/>
                    <a:pt x="6160563" y="1489507"/>
                    <a:pt x="6340412" y="1489799"/>
                  </a:cubicBezTo>
                  <a:cubicBezTo>
                    <a:pt x="6347342" y="2046532"/>
                    <a:pt x="6358759" y="1974787"/>
                    <a:pt x="6320314" y="1974787"/>
                  </a:cubicBezTo>
                  <a:close/>
                  <a:moveTo>
                    <a:pt x="6332872" y="1063206"/>
                  </a:moveTo>
                  <a:cubicBezTo>
                    <a:pt x="6340200" y="1526800"/>
                    <a:pt x="6348218" y="1465168"/>
                    <a:pt x="6320314" y="1465168"/>
                  </a:cubicBezTo>
                  <a:cubicBezTo>
                    <a:pt x="5855610" y="1465168"/>
                    <a:pt x="5916038" y="1487357"/>
                    <a:pt x="5915055" y="1425141"/>
                  </a:cubicBezTo>
                  <a:cubicBezTo>
                    <a:pt x="5912161" y="1239688"/>
                    <a:pt x="5914338" y="1243165"/>
                    <a:pt x="5911497" y="1062834"/>
                  </a:cubicBezTo>
                  <a:cubicBezTo>
                    <a:pt x="5909958" y="967281"/>
                    <a:pt x="5886487" y="983817"/>
                    <a:pt x="6001741" y="983817"/>
                  </a:cubicBezTo>
                  <a:cubicBezTo>
                    <a:pt x="6398371" y="983817"/>
                    <a:pt x="6331093" y="953266"/>
                    <a:pt x="6332872" y="1063206"/>
                  </a:cubicBezTo>
                  <a:close/>
                  <a:moveTo>
                    <a:pt x="6323367" y="520063"/>
                  </a:moveTo>
                  <a:cubicBezTo>
                    <a:pt x="6326102" y="628782"/>
                    <a:pt x="6326182" y="646168"/>
                    <a:pt x="6331200" y="958734"/>
                  </a:cubicBezTo>
                  <a:cubicBezTo>
                    <a:pt x="6284684" y="958734"/>
                    <a:pt x="5956739" y="959106"/>
                    <a:pt x="5909825" y="959610"/>
                  </a:cubicBezTo>
                  <a:lnTo>
                    <a:pt x="5901993" y="476321"/>
                  </a:lnTo>
                  <a:cubicBezTo>
                    <a:pt x="6402699" y="468358"/>
                    <a:pt x="6322067" y="468491"/>
                    <a:pt x="6323367" y="520063"/>
                  </a:cubicBezTo>
                  <a:close/>
                  <a:moveTo>
                    <a:pt x="5896470" y="1606534"/>
                  </a:moveTo>
                  <a:cubicBezTo>
                    <a:pt x="5898621" y="1720827"/>
                    <a:pt x="5897877" y="1677987"/>
                    <a:pt x="5902603" y="1972478"/>
                  </a:cubicBezTo>
                  <a:cubicBezTo>
                    <a:pt x="5765579" y="1975158"/>
                    <a:pt x="5820936" y="1978343"/>
                    <a:pt x="5481122" y="1975105"/>
                  </a:cubicBezTo>
                  <a:cubicBezTo>
                    <a:pt x="5474963" y="1479713"/>
                    <a:pt x="5478547" y="1643163"/>
                    <a:pt x="5476980" y="1489242"/>
                  </a:cubicBezTo>
                  <a:cubicBezTo>
                    <a:pt x="5980767" y="1489003"/>
                    <a:pt x="5893736" y="1468512"/>
                    <a:pt x="5896470" y="1606534"/>
                  </a:cubicBezTo>
                  <a:close/>
                  <a:moveTo>
                    <a:pt x="5889753" y="1063259"/>
                  </a:moveTo>
                  <a:cubicBezTo>
                    <a:pt x="5896895" y="1532241"/>
                    <a:pt x="5909188" y="1467477"/>
                    <a:pt x="5842653" y="1466123"/>
                  </a:cubicBezTo>
                  <a:cubicBezTo>
                    <a:pt x="5743091" y="1464106"/>
                    <a:pt x="5724718" y="1464504"/>
                    <a:pt x="5476688" y="1464610"/>
                  </a:cubicBezTo>
                  <a:cubicBezTo>
                    <a:pt x="5473715" y="1231221"/>
                    <a:pt x="5468962" y="1232521"/>
                    <a:pt x="5466361" y="984878"/>
                  </a:cubicBezTo>
                  <a:cubicBezTo>
                    <a:pt x="5963509" y="989736"/>
                    <a:pt x="5888001" y="953930"/>
                    <a:pt x="5889753" y="1063259"/>
                  </a:cubicBezTo>
                  <a:close/>
                  <a:moveTo>
                    <a:pt x="5523814" y="478498"/>
                  </a:moveTo>
                  <a:cubicBezTo>
                    <a:pt x="5631820" y="479931"/>
                    <a:pt x="5735976" y="480170"/>
                    <a:pt x="5842706" y="477595"/>
                  </a:cubicBezTo>
                  <a:cubicBezTo>
                    <a:pt x="5895435" y="476268"/>
                    <a:pt x="5879106" y="404470"/>
                    <a:pt x="5888080" y="959902"/>
                  </a:cubicBezTo>
                  <a:cubicBezTo>
                    <a:pt x="5698859" y="962609"/>
                    <a:pt x="5773119" y="963273"/>
                    <a:pt x="5466122" y="960273"/>
                  </a:cubicBezTo>
                  <a:cubicBezTo>
                    <a:pt x="5461555" y="397038"/>
                    <a:pt x="5435961" y="477356"/>
                    <a:pt x="5523814" y="478498"/>
                  </a:cubicBezTo>
                  <a:close/>
                  <a:moveTo>
                    <a:pt x="5467422" y="2483663"/>
                  </a:moveTo>
                  <a:cubicBezTo>
                    <a:pt x="5363373" y="2484406"/>
                    <a:pt x="5228419" y="2483663"/>
                    <a:pt x="5050083" y="2483663"/>
                  </a:cubicBezTo>
                  <a:cubicBezTo>
                    <a:pt x="5049791" y="2466038"/>
                    <a:pt x="5042649" y="2053247"/>
                    <a:pt x="5041322" y="1997666"/>
                  </a:cubicBezTo>
                  <a:cubicBezTo>
                    <a:pt x="5043260" y="1997666"/>
                    <a:pt x="5456723" y="1999551"/>
                    <a:pt x="5459643" y="1999577"/>
                  </a:cubicBezTo>
                  <a:cubicBezTo>
                    <a:pt x="5461820" y="2176325"/>
                    <a:pt x="5465564" y="2367220"/>
                    <a:pt x="5467422" y="2483663"/>
                  </a:cubicBezTo>
                  <a:close/>
                  <a:moveTo>
                    <a:pt x="5455581" y="1606269"/>
                  </a:moveTo>
                  <a:cubicBezTo>
                    <a:pt x="5454652" y="2049106"/>
                    <a:pt x="5502787" y="1974628"/>
                    <a:pt x="5364780" y="1974628"/>
                  </a:cubicBezTo>
                  <a:cubicBezTo>
                    <a:pt x="5003966" y="1974628"/>
                    <a:pt x="5040764" y="1974601"/>
                    <a:pt x="5040605" y="1968151"/>
                  </a:cubicBezTo>
                  <a:cubicBezTo>
                    <a:pt x="5038481" y="1880109"/>
                    <a:pt x="5024861" y="1490383"/>
                    <a:pt x="5046499" y="1490383"/>
                  </a:cubicBezTo>
                  <a:cubicBezTo>
                    <a:pt x="5538550" y="1490383"/>
                    <a:pt x="5455900" y="1454153"/>
                    <a:pt x="5455581" y="1606269"/>
                  </a:cubicBezTo>
                  <a:close/>
                  <a:moveTo>
                    <a:pt x="5445678" y="1063259"/>
                  </a:moveTo>
                  <a:cubicBezTo>
                    <a:pt x="5453086" y="1535718"/>
                    <a:pt x="5484706" y="1464610"/>
                    <a:pt x="5364780" y="1464663"/>
                  </a:cubicBezTo>
                  <a:cubicBezTo>
                    <a:pt x="4985168" y="1464663"/>
                    <a:pt x="5033304" y="1483695"/>
                    <a:pt x="5032374" y="1425088"/>
                  </a:cubicBezTo>
                  <a:cubicBezTo>
                    <a:pt x="5032162" y="1410915"/>
                    <a:pt x="5025896" y="1004228"/>
                    <a:pt x="5025551" y="981693"/>
                  </a:cubicBezTo>
                  <a:cubicBezTo>
                    <a:pt x="5529815" y="980632"/>
                    <a:pt x="5444111" y="964414"/>
                    <a:pt x="5445678" y="1063259"/>
                  </a:cubicBezTo>
                  <a:close/>
                  <a:moveTo>
                    <a:pt x="5046499" y="478790"/>
                  </a:moveTo>
                  <a:cubicBezTo>
                    <a:pt x="5498167" y="478790"/>
                    <a:pt x="5437554" y="459997"/>
                    <a:pt x="5438855" y="518789"/>
                  </a:cubicBezTo>
                  <a:cubicBezTo>
                    <a:pt x="5450855" y="1046537"/>
                    <a:pt x="5460838" y="959822"/>
                    <a:pt x="5364780" y="959822"/>
                  </a:cubicBezTo>
                  <a:cubicBezTo>
                    <a:pt x="5206065" y="959822"/>
                    <a:pt x="5205905" y="957035"/>
                    <a:pt x="5046499" y="957035"/>
                  </a:cubicBezTo>
                  <a:cubicBezTo>
                    <a:pt x="5018117" y="957035"/>
                    <a:pt x="5025365" y="970890"/>
                    <a:pt x="5024144" y="881707"/>
                  </a:cubicBezTo>
                  <a:cubicBezTo>
                    <a:pt x="5017852" y="416759"/>
                    <a:pt x="5005744" y="478790"/>
                    <a:pt x="5046499" y="478790"/>
                  </a:cubicBezTo>
                  <a:close/>
                  <a:moveTo>
                    <a:pt x="5011586" y="1490436"/>
                  </a:moveTo>
                  <a:cubicBezTo>
                    <a:pt x="5013417" y="1623574"/>
                    <a:pt x="5013444" y="1747449"/>
                    <a:pt x="5018966" y="1973061"/>
                  </a:cubicBezTo>
                  <a:cubicBezTo>
                    <a:pt x="4575343" y="1973858"/>
                    <a:pt x="4598972" y="1979087"/>
                    <a:pt x="4598707" y="1969186"/>
                  </a:cubicBezTo>
                  <a:cubicBezTo>
                    <a:pt x="4597698" y="1926373"/>
                    <a:pt x="4589627" y="1493887"/>
                    <a:pt x="4589600" y="1491949"/>
                  </a:cubicBezTo>
                  <a:cubicBezTo>
                    <a:pt x="4812036" y="1493834"/>
                    <a:pt x="4876712" y="1490728"/>
                    <a:pt x="5011586" y="1490436"/>
                  </a:cubicBezTo>
                  <a:close/>
                  <a:moveTo>
                    <a:pt x="5011240" y="1465778"/>
                  </a:moveTo>
                  <a:cubicBezTo>
                    <a:pt x="4524845" y="1466813"/>
                    <a:pt x="4589468" y="1485287"/>
                    <a:pt x="4588512" y="1425088"/>
                  </a:cubicBezTo>
                  <a:cubicBezTo>
                    <a:pt x="4585671" y="1243775"/>
                    <a:pt x="4586441" y="1243669"/>
                    <a:pt x="4583600" y="1062834"/>
                  </a:cubicBezTo>
                  <a:cubicBezTo>
                    <a:pt x="4582007" y="961919"/>
                    <a:pt x="4499516" y="984613"/>
                    <a:pt x="5003780" y="981799"/>
                  </a:cubicBezTo>
                  <a:cubicBezTo>
                    <a:pt x="5003806" y="983817"/>
                    <a:pt x="5010577" y="1419700"/>
                    <a:pt x="5011240" y="1465778"/>
                  </a:cubicBezTo>
                  <a:close/>
                  <a:moveTo>
                    <a:pt x="4995576" y="478657"/>
                  </a:moveTo>
                  <a:cubicBezTo>
                    <a:pt x="5000939" y="749180"/>
                    <a:pt x="5000514" y="757833"/>
                    <a:pt x="5003435" y="957141"/>
                  </a:cubicBezTo>
                  <a:cubicBezTo>
                    <a:pt x="4515552" y="959716"/>
                    <a:pt x="4582644" y="991806"/>
                    <a:pt x="4580122" y="881601"/>
                  </a:cubicBezTo>
                  <a:cubicBezTo>
                    <a:pt x="4576166" y="709047"/>
                    <a:pt x="4575157" y="610096"/>
                    <a:pt x="4574785" y="519665"/>
                  </a:cubicBezTo>
                  <a:cubicBezTo>
                    <a:pt x="4574520" y="458060"/>
                    <a:pt x="4512552" y="476268"/>
                    <a:pt x="4995576" y="478657"/>
                  </a:cubicBezTo>
                  <a:close/>
                  <a:moveTo>
                    <a:pt x="4568918" y="1973566"/>
                  </a:moveTo>
                  <a:cubicBezTo>
                    <a:pt x="4309365" y="1967965"/>
                    <a:pt x="4153225" y="1977680"/>
                    <a:pt x="4153118" y="1968363"/>
                  </a:cubicBezTo>
                  <a:cubicBezTo>
                    <a:pt x="4147224" y="1403615"/>
                    <a:pt x="4112045" y="1488101"/>
                    <a:pt x="4250132" y="1489959"/>
                  </a:cubicBezTo>
                  <a:cubicBezTo>
                    <a:pt x="4381130" y="1491710"/>
                    <a:pt x="4415751" y="1490304"/>
                    <a:pt x="4567882" y="1491710"/>
                  </a:cubicBezTo>
                  <a:cubicBezTo>
                    <a:pt x="4577095" y="2036100"/>
                    <a:pt x="4581927" y="1973805"/>
                    <a:pt x="4568918" y="1973566"/>
                  </a:cubicBezTo>
                  <a:close/>
                  <a:moveTo>
                    <a:pt x="4561855" y="1063259"/>
                  </a:moveTo>
                  <a:cubicBezTo>
                    <a:pt x="4564696" y="1244174"/>
                    <a:pt x="4563926" y="1243988"/>
                    <a:pt x="4566767" y="1425513"/>
                  </a:cubicBezTo>
                  <a:cubicBezTo>
                    <a:pt x="4567723" y="1485579"/>
                    <a:pt x="4633248" y="1466097"/>
                    <a:pt x="4146162" y="1464345"/>
                  </a:cubicBezTo>
                  <a:cubicBezTo>
                    <a:pt x="4142259" y="1207518"/>
                    <a:pt x="4145950" y="1210172"/>
                    <a:pt x="4141277" y="985701"/>
                  </a:cubicBezTo>
                  <a:cubicBezTo>
                    <a:pt x="4625920" y="982808"/>
                    <a:pt x="4560130" y="951806"/>
                    <a:pt x="4561855" y="1063259"/>
                  </a:cubicBezTo>
                  <a:close/>
                  <a:moveTo>
                    <a:pt x="4552775" y="477887"/>
                  </a:moveTo>
                  <a:cubicBezTo>
                    <a:pt x="4554448" y="751117"/>
                    <a:pt x="4556572" y="789843"/>
                    <a:pt x="4560023" y="959079"/>
                  </a:cubicBezTo>
                  <a:cubicBezTo>
                    <a:pt x="4461417" y="956982"/>
                    <a:pt x="4355881" y="956956"/>
                    <a:pt x="4250026" y="959371"/>
                  </a:cubicBezTo>
                  <a:cubicBezTo>
                    <a:pt x="4107213" y="962636"/>
                    <a:pt x="4144489" y="1040937"/>
                    <a:pt x="4130869" y="519400"/>
                  </a:cubicBezTo>
                  <a:cubicBezTo>
                    <a:pt x="4128958" y="446859"/>
                    <a:pt x="4076176" y="487761"/>
                    <a:pt x="4552775" y="477887"/>
                  </a:cubicBezTo>
                  <a:close/>
                  <a:moveTo>
                    <a:pt x="4090965" y="1972584"/>
                  </a:moveTo>
                  <a:cubicBezTo>
                    <a:pt x="3779135" y="1972637"/>
                    <a:pt x="3750939" y="1972584"/>
                    <a:pt x="3711300" y="1972770"/>
                  </a:cubicBezTo>
                  <a:cubicBezTo>
                    <a:pt x="3703919" y="1711802"/>
                    <a:pt x="3707264" y="1612586"/>
                    <a:pt x="3706069" y="1491339"/>
                  </a:cubicBezTo>
                  <a:cubicBezTo>
                    <a:pt x="3935594" y="1490649"/>
                    <a:pt x="3994031" y="1488631"/>
                    <a:pt x="4124763" y="1488923"/>
                  </a:cubicBezTo>
                  <a:cubicBezTo>
                    <a:pt x="4133099" y="2059113"/>
                    <a:pt x="4149216" y="1972584"/>
                    <a:pt x="4090965" y="1972584"/>
                  </a:cubicBezTo>
                  <a:close/>
                  <a:moveTo>
                    <a:pt x="4120940" y="1063206"/>
                  </a:moveTo>
                  <a:cubicBezTo>
                    <a:pt x="4128188" y="1527224"/>
                    <a:pt x="4132356" y="1464239"/>
                    <a:pt x="4090991" y="1464239"/>
                  </a:cubicBezTo>
                  <a:cubicBezTo>
                    <a:pt x="3646757" y="1464239"/>
                    <a:pt x="3706176" y="1485738"/>
                    <a:pt x="3705247" y="1425088"/>
                  </a:cubicBezTo>
                  <a:cubicBezTo>
                    <a:pt x="3697096" y="904640"/>
                    <a:pt x="3672059" y="983711"/>
                    <a:pt x="3772444" y="983711"/>
                  </a:cubicBezTo>
                  <a:cubicBezTo>
                    <a:pt x="3931532" y="983711"/>
                    <a:pt x="3931585" y="985860"/>
                    <a:pt x="4090991" y="985860"/>
                  </a:cubicBezTo>
                  <a:cubicBezTo>
                    <a:pt x="4126754" y="985834"/>
                    <a:pt x="4119426" y="970280"/>
                    <a:pt x="4120940" y="1063206"/>
                  </a:cubicBezTo>
                  <a:close/>
                  <a:moveTo>
                    <a:pt x="3772418" y="476348"/>
                  </a:moveTo>
                  <a:cubicBezTo>
                    <a:pt x="3785109" y="476348"/>
                    <a:pt x="4088416" y="476534"/>
                    <a:pt x="4108010" y="476560"/>
                  </a:cubicBezTo>
                  <a:cubicBezTo>
                    <a:pt x="4109656" y="544960"/>
                    <a:pt x="4103151" y="276402"/>
                    <a:pt x="4118949" y="961176"/>
                  </a:cubicBezTo>
                  <a:cubicBezTo>
                    <a:pt x="3941780" y="961680"/>
                    <a:pt x="3868396" y="957805"/>
                    <a:pt x="3696591" y="959371"/>
                  </a:cubicBezTo>
                  <a:cubicBezTo>
                    <a:pt x="3689954" y="388810"/>
                    <a:pt x="3659103" y="476348"/>
                    <a:pt x="3772418" y="476348"/>
                  </a:cubicBezTo>
                  <a:close/>
                  <a:moveTo>
                    <a:pt x="3684325" y="1491418"/>
                  </a:moveTo>
                  <a:cubicBezTo>
                    <a:pt x="3685918" y="1660150"/>
                    <a:pt x="3681351" y="1623017"/>
                    <a:pt x="3689529" y="1972876"/>
                  </a:cubicBezTo>
                  <a:cubicBezTo>
                    <a:pt x="3199177" y="1975955"/>
                    <a:pt x="3322289" y="1975158"/>
                    <a:pt x="3271234" y="1975636"/>
                  </a:cubicBezTo>
                  <a:cubicBezTo>
                    <a:pt x="3269667" y="1775982"/>
                    <a:pt x="3266296" y="1641013"/>
                    <a:pt x="3263773" y="1490118"/>
                  </a:cubicBezTo>
                  <a:cubicBezTo>
                    <a:pt x="3469562" y="1494020"/>
                    <a:pt x="3521680" y="1492135"/>
                    <a:pt x="3684325" y="1491418"/>
                  </a:cubicBezTo>
                  <a:close/>
                  <a:moveTo>
                    <a:pt x="3676307" y="1063259"/>
                  </a:moveTo>
                  <a:cubicBezTo>
                    <a:pt x="3683715" y="1536408"/>
                    <a:pt x="3707742" y="1466415"/>
                    <a:pt x="3613091" y="1467185"/>
                  </a:cubicBezTo>
                  <a:cubicBezTo>
                    <a:pt x="3207408" y="1470476"/>
                    <a:pt x="3263534" y="1474909"/>
                    <a:pt x="3262738" y="1425088"/>
                  </a:cubicBezTo>
                  <a:cubicBezTo>
                    <a:pt x="3255835" y="995310"/>
                    <a:pt x="3256313" y="1022410"/>
                    <a:pt x="3255543" y="985038"/>
                  </a:cubicBezTo>
                  <a:cubicBezTo>
                    <a:pt x="3749479" y="992178"/>
                    <a:pt x="3674528" y="949205"/>
                    <a:pt x="3676307" y="1063259"/>
                  </a:cubicBezTo>
                  <a:close/>
                  <a:moveTo>
                    <a:pt x="3294837" y="478763"/>
                  </a:moveTo>
                  <a:cubicBezTo>
                    <a:pt x="3725876" y="474994"/>
                    <a:pt x="3666218" y="464802"/>
                    <a:pt x="3667811" y="520143"/>
                  </a:cubicBezTo>
                  <a:cubicBezTo>
                    <a:pt x="3682732" y="1029895"/>
                    <a:pt x="3684803" y="959185"/>
                    <a:pt x="3613012" y="960725"/>
                  </a:cubicBezTo>
                  <a:cubicBezTo>
                    <a:pt x="3504661" y="963060"/>
                    <a:pt x="3402231" y="962928"/>
                    <a:pt x="3294890" y="961043"/>
                  </a:cubicBezTo>
                  <a:cubicBezTo>
                    <a:pt x="3244524" y="960167"/>
                    <a:pt x="3255649" y="976252"/>
                    <a:pt x="3253074" y="881548"/>
                  </a:cubicBezTo>
                  <a:cubicBezTo>
                    <a:pt x="3240436" y="416547"/>
                    <a:pt x="3234542" y="479320"/>
                    <a:pt x="3294837" y="478763"/>
                  </a:cubicBezTo>
                  <a:close/>
                  <a:moveTo>
                    <a:pt x="3249410" y="1967461"/>
                  </a:moveTo>
                  <a:cubicBezTo>
                    <a:pt x="3249543" y="1982405"/>
                    <a:pt x="3282597" y="1974442"/>
                    <a:pt x="2827982" y="1974176"/>
                  </a:cubicBezTo>
                  <a:cubicBezTo>
                    <a:pt x="2827557" y="1886453"/>
                    <a:pt x="2822353" y="1492480"/>
                    <a:pt x="2822300" y="1489454"/>
                  </a:cubicBezTo>
                  <a:cubicBezTo>
                    <a:pt x="3044948" y="1489454"/>
                    <a:pt x="3148520" y="1488366"/>
                    <a:pt x="3242029" y="1489799"/>
                  </a:cubicBezTo>
                  <a:cubicBezTo>
                    <a:pt x="3244684" y="1649215"/>
                    <a:pt x="3248082" y="1785060"/>
                    <a:pt x="3249410" y="1967461"/>
                  </a:cubicBezTo>
                  <a:close/>
                  <a:moveTo>
                    <a:pt x="3241631" y="1465115"/>
                  </a:moveTo>
                  <a:cubicBezTo>
                    <a:pt x="2762324" y="1457842"/>
                    <a:pt x="2822353" y="1488791"/>
                    <a:pt x="2821344" y="1425035"/>
                  </a:cubicBezTo>
                  <a:cubicBezTo>
                    <a:pt x="2815291" y="1041361"/>
                    <a:pt x="2815185" y="1030293"/>
                    <a:pt x="2814123" y="981614"/>
                  </a:cubicBezTo>
                  <a:cubicBezTo>
                    <a:pt x="2817096" y="981614"/>
                    <a:pt x="3231727" y="984746"/>
                    <a:pt x="3233798" y="984772"/>
                  </a:cubicBezTo>
                  <a:cubicBezTo>
                    <a:pt x="3234887" y="1037884"/>
                    <a:pt x="3235020" y="1053491"/>
                    <a:pt x="3241631" y="1465115"/>
                  </a:cubicBezTo>
                  <a:close/>
                  <a:moveTo>
                    <a:pt x="2817043" y="479851"/>
                  </a:moveTo>
                  <a:cubicBezTo>
                    <a:pt x="3288783" y="479851"/>
                    <a:pt x="3224798" y="463660"/>
                    <a:pt x="3225276" y="519851"/>
                  </a:cubicBezTo>
                  <a:cubicBezTo>
                    <a:pt x="3229046" y="1038707"/>
                    <a:pt x="3266933" y="959663"/>
                    <a:pt x="3135537" y="959663"/>
                  </a:cubicBezTo>
                  <a:cubicBezTo>
                    <a:pt x="2979343" y="959663"/>
                    <a:pt x="2975334" y="956982"/>
                    <a:pt x="2817017" y="956982"/>
                  </a:cubicBezTo>
                  <a:cubicBezTo>
                    <a:pt x="2812211" y="956956"/>
                    <a:pt x="2791821" y="479851"/>
                    <a:pt x="2817043" y="479851"/>
                  </a:cubicBezTo>
                  <a:close/>
                  <a:moveTo>
                    <a:pt x="2806158" y="1968523"/>
                  </a:moveTo>
                  <a:cubicBezTo>
                    <a:pt x="2806211" y="1976963"/>
                    <a:pt x="2467858" y="1976353"/>
                    <a:pt x="2386721" y="1975238"/>
                  </a:cubicBezTo>
                  <a:cubicBezTo>
                    <a:pt x="2378464" y="1501319"/>
                    <a:pt x="2379818" y="1629361"/>
                    <a:pt x="2377216" y="1491604"/>
                  </a:cubicBezTo>
                  <a:cubicBezTo>
                    <a:pt x="2573421" y="1494657"/>
                    <a:pt x="2643619" y="1489667"/>
                    <a:pt x="2800582" y="1489454"/>
                  </a:cubicBezTo>
                  <a:cubicBezTo>
                    <a:pt x="2800582" y="1491365"/>
                    <a:pt x="2805892" y="1901476"/>
                    <a:pt x="2806158" y="1968523"/>
                  </a:cubicBezTo>
                  <a:close/>
                  <a:moveTo>
                    <a:pt x="2800211" y="1464796"/>
                  </a:moveTo>
                  <a:cubicBezTo>
                    <a:pt x="2315779" y="1465513"/>
                    <a:pt x="2377030" y="1487012"/>
                    <a:pt x="2376075" y="1425088"/>
                  </a:cubicBezTo>
                  <a:cubicBezTo>
                    <a:pt x="2373711" y="1273105"/>
                    <a:pt x="2373632" y="1241068"/>
                    <a:pt x="2370817" y="1062834"/>
                  </a:cubicBezTo>
                  <a:cubicBezTo>
                    <a:pt x="2369225" y="957938"/>
                    <a:pt x="2295708" y="981799"/>
                    <a:pt x="2792378" y="981614"/>
                  </a:cubicBezTo>
                  <a:cubicBezTo>
                    <a:pt x="2793706" y="1041839"/>
                    <a:pt x="2800184" y="1462805"/>
                    <a:pt x="2800211" y="1464796"/>
                  </a:cubicBezTo>
                  <a:close/>
                  <a:moveTo>
                    <a:pt x="2783617" y="479772"/>
                  </a:moveTo>
                  <a:cubicBezTo>
                    <a:pt x="2785157" y="804893"/>
                    <a:pt x="2788635" y="831488"/>
                    <a:pt x="2791768" y="956982"/>
                  </a:cubicBezTo>
                  <a:cubicBezTo>
                    <a:pt x="2486788" y="957115"/>
                    <a:pt x="2426466" y="957407"/>
                    <a:pt x="2369198" y="958813"/>
                  </a:cubicBezTo>
                  <a:cubicBezTo>
                    <a:pt x="2363384" y="578351"/>
                    <a:pt x="2364764" y="656148"/>
                    <a:pt x="2360649" y="476613"/>
                  </a:cubicBezTo>
                  <a:cubicBezTo>
                    <a:pt x="2567420" y="471039"/>
                    <a:pt x="2648371" y="479082"/>
                    <a:pt x="2783617" y="479772"/>
                  </a:cubicBezTo>
                  <a:close/>
                  <a:moveTo>
                    <a:pt x="2358100" y="1606640"/>
                  </a:moveTo>
                  <a:cubicBezTo>
                    <a:pt x="2369225" y="2032650"/>
                    <a:pt x="2373419" y="1975052"/>
                    <a:pt x="2339621" y="1974468"/>
                  </a:cubicBezTo>
                  <a:cubicBezTo>
                    <a:pt x="1944849" y="1967063"/>
                    <a:pt x="1943734" y="1980945"/>
                    <a:pt x="1943522" y="1968310"/>
                  </a:cubicBezTo>
                  <a:cubicBezTo>
                    <a:pt x="1934123" y="1405633"/>
                    <a:pt x="1901785" y="1490224"/>
                    <a:pt x="2021101" y="1489746"/>
                  </a:cubicBezTo>
                  <a:cubicBezTo>
                    <a:pt x="2167312" y="1489162"/>
                    <a:pt x="2235784" y="1488976"/>
                    <a:pt x="2339223" y="1490914"/>
                  </a:cubicBezTo>
                  <a:cubicBezTo>
                    <a:pt x="2361153" y="1491339"/>
                    <a:pt x="2354622" y="1473184"/>
                    <a:pt x="2358100" y="1606640"/>
                  </a:cubicBezTo>
                  <a:close/>
                  <a:moveTo>
                    <a:pt x="2349073" y="1063259"/>
                  </a:moveTo>
                  <a:cubicBezTo>
                    <a:pt x="2356136" y="1514802"/>
                    <a:pt x="2360569" y="1466628"/>
                    <a:pt x="2339621" y="1466230"/>
                  </a:cubicBezTo>
                  <a:cubicBezTo>
                    <a:pt x="1874997" y="1457497"/>
                    <a:pt x="1932743" y="1488366"/>
                    <a:pt x="1931760" y="1425141"/>
                  </a:cubicBezTo>
                  <a:cubicBezTo>
                    <a:pt x="1928946" y="1245501"/>
                    <a:pt x="1933247" y="1246032"/>
                    <a:pt x="1930380" y="1062781"/>
                  </a:cubicBezTo>
                  <a:cubicBezTo>
                    <a:pt x="1928574" y="948515"/>
                    <a:pt x="1864881" y="997274"/>
                    <a:pt x="2339701" y="984295"/>
                  </a:cubicBezTo>
                  <a:cubicBezTo>
                    <a:pt x="2351197" y="983976"/>
                    <a:pt x="2347693" y="972191"/>
                    <a:pt x="2349073" y="1063259"/>
                  </a:cubicBezTo>
                  <a:close/>
                  <a:moveTo>
                    <a:pt x="2338905" y="477224"/>
                  </a:moveTo>
                  <a:cubicBezTo>
                    <a:pt x="2351038" y="1013067"/>
                    <a:pt x="2349976" y="959318"/>
                    <a:pt x="2339144" y="959583"/>
                  </a:cubicBezTo>
                  <a:cubicBezTo>
                    <a:pt x="2234377" y="962609"/>
                    <a:pt x="2216005" y="961521"/>
                    <a:pt x="2021021" y="962052"/>
                  </a:cubicBezTo>
                  <a:cubicBezTo>
                    <a:pt x="1898759" y="962370"/>
                    <a:pt x="1933247" y="1042609"/>
                    <a:pt x="1919627" y="519347"/>
                  </a:cubicBezTo>
                  <a:cubicBezTo>
                    <a:pt x="1917795" y="446806"/>
                    <a:pt x="1867908" y="490734"/>
                    <a:pt x="2338905" y="477224"/>
                  </a:cubicBezTo>
                  <a:close/>
                  <a:moveTo>
                    <a:pt x="1921804" y="1968788"/>
                  </a:moveTo>
                  <a:cubicBezTo>
                    <a:pt x="1921963" y="1978715"/>
                    <a:pt x="1500270" y="1971602"/>
                    <a:pt x="1500137" y="1967992"/>
                  </a:cubicBezTo>
                  <a:cubicBezTo>
                    <a:pt x="1479986" y="1410171"/>
                    <a:pt x="1486756" y="1488844"/>
                    <a:pt x="1543467" y="1488844"/>
                  </a:cubicBezTo>
                  <a:cubicBezTo>
                    <a:pt x="1695412" y="1488844"/>
                    <a:pt x="1699528" y="1490065"/>
                    <a:pt x="1861881" y="1490065"/>
                  </a:cubicBezTo>
                  <a:cubicBezTo>
                    <a:pt x="1926158" y="1490065"/>
                    <a:pt x="1911928" y="1412534"/>
                    <a:pt x="1921804" y="1968788"/>
                  </a:cubicBezTo>
                  <a:close/>
                  <a:moveTo>
                    <a:pt x="1908662" y="1063206"/>
                  </a:moveTo>
                  <a:cubicBezTo>
                    <a:pt x="1916016" y="1531365"/>
                    <a:pt x="1921804" y="1465433"/>
                    <a:pt x="1861881" y="1465433"/>
                  </a:cubicBezTo>
                  <a:cubicBezTo>
                    <a:pt x="1434028" y="1465433"/>
                    <a:pt x="1492464" y="1475068"/>
                    <a:pt x="1491694" y="1425088"/>
                  </a:cubicBezTo>
                  <a:cubicBezTo>
                    <a:pt x="1483650" y="911594"/>
                    <a:pt x="1462118" y="985144"/>
                    <a:pt x="1543467" y="985144"/>
                  </a:cubicBezTo>
                  <a:cubicBezTo>
                    <a:pt x="1977665" y="985144"/>
                    <a:pt x="1907202" y="969457"/>
                    <a:pt x="1908662" y="1063206"/>
                  </a:cubicBezTo>
                  <a:close/>
                  <a:moveTo>
                    <a:pt x="1543467" y="477542"/>
                  </a:moveTo>
                  <a:cubicBezTo>
                    <a:pt x="1869102" y="477622"/>
                    <a:pt x="1869978" y="477622"/>
                    <a:pt x="1896821" y="477675"/>
                  </a:cubicBezTo>
                  <a:cubicBezTo>
                    <a:pt x="1899369" y="583554"/>
                    <a:pt x="1906830" y="960220"/>
                    <a:pt x="1906883" y="962317"/>
                  </a:cubicBezTo>
                  <a:cubicBezTo>
                    <a:pt x="1769779" y="962450"/>
                    <a:pt x="1894351" y="962450"/>
                    <a:pt x="1482561" y="960380"/>
                  </a:cubicBezTo>
                  <a:cubicBezTo>
                    <a:pt x="1473561" y="389978"/>
                    <a:pt x="1455613" y="477542"/>
                    <a:pt x="1543467" y="477542"/>
                  </a:cubicBezTo>
                  <a:close/>
                  <a:moveTo>
                    <a:pt x="1471782" y="1606428"/>
                  </a:moveTo>
                  <a:cubicBezTo>
                    <a:pt x="1472419" y="1729559"/>
                    <a:pt x="1473959" y="1847382"/>
                    <a:pt x="1478340" y="1968947"/>
                  </a:cubicBezTo>
                  <a:cubicBezTo>
                    <a:pt x="1478446" y="1971787"/>
                    <a:pt x="1057814" y="1988377"/>
                    <a:pt x="1057814" y="1969054"/>
                  </a:cubicBezTo>
                  <a:cubicBezTo>
                    <a:pt x="1057814" y="1449561"/>
                    <a:pt x="1033203" y="1491020"/>
                    <a:pt x="1065886" y="1491233"/>
                  </a:cubicBezTo>
                  <a:cubicBezTo>
                    <a:pt x="1552308" y="1494550"/>
                    <a:pt x="1470959" y="1448021"/>
                    <a:pt x="1471782" y="1606428"/>
                  </a:cubicBezTo>
                  <a:close/>
                  <a:moveTo>
                    <a:pt x="1462436" y="1063312"/>
                  </a:moveTo>
                  <a:cubicBezTo>
                    <a:pt x="1469844" y="1538319"/>
                    <a:pt x="1497509" y="1463496"/>
                    <a:pt x="1384140" y="1465646"/>
                  </a:cubicBezTo>
                  <a:cubicBezTo>
                    <a:pt x="988068" y="1472573"/>
                    <a:pt x="1048787" y="1475201"/>
                    <a:pt x="1048017" y="1425141"/>
                  </a:cubicBezTo>
                  <a:cubicBezTo>
                    <a:pt x="1040265" y="929855"/>
                    <a:pt x="1035831" y="984613"/>
                    <a:pt x="1066125" y="984135"/>
                  </a:cubicBezTo>
                  <a:cubicBezTo>
                    <a:pt x="1542325" y="976438"/>
                    <a:pt x="1461002" y="972510"/>
                    <a:pt x="1462436" y="1063312"/>
                  </a:cubicBezTo>
                  <a:close/>
                  <a:moveTo>
                    <a:pt x="1066018" y="476427"/>
                  </a:moveTo>
                  <a:cubicBezTo>
                    <a:pt x="1513917" y="473720"/>
                    <a:pt x="1452613" y="463846"/>
                    <a:pt x="1453701" y="523806"/>
                  </a:cubicBezTo>
                  <a:cubicBezTo>
                    <a:pt x="1455958" y="646964"/>
                    <a:pt x="1457286" y="736784"/>
                    <a:pt x="1460817" y="960220"/>
                  </a:cubicBezTo>
                  <a:cubicBezTo>
                    <a:pt x="1359236" y="959451"/>
                    <a:pt x="1277993" y="956265"/>
                    <a:pt x="1042548" y="959849"/>
                  </a:cubicBezTo>
                  <a:cubicBezTo>
                    <a:pt x="1035964" y="410230"/>
                    <a:pt x="1017989" y="476693"/>
                    <a:pt x="1066018" y="476427"/>
                  </a:cubicBezTo>
                  <a:close/>
                  <a:moveTo>
                    <a:pt x="1036070" y="1969054"/>
                  </a:moveTo>
                  <a:cubicBezTo>
                    <a:pt x="1036070" y="1981077"/>
                    <a:pt x="1072762" y="1975928"/>
                    <a:pt x="615492" y="1975503"/>
                  </a:cubicBezTo>
                  <a:cubicBezTo>
                    <a:pt x="616129" y="1757164"/>
                    <a:pt x="610235" y="1615293"/>
                    <a:pt x="607845" y="1491472"/>
                  </a:cubicBezTo>
                  <a:cubicBezTo>
                    <a:pt x="740356" y="1491418"/>
                    <a:pt x="866522" y="1490118"/>
                    <a:pt x="1027468" y="1491020"/>
                  </a:cubicBezTo>
                  <a:cubicBezTo>
                    <a:pt x="1030017" y="1618956"/>
                    <a:pt x="1036070" y="1737655"/>
                    <a:pt x="1036070" y="1969054"/>
                  </a:cubicBezTo>
                  <a:close/>
                  <a:moveTo>
                    <a:pt x="1026273" y="1425566"/>
                  </a:moveTo>
                  <a:cubicBezTo>
                    <a:pt x="1027123" y="1479129"/>
                    <a:pt x="1095834" y="1466575"/>
                    <a:pt x="607341" y="1466813"/>
                  </a:cubicBezTo>
                  <a:cubicBezTo>
                    <a:pt x="602057" y="1168447"/>
                    <a:pt x="600066" y="1133252"/>
                    <a:pt x="598526" y="985224"/>
                  </a:cubicBezTo>
                  <a:cubicBezTo>
                    <a:pt x="898727" y="985436"/>
                    <a:pt x="948189" y="985728"/>
                    <a:pt x="1021096" y="984799"/>
                  </a:cubicBezTo>
                  <a:cubicBezTo>
                    <a:pt x="1024813" y="1261426"/>
                    <a:pt x="1024361" y="1303045"/>
                    <a:pt x="1026273" y="1425566"/>
                  </a:cubicBezTo>
                  <a:close/>
                  <a:moveTo>
                    <a:pt x="1011511" y="476693"/>
                  </a:moveTo>
                  <a:cubicBezTo>
                    <a:pt x="1019264" y="720142"/>
                    <a:pt x="1016874" y="646300"/>
                    <a:pt x="1020777" y="960167"/>
                  </a:cubicBezTo>
                  <a:cubicBezTo>
                    <a:pt x="956075" y="960963"/>
                    <a:pt x="931675" y="960804"/>
                    <a:pt x="598314" y="960592"/>
                  </a:cubicBezTo>
                  <a:cubicBezTo>
                    <a:pt x="597092" y="809166"/>
                    <a:pt x="599721" y="849458"/>
                    <a:pt x="592128" y="479320"/>
                  </a:cubicBezTo>
                  <a:cubicBezTo>
                    <a:pt x="727851" y="479241"/>
                    <a:pt x="619129" y="478285"/>
                    <a:pt x="1011511" y="476693"/>
                  </a:cubicBezTo>
                  <a:close/>
                  <a:moveTo>
                    <a:pt x="270236" y="476932"/>
                  </a:moveTo>
                  <a:cubicBezTo>
                    <a:pt x="426349" y="476932"/>
                    <a:pt x="425447" y="479108"/>
                    <a:pt x="570357" y="479267"/>
                  </a:cubicBezTo>
                  <a:cubicBezTo>
                    <a:pt x="578162" y="861667"/>
                    <a:pt x="575321" y="813280"/>
                    <a:pt x="576569" y="960539"/>
                  </a:cubicBezTo>
                  <a:cubicBezTo>
                    <a:pt x="277484" y="960327"/>
                    <a:pt x="230357" y="960141"/>
                    <a:pt x="157053" y="960698"/>
                  </a:cubicBezTo>
                  <a:cubicBezTo>
                    <a:pt x="151238" y="377025"/>
                    <a:pt x="110113" y="476932"/>
                    <a:pt x="270236" y="476932"/>
                  </a:cubicBezTo>
                  <a:close/>
                  <a:moveTo>
                    <a:pt x="270236" y="984985"/>
                  </a:moveTo>
                  <a:cubicBezTo>
                    <a:pt x="635377" y="985224"/>
                    <a:pt x="576198" y="959132"/>
                    <a:pt x="577817" y="1063312"/>
                  </a:cubicBezTo>
                  <a:cubicBezTo>
                    <a:pt x="580685" y="1247598"/>
                    <a:pt x="582065" y="1244492"/>
                    <a:pt x="584906" y="1425513"/>
                  </a:cubicBezTo>
                  <a:cubicBezTo>
                    <a:pt x="585835" y="1484889"/>
                    <a:pt x="651653" y="1466309"/>
                    <a:pt x="163744" y="1466070"/>
                  </a:cubicBezTo>
                  <a:cubicBezTo>
                    <a:pt x="154026" y="896385"/>
                    <a:pt x="126308" y="984985"/>
                    <a:pt x="270236" y="984985"/>
                  </a:cubicBezTo>
                  <a:close/>
                  <a:moveTo>
                    <a:pt x="171815" y="1967779"/>
                  </a:moveTo>
                  <a:cubicBezTo>
                    <a:pt x="170036" y="1401651"/>
                    <a:pt x="122352" y="1490702"/>
                    <a:pt x="270236" y="1490781"/>
                  </a:cubicBezTo>
                  <a:cubicBezTo>
                    <a:pt x="408587" y="1490781"/>
                    <a:pt x="430863" y="1491472"/>
                    <a:pt x="586048" y="1491472"/>
                  </a:cubicBezTo>
                  <a:cubicBezTo>
                    <a:pt x="588835" y="1637854"/>
                    <a:pt x="594331" y="1750634"/>
                    <a:pt x="593667" y="1975503"/>
                  </a:cubicBezTo>
                  <a:cubicBezTo>
                    <a:pt x="591013" y="1975503"/>
                    <a:pt x="171841" y="1975503"/>
                    <a:pt x="171815" y="1967779"/>
                  </a:cubicBezTo>
                  <a:close/>
                  <a:moveTo>
                    <a:pt x="176647" y="2330405"/>
                  </a:moveTo>
                  <a:cubicBezTo>
                    <a:pt x="174788" y="2231640"/>
                    <a:pt x="172372" y="2097653"/>
                    <a:pt x="171947" y="1998649"/>
                  </a:cubicBezTo>
                  <a:cubicBezTo>
                    <a:pt x="414110" y="1997666"/>
                    <a:pt x="393348" y="2000135"/>
                    <a:pt x="593641" y="2000135"/>
                  </a:cubicBezTo>
                  <a:cubicBezTo>
                    <a:pt x="593004" y="2507737"/>
                    <a:pt x="613208" y="2479814"/>
                    <a:pt x="588464" y="2479814"/>
                  </a:cubicBezTo>
                  <a:cubicBezTo>
                    <a:pt x="93094" y="2479814"/>
                    <a:pt x="180151" y="2518725"/>
                    <a:pt x="176647" y="2330405"/>
                  </a:cubicBezTo>
                  <a:close/>
                  <a:moveTo>
                    <a:pt x="179753" y="2511479"/>
                  </a:moveTo>
                  <a:cubicBezTo>
                    <a:pt x="179594" y="2501897"/>
                    <a:pt x="600809" y="2501393"/>
                    <a:pt x="600969" y="2511904"/>
                  </a:cubicBezTo>
                  <a:cubicBezTo>
                    <a:pt x="609305" y="3043580"/>
                    <a:pt x="625501" y="2986009"/>
                    <a:pt x="588437" y="2986009"/>
                  </a:cubicBezTo>
                  <a:cubicBezTo>
                    <a:pt x="297237" y="2985956"/>
                    <a:pt x="245517" y="2985770"/>
                    <a:pt x="188462" y="2986301"/>
                  </a:cubicBezTo>
                  <a:cubicBezTo>
                    <a:pt x="187001" y="2928146"/>
                    <a:pt x="179992" y="2526502"/>
                    <a:pt x="179753" y="2511479"/>
                  </a:cubicBezTo>
                  <a:close/>
                  <a:moveTo>
                    <a:pt x="197276" y="3416637"/>
                  </a:moveTo>
                  <a:cubicBezTo>
                    <a:pt x="191276" y="2936905"/>
                    <a:pt x="164832" y="3010614"/>
                    <a:pt x="270236" y="3010614"/>
                  </a:cubicBezTo>
                  <a:cubicBezTo>
                    <a:pt x="292299" y="3010614"/>
                    <a:pt x="592632" y="3010667"/>
                    <a:pt x="611376" y="3010694"/>
                  </a:cubicBezTo>
                  <a:cubicBezTo>
                    <a:pt x="612890" y="3138045"/>
                    <a:pt x="611881" y="3075272"/>
                    <a:pt x="618173" y="3497088"/>
                  </a:cubicBezTo>
                  <a:cubicBezTo>
                    <a:pt x="120786" y="3497459"/>
                    <a:pt x="198497" y="3512987"/>
                    <a:pt x="197276" y="3416637"/>
                  </a:cubicBezTo>
                  <a:close/>
                  <a:moveTo>
                    <a:pt x="205560" y="3959753"/>
                  </a:moveTo>
                  <a:cubicBezTo>
                    <a:pt x="200542" y="3644585"/>
                    <a:pt x="199533" y="3584148"/>
                    <a:pt x="198630" y="3518826"/>
                  </a:cubicBezTo>
                  <a:cubicBezTo>
                    <a:pt x="364780" y="3517074"/>
                    <a:pt x="428686" y="3521878"/>
                    <a:pt x="618571" y="3521746"/>
                  </a:cubicBezTo>
                  <a:cubicBezTo>
                    <a:pt x="623271" y="3829773"/>
                    <a:pt x="619049" y="3794551"/>
                    <a:pt x="623244" y="4005300"/>
                  </a:cubicBezTo>
                  <a:cubicBezTo>
                    <a:pt x="133822" y="4006892"/>
                    <a:pt x="206330" y="4009520"/>
                    <a:pt x="205560" y="3959753"/>
                  </a:cubicBezTo>
                  <a:close/>
                  <a:moveTo>
                    <a:pt x="213126" y="4502975"/>
                  </a:moveTo>
                  <a:cubicBezTo>
                    <a:pt x="201020" y="3948552"/>
                    <a:pt x="188408" y="4026667"/>
                    <a:pt x="270262" y="4026667"/>
                  </a:cubicBezTo>
                  <a:cubicBezTo>
                    <a:pt x="426854" y="4026667"/>
                    <a:pt x="429774" y="4029984"/>
                    <a:pt x="588490" y="4029984"/>
                  </a:cubicBezTo>
                  <a:cubicBezTo>
                    <a:pt x="629829" y="4029984"/>
                    <a:pt x="629006" y="3953037"/>
                    <a:pt x="634236" y="4502072"/>
                  </a:cubicBezTo>
                  <a:cubicBezTo>
                    <a:pt x="634342" y="4514149"/>
                    <a:pt x="642573" y="4511017"/>
                    <a:pt x="588490" y="4511017"/>
                  </a:cubicBezTo>
                  <a:cubicBezTo>
                    <a:pt x="168974" y="4511017"/>
                    <a:pt x="213339" y="4512397"/>
                    <a:pt x="213126" y="4502975"/>
                  </a:cubicBezTo>
                  <a:close/>
                  <a:moveTo>
                    <a:pt x="213843" y="4534932"/>
                  </a:moveTo>
                  <a:cubicBezTo>
                    <a:pt x="278997" y="4534879"/>
                    <a:pt x="632537" y="4535728"/>
                    <a:pt x="634528" y="4535728"/>
                  </a:cubicBezTo>
                  <a:cubicBezTo>
                    <a:pt x="640156" y="5094770"/>
                    <a:pt x="666919" y="5018672"/>
                    <a:pt x="588464" y="5018672"/>
                  </a:cubicBezTo>
                  <a:cubicBezTo>
                    <a:pt x="271961" y="5018619"/>
                    <a:pt x="254385" y="5018645"/>
                    <a:pt x="218808" y="5018566"/>
                  </a:cubicBezTo>
                  <a:cubicBezTo>
                    <a:pt x="216313" y="4838023"/>
                    <a:pt x="220322" y="4830962"/>
                    <a:pt x="213843" y="4534932"/>
                  </a:cubicBezTo>
                  <a:close/>
                  <a:moveTo>
                    <a:pt x="229853" y="5526539"/>
                  </a:moveTo>
                  <a:cubicBezTo>
                    <a:pt x="220242" y="5054796"/>
                    <a:pt x="221118" y="5182148"/>
                    <a:pt x="219153" y="5043197"/>
                  </a:cubicBezTo>
                  <a:cubicBezTo>
                    <a:pt x="675309" y="5044365"/>
                    <a:pt x="642705" y="5040596"/>
                    <a:pt x="642785" y="5046727"/>
                  </a:cubicBezTo>
                  <a:cubicBezTo>
                    <a:pt x="651361" y="5595417"/>
                    <a:pt x="674857" y="5523460"/>
                    <a:pt x="588437" y="5523460"/>
                  </a:cubicBezTo>
                  <a:cubicBezTo>
                    <a:pt x="415570" y="5523487"/>
                    <a:pt x="413765" y="5527389"/>
                    <a:pt x="229853" y="5526539"/>
                  </a:cubicBezTo>
                  <a:close/>
                  <a:moveTo>
                    <a:pt x="230384" y="5551197"/>
                  </a:moveTo>
                  <a:cubicBezTo>
                    <a:pt x="375373" y="5551834"/>
                    <a:pt x="396720" y="5548808"/>
                    <a:pt x="650644" y="5548039"/>
                  </a:cubicBezTo>
                  <a:cubicBezTo>
                    <a:pt x="659671" y="6123855"/>
                    <a:pt x="680725" y="6031088"/>
                    <a:pt x="588464" y="6031088"/>
                  </a:cubicBezTo>
                  <a:cubicBezTo>
                    <a:pt x="429296" y="6031088"/>
                    <a:pt x="429137" y="6034088"/>
                    <a:pt x="270236" y="6034088"/>
                  </a:cubicBezTo>
                  <a:cubicBezTo>
                    <a:pt x="222260" y="6034088"/>
                    <a:pt x="241960" y="6096091"/>
                    <a:pt x="230384" y="5551197"/>
                  </a:cubicBezTo>
                  <a:close/>
                  <a:moveTo>
                    <a:pt x="241376" y="6495346"/>
                  </a:moveTo>
                  <a:cubicBezTo>
                    <a:pt x="233464" y="5988355"/>
                    <a:pt x="233384" y="6058719"/>
                    <a:pt x="270236" y="6058719"/>
                  </a:cubicBezTo>
                  <a:cubicBezTo>
                    <a:pt x="725196" y="6058719"/>
                    <a:pt x="659273" y="6026311"/>
                    <a:pt x="660998" y="6133464"/>
                  </a:cubicBezTo>
                  <a:cubicBezTo>
                    <a:pt x="663759" y="6310211"/>
                    <a:pt x="660388" y="6314935"/>
                    <a:pt x="663228" y="6495718"/>
                  </a:cubicBezTo>
                  <a:cubicBezTo>
                    <a:pt x="664052" y="6547662"/>
                    <a:pt x="678919" y="6536646"/>
                    <a:pt x="588490" y="6536646"/>
                  </a:cubicBezTo>
                  <a:cubicBezTo>
                    <a:pt x="186311" y="6536646"/>
                    <a:pt x="242252" y="6552254"/>
                    <a:pt x="241376" y="6495346"/>
                  </a:cubicBezTo>
                  <a:close/>
                  <a:moveTo>
                    <a:pt x="251013" y="7038674"/>
                  </a:moveTo>
                  <a:cubicBezTo>
                    <a:pt x="237738" y="6485498"/>
                    <a:pt x="233756" y="6561941"/>
                    <a:pt x="270236" y="6561941"/>
                  </a:cubicBezTo>
                  <a:cubicBezTo>
                    <a:pt x="745825" y="6561941"/>
                    <a:pt x="663866" y="6530568"/>
                    <a:pt x="665724" y="6676845"/>
                  </a:cubicBezTo>
                  <a:cubicBezTo>
                    <a:pt x="667184" y="6792863"/>
                    <a:pt x="668990" y="6923903"/>
                    <a:pt x="672017" y="7039364"/>
                  </a:cubicBezTo>
                  <a:cubicBezTo>
                    <a:pt x="672202" y="7046796"/>
                    <a:pt x="684707" y="7044620"/>
                    <a:pt x="588490" y="7044620"/>
                  </a:cubicBezTo>
                  <a:cubicBezTo>
                    <a:pt x="223269" y="7044620"/>
                    <a:pt x="251491" y="7059350"/>
                    <a:pt x="251013" y="7038674"/>
                  </a:cubicBezTo>
                  <a:close/>
                  <a:moveTo>
                    <a:pt x="261288" y="7554424"/>
                  </a:moveTo>
                  <a:cubicBezTo>
                    <a:pt x="252447" y="7017732"/>
                    <a:pt x="241668" y="7073657"/>
                    <a:pt x="270236" y="7073657"/>
                  </a:cubicBezTo>
                  <a:cubicBezTo>
                    <a:pt x="752835" y="7073657"/>
                    <a:pt x="672548" y="7017387"/>
                    <a:pt x="675733" y="7220279"/>
                  </a:cubicBezTo>
                  <a:cubicBezTo>
                    <a:pt x="678548" y="7400344"/>
                    <a:pt x="680539" y="7397398"/>
                    <a:pt x="683247" y="7554796"/>
                  </a:cubicBezTo>
                  <a:cubicBezTo>
                    <a:pt x="631687" y="7554584"/>
                    <a:pt x="286112" y="7554424"/>
                    <a:pt x="261288" y="7554424"/>
                  </a:cubicBezTo>
                  <a:close/>
                  <a:moveTo>
                    <a:pt x="270236" y="7579056"/>
                  </a:moveTo>
                  <a:cubicBezTo>
                    <a:pt x="644272" y="7579295"/>
                    <a:pt x="639121" y="7579268"/>
                    <a:pt x="683672" y="7579481"/>
                  </a:cubicBezTo>
                  <a:cubicBezTo>
                    <a:pt x="687336" y="7835405"/>
                    <a:pt x="686168" y="7823832"/>
                    <a:pt x="690336" y="8059610"/>
                  </a:cubicBezTo>
                  <a:cubicBezTo>
                    <a:pt x="583977" y="8058363"/>
                    <a:pt x="429642" y="8059743"/>
                    <a:pt x="269917" y="8059743"/>
                  </a:cubicBezTo>
                  <a:cubicBezTo>
                    <a:pt x="267474" y="7541710"/>
                    <a:pt x="250827" y="7579056"/>
                    <a:pt x="270236" y="7579056"/>
                  </a:cubicBezTo>
                  <a:close/>
                  <a:moveTo>
                    <a:pt x="270236" y="8084348"/>
                  </a:moveTo>
                  <a:cubicBezTo>
                    <a:pt x="756339" y="8084348"/>
                    <a:pt x="690469" y="8067865"/>
                    <a:pt x="691557" y="8126233"/>
                  </a:cubicBezTo>
                  <a:cubicBezTo>
                    <a:pt x="701514" y="8654750"/>
                    <a:pt x="720523" y="8568593"/>
                    <a:pt x="588464" y="8568593"/>
                  </a:cubicBezTo>
                  <a:cubicBezTo>
                    <a:pt x="435270" y="8568593"/>
                    <a:pt x="430438" y="8565434"/>
                    <a:pt x="277510" y="8565328"/>
                  </a:cubicBezTo>
                  <a:cubicBezTo>
                    <a:pt x="265377" y="8047825"/>
                    <a:pt x="272121" y="8084348"/>
                    <a:pt x="270236" y="8084348"/>
                  </a:cubicBezTo>
                  <a:close/>
                  <a:moveTo>
                    <a:pt x="282103" y="9031788"/>
                  </a:moveTo>
                  <a:cubicBezTo>
                    <a:pt x="279342" y="8855519"/>
                    <a:pt x="282342" y="8850051"/>
                    <a:pt x="279501" y="8669322"/>
                  </a:cubicBezTo>
                  <a:cubicBezTo>
                    <a:pt x="277829" y="8560577"/>
                    <a:pt x="207286" y="8591313"/>
                    <a:pt x="695938" y="8593463"/>
                  </a:cubicBezTo>
                  <a:cubicBezTo>
                    <a:pt x="698142" y="8842512"/>
                    <a:pt x="704487" y="8843601"/>
                    <a:pt x="707169" y="9074124"/>
                  </a:cubicBezTo>
                  <a:cubicBezTo>
                    <a:pt x="228074" y="9065524"/>
                    <a:pt x="283245" y="9104781"/>
                    <a:pt x="282103" y="9031788"/>
                  </a:cubicBezTo>
                  <a:close/>
                  <a:moveTo>
                    <a:pt x="290281" y="9574904"/>
                  </a:moveTo>
                  <a:cubicBezTo>
                    <a:pt x="287573" y="9445403"/>
                    <a:pt x="285927" y="9348867"/>
                    <a:pt x="284519" y="9212915"/>
                  </a:cubicBezTo>
                  <a:cubicBezTo>
                    <a:pt x="283033" y="9069930"/>
                    <a:pt x="253562" y="9102604"/>
                    <a:pt x="429535" y="9099286"/>
                  </a:cubicBezTo>
                  <a:cubicBezTo>
                    <a:pt x="543966" y="9097269"/>
                    <a:pt x="640236" y="9097561"/>
                    <a:pt x="707434" y="9098808"/>
                  </a:cubicBezTo>
                  <a:cubicBezTo>
                    <a:pt x="708629" y="9236618"/>
                    <a:pt x="704169" y="9304010"/>
                    <a:pt x="712904" y="9583424"/>
                  </a:cubicBezTo>
                  <a:cubicBezTo>
                    <a:pt x="252580" y="9583424"/>
                    <a:pt x="290387" y="9579549"/>
                    <a:pt x="290281" y="9574904"/>
                  </a:cubicBezTo>
                  <a:close/>
                  <a:moveTo>
                    <a:pt x="290918" y="9604711"/>
                  </a:moveTo>
                  <a:cubicBezTo>
                    <a:pt x="432536" y="9605004"/>
                    <a:pt x="388887" y="9608056"/>
                    <a:pt x="713673" y="9608056"/>
                  </a:cubicBezTo>
                  <a:cubicBezTo>
                    <a:pt x="720789" y="9839906"/>
                    <a:pt x="716727" y="9929992"/>
                    <a:pt x="718798" y="10087867"/>
                  </a:cubicBezTo>
                  <a:cubicBezTo>
                    <a:pt x="294715" y="10089593"/>
                    <a:pt x="437527" y="10090468"/>
                    <a:pt x="300396" y="10090813"/>
                  </a:cubicBezTo>
                  <a:cubicBezTo>
                    <a:pt x="300370" y="10088106"/>
                    <a:pt x="290971" y="9606755"/>
                    <a:pt x="290918" y="9604711"/>
                  </a:cubicBezTo>
                  <a:close/>
                  <a:moveTo>
                    <a:pt x="300848" y="10118497"/>
                  </a:moveTo>
                  <a:cubicBezTo>
                    <a:pt x="300795" y="10115073"/>
                    <a:pt x="264633" y="10114543"/>
                    <a:pt x="719143" y="10112526"/>
                  </a:cubicBezTo>
                  <a:cubicBezTo>
                    <a:pt x="722010" y="10298457"/>
                    <a:pt x="726630" y="10306472"/>
                    <a:pt x="730134" y="10598229"/>
                  </a:cubicBezTo>
                  <a:cubicBezTo>
                    <a:pt x="543833" y="10597566"/>
                    <a:pt x="442226" y="10598442"/>
                    <a:pt x="308122" y="10598548"/>
                  </a:cubicBezTo>
                  <a:cubicBezTo>
                    <a:pt x="304777" y="10441309"/>
                    <a:pt x="303370" y="10276029"/>
                    <a:pt x="300848" y="10118497"/>
                  </a:cubicBezTo>
                  <a:close/>
                  <a:moveTo>
                    <a:pt x="315078" y="11024743"/>
                  </a:moveTo>
                  <a:cubicBezTo>
                    <a:pt x="313087" y="10541242"/>
                    <a:pt x="271324" y="10623578"/>
                    <a:pt x="429376" y="10622940"/>
                  </a:cubicBezTo>
                  <a:cubicBezTo>
                    <a:pt x="537382" y="10622649"/>
                    <a:pt x="609173" y="10622543"/>
                    <a:pt x="730426" y="10622888"/>
                  </a:cubicBezTo>
                  <a:cubicBezTo>
                    <a:pt x="736214" y="11145141"/>
                    <a:pt x="730506" y="10509073"/>
                    <a:pt x="734887" y="11105751"/>
                  </a:cubicBezTo>
                  <a:cubicBezTo>
                    <a:pt x="231818" y="11108379"/>
                    <a:pt x="315477" y="11118227"/>
                    <a:pt x="315078" y="11024743"/>
                  </a:cubicBezTo>
                  <a:close/>
                  <a:moveTo>
                    <a:pt x="322964" y="11568177"/>
                  </a:moveTo>
                  <a:cubicBezTo>
                    <a:pt x="314654" y="11037989"/>
                    <a:pt x="282581" y="11124835"/>
                    <a:pt x="429084" y="11128658"/>
                  </a:cubicBezTo>
                  <a:cubicBezTo>
                    <a:pt x="519434" y="11131126"/>
                    <a:pt x="595685" y="11131126"/>
                    <a:pt x="735099" y="11130436"/>
                  </a:cubicBezTo>
                  <a:cubicBezTo>
                    <a:pt x="737675" y="11391430"/>
                    <a:pt x="743887" y="11376088"/>
                    <a:pt x="746649" y="11609664"/>
                  </a:cubicBezTo>
                  <a:cubicBezTo>
                    <a:pt x="260996" y="11603771"/>
                    <a:pt x="324079" y="11636392"/>
                    <a:pt x="322964" y="11568177"/>
                  </a:cubicBezTo>
                  <a:close/>
                  <a:moveTo>
                    <a:pt x="330610" y="12120716"/>
                  </a:moveTo>
                  <a:cubicBezTo>
                    <a:pt x="330159" y="11987791"/>
                    <a:pt x="330345" y="12017280"/>
                    <a:pt x="324105" y="11636737"/>
                  </a:cubicBezTo>
                  <a:cubicBezTo>
                    <a:pt x="452820" y="11635941"/>
                    <a:pt x="488052" y="11631216"/>
                    <a:pt x="746914" y="11634375"/>
                  </a:cubicBezTo>
                  <a:cubicBezTo>
                    <a:pt x="748082" y="11767035"/>
                    <a:pt x="749941" y="12065932"/>
                    <a:pt x="750658" y="12120743"/>
                  </a:cubicBezTo>
                  <a:lnTo>
                    <a:pt x="330610" y="12120716"/>
                  </a:lnTo>
                  <a:close/>
                  <a:moveTo>
                    <a:pt x="747657" y="10112393"/>
                  </a:moveTo>
                  <a:cubicBezTo>
                    <a:pt x="1196007" y="10110561"/>
                    <a:pt x="1161466" y="10116002"/>
                    <a:pt x="1161519" y="10118975"/>
                  </a:cubicBezTo>
                  <a:cubicBezTo>
                    <a:pt x="1170174" y="10672151"/>
                    <a:pt x="1218734" y="10595788"/>
                    <a:pt x="1065886" y="10597645"/>
                  </a:cubicBezTo>
                  <a:cubicBezTo>
                    <a:pt x="962500" y="10598761"/>
                    <a:pt x="900187" y="10598734"/>
                    <a:pt x="751932" y="10598309"/>
                  </a:cubicBezTo>
                  <a:cubicBezTo>
                    <a:pt x="745480" y="10074251"/>
                    <a:pt x="732179" y="10112472"/>
                    <a:pt x="747657" y="10112393"/>
                  </a:cubicBezTo>
                  <a:close/>
                  <a:moveTo>
                    <a:pt x="756445" y="11024797"/>
                  </a:moveTo>
                  <a:cubicBezTo>
                    <a:pt x="756445" y="10539517"/>
                    <a:pt x="705523" y="10623206"/>
                    <a:pt x="906745" y="10623206"/>
                  </a:cubicBezTo>
                  <a:cubicBezTo>
                    <a:pt x="1056752" y="10623206"/>
                    <a:pt x="1050805" y="10621879"/>
                    <a:pt x="1172723" y="10621454"/>
                  </a:cubicBezTo>
                  <a:cubicBezTo>
                    <a:pt x="1172192" y="10923722"/>
                    <a:pt x="1176785" y="10968314"/>
                    <a:pt x="1180263" y="11104557"/>
                  </a:cubicBezTo>
                  <a:cubicBezTo>
                    <a:pt x="681468" y="11105088"/>
                    <a:pt x="756445" y="11132719"/>
                    <a:pt x="756445" y="11024797"/>
                  </a:cubicBezTo>
                  <a:close/>
                  <a:moveTo>
                    <a:pt x="767835" y="11568125"/>
                  </a:moveTo>
                  <a:cubicBezTo>
                    <a:pt x="759631" y="11042580"/>
                    <a:pt x="707859" y="11129959"/>
                    <a:pt x="906745" y="11129959"/>
                  </a:cubicBezTo>
                  <a:cubicBezTo>
                    <a:pt x="1065355" y="11129959"/>
                    <a:pt x="1043504" y="11129402"/>
                    <a:pt x="1180847" y="11129242"/>
                  </a:cubicBezTo>
                  <a:cubicBezTo>
                    <a:pt x="1185732" y="11345936"/>
                    <a:pt x="1181378" y="11373142"/>
                    <a:pt x="1185228" y="11609850"/>
                  </a:cubicBezTo>
                  <a:cubicBezTo>
                    <a:pt x="701859" y="11610354"/>
                    <a:pt x="768712" y="11625191"/>
                    <a:pt x="767835" y="11568125"/>
                  </a:cubicBezTo>
                  <a:close/>
                  <a:moveTo>
                    <a:pt x="772429" y="12120769"/>
                  </a:moveTo>
                  <a:cubicBezTo>
                    <a:pt x="771632" y="12060385"/>
                    <a:pt x="769774" y="11760612"/>
                    <a:pt x="768658" y="11634640"/>
                  </a:cubicBezTo>
                  <a:cubicBezTo>
                    <a:pt x="914418" y="11636313"/>
                    <a:pt x="1075417" y="11634614"/>
                    <a:pt x="1185653" y="11634481"/>
                  </a:cubicBezTo>
                  <a:cubicBezTo>
                    <a:pt x="1192237" y="12038885"/>
                    <a:pt x="1191440" y="11999470"/>
                    <a:pt x="1194202" y="12117027"/>
                  </a:cubicBezTo>
                  <a:cubicBezTo>
                    <a:pt x="1045017" y="12117531"/>
                    <a:pt x="1110516" y="12120796"/>
                    <a:pt x="772429" y="12120769"/>
                  </a:cubicBezTo>
                  <a:close/>
                  <a:moveTo>
                    <a:pt x="1199698" y="11024345"/>
                  </a:moveTo>
                  <a:cubicBezTo>
                    <a:pt x="1184591" y="10558230"/>
                    <a:pt x="1191679" y="10621375"/>
                    <a:pt x="1225212" y="10621375"/>
                  </a:cubicBezTo>
                  <a:cubicBezTo>
                    <a:pt x="1676296" y="10621375"/>
                    <a:pt x="1614860" y="10611076"/>
                    <a:pt x="1615072" y="10662357"/>
                  </a:cubicBezTo>
                  <a:cubicBezTo>
                    <a:pt x="1617276" y="11183203"/>
                    <a:pt x="1647888" y="11102620"/>
                    <a:pt x="1543493" y="11102620"/>
                  </a:cubicBezTo>
                  <a:cubicBezTo>
                    <a:pt x="1144713" y="11102620"/>
                    <a:pt x="1203202" y="11133171"/>
                    <a:pt x="1199698" y="11024345"/>
                  </a:cubicBezTo>
                  <a:close/>
                  <a:moveTo>
                    <a:pt x="1206309" y="11568231"/>
                  </a:moveTo>
                  <a:cubicBezTo>
                    <a:pt x="1198529" y="11070742"/>
                    <a:pt x="1198742" y="11129215"/>
                    <a:pt x="1225212" y="11129215"/>
                  </a:cubicBezTo>
                  <a:cubicBezTo>
                    <a:pt x="1692041" y="11129215"/>
                    <a:pt x="1620355" y="11101292"/>
                    <a:pt x="1622002" y="11206295"/>
                  </a:cubicBezTo>
                  <a:cubicBezTo>
                    <a:pt x="1629409" y="11681727"/>
                    <a:pt x="1662358" y="11612106"/>
                    <a:pt x="1543467" y="11612106"/>
                  </a:cubicBezTo>
                  <a:cubicBezTo>
                    <a:pt x="1151350" y="11612106"/>
                    <a:pt x="1207158" y="11621635"/>
                    <a:pt x="1206309" y="11568231"/>
                  </a:cubicBezTo>
                  <a:close/>
                  <a:moveTo>
                    <a:pt x="1636976" y="12112408"/>
                  </a:moveTo>
                  <a:cubicBezTo>
                    <a:pt x="1636949" y="12126715"/>
                    <a:pt x="1673190" y="12116947"/>
                    <a:pt x="1225186" y="12116947"/>
                  </a:cubicBezTo>
                  <a:cubicBezTo>
                    <a:pt x="1211167" y="12116947"/>
                    <a:pt x="1216105" y="12171147"/>
                    <a:pt x="1207371" y="11634428"/>
                  </a:cubicBezTo>
                  <a:cubicBezTo>
                    <a:pt x="1396513" y="11634322"/>
                    <a:pt x="1353024" y="11637082"/>
                    <a:pt x="1632144" y="11636658"/>
                  </a:cubicBezTo>
                  <a:cubicBezTo>
                    <a:pt x="1632197" y="11639764"/>
                    <a:pt x="1637082" y="12023968"/>
                    <a:pt x="1636976" y="12112408"/>
                  </a:cubicBezTo>
                  <a:close/>
                  <a:moveTo>
                    <a:pt x="1641197" y="11024637"/>
                  </a:moveTo>
                  <a:cubicBezTo>
                    <a:pt x="1635303" y="10556027"/>
                    <a:pt x="1614143" y="10623605"/>
                    <a:pt x="1702820" y="10622410"/>
                  </a:cubicBezTo>
                  <a:cubicBezTo>
                    <a:pt x="2113123" y="10616862"/>
                    <a:pt x="2057607" y="10614686"/>
                    <a:pt x="2058802" y="10662648"/>
                  </a:cubicBezTo>
                  <a:cubicBezTo>
                    <a:pt x="2071148" y="11176089"/>
                    <a:pt x="2070856" y="11104743"/>
                    <a:pt x="2021181" y="11104186"/>
                  </a:cubicBezTo>
                  <a:cubicBezTo>
                    <a:pt x="1574026" y="11099355"/>
                    <a:pt x="1642472" y="11128127"/>
                    <a:pt x="1641197" y="11024637"/>
                  </a:cubicBezTo>
                  <a:close/>
                  <a:moveTo>
                    <a:pt x="1652906" y="11568125"/>
                  </a:moveTo>
                  <a:cubicBezTo>
                    <a:pt x="1644967" y="11060921"/>
                    <a:pt x="1615046" y="11127304"/>
                    <a:pt x="1702607" y="11127649"/>
                  </a:cubicBezTo>
                  <a:cubicBezTo>
                    <a:pt x="2132319" y="11129375"/>
                    <a:pt x="2064245" y="11108645"/>
                    <a:pt x="2065758" y="11206295"/>
                  </a:cubicBezTo>
                  <a:cubicBezTo>
                    <a:pt x="2068572" y="11385458"/>
                    <a:pt x="2070112" y="11397269"/>
                    <a:pt x="2072794" y="11568549"/>
                  </a:cubicBezTo>
                  <a:cubicBezTo>
                    <a:pt x="2073670" y="11625775"/>
                    <a:pt x="2112619" y="11611442"/>
                    <a:pt x="1861881" y="11611628"/>
                  </a:cubicBezTo>
                  <a:cubicBezTo>
                    <a:pt x="1614143" y="11611628"/>
                    <a:pt x="1653835" y="11626466"/>
                    <a:pt x="1652906" y="11568125"/>
                  </a:cubicBezTo>
                  <a:close/>
                  <a:moveTo>
                    <a:pt x="2020968" y="12119070"/>
                  </a:moveTo>
                  <a:cubicBezTo>
                    <a:pt x="1921432" y="12119867"/>
                    <a:pt x="1905370" y="12119734"/>
                    <a:pt x="1658694" y="12119654"/>
                  </a:cubicBezTo>
                  <a:cubicBezTo>
                    <a:pt x="1658827" y="12027605"/>
                    <a:pt x="1653968" y="11639870"/>
                    <a:pt x="1653915" y="11636658"/>
                  </a:cubicBezTo>
                  <a:cubicBezTo>
                    <a:pt x="1853093" y="11636259"/>
                    <a:pt x="1618577" y="11636446"/>
                    <a:pt x="2073670" y="11636127"/>
                  </a:cubicBezTo>
                  <a:cubicBezTo>
                    <a:pt x="2079166" y="12209369"/>
                    <a:pt x="2101255" y="12118407"/>
                    <a:pt x="2020968" y="12119070"/>
                  </a:cubicBezTo>
                  <a:close/>
                  <a:moveTo>
                    <a:pt x="2076883" y="10480911"/>
                  </a:moveTo>
                  <a:cubicBezTo>
                    <a:pt x="2074121" y="10304509"/>
                    <a:pt x="2075077" y="10307588"/>
                    <a:pt x="2072104" y="10118445"/>
                  </a:cubicBezTo>
                  <a:cubicBezTo>
                    <a:pt x="2072050" y="10114118"/>
                    <a:pt x="2036739" y="10114198"/>
                    <a:pt x="2493054" y="10114118"/>
                  </a:cubicBezTo>
                  <a:cubicBezTo>
                    <a:pt x="2493080" y="10116083"/>
                    <a:pt x="2494567" y="10191915"/>
                    <a:pt x="2498231" y="10596318"/>
                  </a:cubicBezTo>
                  <a:cubicBezTo>
                    <a:pt x="1995666" y="10596318"/>
                    <a:pt x="2079352" y="10638627"/>
                    <a:pt x="2076883" y="10480911"/>
                  </a:cubicBezTo>
                  <a:close/>
                  <a:moveTo>
                    <a:pt x="2180242" y="10623737"/>
                  </a:moveTo>
                  <a:cubicBezTo>
                    <a:pt x="2339515" y="10623737"/>
                    <a:pt x="2340020" y="10620950"/>
                    <a:pt x="2498417" y="10620950"/>
                  </a:cubicBezTo>
                  <a:cubicBezTo>
                    <a:pt x="2500780" y="10935905"/>
                    <a:pt x="2503355" y="10968287"/>
                    <a:pt x="2506196" y="11103336"/>
                  </a:cubicBezTo>
                  <a:cubicBezTo>
                    <a:pt x="2332506" y="11103336"/>
                    <a:pt x="2273007" y="11105990"/>
                    <a:pt x="2086228" y="11104770"/>
                  </a:cubicBezTo>
                  <a:cubicBezTo>
                    <a:pt x="2081555" y="10540499"/>
                    <a:pt x="2046616" y="10623737"/>
                    <a:pt x="2180242" y="10623737"/>
                  </a:cubicBezTo>
                  <a:close/>
                  <a:moveTo>
                    <a:pt x="2094538" y="11568125"/>
                  </a:moveTo>
                  <a:cubicBezTo>
                    <a:pt x="2086441" y="11049083"/>
                    <a:pt x="2057634" y="11129693"/>
                    <a:pt x="2180242" y="11129693"/>
                  </a:cubicBezTo>
                  <a:cubicBezTo>
                    <a:pt x="2571536" y="11129693"/>
                    <a:pt x="2506329" y="11095241"/>
                    <a:pt x="2508055" y="11206295"/>
                  </a:cubicBezTo>
                  <a:cubicBezTo>
                    <a:pt x="2514400" y="11607646"/>
                    <a:pt x="2513922" y="11578370"/>
                    <a:pt x="2514480" y="11612238"/>
                  </a:cubicBezTo>
                  <a:cubicBezTo>
                    <a:pt x="2027154" y="11612902"/>
                    <a:pt x="2095441" y="11625457"/>
                    <a:pt x="2094538" y="11568125"/>
                  </a:cubicBezTo>
                  <a:close/>
                  <a:moveTo>
                    <a:pt x="2498682" y="12118858"/>
                  </a:moveTo>
                  <a:cubicBezTo>
                    <a:pt x="2053280" y="12118858"/>
                    <a:pt x="2099716" y="12120796"/>
                    <a:pt x="2099609" y="12112382"/>
                  </a:cubicBezTo>
                  <a:cubicBezTo>
                    <a:pt x="2091857" y="11538529"/>
                    <a:pt x="2072104" y="11636153"/>
                    <a:pt x="2180268" y="11636074"/>
                  </a:cubicBezTo>
                  <a:cubicBezTo>
                    <a:pt x="2339967" y="11636074"/>
                    <a:pt x="2339356" y="11636923"/>
                    <a:pt x="2498682" y="11636923"/>
                  </a:cubicBezTo>
                  <a:cubicBezTo>
                    <a:pt x="2520613" y="11636923"/>
                    <a:pt x="2514267" y="11619591"/>
                    <a:pt x="2517241" y="11750022"/>
                  </a:cubicBezTo>
                  <a:cubicBezTo>
                    <a:pt x="2527011" y="12175394"/>
                    <a:pt x="2529932" y="12118858"/>
                    <a:pt x="2498682" y="12118858"/>
                  </a:cubicBezTo>
                  <a:close/>
                  <a:moveTo>
                    <a:pt x="2520506" y="10662251"/>
                  </a:moveTo>
                  <a:cubicBezTo>
                    <a:pt x="2520108" y="10598256"/>
                    <a:pt x="2460052" y="10626975"/>
                    <a:pt x="2939226" y="10620552"/>
                  </a:cubicBezTo>
                  <a:cubicBezTo>
                    <a:pt x="2944058" y="10916582"/>
                    <a:pt x="2943952" y="10923351"/>
                    <a:pt x="2947032" y="11025221"/>
                  </a:cubicBezTo>
                  <a:cubicBezTo>
                    <a:pt x="2950483" y="11139222"/>
                    <a:pt x="3017097" y="11104531"/>
                    <a:pt x="2527967" y="11103363"/>
                  </a:cubicBezTo>
                  <a:cubicBezTo>
                    <a:pt x="2525896" y="11005023"/>
                    <a:pt x="2521914" y="10889057"/>
                    <a:pt x="2520506" y="10662251"/>
                  </a:cubicBezTo>
                  <a:close/>
                  <a:moveTo>
                    <a:pt x="2528445" y="11127995"/>
                  </a:moveTo>
                  <a:cubicBezTo>
                    <a:pt x="3028912" y="11129242"/>
                    <a:pt x="2949713" y="11109892"/>
                    <a:pt x="2951200" y="11206215"/>
                  </a:cubicBezTo>
                  <a:cubicBezTo>
                    <a:pt x="2954015" y="11387794"/>
                    <a:pt x="2955608" y="11380415"/>
                    <a:pt x="2958661" y="11568523"/>
                  </a:cubicBezTo>
                  <a:cubicBezTo>
                    <a:pt x="2959537" y="11624448"/>
                    <a:pt x="3027240" y="11610195"/>
                    <a:pt x="2536224" y="11612159"/>
                  </a:cubicBezTo>
                  <a:cubicBezTo>
                    <a:pt x="2535003" y="11539830"/>
                    <a:pt x="2529746" y="11195068"/>
                    <a:pt x="2528445" y="11127995"/>
                  </a:cubicBezTo>
                  <a:close/>
                  <a:moveTo>
                    <a:pt x="2544189" y="12118779"/>
                  </a:moveTo>
                  <a:cubicBezTo>
                    <a:pt x="2543578" y="11909384"/>
                    <a:pt x="2538799" y="11754746"/>
                    <a:pt x="2536675" y="11636817"/>
                  </a:cubicBezTo>
                  <a:cubicBezTo>
                    <a:pt x="2682621" y="11636207"/>
                    <a:pt x="2730995" y="11631164"/>
                    <a:pt x="2959484" y="11634401"/>
                  </a:cubicBezTo>
                  <a:cubicBezTo>
                    <a:pt x="2960811" y="11804805"/>
                    <a:pt x="2955661" y="11715542"/>
                    <a:pt x="2963095" y="12112674"/>
                  </a:cubicBezTo>
                  <a:cubicBezTo>
                    <a:pt x="2963201" y="12118619"/>
                    <a:pt x="3000026" y="12117770"/>
                    <a:pt x="2544189" y="12118779"/>
                  </a:cubicBezTo>
                  <a:close/>
                  <a:moveTo>
                    <a:pt x="2968803" y="11024425"/>
                  </a:moveTo>
                  <a:cubicBezTo>
                    <a:pt x="2965378" y="10911327"/>
                    <a:pt x="2965590" y="10903656"/>
                    <a:pt x="2960971" y="10620260"/>
                  </a:cubicBezTo>
                  <a:cubicBezTo>
                    <a:pt x="3252569" y="10615695"/>
                    <a:pt x="3255304" y="10621799"/>
                    <a:pt x="3382107" y="10623525"/>
                  </a:cubicBezTo>
                  <a:cubicBezTo>
                    <a:pt x="3384417" y="10752920"/>
                    <a:pt x="3390390" y="11102354"/>
                    <a:pt x="3390417" y="11104319"/>
                  </a:cubicBezTo>
                  <a:cubicBezTo>
                    <a:pt x="2899507" y="11106468"/>
                    <a:pt x="2972175" y="11135824"/>
                    <a:pt x="2968803" y="11024425"/>
                  </a:cubicBezTo>
                  <a:close/>
                  <a:moveTo>
                    <a:pt x="2971591" y="11130834"/>
                  </a:moveTo>
                  <a:cubicBezTo>
                    <a:pt x="3148732" y="11130914"/>
                    <a:pt x="3198062" y="11131206"/>
                    <a:pt x="3294863" y="11129905"/>
                  </a:cubicBezTo>
                  <a:cubicBezTo>
                    <a:pt x="3416091" y="11128260"/>
                    <a:pt x="3390470" y="11045978"/>
                    <a:pt x="3398674" y="11568603"/>
                  </a:cubicBezTo>
                  <a:cubicBezTo>
                    <a:pt x="3399550" y="11623917"/>
                    <a:pt x="3466695" y="11617229"/>
                    <a:pt x="2980989" y="11610089"/>
                  </a:cubicBezTo>
                  <a:cubicBezTo>
                    <a:pt x="2980512" y="11568443"/>
                    <a:pt x="2971644" y="11132932"/>
                    <a:pt x="2971591" y="11130834"/>
                  </a:cubicBezTo>
                  <a:close/>
                  <a:moveTo>
                    <a:pt x="2984945" y="12116761"/>
                  </a:moveTo>
                  <a:cubicBezTo>
                    <a:pt x="2977219" y="11740095"/>
                    <a:pt x="2982556" y="11802337"/>
                    <a:pt x="2981228" y="11634746"/>
                  </a:cubicBezTo>
                  <a:cubicBezTo>
                    <a:pt x="3103332" y="11636552"/>
                    <a:pt x="3118731" y="11635251"/>
                    <a:pt x="3294678" y="11636446"/>
                  </a:cubicBezTo>
                  <a:cubicBezTo>
                    <a:pt x="3443172" y="11637454"/>
                    <a:pt x="3387735" y="11554216"/>
                    <a:pt x="3407462" y="12113391"/>
                  </a:cubicBezTo>
                  <a:cubicBezTo>
                    <a:pt x="3407940" y="12127140"/>
                    <a:pt x="3421161" y="12113868"/>
                    <a:pt x="2984945" y="12116761"/>
                  </a:cubicBezTo>
                  <a:close/>
                  <a:moveTo>
                    <a:pt x="3410728" y="11024637"/>
                  </a:moveTo>
                  <a:cubicBezTo>
                    <a:pt x="3402497" y="10559080"/>
                    <a:pt x="3386939" y="10623976"/>
                    <a:pt x="3453951" y="10623976"/>
                  </a:cubicBezTo>
                  <a:cubicBezTo>
                    <a:pt x="3883291" y="10623976"/>
                    <a:pt x="3825677" y="10602901"/>
                    <a:pt x="3827562" y="10662808"/>
                  </a:cubicBezTo>
                  <a:cubicBezTo>
                    <a:pt x="3843068" y="11174948"/>
                    <a:pt x="3844767" y="11102646"/>
                    <a:pt x="3772418" y="11102646"/>
                  </a:cubicBezTo>
                  <a:cubicBezTo>
                    <a:pt x="3347193" y="11102620"/>
                    <a:pt x="3412692" y="11128817"/>
                    <a:pt x="3410728" y="11024637"/>
                  </a:cubicBezTo>
                  <a:close/>
                  <a:moveTo>
                    <a:pt x="3420418" y="11568177"/>
                  </a:moveTo>
                  <a:cubicBezTo>
                    <a:pt x="3412480" y="11061133"/>
                    <a:pt x="3395408" y="11128817"/>
                    <a:pt x="3453977" y="11128817"/>
                  </a:cubicBezTo>
                  <a:cubicBezTo>
                    <a:pt x="3904292" y="11128817"/>
                    <a:pt x="3834598" y="11102620"/>
                    <a:pt x="3836218" y="11206215"/>
                  </a:cubicBezTo>
                  <a:cubicBezTo>
                    <a:pt x="3843678" y="11683108"/>
                    <a:pt x="3861520" y="11609558"/>
                    <a:pt x="3772418" y="11609558"/>
                  </a:cubicBezTo>
                  <a:cubicBezTo>
                    <a:pt x="3365301" y="11609584"/>
                    <a:pt x="3421400" y="11631083"/>
                    <a:pt x="3420418" y="11568177"/>
                  </a:cubicBezTo>
                  <a:close/>
                  <a:moveTo>
                    <a:pt x="3429445" y="12119442"/>
                  </a:moveTo>
                  <a:cubicBezTo>
                    <a:pt x="3422330" y="11906438"/>
                    <a:pt x="3423498" y="11795808"/>
                    <a:pt x="3421400" y="11636923"/>
                  </a:cubicBezTo>
                  <a:cubicBezTo>
                    <a:pt x="3634571" y="11637136"/>
                    <a:pt x="3551336" y="11634534"/>
                    <a:pt x="3842536" y="11634163"/>
                  </a:cubicBezTo>
                  <a:lnTo>
                    <a:pt x="3850289" y="12119548"/>
                  </a:lnTo>
                  <a:cubicBezTo>
                    <a:pt x="3782560" y="12119920"/>
                    <a:pt x="3431543" y="12119469"/>
                    <a:pt x="3429445" y="12119442"/>
                  </a:cubicBezTo>
                  <a:close/>
                  <a:moveTo>
                    <a:pt x="3855758" y="11025911"/>
                  </a:moveTo>
                  <a:cubicBezTo>
                    <a:pt x="3851829" y="10551170"/>
                    <a:pt x="3820713" y="10621693"/>
                    <a:pt x="3931691" y="10621375"/>
                  </a:cubicBezTo>
                  <a:cubicBezTo>
                    <a:pt x="4325932" y="10620313"/>
                    <a:pt x="4268399" y="10609723"/>
                    <a:pt x="4269991" y="10662781"/>
                  </a:cubicBezTo>
                  <a:cubicBezTo>
                    <a:pt x="4285311" y="11168977"/>
                    <a:pt x="4275833" y="11105539"/>
                    <a:pt x="4250371" y="11105141"/>
                  </a:cubicBezTo>
                  <a:cubicBezTo>
                    <a:pt x="3788401" y="11097072"/>
                    <a:pt x="3856661" y="11131896"/>
                    <a:pt x="3855758" y="11025911"/>
                  </a:cubicBezTo>
                  <a:close/>
                  <a:moveTo>
                    <a:pt x="3863245" y="11568177"/>
                  </a:moveTo>
                  <a:cubicBezTo>
                    <a:pt x="3855068" y="11045739"/>
                    <a:pt x="3835819" y="11127225"/>
                    <a:pt x="3931612" y="11127862"/>
                  </a:cubicBezTo>
                  <a:cubicBezTo>
                    <a:pt x="4334269" y="11131126"/>
                    <a:pt x="4274611" y="11105433"/>
                    <a:pt x="4276204" y="11206295"/>
                  </a:cubicBezTo>
                  <a:cubicBezTo>
                    <a:pt x="4283399" y="11666093"/>
                    <a:pt x="4305382" y="11610089"/>
                    <a:pt x="4250371" y="11609637"/>
                  </a:cubicBezTo>
                  <a:cubicBezTo>
                    <a:pt x="3804596" y="11606028"/>
                    <a:pt x="3864201" y="11628191"/>
                    <a:pt x="3863245" y="11568177"/>
                  </a:cubicBezTo>
                  <a:close/>
                  <a:moveTo>
                    <a:pt x="4292506" y="12112408"/>
                  </a:moveTo>
                  <a:cubicBezTo>
                    <a:pt x="4292479" y="12127034"/>
                    <a:pt x="4332171" y="12115169"/>
                    <a:pt x="3931612" y="12118938"/>
                  </a:cubicBezTo>
                  <a:cubicBezTo>
                    <a:pt x="3847979" y="12119734"/>
                    <a:pt x="3873202" y="12192806"/>
                    <a:pt x="3864308" y="11634136"/>
                  </a:cubicBezTo>
                  <a:cubicBezTo>
                    <a:pt x="4042325" y="11633791"/>
                    <a:pt x="4038263" y="11632915"/>
                    <a:pt x="4286346" y="11634588"/>
                  </a:cubicBezTo>
                  <a:cubicBezTo>
                    <a:pt x="4291152" y="11931016"/>
                    <a:pt x="4292798" y="11968945"/>
                    <a:pt x="4292506" y="12112408"/>
                  </a:cubicBezTo>
                  <a:close/>
                  <a:moveTo>
                    <a:pt x="4409485" y="10622834"/>
                  </a:moveTo>
                  <a:cubicBezTo>
                    <a:pt x="4570564" y="10622834"/>
                    <a:pt x="4564935" y="10620658"/>
                    <a:pt x="4709155" y="10620446"/>
                  </a:cubicBezTo>
                  <a:cubicBezTo>
                    <a:pt x="4713456" y="10895693"/>
                    <a:pt x="4713429" y="10914697"/>
                    <a:pt x="4716987" y="11025805"/>
                  </a:cubicBezTo>
                  <a:cubicBezTo>
                    <a:pt x="4719961" y="11120642"/>
                    <a:pt x="4803221" y="11112360"/>
                    <a:pt x="4296887" y="11105858"/>
                  </a:cubicBezTo>
                  <a:cubicBezTo>
                    <a:pt x="4294391" y="10532775"/>
                    <a:pt x="4253026" y="10622834"/>
                    <a:pt x="4409485" y="10622834"/>
                  </a:cubicBezTo>
                  <a:close/>
                  <a:moveTo>
                    <a:pt x="4307002" y="11568125"/>
                  </a:moveTo>
                  <a:cubicBezTo>
                    <a:pt x="4298931" y="11050808"/>
                    <a:pt x="4259212" y="11131126"/>
                    <a:pt x="4409485" y="11131126"/>
                  </a:cubicBezTo>
                  <a:cubicBezTo>
                    <a:pt x="4566475" y="11131126"/>
                    <a:pt x="4566555" y="11129481"/>
                    <a:pt x="4719854" y="11129427"/>
                  </a:cubicBezTo>
                  <a:cubicBezTo>
                    <a:pt x="4722005" y="11225087"/>
                    <a:pt x="4723067" y="11338796"/>
                    <a:pt x="4727262" y="11610673"/>
                  </a:cubicBezTo>
                  <a:cubicBezTo>
                    <a:pt x="4240892" y="11610646"/>
                    <a:pt x="4307878" y="11624740"/>
                    <a:pt x="4307002" y="11568125"/>
                  </a:cubicBezTo>
                  <a:close/>
                  <a:moveTo>
                    <a:pt x="4728005" y="12116337"/>
                  </a:moveTo>
                  <a:cubicBezTo>
                    <a:pt x="4524500" y="12116337"/>
                    <a:pt x="4314250" y="12129342"/>
                    <a:pt x="4314277" y="12112488"/>
                  </a:cubicBezTo>
                  <a:cubicBezTo>
                    <a:pt x="4315445" y="11550713"/>
                    <a:pt x="4266248" y="11634985"/>
                    <a:pt x="4409485" y="11634985"/>
                  </a:cubicBezTo>
                  <a:cubicBezTo>
                    <a:pt x="4547386" y="11634985"/>
                    <a:pt x="4577467" y="11635304"/>
                    <a:pt x="4727660" y="11635304"/>
                  </a:cubicBezTo>
                  <a:cubicBezTo>
                    <a:pt x="4735466" y="12157026"/>
                    <a:pt x="4736421" y="12116337"/>
                    <a:pt x="4728005" y="12116337"/>
                  </a:cubicBezTo>
                  <a:close/>
                  <a:moveTo>
                    <a:pt x="4730899" y="10620419"/>
                  </a:moveTo>
                  <a:cubicBezTo>
                    <a:pt x="4887305" y="10620472"/>
                    <a:pt x="4887836" y="10623843"/>
                    <a:pt x="5046526" y="10623843"/>
                  </a:cubicBezTo>
                  <a:cubicBezTo>
                    <a:pt x="5192710" y="10623843"/>
                    <a:pt x="5141813" y="10554567"/>
                    <a:pt x="5160266" y="11025300"/>
                  </a:cubicBezTo>
                  <a:cubicBezTo>
                    <a:pt x="5164115" y="11123403"/>
                    <a:pt x="5243155" y="11104265"/>
                    <a:pt x="4741095" y="11104743"/>
                  </a:cubicBezTo>
                  <a:cubicBezTo>
                    <a:pt x="4736368" y="10915919"/>
                    <a:pt x="4738439" y="11103257"/>
                    <a:pt x="4730899" y="10620419"/>
                  </a:cubicBezTo>
                  <a:close/>
                  <a:moveTo>
                    <a:pt x="4748369" y="11568177"/>
                  </a:moveTo>
                  <a:cubicBezTo>
                    <a:pt x="4745581" y="11389519"/>
                    <a:pt x="4745900" y="11386520"/>
                    <a:pt x="4743086" y="11205818"/>
                  </a:cubicBezTo>
                  <a:cubicBezTo>
                    <a:pt x="4741599" y="11111724"/>
                    <a:pt x="4658285" y="11124544"/>
                    <a:pt x="5163637" y="11127225"/>
                  </a:cubicBezTo>
                  <a:cubicBezTo>
                    <a:pt x="5166240" y="11231457"/>
                    <a:pt x="5166558" y="11331709"/>
                    <a:pt x="5170620" y="11611070"/>
                  </a:cubicBezTo>
                  <a:cubicBezTo>
                    <a:pt x="4678118" y="11619750"/>
                    <a:pt x="4749166" y="11617653"/>
                    <a:pt x="4748369" y="11568177"/>
                  </a:cubicBezTo>
                  <a:close/>
                  <a:moveTo>
                    <a:pt x="4755352" y="12116337"/>
                  </a:moveTo>
                  <a:cubicBezTo>
                    <a:pt x="4755352" y="12029383"/>
                    <a:pt x="4750732" y="11722629"/>
                    <a:pt x="4749404" y="11635304"/>
                  </a:cubicBezTo>
                  <a:cubicBezTo>
                    <a:pt x="4878066" y="11635411"/>
                    <a:pt x="5034286" y="11638091"/>
                    <a:pt x="5170939" y="11635729"/>
                  </a:cubicBezTo>
                  <a:cubicBezTo>
                    <a:pt x="5173169" y="11797639"/>
                    <a:pt x="5172664" y="11865456"/>
                    <a:pt x="5177789" y="12112727"/>
                  </a:cubicBezTo>
                  <a:cubicBezTo>
                    <a:pt x="5178028" y="12122760"/>
                    <a:pt x="5211667" y="12117000"/>
                    <a:pt x="4755352" y="12116337"/>
                  </a:cubicBezTo>
                  <a:close/>
                  <a:moveTo>
                    <a:pt x="5181957" y="11024239"/>
                  </a:moveTo>
                  <a:cubicBezTo>
                    <a:pt x="5163744" y="10560645"/>
                    <a:pt x="5172797" y="10623525"/>
                    <a:pt x="5205719" y="10623260"/>
                  </a:cubicBezTo>
                  <a:cubicBezTo>
                    <a:pt x="5659379" y="10620207"/>
                    <a:pt x="5598101" y="10606803"/>
                    <a:pt x="5598500" y="10662409"/>
                  </a:cubicBezTo>
                  <a:cubicBezTo>
                    <a:pt x="5599402" y="10787027"/>
                    <a:pt x="5600172" y="10817711"/>
                    <a:pt x="5604766" y="11106389"/>
                  </a:cubicBezTo>
                  <a:cubicBezTo>
                    <a:pt x="5111971" y="11101452"/>
                    <a:pt x="5186072" y="11129030"/>
                    <a:pt x="5181957" y="11024239"/>
                  </a:cubicBezTo>
                  <a:close/>
                  <a:moveTo>
                    <a:pt x="5191701" y="11568125"/>
                  </a:moveTo>
                  <a:cubicBezTo>
                    <a:pt x="5183948" y="11072972"/>
                    <a:pt x="5178718" y="11127304"/>
                    <a:pt x="5205586" y="11127490"/>
                  </a:cubicBezTo>
                  <a:cubicBezTo>
                    <a:pt x="5680805" y="11130675"/>
                    <a:pt x="5604819" y="11110184"/>
                    <a:pt x="5606359" y="11206242"/>
                  </a:cubicBezTo>
                  <a:cubicBezTo>
                    <a:pt x="5609173" y="11385830"/>
                    <a:pt x="5607075" y="11382406"/>
                    <a:pt x="5609996" y="11568603"/>
                  </a:cubicBezTo>
                  <a:cubicBezTo>
                    <a:pt x="5610845" y="11622272"/>
                    <a:pt x="5655901" y="11608841"/>
                    <a:pt x="5364780" y="11608788"/>
                  </a:cubicBezTo>
                  <a:cubicBezTo>
                    <a:pt x="5159442" y="11608788"/>
                    <a:pt x="5192604" y="11625377"/>
                    <a:pt x="5191701" y="11568125"/>
                  </a:cubicBezTo>
                  <a:close/>
                  <a:moveTo>
                    <a:pt x="5199586" y="12112143"/>
                  </a:moveTo>
                  <a:cubicBezTo>
                    <a:pt x="5188462" y="11577468"/>
                    <a:pt x="5190426" y="11635384"/>
                    <a:pt x="5205825" y="11635091"/>
                  </a:cubicBezTo>
                  <a:cubicBezTo>
                    <a:pt x="5316114" y="11632862"/>
                    <a:pt x="5335416" y="11633420"/>
                    <a:pt x="5611031" y="11633473"/>
                  </a:cubicBezTo>
                  <a:cubicBezTo>
                    <a:pt x="5611084" y="11636472"/>
                    <a:pt x="5616899" y="11989383"/>
                    <a:pt x="5619660" y="12117106"/>
                  </a:cubicBezTo>
                  <a:cubicBezTo>
                    <a:pt x="5216498" y="12118699"/>
                    <a:pt x="5199878" y="12124989"/>
                    <a:pt x="5199586" y="12112143"/>
                  </a:cubicBezTo>
                  <a:close/>
                  <a:moveTo>
                    <a:pt x="5618173" y="10480858"/>
                  </a:moveTo>
                  <a:cubicBezTo>
                    <a:pt x="5611297" y="10040914"/>
                    <a:pt x="5581800" y="10114092"/>
                    <a:pt x="5683194" y="10114092"/>
                  </a:cubicBezTo>
                  <a:cubicBezTo>
                    <a:pt x="5685185" y="10114092"/>
                    <a:pt x="6031211" y="10114251"/>
                    <a:pt x="6031291" y="10118922"/>
                  </a:cubicBezTo>
                  <a:cubicBezTo>
                    <a:pt x="6039867" y="10666126"/>
                    <a:pt x="6058133" y="10594169"/>
                    <a:pt x="6001768" y="10594169"/>
                  </a:cubicBezTo>
                  <a:cubicBezTo>
                    <a:pt x="5541391" y="10594169"/>
                    <a:pt x="5620563" y="10633266"/>
                    <a:pt x="5618173" y="10480858"/>
                  </a:cubicBezTo>
                  <a:close/>
                  <a:moveTo>
                    <a:pt x="5619926" y="10621481"/>
                  </a:moveTo>
                  <a:cubicBezTo>
                    <a:pt x="5916489" y="10620605"/>
                    <a:pt x="5863681" y="10618348"/>
                    <a:pt x="6040557" y="10618880"/>
                  </a:cubicBezTo>
                  <a:cubicBezTo>
                    <a:pt x="6041247" y="10696703"/>
                    <a:pt x="6041593" y="10692403"/>
                    <a:pt x="6044646" y="11105061"/>
                  </a:cubicBezTo>
                  <a:cubicBezTo>
                    <a:pt x="5840556" y="11105009"/>
                    <a:pt x="5767278" y="11107556"/>
                    <a:pt x="5626510" y="11106574"/>
                  </a:cubicBezTo>
                  <a:cubicBezTo>
                    <a:pt x="5619766" y="10682077"/>
                    <a:pt x="5621359" y="10788726"/>
                    <a:pt x="5619926" y="10621481"/>
                  </a:cubicBezTo>
                  <a:close/>
                  <a:moveTo>
                    <a:pt x="5631740" y="11568177"/>
                  </a:moveTo>
                  <a:cubicBezTo>
                    <a:pt x="5623776" y="11059700"/>
                    <a:pt x="5613952" y="11131392"/>
                    <a:pt x="5683194" y="11131392"/>
                  </a:cubicBezTo>
                  <a:cubicBezTo>
                    <a:pt x="6110782" y="11131392"/>
                    <a:pt x="6044327" y="11106415"/>
                    <a:pt x="6045867" y="11206295"/>
                  </a:cubicBezTo>
                  <a:cubicBezTo>
                    <a:pt x="6053195" y="11674932"/>
                    <a:pt x="6078364" y="11611203"/>
                    <a:pt x="6001741" y="11611203"/>
                  </a:cubicBezTo>
                  <a:cubicBezTo>
                    <a:pt x="5572879" y="11611203"/>
                    <a:pt x="5632563" y="11618264"/>
                    <a:pt x="5631740" y="11568177"/>
                  </a:cubicBezTo>
                  <a:close/>
                  <a:moveTo>
                    <a:pt x="6001741" y="12119654"/>
                  </a:moveTo>
                  <a:cubicBezTo>
                    <a:pt x="5599562" y="12119654"/>
                    <a:pt x="5641457" y="12117451"/>
                    <a:pt x="5641325" y="12110815"/>
                  </a:cubicBezTo>
                  <a:cubicBezTo>
                    <a:pt x="5628501" y="11557163"/>
                    <a:pt x="5617483" y="11633473"/>
                    <a:pt x="5683194" y="11633473"/>
                  </a:cubicBezTo>
                  <a:cubicBezTo>
                    <a:pt x="5842255" y="11633473"/>
                    <a:pt x="5842335" y="11635835"/>
                    <a:pt x="6001741" y="11635835"/>
                  </a:cubicBezTo>
                  <a:cubicBezTo>
                    <a:pt x="6069258" y="11635835"/>
                    <a:pt x="6055850" y="11613380"/>
                    <a:pt x="6056540" y="11749783"/>
                  </a:cubicBezTo>
                  <a:cubicBezTo>
                    <a:pt x="6058372" y="12191001"/>
                    <a:pt x="6089887" y="12119654"/>
                    <a:pt x="6001741" y="12119654"/>
                  </a:cubicBezTo>
                  <a:close/>
                  <a:moveTo>
                    <a:pt x="6060576" y="10480858"/>
                  </a:moveTo>
                  <a:cubicBezTo>
                    <a:pt x="6057735" y="10299492"/>
                    <a:pt x="6055850" y="10299200"/>
                    <a:pt x="6053009" y="10118497"/>
                  </a:cubicBezTo>
                  <a:cubicBezTo>
                    <a:pt x="6052956" y="10115976"/>
                    <a:pt x="6250249" y="10111092"/>
                    <a:pt x="6471808" y="10114065"/>
                  </a:cubicBezTo>
                  <a:cubicBezTo>
                    <a:pt x="6471835" y="10116241"/>
                    <a:pt x="6478553" y="10532722"/>
                    <a:pt x="6479880" y="10596265"/>
                  </a:cubicBezTo>
                  <a:cubicBezTo>
                    <a:pt x="5975509" y="10596451"/>
                    <a:pt x="6062885" y="10624454"/>
                    <a:pt x="6060576" y="10480858"/>
                  </a:cubicBezTo>
                  <a:close/>
                  <a:moveTo>
                    <a:pt x="6160882" y="10619888"/>
                  </a:moveTo>
                  <a:cubicBezTo>
                    <a:pt x="6254576" y="10621136"/>
                    <a:pt x="6277064" y="10620976"/>
                    <a:pt x="6480410" y="10620897"/>
                  </a:cubicBezTo>
                  <a:cubicBezTo>
                    <a:pt x="6492411" y="11156820"/>
                    <a:pt x="6491853" y="11104345"/>
                    <a:pt x="6479481" y="11104451"/>
                  </a:cubicBezTo>
                  <a:cubicBezTo>
                    <a:pt x="6360113" y="11105406"/>
                    <a:pt x="6353050" y="11105167"/>
                    <a:pt x="6066417" y="11105061"/>
                  </a:cubicBezTo>
                  <a:cubicBezTo>
                    <a:pt x="6062434" y="10534766"/>
                    <a:pt x="6032247" y="10618136"/>
                    <a:pt x="6160882" y="10619888"/>
                  </a:cubicBezTo>
                  <a:close/>
                  <a:moveTo>
                    <a:pt x="6076452" y="11568125"/>
                  </a:moveTo>
                  <a:cubicBezTo>
                    <a:pt x="6073585" y="11384449"/>
                    <a:pt x="6070426" y="11385538"/>
                    <a:pt x="6067612" y="11205870"/>
                  </a:cubicBezTo>
                  <a:cubicBezTo>
                    <a:pt x="6065912" y="11097232"/>
                    <a:pt x="5996643" y="11132905"/>
                    <a:pt x="6489225" y="11129082"/>
                  </a:cubicBezTo>
                  <a:cubicBezTo>
                    <a:pt x="6493367" y="11403693"/>
                    <a:pt x="6492279" y="11448178"/>
                    <a:pt x="6495385" y="11613645"/>
                  </a:cubicBezTo>
                  <a:cubicBezTo>
                    <a:pt x="6009361" y="11613858"/>
                    <a:pt x="6077329" y="11625085"/>
                    <a:pt x="6076452" y="11568125"/>
                  </a:cubicBezTo>
                  <a:close/>
                  <a:moveTo>
                    <a:pt x="6479641" y="12118964"/>
                  </a:moveTo>
                  <a:cubicBezTo>
                    <a:pt x="6047885" y="12116629"/>
                    <a:pt x="6083940" y="12125202"/>
                    <a:pt x="6083648" y="12112222"/>
                  </a:cubicBezTo>
                  <a:cubicBezTo>
                    <a:pt x="6070611" y="11542882"/>
                    <a:pt x="6057841" y="11635490"/>
                    <a:pt x="6160908" y="11637136"/>
                  </a:cubicBezTo>
                  <a:cubicBezTo>
                    <a:pt x="6252744" y="11638622"/>
                    <a:pt x="6277701" y="11638383"/>
                    <a:pt x="6495916" y="11638277"/>
                  </a:cubicBezTo>
                  <a:cubicBezTo>
                    <a:pt x="6507332" y="12175102"/>
                    <a:pt x="6518058" y="12119150"/>
                    <a:pt x="6479641" y="12118964"/>
                  </a:cubicBezTo>
                  <a:close/>
                  <a:moveTo>
                    <a:pt x="6502182" y="10620870"/>
                  </a:moveTo>
                  <a:cubicBezTo>
                    <a:pt x="6987143" y="10620658"/>
                    <a:pt x="6923026" y="10603910"/>
                    <a:pt x="6924432" y="10662675"/>
                  </a:cubicBezTo>
                  <a:cubicBezTo>
                    <a:pt x="6928017" y="10818534"/>
                    <a:pt x="6927592" y="10839237"/>
                    <a:pt x="6931097" y="11022408"/>
                  </a:cubicBezTo>
                  <a:cubicBezTo>
                    <a:pt x="6933221" y="11131843"/>
                    <a:pt x="7007136" y="11100629"/>
                    <a:pt x="6510598" y="11104186"/>
                  </a:cubicBezTo>
                  <a:cubicBezTo>
                    <a:pt x="6504731" y="10715575"/>
                    <a:pt x="6506137" y="10799635"/>
                    <a:pt x="6502182" y="10620870"/>
                  </a:cubicBezTo>
                  <a:close/>
                  <a:moveTo>
                    <a:pt x="6512138" y="11205870"/>
                  </a:moveTo>
                  <a:cubicBezTo>
                    <a:pt x="6510598" y="11104583"/>
                    <a:pt x="6435222" y="11128074"/>
                    <a:pt x="6933035" y="11127782"/>
                  </a:cubicBezTo>
                  <a:cubicBezTo>
                    <a:pt x="6933433" y="11150529"/>
                    <a:pt x="6939991" y="11553234"/>
                    <a:pt x="6940230" y="11568576"/>
                  </a:cubicBezTo>
                  <a:cubicBezTo>
                    <a:pt x="6941026" y="11618954"/>
                    <a:pt x="7009977" y="11613380"/>
                    <a:pt x="6517156" y="11613645"/>
                  </a:cubicBezTo>
                  <a:cubicBezTo>
                    <a:pt x="6514182" y="11460946"/>
                    <a:pt x="6514740" y="11372664"/>
                    <a:pt x="6512138" y="11205870"/>
                  </a:cubicBezTo>
                  <a:close/>
                  <a:moveTo>
                    <a:pt x="6527484" y="12119203"/>
                  </a:moveTo>
                  <a:cubicBezTo>
                    <a:pt x="6523741" y="11751800"/>
                    <a:pt x="6521324" y="11807726"/>
                    <a:pt x="6517634" y="11638250"/>
                  </a:cubicBezTo>
                  <a:cubicBezTo>
                    <a:pt x="6782178" y="11638118"/>
                    <a:pt x="6832384" y="11633658"/>
                    <a:pt x="6941159" y="11633393"/>
                  </a:cubicBezTo>
                  <a:cubicBezTo>
                    <a:pt x="6943336" y="11800983"/>
                    <a:pt x="6939061" y="11510209"/>
                    <a:pt x="6947079" y="12115726"/>
                  </a:cubicBezTo>
                  <a:cubicBezTo>
                    <a:pt x="6947079" y="12117637"/>
                    <a:pt x="6640136" y="12119734"/>
                    <a:pt x="6527484" y="12119203"/>
                  </a:cubicBezTo>
                  <a:close/>
                  <a:moveTo>
                    <a:pt x="6957461" y="10620685"/>
                  </a:moveTo>
                  <a:cubicBezTo>
                    <a:pt x="7427210" y="10620685"/>
                    <a:pt x="7364923" y="10599849"/>
                    <a:pt x="7365693" y="10662463"/>
                  </a:cubicBezTo>
                  <a:cubicBezTo>
                    <a:pt x="7372224" y="11185115"/>
                    <a:pt x="7406235" y="11105300"/>
                    <a:pt x="7275981" y="11105300"/>
                  </a:cubicBezTo>
                  <a:cubicBezTo>
                    <a:pt x="7122496" y="11105300"/>
                    <a:pt x="7117239" y="11103097"/>
                    <a:pt x="6957461" y="11103097"/>
                  </a:cubicBezTo>
                  <a:cubicBezTo>
                    <a:pt x="6953717" y="11103097"/>
                    <a:pt x="6937416" y="10620711"/>
                    <a:pt x="6957461" y="10620685"/>
                  </a:cubicBezTo>
                  <a:close/>
                  <a:moveTo>
                    <a:pt x="6961947" y="11568125"/>
                  </a:moveTo>
                  <a:cubicBezTo>
                    <a:pt x="6952920" y="11014604"/>
                    <a:pt x="6955363" y="11161013"/>
                    <a:pt x="6954779" y="11127756"/>
                  </a:cubicBezTo>
                  <a:cubicBezTo>
                    <a:pt x="7131311" y="11127756"/>
                    <a:pt x="7110043" y="11130595"/>
                    <a:pt x="7375012" y="11129826"/>
                  </a:cubicBezTo>
                  <a:cubicBezTo>
                    <a:pt x="7375066" y="11131896"/>
                    <a:pt x="7383057" y="11564674"/>
                    <a:pt x="7383721" y="11613167"/>
                  </a:cubicBezTo>
                  <a:cubicBezTo>
                    <a:pt x="7255405" y="11614893"/>
                    <a:pt x="7175064" y="11613141"/>
                    <a:pt x="7116973" y="11611230"/>
                  </a:cubicBezTo>
                  <a:cubicBezTo>
                    <a:pt x="6934495" y="11605523"/>
                    <a:pt x="6962824" y="11624448"/>
                    <a:pt x="6961947" y="11568125"/>
                  </a:cubicBezTo>
                  <a:close/>
                  <a:moveTo>
                    <a:pt x="6968877" y="12116655"/>
                  </a:moveTo>
                  <a:cubicBezTo>
                    <a:pt x="6962983" y="11711906"/>
                    <a:pt x="6964550" y="11757533"/>
                    <a:pt x="6962903" y="11633393"/>
                  </a:cubicBezTo>
                  <a:cubicBezTo>
                    <a:pt x="7116362" y="11633526"/>
                    <a:pt x="7117345" y="11638463"/>
                    <a:pt x="7275981" y="11638463"/>
                  </a:cubicBezTo>
                  <a:cubicBezTo>
                    <a:pt x="7419776" y="11638463"/>
                    <a:pt x="7381199" y="11546731"/>
                    <a:pt x="7389828" y="12117744"/>
                  </a:cubicBezTo>
                  <a:cubicBezTo>
                    <a:pt x="7096822" y="12117823"/>
                    <a:pt x="7125761" y="12116708"/>
                    <a:pt x="6968877" y="12116655"/>
                  </a:cubicBezTo>
                  <a:close/>
                  <a:moveTo>
                    <a:pt x="7394102" y="11024425"/>
                  </a:moveTo>
                  <a:cubicBezTo>
                    <a:pt x="7380323" y="10553850"/>
                    <a:pt x="7375092" y="10619198"/>
                    <a:pt x="7435175" y="10619994"/>
                  </a:cubicBezTo>
                  <a:cubicBezTo>
                    <a:pt x="7556429" y="10621799"/>
                    <a:pt x="7593705" y="10620578"/>
                    <a:pt x="7754146" y="10621666"/>
                  </a:cubicBezTo>
                  <a:cubicBezTo>
                    <a:pt x="7831459" y="10622198"/>
                    <a:pt x="7810140" y="10547241"/>
                    <a:pt x="7815689" y="11105354"/>
                  </a:cubicBezTo>
                  <a:cubicBezTo>
                    <a:pt x="7324620" y="11103469"/>
                    <a:pt x="7397262" y="11133277"/>
                    <a:pt x="7394102" y="11024425"/>
                  </a:cubicBezTo>
                  <a:close/>
                  <a:moveTo>
                    <a:pt x="7404828" y="11568125"/>
                  </a:moveTo>
                  <a:cubicBezTo>
                    <a:pt x="7396917" y="11062991"/>
                    <a:pt x="7380774" y="11129879"/>
                    <a:pt x="7435361" y="11129587"/>
                  </a:cubicBezTo>
                  <a:cubicBezTo>
                    <a:pt x="7888144" y="11127782"/>
                    <a:pt x="7815530" y="11111379"/>
                    <a:pt x="7817043" y="11206295"/>
                  </a:cubicBezTo>
                  <a:cubicBezTo>
                    <a:pt x="7824478" y="11680533"/>
                    <a:pt x="7847841" y="11610168"/>
                    <a:pt x="7754146" y="11610540"/>
                  </a:cubicBezTo>
                  <a:cubicBezTo>
                    <a:pt x="7344029" y="11611654"/>
                    <a:pt x="7405731" y="11626651"/>
                    <a:pt x="7404828" y="11568125"/>
                  </a:cubicBezTo>
                  <a:close/>
                  <a:moveTo>
                    <a:pt x="7831540" y="12112408"/>
                  </a:moveTo>
                  <a:cubicBezTo>
                    <a:pt x="7831540" y="12118486"/>
                    <a:pt x="7867223" y="12117557"/>
                    <a:pt x="7411572" y="12117717"/>
                  </a:cubicBezTo>
                  <a:cubicBezTo>
                    <a:pt x="7403394" y="11576751"/>
                    <a:pt x="7395297" y="11637693"/>
                    <a:pt x="7435494" y="11636950"/>
                  </a:cubicBezTo>
                  <a:cubicBezTo>
                    <a:pt x="7555765" y="11634694"/>
                    <a:pt x="7584067" y="11635862"/>
                    <a:pt x="7754226" y="11635172"/>
                  </a:cubicBezTo>
                  <a:cubicBezTo>
                    <a:pt x="7840407" y="11634959"/>
                    <a:pt x="7833291" y="11557163"/>
                    <a:pt x="7831540" y="12112408"/>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sp>
          <p:nvSpPr>
            <p:cNvPr id="1220" name="Google Shape;1220;p15">
              <a:extLst>
                <a:ext uri="{FF2B5EF4-FFF2-40B4-BE49-F238E27FC236}">
                  <a16:creationId xmlns:a16="http://schemas.microsoft.com/office/drawing/2014/main" id="{39E9D7B3-9B69-A5CB-7ADD-98411D380C5B}"/>
                </a:ext>
              </a:extLst>
            </p:cNvPr>
            <p:cNvSpPr/>
            <p:nvPr/>
          </p:nvSpPr>
          <p:spPr>
            <a:xfrm>
              <a:off x="1460200" y="443269"/>
              <a:ext cx="8733214" cy="13271323"/>
            </a:xfrm>
            <a:custGeom>
              <a:avLst/>
              <a:gdLst/>
              <a:ahLst/>
              <a:cxnLst/>
              <a:rect l="l" t="t" r="r" b="b"/>
              <a:pathLst>
                <a:path w="8733214" h="13271323" extrusionOk="0">
                  <a:moveTo>
                    <a:pt x="8729291" y="13173593"/>
                  </a:moveTo>
                  <a:cubicBezTo>
                    <a:pt x="8732158" y="13222246"/>
                    <a:pt x="9157330" y="13201516"/>
                    <a:pt x="248003" y="13271324"/>
                  </a:cubicBezTo>
                  <a:cubicBezTo>
                    <a:pt x="88757" y="13271324"/>
                    <a:pt x="57507" y="1976761"/>
                    <a:pt x="0" y="251090"/>
                  </a:cubicBezTo>
                  <a:cubicBezTo>
                    <a:pt x="0" y="127136"/>
                    <a:pt x="1396848" y="169153"/>
                    <a:pt x="1859827" y="146379"/>
                  </a:cubicBezTo>
                  <a:cubicBezTo>
                    <a:pt x="4990495" y="-7568"/>
                    <a:pt x="6566609" y="-66068"/>
                    <a:pt x="8499261" y="99850"/>
                  </a:cubicBezTo>
                  <a:cubicBezTo>
                    <a:pt x="8635941" y="111582"/>
                    <a:pt x="8362371" y="5023990"/>
                    <a:pt x="8729291" y="13173593"/>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sp>
          <p:nvSpPr>
            <p:cNvPr id="1221" name="Google Shape;1221;p15">
              <a:extLst>
                <a:ext uri="{FF2B5EF4-FFF2-40B4-BE49-F238E27FC236}">
                  <a16:creationId xmlns:a16="http://schemas.microsoft.com/office/drawing/2014/main" id="{84AD0950-3ACA-6E2D-432C-FBF00A83CD1D}"/>
                </a:ext>
              </a:extLst>
            </p:cNvPr>
            <p:cNvSpPr>
              <a:spLocks noGrp="1" noRot="1" noMove="1" noResize="1" noEditPoints="1" noAdjustHandles="1" noChangeArrowheads="1" noChangeShapeType="1"/>
            </p:cNvSpPr>
            <p:nvPr/>
          </p:nvSpPr>
          <p:spPr>
            <a:xfrm>
              <a:off x="1795549" y="964119"/>
              <a:ext cx="7983633" cy="12451881"/>
            </a:xfrm>
            <a:custGeom>
              <a:avLst/>
              <a:gdLst/>
              <a:ahLst/>
              <a:cxnLst/>
              <a:rect l="l" t="t" r="r" b="b"/>
              <a:pathLst>
                <a:path w="7983634" h="12451881" extrusionOk="0">
                  <a:moveTo>
                    <a:pt x="0" y="175453"/>
                  </a:moveTo>
                  <a:cubicBezTo>
                    <a:pt x="312414" y="148140"/>
                    <a:pt x="633403" y="152865"/>
                    <a:pt x="992784" y="153528"/>
                  </a:cubicBezTo>
                  <a:cubicBezTo>
                    <a:pt x="2223801" y="153528"/>
                    <a:pt x="5100093" y="-129045"/>
                    <a:pt x="7807476" y="72520"/>
                  </a:cubicBezTo>
                  <a:cubicBezTo>
                    <a:pt x="7886435" y="5574999"/>
                    <a:pt x="7658238" y="5251523"/>
                    <a:pt x="7983635" y="12391046"/>
                  </a:cubicBezTo>
                  <a:cubicBezTo>
                    <a:pt x="4366464" y="12420269"/>
                    <a:pt x="4625380" y="12416606"/>
                    <a:pt x="196974" y="12451881"/>
                  </a:cubicBezTo>
                  <a:cubicBezTo>
                    <a:pt x="19488" y="7103750"/>
                    <a:pt x="56976" y="2417935"/>
                    <a:pt x="0" y="175453"/>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grpSp>
      <p:sp>
        <p:nvSpPr>
          <p:cNvPr id="4" name="Hình chữ nhật: Góc Tròn 5">
            <a:extLst>
              <a:ext uri="{FF2B5EF4-FFF2-40B4-BE49-F238E27FC236}">
                <a16:creationId xmlns:a16="http://schemas.microsoft.com/office/drawing/2014/main" id="{728E504F-5271-8B68-4737-A6BE4708E67A}"/>
              </a:ext>
            </a:extLst>
          </p:cNvPr>
          <p:cNvSpPr/>
          <p:nvPr/>
        </p:nvSpPr>
        <p:spPr>
          <a:xfrm>
            <a:off x="2122295" y="818524"/>
            <a:ext cx="8425963" cy="603947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1219170">
              <a:lnSpc>
                <a:spcPct val="150000"/>
              </a:lnSpc>
              <a:buClr>
                <a:srgbClr val="000000"/>
              </a:buClr>
            </a:pPr>
            <a:r>
              <a:rPr lang="vi-VN" sz="2933" kern="0">
                <a:solidFill>
                  <a:srgbClr val="1D3557">
                    <a:lumMod val="50000"/>
                  </a:srgbClr>
                </a:solidFill>
                <a:latin typeface="Sitka Text" pitchFamily="2" charset="0"/>
                <a:sym typeface="Arial"/>
              </a:rPr>
              <a:t>Bà Nga có một khu vườn hình chữ nhật với chiều dài là 10 m và chiều rộng 7 m. </a:t>
            </a:r>
          </a:p>
          <a:p>
            <a:pPr algn="just" defTabSz="1219170">
              <a:lnSpc>
                <a:spcPct val="150000"/>
              </a:lnSpc>
              <a:buClr>
                <a:srgbClr val="000000"/>
              </a:buClr>
            </a:pPr>
            <a:r>
              <a:rPr lang="vi-VN" sz="2933" kern="0">
                <a:solidFill>
                  <a:srgbClr val="1D3557">
                    <a:lumMod val="50000"/>
                  </a:srgbClr>
                </a:solidFill>
                <a:latin typeface="Sitka Text" pitchFamily="2" charset="0"/>
                <a:sym typeface="Arial"/>
              </a:rPr>
              <a:t>a) Tính chu vi khu vườn nhà bà Nga.</a:t>
            </a:r>
          </a:p>
          <a:p>
            <a:pPr algn="just" defTabSz="1219170">
              <a:lnSpc>
                <a:spcPct val="150000"/>
              </a:lnSpc>
              <a:buClr>
                <a:srgbClr val="000000"/>
              </a:buClr>
            </a:pPr>
            <a:r>
              <a:rPr lang="vi-VN" sz="2933" kern="0">
                <a:solidFill>
                  <a:srgbClr val="1D3557">
                    <a:lumMod val="50000"/>
                  </a:srgbClr>
                </a:solidFill>
                <a:latin typeface="Sitka Text" pitchFamily="2" charset="0"/>
                <a:sym typeface="Arial"/>
              </a:rPr>
              <a:t>b) Bà Nga giăng dây thép gai 1 vòng xung quanh một khu vườn và để lại 2m dể làm của ra vào. Tính số bà Nga phải trả để mua dây thép gai (biết rằng 1 mét dây thép gai có giá 25 000 đồng).</a:t>
            </a:r>
          </a:p>
        </p:txBody>
      </p:sp>
      <p:grpSp>
        <p:nvGrpSpPr>
          <p:cNvPr id="1226" name="Google Shape;1226;p15">
            <a:extLst>
              <a:ext uri="{FF2B5EF4-FFF2-40B4-BE49-F238E27FC236}">
                <a16:creationId xmlns:a16="http://schemas.microsoft.com/office/drawing/2014/main" id="{953F5DE8-6158-08EB-1A99-DBEEC6711295}"/>
              </a:ext>
            </a:extLst>
          </p:cNvPr>
          <p:cNvGrpSpPr/>
          <p:nvPr/>
        </p:nvGrpSpPr>
        <p:grpSpPr>
          <a:xfrm>
            <a:off x="10048786" y="5234491"/>
            <a:ext cx="2018247" cy="2025847"/>
            <a:chOff x="739440" y="-134204"/>
            <a:chExt cx="3027369" cy="3038769"/>
          </a:xfrm>
        </p:grpSpPr>
        <p:sp>
          <p:nvSpPr>
            <p:cNvPr id="1227" name="Google Shape;1227;p15">
              <a:extLst>
                <a:ext uri="{FF2B5EF4-FFF2-40B4-BE49-F238E27FC236}">
                  <a16:creationId xmlns:a16="http://schemas.microsoft.com/office/drawing/2014/main" id="{4A9B29BD-71D7-8F42-A9CE-331FF751A856}"/>
                </a:ext>
              </a:extLst>
            </p:cNvPr>
            <p:cNvSpPr/>
            <p:nvPr/>
          </p:nvSpPr>
          <p:spPr>
            <a:xfrm>
              <a:off x="739444" y="-134204"/>
              <a:ext cx="3027365" cy="3038769"/>
            </a:xfrm>
            <a:custGeom>
              <a:avLst/>
              <a:gdLst/>
              <a:ahLst/>
              <a:cxnLst/>
              <a:rect l="l" t="t" r="r" b="b"/>
              <a:pathLst>
                <a:path w="3027365" h="3038769" extrusionOk="0">
                  <a:moveTo>
                    <a:pt x="3024239" y="1416925"/>
                  </a:moveTo>
                  <a:cubicBezTo>
                    <a:pt x="3023455" y="1404685"/>
                    <a:pt x="3022458" y="1392451"/>
                    <a:pt x="3021322" y="1380284"/>
                  </a:cubicBezTo>
                  <a:cubicBezTo>
                    <a:pt x="3020750" y="1374237"/>
                    <a:pt x="3020112" y="1368117"/>
                    <a:pt x="3019474" y="1361997"/>
                  </a:cubicBezTo>
                  <a:cubicBezTo>
                    <a:pt x="3008443" y="1257835"/>
                    <a:pt x="2985750" y="1155879"/>
                    <a:pt x="2952950" y="1057624"/>
                  </a:cubicBezTo>
                  <a:cubicBezTo>
                    <a:pt x="2952737" y="1057126"/>
                    <a:pt x="2952591" y="1056700"/>
                    <a:pt x="2952451" y="1056202"/>
                  </a:cubicBezTo>
                  <a:cubicBezTo>
                    <a:pt x="2946830" y="1039270"/>
                    <a:pt x="2940856" y="1022478"/>
                    <a:pt x="2934523" y="1005759"/>
                  </a:cubicBezTo>
                  <a:cubicBezTo>
                    <a:pt x="2927619" y="987472"/>
                    <a:pt x="2920435" y="969403"/>
                    <a:pt x="2912893" y="951402"/>
                  </a:cubicBezTo>
                  <a:cubicBezTo>
                    <a:pt x="2908627" y="941301"/>
                    <a:pt x="2904281" y="931267"/>
                    <a:pt x="2899802" y="921306"/>
                  </a:cubicBezTo>
                  <a:cubicBezTo>
                    <a:pt x="2899802" y="921233"/>
                    <a:pt x="2899729" y="921166"/>
                    <a:pt x="2899729" y="921093"/>
                  </a:cubicBezTo>
                  <a:cubicBezTo>
                    <a:pt x="2659097" y="382062"/>
                    <a:pt x="2107194" y="-14737"/>
                    <a:pt x="1494747" y="420"/>
                  </a:cubicBezTo>
                  <a:cubicBezTo>
                    <a:pt x="1398911" y="-364"/>
                    <a:pt x="1303713" y="8959"/>
                    <a:pt x="1210648" y="27526"/>
                  </a:cubicBezTo>
                  <a:cubicBezTo>
                    <a:pt x="1200687" y="29519"/>
                    <a:pt x="1190726" y="31579"/>
                    <a:pt x="1180838" y="33785"/>
                  </a:cubicBezTo>
                  <a:cubicBezTo>
                    <a:pt x="1155720" y="39334"/>
                    <a:pt x="1130747" y="45527"/>
                    <a:pt x="1105988" y="52425"/>
                  </a:cubicBezTo>
                  <a:cubicBezTo>
                    <a:pt x="1101436" y="53707"/>
                    <a:pt x="1096951" y="55057"/>
                    <a:pt x="1092399" y="56339"/>
                  </a:cubicBezTo>
                  <a:cubicBezTo>
                    <a:pt x="797269" y="141296"/>
                    <a:pt x="530036" y="318814"/>
                    <a:pt x="337294" y="558018"/>
                  </a:cubicBezTo>
                  <a:cubicBezTo>
                    <a:pt x="331673" y="564989"/>
                    <a:pt x="326124" y="571966"/>
                    <a:pt x="320715" y="579009"/>
                  </a:cubicBezTo>
                  <a:cubicBezTo>
                    <a:pt x="315665" y="585415"/>
                    <a:pt x="310754" y="591888"/>
                    <a:pt x="305916" y="598360"/>
                  </a:cubicBezTo>
                  <a:cubicBezTo>
                    <a:pt x="304209" y="600566"/>
                    <a:pt x="302574" y="602772"/>
                    <a:pt x="301006" y="604978"/>
                  </a:cubicBezTo>
                  <a:cubicBezTo>
                    <a:pt x="297450" y="609676"/>
                    <a:pt x="294035" y="614441"/>
                    <a:pt x="290619" y="619139"/>
                  </a:cubicBezTo>
                  <a:cubicBezTo>
                    <a:pt x="288839" y="621558"/>
                    <a:pt x="287064" y="623977"/>
                    <a:pt x="285423" y="626396"/>
                  </a:cubicBezTo>
                  <a:cubicBezTo>
                    <a:pt x="281795" y="631446"/>
                    <a:pt x="278166" y="636569"/>
                    <a:pt x="274611" y="641693"/>
                  </a:cubicBezTo>
                  <a:cubicBezTo>
                    <a:pt x="274186" y="642331"/>
                    <a:pt x="273687" y="642975"/>
                    <a:pt x="273262" y="643686"/>
                  </a:cubicBezTo>
                  <a:cubicBezTo>
                    <a:pt x="219257" y="721739"/>
                    <a:pt x="172868" y="805408"/>
                    <a:pt x="135449" y="893635"/>
                  </a:cubicBezTo>
                  <a:cubicBezTo>
                    <a:pt x="-172553" y="1556817"/>
                    <a:pt x="67356" y="2347353"/>
                    <a:pt x="626164" y="2755821"/>
                  </a:cubicBezTo>
                  <a:cubicBezTo>
                    <a:pt x="626735" y="2756247"/>
                    <a:pt x="627300" y="2756678"/>
                    <a:pt x="627871" y="2757104"/>
                  </a:cubicBezTo>
                  <a:cubicBezTo>
                    <a:pt x="636483" y="2763436"/>
                    <a:pt x="645229" y="2769623"/>
                    <a:pt x="653980" y="2775676"/>
                  </a:cubicBezTo>
                  <a:cubicBezTo>
                    <a:pt x="658393" y="2778733"/>
                    <a:pt x="662805" y="2781724"/>
                    <a:pt x="667211" y="2784781"/>
                  </a:cubicBezTo>
                  <a:cubicBezTo>
                    <a:pt x="671623" y="2787771"/>
                    <a:pt x="676036" y="2790755"/>
                    <a:pt x="680515" y="2793672"/>
                  </a:cubicBezTo>
                  <a:cubicBezTo>
                    <a:pt x="687984" y="2798582"/>
                    <a:pt x="695453" y="2803493"/>
                    <a:pt x="702995" y="2808331"/>
                  </a:cubicBezTo>
                  <a:cubicBezTo>
                    <a:pt x="707480" y="2811108"/>
                    <a:pt x="711960" y="2813952"/>
                    <a:pt x="716445" y="2816724"/>
                  </a:cubicBezTo>
                  <a:cubicBezTo>
                    <a:pt x="721568" y="2819927"/>
                    <a:pt x="726764" y="2823057"/>
                    <a:pt x="731955" y="2826186"/>
                  </a:cubicBezTo>
                  <a:cubicBezTo>
                    <a:pt x="737218" y="2829316"/>
                    <a:pt x="742414" y="2832446"/>
                    <a:pt x="747677" y="2835509"/>
                  </a:cubicBezTo>
                  <a:cubicBezTo>
                    <a:pt x="877948" y="2911855"/>
                    <a:pt x="1022453" y="2968631"/>
                    <a:pt x="1178772" y="3000720"/>
                  </a:cubicBezTo>
                  <a:cubicBezTo>
                    <a:pt x="1227866" y="3012103"/>
                    <a:pt x="1276960" y="3020855"/>
                    <a:pt x="1325835" y="3027048"/>
                  </a:cubicBezTo>
                  <a:cubicBezTo>
                    <a:pt x="1332241" y="3027905"/>
                    <a:pt x="1338713" y="3028682"/>
                    <a:pt x="1345119" y="3029393"/>
                  </a:cubicBezTo>
                  <a:cubicBezTo>
                    <a:pt x="1351950" y="3030250"/>
                    <a:pt x="1358708" y="3030961"/>
                    <a:pt x="1365466" y="3031600"/>
                  </a:cubicBezTo>
                  <a:cubicBezTo>
                    <a:pt x="1365965" y="3031600"/>
                    <a:pt x="1366463" y="3031673"/>
                    <a:pt x="1366888" y="3031673"/>
                  </a:cubicBezTo>
                  <a:cubicBezTo>
                    <a:pt x="1372510" y="3032311"/>
                    <a:pt x="1378132" y="3032809"/>
                    <a:pt x="1383681" y="3033240"/>
                  </a:cubicBezTo>
                  <a:cubicBezTo>
                    <a:pt x="1389515" y="3033812"/>
                    <a:pt x="1395276" y="3034237"/>
                    <a:pt x="1401044" y="3034663"/>
                  </a:cubicBezTo>
                  <a:cubicBezTo>
                    <a:pt x="1404460" y="3034948"/>
                    <a:pt x="1407948" y="3035234"/>
                    <a:pt x="1411363" y="3035447"/>
                  </a:cubicBezTo>
                  <a:cubicBezTo>
                    <a:pt x="1416912" y="3035805"/>
                    <a:pt x="1422394" y="3036158"/>
                    <a:pt x="1427870" y="3036443"/>
                  </a:cubicBezTo>
                  <a:cubicBezTo>
                    <a:pt x="1431571" y="3036656"/>
                    <a:pt x="1435272" y="3036869"/>
                    <a:pt x="1438901" y="3037015"/>
                  </a:cubicBezTo>
                  <a:cubicBezTo>
                    <a:pt x="1448503" y="3037513"/>
                    <a:pt x="1458185" y="3037872"/>
                    <a:pt x="1467787" y="3038151"/>
                  </a:cubicBezTo>
                  <a:cubicBezTo>
                    <a:pt x="1964051" y="3052597"/>
                    <a:pt x="2431428" y="2812822"/>
                    <a:pt x="2722285" y="2429685"/>
                  </a:cubicBezTo>
                  <a:cubicBezTo>
                    <a:pt x="2725560" y="2425418"/>
                    <a:pt x="2728757" y="2421073"/>
                    <a:pt x="2732033" y="2416734"/>
                  </a:cubicBezTo>
                  <a:cubicBezTo>
                    <a:pt x="2735309" y="2412467"/>
                    <a:pt x="2738439" y="2408122"/>
                    <a:pt x="2741569" y="2403716"/>
                  </a:cubicBezTo>
                  <a:cubicBezTo>
                    <a:pt x="2744771" y="2399376"/>
                    <a:pt x="2747901" y="2394964"/>
                    <a:pt x="2751031" y="2390552"/>
                  </a:cubicBezTo>
                  <a:cubicBezTo>
                    <a:pt x="2754161" y="2386139"/>
                    <a:pt x="2757291" y="2381727"/>
                    <a:pt x="2760354" y="2377321"/>
                  </a:cubicBezTo>
                  <a:cubicBezTo>
                    <a:pt x="2772734" y="2359605"/>
                    <a:pt x="2784615" y="2341604"/>
                    <a:pt x="2796144" y="2323317"/>
                  </a:cubicBezTo>
                  <a:cubicBezTo>
                    <a:pt x="2925923" y="2118262"/>
                    <a:pt x="3007672" y="1879562"/>
                    <a:pt x="3022823" y="1621287"/>
                  </a:cubicBezTo>
                  <a:cubicBezTo>
                    <a:pt x="3024032" y="1606203"/>
                    <a:pt x="3025029" y="1591118"/>
                    <a:pt x="3025740" y="1576034"/>
                  </a:cubicBezTo>
                  <a:cubicBezTo>
                    <a:pt x="3026026" y="1570485"/>
                    <a:pt x="3026238" y="1564937"/>
                    <a:pt x="3026451" y="1559315"/>
                  </a:cubicBezTo>
                  <a:cubicBezTo>
                    <a:pt x="3026664" y="1553766"/>
                    <a:pt x="3026810" y="1548217"/>
                    <a:pt x="3026949" y="1542669"/>
                  </a:cubicBezTo>
                  <a:cubicBezTo>
                    <a:pt x="3027022" y="1539253"/>
                    <a:pt x="3027089" y="1535838"/>
                    <a:pt x="3027162" y="1532422"/>
                  </a:cubicBezTo>
                  <a:cubicBezTo>
                    <a:pt x="3027235" y="1529432"/>
                    <a:pt x="3027302" y="1526448"/>
                    <a:pt x="3027302" y="1523531"/>
                  </a:cubicBezTo>
                  <a:cubicBezTo>
                    <a:pt x="3027648" y="1487789"/>
                    <a:pt x="3026585" y="1452290"/>
                    <a:pt x="3024239" y="141692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28" name="Google Shape;1228;p15">
              <a:extLst>
                <a:ext uri="{FF2B5EF4-FFF2-40B4-BE49-F238E27FC236}">
                  <a16:creationId xmlns:a16="http://schemas.microsoft.com/office/drawing/2014/main" id="{DB0FF509-3A53-DE06-2E54-9B11C64C9B63}"/>
                </a:ext>
              </a:extLst>
            </p:cNvPr>
            <p:cNvSpPr/>
            <p:nvPr/>
          </p:nvSpPr>
          <p:spPr>
            <a:xfrm>
              <a:off x="739440" y="423800"/>
              <a:ext cx="892757" cy="2277485"/>
            </a:xfrm>
            <a:custGeom>
              <a:avLst/>
              <a:gdLst/>
              <a:ahLst/>
              <a:cxnLst/>
              <a:rect l="l" t="t" r="r" b="b"/>
              <a:pathLst>
                <a:path w="892757" h="2277485" extrusionOk="0">
                  <a:moveTo>
                    <a:pt x="892758" y="1256005"/>
                  </a:moveTo>
                  <a:cubicBezTo>
                    <a:pt x="891974" y="1301112"/>
                    <a:pt x="888491" y="1347927"/>
                    <a:pt x="887562" y="1394602"/>
                  </a:cubicBezTo>
                  <a:cubicBezTo>
                    <a:pt x="824951" y="1419648"/>
                    <a:pt x="738359" y="1422917"/>
                    <a:pt x="685710" y="1447039"/>
                  </a:cubicBezTo>
                  <a:cubicBezTo>
                    <a:pt x="649142" y="1504599"/>
                    <a:pt x="648212" y="1581582"/>
                    <a:pt x="642450" y="1644831"/>
                  </a:cubicBezTo>
                  <a:cubicBezTo>
                    <a:pt x="681869" y="1692144"/>
                    <a:pt x="749104" y="1706305"/>
                    <a:pt x="785460" y="1755964"/>
                  </a:cubicBezTo>
                  <a:cubicBezTo>
                    <a:pt x="825729" y="1831878"/>
                    <a:pt x="794071" y="1924590"/>
                    <a:pt x="787094" y="2005627"/>
                  </a:cubicBezTo>
                  <a:cubicBezTo>
                    <a:pt x="773293" y="2096127"/>
                    <a:pt x="757637" y="2186414"/>
                    <a:pt x="747676" y="2277486"/>
                  </a:cubicBezTo>
                  <a:cubicBezTo>
                    <a:pt x="742413" y="2274429"/>
                    <a:pt x="737217" y="2271299"/>
                    <a:pt x="731953" y="2268163"/>
                  </a:cubicBezTo>
                  <a:cubicBezTo>
                    <a:pt x="726757" y="2265033"/>
                    <a:pt x="721567" y="2261903"/>
                    <a:pt x="716444" y="2258700"/>
                  </a:cubicBezTo>
                  <a:cubicBezTo>
                    <a:pt x="711958" y="2255923"/>
                    <a:pt x="707479" y="2253078"/>
                    <a:pt x="702994" y="2250307"/>
                  </a:cubicBezTo>
                  <a:cubicBezTo>
                    <a:pt x="695452" y="2245469"/>
                    <a:pt x="687983" y="2240559"/>
                    <a:pt x="680513" y="2235648"/>
                  </a:cubicBezTo>
                  <a:cubicBezTo>
                    <a:pt x="676028" y="2232731"/>
                    <a:pt x="671622" y="2229741"/>
                    <a:pt x="667210" y="2226757"/>
                  </a:cubicBezTo>
                  <a:cubicBezTo>
                    <a:pt x="662798" y="2223700"/>
                    <a:pt x="658385" y="2220710"/>
                    <a:pt x="653979" y="2217653"/>
                  </a:cubicBezTo>
                  <a:cubicBezTo>
                    <a:pt x="645228" y="2211606"/>
                    <a:pt x="636476" y="2205413"/>
                    <a:pt x="627870" y="2199080"/>
                  </a:cubicBezTo>
                  <a:cubicBezTo>
                    <a:pt x="627299" y="2198654"/>
                    <a:pt x="626734" y="2198229"/>
                    <a:pt x="626163" y="2197797"/>
                  </a:cubicBezTo>
                  <a:cubicBezTo>
                    <a:pt x="67361" y="1789335"/>
                    <a:pt x="-172554" y="998799"/>
                    <a:pt x="135448" y="335617"/>
                  </a:cubicBezTo>
                  <a:cubicBezTo>
                    <a:pt x="172873" y="247390"/>
                    <a:pt x="219262" y="163722"/>
                    <a:pt x="273261" y="85668"/>
                  </a:cubicBezTo>
                  <a:cubicBezTo>
                    <a:pt x="273686" y="84957"/>
                    <a:pt x="274185" y="84319"/>
                    <a:pt x="274610" y="83675"/>
                  </a:cubicBezTo>
                  <a:cubicBezTo>
                    <a:pt x="278165" y="78552"/>
                    <a:pt x="281794" y="73428"/>
                    <a:pt x="285422" y="68378"/>
                  </a:cubicBezTo>
                  <a:cubicBezTo>
                    <a:pt x="287057" y="65959"/>
                    <a:pt x="288837" y="63540"/>
                    <a:pt x="290618" y="61121"/>
                  </a:cubicBezTo>
                  <a:cubicBezTo>
                    <a:pt x="294034" y="56423"/>
                    <a:pt x="297449" y="51659"/>
                    <a:pt x="301005" y="46961"/>
                  </a:cubicBezTo>
                  <a:cubicBezTo>
                    <a:pt x="302573" y="44755"/>
                    <a:pt x="304207" y="42549"/>
                    <a:pt x="305915" y="40342"/>
                  </a:cubicBezTo>
                  <a:cubicBezTo>
                    <a:pt x="310753" y="33870"/>
                    <a:pt x="315663" y="27391"/>
                    <a:pt x="320714" y="20992"/>
                  </a:cubicBezTo>
                  <a:cubicBezTo>
                    <a:pt x="326123" y="13948"/>
                    <a:pt x="331672" y="6977"/>
                    <a:pt x="337293" y="0"/>
                  </a:cubicBezTo>
                  <a:cubicBezTo>
                    <a:pt x="349673" y="8326"/>
                    <a:pt x="360844" y="19284"/>
                    <a:pt x="371941" y="28315"/>
                  </a:cubicBezTo>
                  <a:cubicBezTo>
                    <a:pt x="409792" y="61899"/>
                    <a:pt x="449350" y="93271"/>
                    <a:pt x="487985" y="125932"/>
                  </a:cubicBezTo>
                  <a:cubicBezTo>
                    <a:pt x="508405" y="164354"/>
                    <a:pt x="528327" y="203487"/>
                    <a:pt x="540707" y="245251"/>
                  </a:cubicBezTo>
                  <a:cubicBezTo>
                    <a:pt x="565394" y="344928"/>
                    <a:pt x="526194" y="445182"/>
                    <a:pt x="516585" y="544148"/>
                  </a:cubicBezTo>
                  <a:cubicBezTo>
                    <a:pt x="519290" y="566204"/>
                    <a:pt x="528114" y="587693"/>
                    <a:pt x="524200" y="610247"/>
                  </a:cubicBezTo>
                  <a:cubicBezTo>
                    <a:pt x="510611" y="687869"/>
                    <a:pt x="463796" y="775172"/>
                    <a:pt x="521283" y="846248"/>
                  </a:cubicBezTo>
                  <a:cubicBezTo>
                    <a:pt x="557785" y="893136"/>
                    <a:pt x="609577" y="924867"/>
                    <a:pt x="657887" y="958305"/>
                  </a:cubicBezTo>
                  <a:cubicBezTo>
                    <a:pt x="687770" y="981430"/>
                    <a:pt x="736505" y="991743"/>
                    <a:pt x="745403" y="1033155"/>
                  </a:cubicBezTo>
                  <a:cubicBezTo>
                    <a:pt x="751098" y="1082176"/>
                    <a:pt x="765112" y="1131842"/>
                    <a:pt x="805667" y="1163925"/>
                  </a:cubicBezTo>
                  <a:cubicBezTo>
                    <a:pt x="834274" y="1194318"/>
                    <a:pt x="886498" y="1210254"/>
                    <a:pt x="892758" y="1256005"/>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29" name="Google Shape;1229;p15">
              <a:extLst>
                <a:ext uri="{FF2B5EF4-FFF2-40B4-BE49-F238E27FC236}">
                  <a16:creationId xmlns:a16="http://schemas.microsoft.com/office/drawing/2014/main" id="{E59DC67E-4A35-E70B-0081-A78C0613189F}"/>
                </a:ext>
              </a:extLst>
            </p:cNvPr>
            <p:cNvSpPr/>
            <p:nvPr/>
          </p:nvSpPr>
          <p:spPr>
            <a:xfrm>
              <a:off x="1978166" y="1227804"/>
              <a:ext cx="1788641" cy="1676741"/>
            </a:xfrm>
            <a:custGeom>
              <a:avLst/>
              <a:gdLst/>
              <a:ahLst/>
              <a:cxnLst/>
              <a:rect l="l" t="t" r="r" b="b"/>
              <a:pathLst>
                <a:path w="1788641" h="1676741" extrusionOk="0">
                  <a:moveTo>
                    <a:pt x="1785517" y="54916"/>
                  </a:moveTo>
                  <a:cubicBezTo>
                    <a:pt x="1787863" y="90275"/>
                    <a:pt x="1788932" y="125780"/>
                    <a:pt x="1788574" y="161497"/>
                  </a:cubicBezTo>
                  <a:cubicBezTo>
                    <a:pt x="1788574" y="164414"/>
                    <a:pt x="1788501" y="167405"/>
                    <a:pt x="1788434" y="170389"/>
                  </a:cubicBezTo>
                  <a:cubicBezTo>
                    <a:pt x="1788361" y="173804"/>
                    <a:pt x="1788294" y="177220"/>
                    <a:pt x="1788221" y="180635"/>
                  </a:cubicBezTo>
                  <a:cubicBezTo>
                    <a:pt x="1788081" y="186184"/>
                    <a:pt x="1787936" y="191733"/>
                    <a:pt x="1787723" y="197281"/>
                  </a:cubicBezTo>
                  <a:cubicBezTo>
                    <a:pt x="1787510" y="202903"/>
                    <a:pt x="1787297" y="208452"/>
                    <a:pt x="1787012" y="214001"/>
                  </a:cubicBezTo>
                  <a:cubicBezTo>
                    <a:pt x="1786301" y="229085"/>
                    <a:pt x="1785304" y="244169"/>
                    <a:pt x="1784095" y="259254"/>
                  </a:cubicBezTo>
                  <a:cubicBezTo>
                    <a:pt x="1768937" y="517523"/>
                    <a:pt x="1687189" y="756228"/>
                    <a:pt x="1557416" y="961283"/>
                  </a:cubicBezTo>
                  <a:cubicBezTo>
                    <a:pt x="1545887" y="979570"/>
                    <a:pt x="1534006" y="997572"/>
                    <a:pt x="1521626" y="1015288"/>
                  </a:cubicBezTo>
                  <a:cubicBezTo>
                    <a:pt x="1518569" y="1019700"/>
                    <a:pt x="1515439" y="1024112"/>
                    <a:pt x="1512303" y="1028524"/>
                  </a:cubicBezTo>
                  <a:cubicBezTo>
                    <a:pt x="1509167" y="1032937"/>
                    <a:pt x="1506043" y="1037349"/>
                    <a:pt x="1502840" y="1041688"/>
                  </a:cubicBezTo>
                  <a:cubicBezTo>
                    <a:pt x="1499711" y="1046101"/>
                    <a:pt x="1496581" y="1050440"/>
                    <a:pt x="1493305" y="1054706"/>
                  </a:cubicBezTo>
                  <a:cubicBezTo>
                    <a:pt x="1490029" y="1059046"/>
                    <a:pt x="1486832" y="1063385"/>
                    <a:pt x="1483557" y="1067657"/>
                  </a:cubicBezTo>
                  <a:cubicBezTo>
                    <a:pt x="1192700" y="1450795"/>
                    <a:pt x="725323" y="1690570"/>
                    <a:pt x="229059" y="1676124"/>
                  </a:cubicBezTo>
                  <a:cubicBezTo>
                    <a:pt x="219456" y="1675838"/>
                    <a:pt x="209775" y="1675486"/>
                    <a:pt x="200173" y="1674987"/>
                  </a:cubicBezTo>
                  <a:cubicBezTo>
                    <a:pt x="196544" y="1674847"/>
                    <a:pt x="192843" y="1674629"/>
                    <a:pt x="189142" y="1674416"/>
                  </a:cubicBezTo>
                  <a:cubicBezTo>
                    <a:pt x="183666" y="1674130"/>
                    <a:pt x="178184" y="1673778"/>
                    <a:pt x="172635" y="1673419"/>
                  </a:cubicBezTo>
                  <a:cubicBezTo>
                    <a:pt x="169220" y="1673207"/>
                    <a:pt x="165731" y="1672921"/>
                    <a:pt x="162316" y="1672635"/>
                  </a:cubicBezTo>
                  <a:cubicBezTo>
                    <a:pt x="156554" y="1672210"/>
                    <a:pt x="150787" y="1671778"/>
                    <a:pt x="144952" y="1671213"/>
                  </a:cubicBezTo>
                  <a:cubicBezTo>
                    <a:pt x="139404" y="1670788"/>
                    <a:pt x="133782" y="1670289"/>
                    <a:pt x="128160" y="1669645"/>
                  </a:cubicBezTo>
                  <a:cubicBezTo>
                    <a:pt x="127735" y="1669645"/>
                    <a:pt x="127237" y="1669572"/>
                    <a:pt x="126738" y="1669572"/>
                  </a:cubicBezTo>
                  <a:cubicBezTo>
                    <a:pt x="119980" y="1668934"/>
                    <a:pt x="113222" y="1668223"/>
                    <a:pt x="106391" y="1667366"/>
                  </a:cubicBezTo>
                  <a:cubicBezTo>
                    <a:pt x="99985" y="1666655"/>
                    <a:pt x="93513" y="1665871"/>
                    <a:pt x="87107" y="1665020"/>
                  </a:cubicBezTo>
                  <a:cubicBezTo>
                    <a:pt x="71451" y="1619980"/>
                    <a:pt x="55164" y="1575304"/>
                    <a:pt x="37016" y="1531188"/>
                  </a:cubicBezTo>
                  <a:cubicBezTo>
                    <a:pt x="23141" y="1493410"/>
                    <a:pt x="-3466" y="1456410"/>
                    <a:pt x="375" y="1414646"/>
                  </a:cubicBezTo>
                  <a:cubicBezTo>
                    <a:pt x="19938" y="1319521"/>
                    <a:pt x="183301" y="1207458"/>
                    <a:pt x="162383" y="1110340"/>
                  </a:cubicBezTo>
                  <a:cubicBezTo>
                    <a:pt x="127589" y="1021116"/>
                    <a:pt x="60354" y="947767"/>
                    <a:pt x="30185" y="856124"/>
                  </a:cubicBezTo>
                  <a:cubicBezTo>
                    <a:pt x="-482" y="773519"/>
                    <a:pt x="12968" y="676972"/>
                    <a:pt x="80841" y="616920"/>
                  </a:cubicBezTo>
                  <a:cubicBezTo>
                    <a:pt x="144023" y="552316"/>
                    <a:pt x="205211" y="484084"/>
                    <a:pt x="280061" y="432645"/>
                  </a:cubicBezTo>
                  <a:cubicBezTo>
                    <a:pt x="443205" y="318096"/>
                    <a:pt x="421576" y="490417"/>
                    <a:pt x="524601" y="485865"/>
                  </a:cubicBezTo>
                  <a:cubicBezTo>
                    <a:pt x="651031" y="480316"/>
                    <a:pt x="777747" y="468787"/>
                    <a:pt x="903259" y="458401"/>
                  </a:cubicBezTo>
                  <a:cubicBezTo>
                    <a:pt x="975758" y="476117"/>
                    <a:pt x="992052" y="565341"/>
                    <a:pt x="1028839" y="620549"/>
                  </a:cubicBezTo>
                  <a:cubicBezTo>
                    <a:pt x="1094081" y="625034"/>
                    <a:pt x="1157335" y="642816"/>
                    <a:pt x="1220942" y="656837"/>
                  </a:cubicBezTo>
                  <a:cubicBezTo>
                    <a:pt x="1250685" y="662459"/>
                    <a:pt x="1282489" y="665729"/>
                    <a:pt x="1306392" y="686295"/>
                  </a:cubicBezTo>
                  <a:cubicBezTo>
                    <a:pt x="1331437" y="709274"/>
                    <a:pt x="1335491" y="745064"/>
                    <a:pt x="1343319" y="777153"/>
                  </a:cubicBezTo>
                  <a:cubicBezTo>
                    <a:pt x="1423079" y="704655"/>
                    <a:pt x="1515786" y="645527"/>
                    <a:pt x="1585440" y="563068"/>
                  </a:cubicBezTo>
                  <a:cubicBezTo>
                    <a:pt x="1566441" y="473844"/>
                    <a:pt x="1543535" y="376087"/>
                    <a:pt x="1564096" y="285800"/>
                  </a:cubicBezTo>
                  <a:cubicBezTo>
                    <a:pt x="1630261" y="198783"/>
                    <a:pt x="1702693" y="120237"/>
                    <a:pt x="1757196" y="26109"/>
                  </a:cubicBezTo>
                  <a:cubicBezTo>
                    <a:pt x="1762605" y="13802"/>
                    <a:pt x="1770998" y="5190"/>
                    <a:pt x="1780746" y="0"/>
                  </a:cubicBezTo>
                  <a:cubicBezTo>
                    <a:pt x="1781384" y="6120"/>
                    <a:pt x="1782028" y="12240"/>
                    <a:pt x="1782594" y="18287"/>
                  </a:cubicBezTo>
                  <a:cubicBezTo>
                    <a:pt x="1783736" y="30442"/>
                    <a:pt x="1784733" y="42682"/>
                    <a:pt x="1785517" y="54916"/>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30" name="Google Shape;1230;p15">
              <a:extLst>
                <a:ext uri="{FF2B5EF4-FFF2-40B4-BE49-F238E27FC236}">
                  <a16:creationId xmlns:a16="http://schemas.microsoft.com/office/drawing/2014/main" id="{AE3DA1F6-6003-20D1-332E-6EE38E04D45C}"/>
                </a:ext>
              </a:extLst>
            </p:cNvPr>
            <p:cNvSpPr/>
            <p:nvPr/>
          </p:nvSpPr>
          <p:spPr>
            <a:xfrm>
              <a:off x="1576727" y="-134198"/>
              <a:ext cx="2115660" cy="1475403"/>
            </a:xfrm>
            <a:custGeom>
              <a:avLst/>
              <a:gdLst/>
              <a:ahLst/>
              <a:cxnLst/>
              <a:rect l="l" t="t" r="r" b="b"/>
              <a:pathLst>
                <a:path w="2115660" h="1475403" extrusionOk="0">
                  <a:moveTo>
                    <a:pt x="2115163" y="1056196"/>
                  </a:moveTo>
                  <a:cubicBezTo>
                    <a:pt x="2115303" y="1056694"/>
                    <a:pt x="2115448" y="1057120"/>
                    <a:pt x="2115661" y="1057618"/>
                  </a:cubicBezTo>
                  <a:cubicBezTo>
                    <a:pt x="2012848" y="1060177"/>
                    <a:pt x="1911038" y="997639"/>
                    <a:pt x="1805879" y="1010159"/>
                  </a:cubicBezTo>
                  <a:cubicBezTo>
                    <a:pt x="1827363" y="1065300"/>
                    <a:pt x="1816478" y="1139865"/>
                    <a:pt x="1754938" y="1162345"/>
                  </a:cubicBezTo>
                  <a:cubicBezTo>
                    <a:pt x="1717658" y="1183975"/>
                    <a:pt x="1683503" y="1210795"/>
                    <a:pt x="1644655" y="1230079"/>
                  </a:cubicBezTo>
                  <a:cubicBezTo>
                    <a:pt x="1625943" y="1356655"/>
                    <a:pt x="1634555" y="1518875"/>
                    <a:pt x="1453974" y="1464658"/>
                  </a:cubicBezTo>
                  <a:cubicBezTo>
                    <a:pt x="1406661" y="1454199"/>
                    <a:pt x="1380266" y="1411650"/>
                    <a:pt x="1354151" y="1374796"/>
                  </a:cubicBezTo>
                  <a:cubicBezTo>
                    <a:pt x="1311104" y="1322931"/>
                    <a:pt x="1290617" y="1246513"/>
                    <a:pt x="1234905" y="1207738"/>
                  </a:cubicBezTo>
                  <a:cubicBezTo>
                    <a:pt x="1233483" y="1207665"/>
                    <a:pt x="1232127" y="1207598"/>
                    <a:pt x="1230705" y="1207525"/>
                  </a:cubicBezTo>
                  <a:cubicBezTo>
                    <a:pt x="1229994" y="1159854"/>
                    <a:pt x="1260442" y="1115670"/>
                    <a:pt x="1255179" y="1067719"/>
                  </a:cubicBezTo>
                  <a:cubicBezTo>
                    <a:pt x="1244082" y="1009733"/>
                    <a:pt x="1225157" y="953237"/>
                    <a:pt x="1218678" y="894401"/>
                  </a:cubicBezTo>
                  <a:cubicBezTo>
                    <a:pt x="1266490" y="818554"/>
                    <a:pt x="1383031" y="726917"/>
                    <a:pt x="1347387" y="626736"/>
                  </a:cubicBezTo>
                  <a:cubicBezTo>
                    <a:pt x="1335505" y="595431"/>
                    <a:pt x="1317929" y="546549"/>
                    <a:pt x="1276165" y="553593"/>
                  </a:cubicBezTo>
                  <a:cubicBezTo>
                    <a:pt x="1199181" y="571880"/>
                    <a:pt x="1132870" y="618124"/>
                    <a:pt x="1057953" y="641322"/>
                  </a:cubicBezTo>
                  <a:cubicBezTo>
                    <a:pt x="1017397" y="654984"/>
                    <a:pt x="976769" y="643668"/>
                    <a:pt x="936646" y="636199"/>
                  </a:cubicBezTo>
                  <a:cubicBezTo>
                    <a:pt x="924479" y="635129"/>
                    <a:pt x="913095" y="639827"/>
                    <a:pt x="902995" y="646020"/>
                  </a:cubicBezTo>
                  <a:cubicBezTo>
                    <a:pt x="835474" y="682734"/>
                    <a:pt x="781402" y="738373"/>
                    <a:pt x="738070" y="801269"/>
                  </a:cubicBezTo>
                  <a:cubicBezTo>
                    <a:pt x="721636" y="823252"/>
                    <a:pt x="708898" y="847799"/>
                    <a:pt x="695169" y="871635"/>
                  </a:cubicBezTo>
                  <a:cubicBezTo>
                    <a:pt x="666708" y="884798"/>
                    <a:pt x="637749" y="894401"/>
                    <a:pt x="608151" y="882519"/>
                  </a:cubicBezTo>
                  <a:cubicBezTo>
                    <a:pt x="577557" y="867933"/>
                    <a:pt x="555143" y="841824"/>
                    <a:pt x="527114" y="823464"/>
                  </a:cubicBezTo>
                  <a:cubicBezTo>
                    <a:pt x="477734" y="807316"/>
                    <a:pt x="420320" y="824315"/>
                    <a:pt x="372150" y="800340"/>
                  </a:cubicBezTo>
                  <a:cubicBezTo>
                    <a:pt x="332233" y="797349"/>
                    <a:pt x="300861" y="775294"/>
                    <a:pt x="269769" y="752242"/>
                  </a:cubicBezTo>
                  <a:cubicBezTo>
                    <a:pt x="200965" y="713608"/>
                    <a:pt x="119503" y="710192"/>
                    <a:pt x="42805" y="716525"/>
                  </a:cubicBezTo>
                  <a:cubicBezTo>
                    <a:pt x="-382" y="711827"/>
                    <a:pt x="2037" y="660101"/>
                    <a:pt x="2535" y="627301"/>
                  </a:cubicBezTo>
                  <a:cubicBezTo>
                    <a:pt x="3459" y="604820"/>
                    <a:pt x="-1731" y="586108"/>
                    <a:pt x="615" y="565116"/>
                  </a:cubicBezTo>
                  <a:cubicBezTo>
                    <a:pt x="16836" y="505849"/>
                    <a:pt x="134733" y="506985"/>
                    <a:pt x="185316" y="488206"/>
                  </a:cubicBezTo>
                  <a:cubicBezTo>
                    <a:pt x="271975" y="471201"/>
                    <a:pt x="262725" y="414352"/>
                    <a:pt x="280441" y="345980"/>
                  </a:cubicBezTo>
                  <a:cubicBezTo>
                    <a:pt x="291611" y="315745"/>
                    <a:pt x="318863" y="297956"/>
                    <a:pt x="344260" y="279814"/>
                  </a:cubicBezTo>
                  <a:cubicBezTo>
                    <a:pt x="279796" y="230295"/>
                    <a:pt x="246431" y="154594"/>
                    <a:pt x="254399" y="69144"/>
                  </a:cubicBezTo>
                  <a:cubicBezTo>
                    <a:pt x="254824" y="64945"/>
                    <a:pt x="255037" y="60678"/>
                    <a:pt x="255110" y="56339"/>
                  </a:cubicBezTo>
                  <a:cubicBezTo>
                    <a:pt x="259662" y="55057"/>
                    <a:pt x="264147" y="53707"/>
                    <a:pt x="268699" y="52425"/>
                  </a:cubicBezTo>
                  <a:cubicBezTo>
                    <a:pt x="293459" y="45521"/>
                    <a:pt x="318431" y="39334"/>
                    <a:pt x="343549" y="33785"/>
                  </a:cubicBezTo>
                  <a:cubicBezTo>
                    <a:pt x="353437" y="31579"/>
                    <a:pt x="363398" y="29519"/>
                    <a:pt x="373359" y="27526"/>
                  </a:cubicBezTo>
                  <a:cubicBezTo>
                    <a:pt x="466424" y="8953"/>
                    <a:pt x="561622" y="-364"/>
                    <a:pt x="657458" y="420"/>
                  </a:cubicBezTo>
                  <a:cubicBezTo>
                    <a:pt x="1269911" y="-14737"/>
                    <a:pt x="1821814" y="382062"/>
                    <a:pt x="2062440" y="921087"/>
                  </a:cubicBezTo>
                  <a:cubicBezTo>
                    <a:pt x="2062440" y="921160"/>
                    <a:pt x="2062513" y="921227"/>
                    <a:pt x="2062513" y="921300"/>
                  </a:cubicBezTo>
                  <a:cubicBezTo>
                    <a:pt x="2066999" y="931261"/>
                    <a:pt x="2071338" y="941295"/>
                    <a:pt x="2075604" y="951396"/>
                  </a:cubicBezTo>
                  <a:cubicBezTo>
                    <a:pt x="2083146" y="969397"/>
                    <a:pt x="2090330" y="987465"/>
                    <a:pt x="2097234" y="1005753"/>
                  </a:cubicBezTo>
                  <a:cubicBezTo>
                    <a:pt x="2103567" y="1022472"/>
                    <a:pt x="2109541" y="1039264"/>
                    <a:pt x="2115163" y="1056196"/>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224" name="Google Shape;1224;p15">
            <a:extLst>
              <a:ext uri="{FF2B5EF4-FFF2-40B4-BE49-F238E27FC236}">
                <a16:creationId xmlns:a16="http://schemas.microsoft.com/office/drawing/2014/main" id="{8D04252B-3F08-D6F8-9EB8-E545B0391001}"/>
              </a:ext>
            </a:extLst>
          </p:cNvPr>
          <p:cNvSpPr/>
          <p:nvPr/>
        </p:nvSpPr>
        <p:spPr>
          <a:xfrm rot="1279464">
            <a:off x="10121339" y="76187"/>
            <a:ext cx="1262207" cy="1864992"/>
          </a:xfrm>
          <a:custGeom>
            <a:avLst/>
            <a:gdLst/>
            <a:ahLst/>
            <a:cxnLst/>
            <a:rect l="l" t="t" r="r" b="b"/>
            <a:pathLst>
              <a:path w="1886296" h="2792154" extrusionOk="0">
                <a:moveTo>
                  <a:pt x="979803" y="637"/>
                </a:moveTo>
                <a:cubicBezTo>
                  <a:pt x="967679" y="212"/>
                  <a:pt x="955555" y="0"/>
                  <a:pt x="943223" y="0"/>
                </a:cubicBezTo>
                <a:cubicBezTo>
                  <a:pt x="930886" y="0"/>
                  <a:pt x="918768" y="212"/>
                  <a:pt x="906643" y="637"/>
                </a:cubicBezTo>
                <a:cubicBezTo>
                  <a:pt x="316254" y="23594"/>
                  <a:pt x="-103353" y="625141"/>
                  <a:pt x="22339" y="1240928"/>
                </a:cubicBezTo>
                <a:cubicBezTo>
                  <a:pt x="184612" y="2033776"/>
                  <a:pt x="606767" y="2577414"/>
                  <a:pt x="821571" y="2748953"/>
                </a:cubicBezTo>
                <a:cubicBezTo>
                  <a:pt x="893882" y="2806555"/>
                  <a:pt x="992565" y="2806555"/>
                  <a:pt x="1064658" y="2748953"/>
                </a:cubicBezTo>
                <a:cubicBezTo>
                  <a:pt x="1279462" y="2577414"/>
                  <a:pt x="1701829" y="2033776"/>
                  <a:pt x="1863889" y="1240928"/>
                </a:cubicBezTo>
                <a:cubicBezTo>
                  <a:pt x="1989794" y="625141"/>
                  <a:pt x="1570187" y="23594"/>
                  <a:pt x="979803" y="637"/>
                </a:cubicBezTo>
                <a:close/>
                <a:moveTo>
                  <a:pt x="943223" y="1466121"/>
                </a:moveTo>
                <a:cubicBezTo>
                  <a:pt x="715121" y="1466121"/>
                  <a:pt x="530114" y="1281213"/>
                  <a:pt x="530114" y="1053234"/>
                </a:cubicBezTo>
                <a:cubicBezTo>
                  <a:pt x="530114" y="825260"/>
                  <a:pt x="715121" y="640352"/>
                  <a:pt x="943223" y="640352"/>
                </a:cubicBezTo>
                <a:cubicBezTo>
                  <a:pt x="1171320" y="640352"/>
                  <a:pt x="1356332" y="825260"/>
                  <a:pt x="1356332" y="1053234"/>
                </a:cubicBezTo>
                <a:cubicBezTo>
                  <a:pt x="1356327" y="1281213"/>
                  <a:pt x="1171320" y="1466121"/>
                  <a:pt x="943223" y="1466121"/>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25" name="Google Shape;1225;p15">
            <a:extLst>
              <a:ext uri="{FF2B5EF4-FFF2-40B4-BE49-F238E27FC236}">
                <a16:creationId xmlns:a16="http://schemas.microsoft.com/office/drawing/2014/main" id="{E13BC882-652E-B666-9070-F25B0FCE1086}"/>
              </a:ext>
            </a:extLst>
          </p:cNvPr>
          <p:cNvSpPr/>
          <p:nvPr/>
        </p:nvSpPr>
        <p:spPr>
          <a:xfrm rot="19784187">
            <a:off x="1227977" y="5909736"/>
            <a:ext cx="1379608" cy="1413865"/>
          </a:xfrm>
          <a:custGeom>
            <a:avLst/>
            <a:gdLst/>
            <a:ahLst/>
            <a:cxnLst/>
            <a:rect l="l" t="t" r="r" b="b"/>
            <a:pathLst>
              <a:path w="2070240" h="2125239" extrusionOk="0">
                <a:moveTo>
                  <a:pt x="1035116" y="415513"/>
                </a:moveTo>
                <a:cubicBezTo>
                  <a:pt x="970536" y="416036"/>
                  <a:pt x="905961" y="416584"/>
                  <a:pt x="841386" y="417154"/>
                </a:cubicBezTo>
                <a:cubicBezTo>
                  <a:pt x="839484" y="316898"/>
                  <a:pt x="835130" y="216790"/>
                  <a:pt x="832195" y="116725"/>
                </a:cubicBezTo>
                <a:cubicBezTo>
                  <a:pt x="831515" y="93488"/>
                  <a:pt x="829899" y="68729"/>
                  <a:pt x="819360" y="47570"/>
                </a:cubicBezTo>
                <a:cubicBezTo>
                  <a:pt x="807295" y="23338"/>
                  <a:pt x="790921" y="22416"/>
                  <a:pt x="765531" y="17519"/>
                </a:cubicBezTo>
                <a:cubicBezTo>
                  <a:pt x="706289" y="6094"/>
                  <a:pt x="645975" y="245"/>
                  <a:pt x="585644" y="7"/>
                </a:cubicBezTo>
                <a:cubicBezTo>
                  <a:pt x="548342" y="-137"/>
                  <a:pt x="511036" y="1861"/>
                  <a:pt x="473968" y="6017"/>
                </a:cubicBezTo>
                <a:cubicBezTo>
                  <a:pt x="448243" y="8904"/>
                  <a:pt x="414602" y="7849"/>
                  <a:pt x="396311" y="29552"/>
                </a:cubicBezTo>
                <a:cubicBezTo>
                  <a:pt x="386078" y="41688"/>
                  <a:pt x="383352" y="58290"/>
                  <a:pt x="381362" y="74034"/>
                </a:cubicBezTo>
                <a:cubicBezTo>
                  <a:pt x="367064" y="187050"/>
                  <a:pt x="369250" y="302858"/>
                  <a:pt x="368080" y="416644"/>
                </a:cubicBezTo>
                <a:cubicBezTo>
                  <a:pt x="368195" y="405588"/>
                  <a:pt x="92104" y="417205"/>
                  <a:pt x="63061" y="419708"/>
                </a:cubicBezTo>
                <a:cubicBezTo>
                  <a:pt x="49116" y="420911"/>
                  <a:pt x="34082" y="422569"/>
                  <a:pt x="23739" y="431992"/>
                </a:cubicBezTo>
                <a:cubicBezTo>
                  <a:pt x="13158" y="441628"/>
                  <a:pt x="10219" y="456891"/>
                  <a:pt x="8361" y="471075"/>
                </a:cubicBezTo>
                <a:cubicBezTo>
                  <a:pt x="-4832" y="565568"/>
                  <a:pt x="-791" y="663554"/>
                  <a:pt x="9292" y="758140"/>
                </a:cubicBezTo>
                <a:cubicBezTo>
                  <a:pt x="14970" y="811407"/>
                  <a:pt x="10968" y="880473"/>
                  <a:pt x="74344" y="895405"/>
                </a:cubicBezTo>
                <a:cubicBezTo>
                  <a:pt x="114563" y="904884"/>
                  <a:pt x="156203" y="905304"/>
                  <a:pt x="197243" y="907761"/>
                </a:cubicBezTo>
                <a:cubicBezTo>
                  <a:pt x="252458" y="911068"/>
                  <a:pt x="305278" y="911723"/>
                  <a:pt x="360804" y="908807"/>
                </a:cubicBezTo>
                <a:cubicBezTo>
                  <a:pt x="359919" y="963379"/>
                  <a:pt x="359052" y="1017951"/>
                  <a:pt x="358171" y="1072514"/>
                </a:cubicBezTo>
                <a:cubicBezTo>
                  <a:pt x="359052" y="1127077"/>
                  <a:pt x="359919" y="1181649"/>
                  <a:pt x="360804" y="1236217"/>
                </a:cubicBezTo>
                <a:cubicBezTo>
                  <a:pt x="360782" y="1234772"/>
                  <a:pt x="132995" y="1229569"/>
                  <a:pt x="113024" y="1227682"/>
                </a:cubicBezTo>
                <a:cubicBezTo>
                  <a:pt x="93826" y="1225867"/>
                  <a:pt x="73612" y="1225157"/>
                  <a:pt x="56180" y="1233403"/>
                </a:cubicBezTo>
                <a:cubicBezTo>
                  <a:pt x="14817" y="1252964"/>
                  <a:pt x="16543" y="1335691"/>
                  <a:pt x="12431" y="1374162"/>
                </a:cubicBezTo>
                <a:cubicBezTo>
                  <a:pt x="6557" y="1429117"/>
                  <a:pt x="5269" y="1484560"/>
                  <a:pt x="8569" y="1539727"/>
                </a:cubicBezTo>
                <a:cubicBezTo>
                  <a:pt x="12941" y="1612831"/>
                  <a:pt x="7200" y="1720925"/>
                  <a:pt x="102961" y="1724215"/>
                </a:cubicBezTo>
                <a:cubicBezTo>
                  <a:pt x="127696" y="1725065"/>
                  <a:pt x="152677" y="1730671"/>
                  <a:pt x="177744" y="1732057"/>
                </a:cubicBezTo>
                <a:cubicBezTo>
                  <a:pt x="193768" y="1732945"/>
                  <a:pt x="368127" y="1732733"/>
                  <a:pt x="368085" y="1728380"/>
                </a:cubicBezTo>
                <a:cubicBezTo>
                  <a:pt x="369229" y="1839717"/>
                  <a:pt x="359354" y="1947186"/>
                  <a:pt x="373469" y="2058230"/>
                </a:cubicBezTo>
                <a:cubicBezTo>
                  <a:pt x="375719" y="2075916"/>
                  <a:pt x="377696" y="2094614"/>
                  <a:pt x="393704" y="2104199"/>
                </a:cubicBezTo>
                <a:cubicBezTo>
                  <a:pt x="413020" y="2115769"/>
                  <a:pt x="448502" y="2116326"/>
                  <a:pt x="470540" y="2119815"/>
                </a:cubicBezTo>
                <a:cubicBezTo>
                  <a:pt x="522459" y="2128036"/>
                  <a:pt x="582994" y="2124359"/>
                  <a:pt x="635556" y="2124754"/>
                </a:cubicBezTo>
                <a:cubicBezTo>
                  <a:pt x="675907" y="2125060"/>
                  <a:pt x="716279" y="2123050"/>
                  <a:pt x="756401" y="2118710"/>
                </a:cubicBezTo>
                <a:cubicBezTo>
                  <a:pt x="792231" y="2114838"/>
                  <a:pt x="812441" y="2109006"/>
                  <a:pt x="822299" y="2071202"/>
                </a:cubicBezTo>
                <a:cubicBezTo>
                  <a:pt x="832544" y="2031911"/>
                  <a:pt x="830651" y="1999676"/>
                  <a:pt x="834390" y="1959300"/>
                </a:cubicBezTo>
                <a:cubicBezTo>
                  <a:pt x="836240" y="1939323"/>
                  <a:pt x="844158" y="1727896"/>
                  <a:pt x="841390" y="1727870"/>
                </a:cubicBezTo>
                <a:cubicBezTo>
                  <a:pt x="905965" y="1728435"/>
                  <a:pt x="970541" y="1728988"/>
                  <a:pt x="1035120" y="1729511"/>
                </a:cubicBezTo>
                <a:cubicBezTo>
                  <a:pt x="1099700" y="1728988"/>
                  <a:pt x="1164275" y="1728440"/>
                  <a:pt x="1228851" y="1727870"/>
                </a:cubicBezTo>
                <a:cubicBezTo>
                  <a:pt x="1226078" y="1727896"/>
                  <a:pt x="1234001" y="1939323"/>
                  <a:pt x="1235851" y="1959300"/>
                </a:cubicBezTo>
                <a:cubicBezTo>
                  <a:pt x="1239594" y="1999676"/>
                  <a:pt x="1237697" y="2031915"/>
                  <a:pt x="1247942" y="2071202"/>
                </a:cubicBezTo>
                <a:cubicBezTo>
                  <a:pt x="1257800" y="2109006"/>
                  <a:pt x="1278010" y="2114838"/>
                  <a:pt x="1313840" y="2118710"/>
                </a:cubicBezTo>
                <a:cubicBezTo>
                  <a:pt x="1353962" y="2123050"/>
                  <a:pt x="1394330" y="2125056"/>
                  <a:pt x="1434685" y="2124754"/>
                </a:cubicBezTo>
                <a:cubicBezTo>
                  <a:pt x="1487246" y="2124359"/>
                  <a:pt x="1547786" y="2128036"/>
                  <a:pt x="1599700" y="2119815"/>
                </a:cubicBezTo>
                <a:cubicBezTo>
                  <a:pt x="1621743" y="2116326"/>
                  <a:pt x="1657220" y="2115769"/>
                  <a:pt x="1676537" y="2104199"/>
                </a:cubicBezTo>
                <a:cubicBezTo>
                  <a:pt x="1692545" y="2094614"/>
                  <a:pt x="1694526" y="2075916"/>
                  <a:pt x="1696772" y="2058230"/>
                </a:cubicBezTo>
                <a:cubicBezTo>
                  <a:pt x="1710887" y="1947190"/>
                  <a:pt x="1701012" y="1839717"/>
                  <a:pt x="1702156" y="1728380"/>
                </a:cubicBezTo>
                <a:cubicBezTo>
                  <a:pt x="1702113" y="1732733"/>
                  <a:pt x="1876468" y="1732945"/>
                  <a:pt x="1892497" y="1732057"/>
                </a:cubicBezTo>
                <a:cubicBezTo>
                  <a:pt x="1917563" y="1730671"/>
                  <a:pt x="1942545" y="1725065"/>
                  <a:pt x="1967279" y="1724215"/>
                </a:cubicBezTo>
                <a:cubicBezTo>
                  <a:pt x="2063041" y="1720921"/>
                  <a:pt x="2057300" y="1612831"/>
                  <a:pt x="2061671" y="1539727"/>
                </a:cubicBezTo>
                <a:cubicBezTo>
                  <a:pt x="2064972" y="1484560"/>
                  <a:pt x="2063683" y="1429117"/>
                  <a:pt x="2057810" y="1374162"/>
                </a:cubicBezTo>
                <a:cubicBezTo>
                  <a:pt x="2053697" y="1335691"/>
                  <a:pt x="2055424" y="1252960"/>
                  <a:pt x="2014061" y="1233403"/>
                </a:cubicBezTo>
                <a:cubicBezTo>
                  <a:pt x="1996628" y="1225161"/>
                  <a:pt x="1976414" y="1225867"/>
                  <a:pt x="1957217" y="1227682"/>
                </a:cubicBezTo>
                <a:cubicBezTo>
                  <a:pt x="1937246" y="1229569"/>
                  <a:pt x="1709458" y="1234768"/>
                  <a:pt x="1709437" y="1236217"/>
                </a:cubicBezTo>
                <a:cubicBezTo>
                  <a:pt x="1710317" y="1181645"/>
                  <a:pt x="1711189" y="1127073"/>
                  <a:pt x="1712069" y="1072514"/>
                </a:cubicBezTo>
                <a:cubicBezTo>
                  <a:pt x="1711189" y="1017951"/>
                  <a:pt x="1710321" y="963379"/>
                  <a:pt x="1709437" y="908807"/>
                </a:cubicBezTo>
                <a:cubicBezTo>
                  <a:pt x="1764962" y="911718"/>
                  <a:pt x="1817783" y="911068"/>
                  <a:pt x="1872998" y="907761"/>
                </a:cubicBezTo>
                <a:cubicBezTo>
                  <a:pt x="1914042" y="905304"/>
                  <a:pt x="1955678" y="904884"/>
                  <a:pt x="1995897" y="895405"/>
                </a:cubicBezTo>
                <a:cubicBezTo>
                  <a:pt x="2059269" y="880473"/>
                  <a:pt x="2055267" y="811407"/>
                  <a:pt x="2060949" y="758140"/>
                </a:cubicBezTo>
                <a:cubicBezTo>
                  <a:pt x="2071032" y="663554"/>
                  <a:pt x="2075072" y="565568"/>
                  <a:pt x="2061880" y="471075"/>
                </a:cubicBezTo>
                <a:cubicBezTo>
                  <a:pt x="2060021" y="456891"/>
                  <a:pt x="2057083" y="441624"/>
                  <a:pt x="2046502" y="431992"/>
                </a:cubicBezTo>
                <a:cubicBezTo>
                  <a:pt x="2036154" y="422573"/>
                  <a:pt x="2021121" y="420911"/>
                  <a:pt x="2007180" y="419708"/>
                </a:cubicBezTo>
                <a:cubicBezTo>
                  <a:pt x="1978137" y="417200"/>
                  <a:pt x="1702045" y="405588"/>
                  <a:pt x="1702160" y="416644"/>
                </a:cubicBezTo>
                <a:cubicBezTo>
                  <a:pt x="1700991" y="302858"/>
                  <a:pt x="1703172" y="187050"/>
                  <a:pt x="1688879" y="74034"/>
                </a:cubicBezTo>
                <a:cubicBezTo>
                  <a:pt x="1686888" y="58290"/>
                  <a:pt x="1684162" y="41692"/>
                  <a:pt x="1673930" y="29552"/>
                </a:cubicBezTo>
                <a:cubicBezTo>
                  <a:pt x="1655638" y="7849"/>
                  <a:pt x="1621998" y="8904"/>
                  <a:pt x="1596273" y="6017"/>
                </a:cubicBezTo>
                <a:cubicBezTo>
                  <a:pt x="1559205" y="1861"/>
                  <a:pt x="1521894" y="-137"/>
                  <a:pt x="1484597" y="7"/>
                </a:cubicBezTo>
                <a:cubicBezTo>
                  <a:pt x="1424261" y="245"/>
                  <a:pt x="1363951" y="6094"/>
                  <a:pt x="1304709" y="17519"/>
                </a:cubicBezTo>
                <a:cubicBezTo>
                  <a:pt x="1279320" y="22416"/>
                  <a:pt x="1262950" y="23338"/>
                  <a:pt x="1250881" y="47570"/>
                </a:cubicBezTo>
                <a:cubicBezTo>
                  <a:pt x="1240342" y="68729"/>
                  <a:pt x="1238726" y="93488"/>
                  <a:pt x="1238045" y="116725"/>
                </a:cubicBezTo>
                <a:cubicBezTo>
                  <a:pt x="1235111" y="216795"/>
                  <a:pt x="1230756" y="316902"/>
                  <a:pt x="1228855" y="417154"/>
                </a:cubicBezTo>
                <a:cubicBezTo>
                  <a:pt x="1164267" y="416588"/>
                  <a:pt x="1099692" y="416036"/>
                  <a:pt x="1035116" y="415513"/>
                </a:cubicBezTo>
                <a:close/>
                <a:moveTo>
                  <a:pt x="1035116" y="1248433"/>
                </a:moveTo>
                <a:cubicBezTo>
                  <a:pt x="969924" y="1249266"/>
                  <a:pt x="904719" y="1250082"/>
                  <a:pt x="839518" y="1250915"/>
                </a:cubicBezTo>
                <a:cubicBezTo>
                  <a:pt x="840739" y="1191447"/>
                  <a:pt x="841938" y="1131982"/>
                  <a:pt x="843112" y="1072514"/>
                </a:cubicBezTo>
                <a:cubicBezTo>
                  <a:pt x="841938" y="1013050"/>
                  <a:pt x="840739" y="953581"/>
                  <a:pt x="839518" y="894113"/>
                </a:cubicBezTo>
                <a:cubicBezTo>
                  <a:pt x="904719" y="894946"/>
                  <a:pt x="969924" y="895762"/>
                  <a:pt x="1035116" y="896595"/>
                </a:cubicBezTo>
                <a:cubicBezTo>
                  <a:pt x="1100308" y="895762"/>
                  <a:pt x="1165513" y="894946"/>
                  <a:pt x="1230714" y="894113"/>
                </a:cubicBezTo>
                <a:cubicBezTo>
                  <a:pt x="1229493" y="953581"/>
                  <a:pt x="1228294" y="1013046"/>
                  <a:pt x="1227120" y="1072514"/>
                </a:cubicBezTo>
                <a:cubicBezTo>
                  <a:pt x="1228294" y="1131978"/>
                  <a:pt x="1229493" y="1191447"/>
                  <a:pt x="1230714" y="1250915"/>
                </a:cubicBezTo>
                <a:cubicBezTo>
                  <a:pt x="1165513" y="1250078"/>
                  <a:pt x="1100308" y="1249262"/>
                  <a:pt x="1035116" y="124843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pic>
        <p:nvPicPr>
          <p:cNvPr id="3" name="Picture 6">
            <a:extLst>
              <a:ext uri="{FF2B5EF4-FFF2-40B4-BE49-F238E27FC236}">
                <a16:creationId xmlns:a16="http://schemas.microsoft.com/office/drawing/2014/main" id="{9F9C1AC3-5835-3FE1-DEA9-7BD4A6BC3B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0853" y="197790"/>
            <a:ext cx="1900097" cy="1900097"/>
          </a:xfrm>
          <a:prstGeom prst="rect">
            <a:avLst/>
          </a:prstGeom>
        </p:spPr>
      </p:pic>
    </p:spTree>
    <p:extLst>
      <p:ext uri="{BB962C8B-B14F-4D97-AF65-F5344CB8AC3E}">
        <p14:creationId xmlns:p14="http://schemas.microsoft.com/office/powerpoint/2010/main" val="35014646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AEE"/>
        </a:solidFill>
        <a:effectLst/>
      </p:bgPr>
    </p:bg>
    <p:spTree>
      <p:nvGrpSpPr>
        <p:cNvPr id="1" name="Shape 1105">
          <a:extLst>
            <a:ext uri="{FF2B5EF4-FFF2-40B4-BE49-F238E27FC236}">
              <a16:creationId xmlns:a16="http://schemas.microsoft.com/office/drawing/2014/main" id="{237C04F0-C22C-C9C4-5C92-22580A878394}"/>
            </a:ext>
          </a:extLst>
        </p:cNvPr>
        <p:cNvGrpSpPr/>
        <p:nvPr/>
      </p:nvGrpSpPr>
      <p:grpSpPr>
        <a:xfrm>
          <a:off x="0" y="0"/>
          <a:ext cx="0" cy="0"/>
          <a:chOff x="0" y="0"/>
          <a:chExt cx="0" cy="0"/>
        </a:xfrm>
      </p:grpSpPr>
      <p:grpSp>
        <p:nvGrpSpPr>
          <p:cNvPr id="1106" name="Google Shape;1106;p12">
            <a:extLst>
              <a:ext uri="{FF2B5EF4-FFF2-40B4-BE49-F238E27FC236}">
                <a16:creationId xmlns:a16="http://schemas.microsoft.com/office/drawing/2014/main" id="{2EDCC882-74A5-E85E-D259-6DD1BEAE4C2F}"/>
              </a:ext>
            </a:extLst>
          </p:cNvPr>
          <p:cNvGrpSpPr/>
          <p:nvPr/>
        </p:nvGrpSpPr>
        <p:grpSpPr>
          <a:xfrm rot="-220841">
            <a:off x="456896" y="428048"/>
            <a:ext cx="5637832" cy="7581504"/>
            <a:chOff x="684924" y="641317"/>
            <a:chExt cx="8456216" cy="11371396"/>
          </a:xfrm>
        </p:grpSpPr>
        <p:sp>
          <p:nvSpPr>
            <p:cNvPr id="1107" name="Google Shape;1107;p12">
              <a:extLst>
                <a:ext uri="{FF2B5EF4-FFF2-40B4-BE49-F238E27FC236}">
                  <a16:creationId xmlns:a16="http://schemas.microsoft.com/office/drawing/2014/main" id="{EEBAFFB2-85AB-2A67-9EFC-9C26E9C8E88B}"/>
                </a:ext>
              </a:extLst>
            </p:cNvPr>
            <p:cNvSpPr/>
            <p:nvPr/>
          </p:nvSpPr>
          <p:spPr>
            <a:xfrm>
              <a:off x="693965" y="641317"/>
              <a:ext cx="8447175" cy="11371396"/>
            </a:xfrm>
            <a:custGeom>
              <a:avLst/>
              <a:gdLst/>
              <a:ahLst/>
              <a:cxnLst/>
              <a:rect l="l" t="t" r="r" b="b"/>
              <a:pathLst>
                <a:path w="8447175" h="11371396" extrusionOk="0">
                  <a:moveTo>
                    <a:pt x="8399804" y="10959719"/>
                  </a:moveTo>
                  <a:cubicBezTo>
                    <a:pt x="8383597" y="10684054"/>
                    <a:pt x="8427332" y="10359992"/>
                    <a:pt x="8409306" y="10024196"/>
                  </a:cubicBezTo>
                  <a:cubicBezTo>
                    <a:pt x="8365048" y="9246598"/>
                    <a:pt x="8390303" y="9811505"/>
                    <a:pt x="8390303" y="9045074"/>
                  </a:cubicBezTo>
                  <a:cubicBezTo>
                    <a:pt x="8392008" y="8181714"/>
                    <a:pt x="8276326" y="7635001"/>
                    <a:pt x="8317357" y="6239505"/>
                  </a:cubicBezTo>
                  <a:cubicBezTo>
                    <a:pt x="8332678" y="5912487"/>
                    <a:pt x="8338724" y="6085310"/>
                    <a:pt x="8294489" y="5305460"/>
                  </a:cubicBezTo>
                  <a:cubicBezTo>
                    <a:pt x="8217793" y="4200503"/>
                    <a:pt x="8210359" y="14221"/>
                    <a:pt x="8128298" y="12197"/>
                  </a:cubicBezTo>
                  <a:cubicBezTo>
                    <a:pt x="7434187" y="-6907"/>
                    <a:pt x="6635193" y="26888"/>
                    <a:pt x="6639512" y="26888"/>
                  </a:cubicBezTo>
                  <a:cubicBezTo>
                    <a:pt x="5856520" y="26888"/>
                    <a:pt x="6581978" y="-50005"/>
                    <a:pt x="5627272" y="56272"/>
                  </a:cubicBezTo>
                  <a:cubicBezTo>
                    <a:pt x="5202940" y="103281"/>
                    <a:pt x="4156603" y="45014"/>
                    <a:pt x="4107388" y="42058"/>
                  </a:cubicBezTo>
                  <a:cubicBezTo>
                    <a:pt x="4068108" y="44992"/>
                    <a:pt x="3186234" y="114061"/>
                    <a:pt x="3094717" y="106215"/>
                  </a:cubicBezTo>
                  <a:cubicBezTo>
                    <a:pt x="2192020" y="29254"/>
                    <a:pt x="456505" y="147789"/>
                    <a:pt x="564298" y="139556"/>
                  </a:cubicBezTo>
                  <a:cubicBezTo>
                    <a:pt x="536247" y="139556"/>
                    <a:pt x="77818" y="130732"/>
                    <a:pt x="82137" y="131232"/>
                  </a:cubicBezTo>
                  <a:cubicBezTo>
                    <a:pt x="79228" y="131232"/>
                    <a:pt x="76954" y="1491659"/>
                    <a:pt x="76954" y="2491590"/>
                  </a:cubicBezTo>
                  <a:cubicBezTo>
                    <a:pt x="76864" y="2493272"/>
                    <a:pt x="23285" y="3304348"/>
                    <a:pt x="18671" y="3670529"/>
                  </a:cubicBezTo>
                  <a:cubicBezTo>
                    <a:pt x="18671" y="3716583"/>
                    <a:pt x="75659" y="4256701"/>
                    <a:pt x="68316" y="4328340"/>
                  </a:cubicBezTo>
                  <a:cubicBezTo>
                    <a:pt x="-27884" y="5282513"/>
                    <a:pt x="120849" y="6223631"/>
                    <a:pt x="32491" y="8126245"/>
                  </a:cubicBezTo>
                  <a:cubicBezTo>
                    <a:pt x="-2447" y="8807594"/>
                    <a:pt x="44494" y="8706207"/>
                    <a:pt x="32923" y="9060289"/>
                  </a:cubicBezTo>
                  <a:cubicBezTo>
                    <a:pt x="-25247" y="10667725"/>
                    <a:pt x="7032" y="9835294"/>
                    <a:pt x="28604" y="10872546"/>
                  </a:cubicBezTo>
                  <a:cubicBezTo>
                    <a:pt x="38061" y="11314710"/>
                    <a:pt x="20012" y="11333928"/>
                    <a:pt x="48449" y="11334429"/>
                  </a:cubicBezTo>
                  <a:cubicBezTo>
                    <a:pt x="1870004" y="11362243"/>
                    <a:pt x="3433077" y="11379346"/>
                    <a:pt x="5801191" y="11337362"/>
                  </a:cubicBezTo>
                  <a:cubicBezTo>
                    <a:pt x="6740918" y="11319236"/>
                    <a:pt x="6754306" y="11378504"/>
                    <a:pt x="6854872" y="11370680"/>
                  </a:cubicBezTo>
                  <a:cubicBezTo>
                    <a:pt x="8767579" y="11224694"/>
                    <a:pt x="8443404" y="11607728"/>
                    <a:pt x="8399804" y="10959719"/>
                  </a:cubicBezTo>
                  <a:close/>
                  <a:moveTo>
                    <a:pt x="457687" y="1280287"/>
                  </a:moveTo>
                  <a:cubicBezTo>
                    <a:pt x="377830" y="1247970"/>
                    <a:pt x="335527" y="1140215"/>
                    <a:pt x="370056" y="1052519"/>
                  </a:cubicBezTo>
                  <a:cubicBezTo>
                    <a:pt x="427908" y="904099"/>
                    <a:pt x="626901" y="919792"/>
                    <a:pt x="678684" y="1063299"/>
                  </a:cubicBezTo>
                  <a:cubicBezTo>
                    <a:pt x="729625" y="1185769"/>
                    <a:pt x="604874" y="1340533"/>
                    <a:pt x="457687" y="1280287"/>
                  </a:cubicBezTo>
                  <a:close/>
                  <a:moveTo>
                    <a:pt x="442570" y="2210921"/>
                  </a:moveTo>
                  <a:cubicBezTo>
                    <a:pt x="378694" y="2176625"/>
                    <a:pt x="345438" y="2091408"/>
                    <a:pt x="364010" y="2014515"/>
                  </a:cubicBezTo>
                  <a:cubicBezTo>
                    <a:pt x="405018" y="1846514"/>
                    <a:pt x="624310" y="1846013"/>
                    <a:pt x="680411" y="2001779"/>
                  </a:cubicBezTo>
                  <a:cubicBezTo>
                    <a:pt x="734808" y="2132049"/>
                    <a:pt x="591508" y="2291249"/>
                    <a:pt x="442570" y="2210921"/>
                  </a:cubicBezTo>
                  <a:close/>
                  <a:moveTo>
                    <a:pt x="461142" y="3157702"/>
                  </a:moveTo>
                  <a:cubicBezTo>
                    <a:pt x="381286" y="3125385"/>
                    <a:pt x="338982" y="3018607"/>
                    <a:pt x="373080" y="2930434"/>
                  </a:cubicBezTo>
                  <a:cubicBezTo>
                    <a:pt x="430500" y="2781037"/>
                    <a:pt x="630788" y="2797207"/>
                    <a:pt x="682139" y="2940713"/>
                  </a:cubicBezTo>
                  <a:cubicBezTo>
                    <a:pt x="733513" y="3063661"/>
                    <a:pt x="607897" y="3217447"/>
                    <a:pt x="461142" y="3157702"/>
                  </a:cubicBezTo>
                  <a:close/>
                  <a:moveTo>
                    <a:pt x="463301" y="4096637"/>
                  </a:moveTo>
                  <a:cubicBezTo>
                    <a:pt x="383445" y="4064319"/>
                    <a:pt x="341142" y="3957542"/>
                    <a:pt x="375239" y="3869869"/>
                  </a:cubicBezTo>
                  <a:cubicBezTo>
                    <a:pt x="432659" y="3719994"/>
                    <a:pt x="632948" y="3736164"/>
                    <a:pt x="684299" y="3879671"/>
                  </a:cubicBezTo>
                  <a:cubicBezTo>
                    <a:pt x="736104" y="4003574"/>
                    <a:pt x="608761" y="4155905"/>
                    <a:pt x="463301" y="4096637"/>
                  </a:cubicBezTo>
                  <a:close/>
                  <a:moveTo>
                    <a:pt x="369624" y="4831342"/>
                  </a:moveTo>
                  <a:cubicBezTo>
                    <a:pt x="410632" y="4663341"/>
                    <a:pt x="629924" y="4662363"/>
                    <a:pt x="686026" y="4818606"/>
                  </a:cubicBezTo>
                  <a:cubicBezTo>
                    <a:pt x="799116" y="5089472"/>
                    <a:pt x="294519" y="5140416"/>
                    <a:pt x="369624" y="4831342"/>
                  </a:cubicBezTo>
                  <a:close/>
                  <a:moveTo>
                    <a:pt x="371784" y="5769799"/>
                  </a:moveTo>
                  <a:cubicBezTo>
                    <a:pt x="412792" y="5602298"/>
                    <a:pt x="631652" y="5600320"/>
                    <a:pt x="688186" y="5757063"/>
                  </a:cubicBezTo>
                  <a:cubicBezTo>
                    <a:pt x="801707" y="6029385"/>
                    <a:pt x="297110" y="6078873"/>
                    <a:pt x="371784" y="5769799"/>
                  </a:cubicBezTo>
                  <a:close/>
                  <a:moveTo>
                    <a:pt x="468916" y="6912986"/>
                  </a:moveTo>
                  <a:cubicBezTo>
                    <a:pt x="389060" y="6880669"/>
                    <a:pt x="346756" y="6773892"/>
                    <a:pt x="380854" y="6686219"/>
                  </a:cubicBezTo>
                  <a:cubicBezTo>
                    <a:pt x="438274" y="6536344"/>
                    <a:pt x="638562" y="6552514"/>
                    <a:pt x="689913" y="6696021"/>
                  </a:cubicBezTo>
                  <a:cubicBezTo>
                    <a:pt x="741287" y="6819446"/>
                    <a:pt x="614808" y="6972254"/>
                    <a:pt x="468916" y="6912986"/>
                  </a:cubicBezTo>
                  <a:close/>
                  <a:moveTo>
                    <a:pt x="375239" y="7647692"/>
                  </a:moveTo>
                  <a:cubicBezTo>
                    <a:pt x="416247" y="7479190"/>
                    <a:pt x="635539" y="7479190"/>
                    <a:pt x="691641" y="7634956"/>
                  </a:cubicBezTo>
                  <a:cubicBezTo>
                    <a:pt x="804731" y="7905821"/>
                    <a:pt x="300134" y="7956766"/>
                    <a:pt x="375239" y="7647692"/>
                  </a:cubicBezTo>
                  <a:close/>
                  <a:moveTo>
                    <a:pt x="455959" y="8782555"/>
                  </a:moveTo>
                  <a:cubicBezTo>
                    <a:pt x="392083" y="8748259"/>
                    <a:pt x="358827" y="8663041"/>
                    <a:pt x="377399" y="8586148"/>
                  </a:cubicBezTo>
                  <a:cubicBezTo>
                    <a:pt x="418407" y="8418147"/>
                    <a:pt x="637699" y="8417647"/>
                    <a:pt x="693800" y="8573412"/>
                  </a:cubicBezTo>
                  <a:cubicBezTo>
                    <a:pt x="748197" y="8703705"/>
                    <a:pt x="605306" y="8862882"/>
                    <a:pt x="455959" y="8782555"/>
                  </a:cubicBezTo>
                  <a:close/>
                  <a:moveTo>
                    <a:pt x="474508" y="9729336"/>
                  </a:moveTo>
                  <a:cubicBezTo>
                    <a:pt x="394652" y="9697018"/>
                    <a:pt x="352348" y="9590241"/>
                    <a:pt x="386446" y="9502568"/>
                  </a:cubicBezTo>
                  <a:cubicBezTo>
                    <a:pt x="443866" y="9352693"/>
                    <a:pt x="644154" y="9368863"/>
                    <a:pt x="695505" y="9512370"/>
                  </a:cubicBezTo>
                  <a:cubicBezTo>
                    <a:pt x="746901" y="9635795"/>
                    <a:pt x="620423" y="9788603"/>
                    <a:pt x="474508" y="9729336"/>
                  </a:cubicBezTo>
                  <a:close/>
                  <a:moveTo>
                    <a:pt x="476236" y="10668293"/>
                  </a:moveTo>
                  <a:cubicBezTo>
                    <a:pt x="307453" y="10599724"/>
                    <a:pt x="364010" y="10303386"/>
                    <a:pt x="566026" y="10337682"/>
                  </a:cubicBezTo>
                  <a:cubicBezTo>
                    <a:pt x="810777" y="10380279"/>
                    <a:pt x="707189" y="10762335"/>
                    <a:pt x="476236" y="10668293"/>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108" name="Google Shape;1108;p12">
              <a:extLst>
                <a:ext uri="{FF2B5EF4-FFF2-40B4-BE49-F238E27FC236}">
                  <a16:creationId xmlns:a16="http://schemas.microsoft.com/office/drawing/2014/main" id="{8DC4603B-6DAF-5457-C9A8-9E41D480F4ED}"/>
                </a:ext>
              </a:extLst>
            </p:cNvPr>
            <p:cNvGrpSpPr/>
            <p:nvPr/>
          </p:nvGrpSpPr>
          <p:grpSpPr>
            <a:xfrm>
              <a:off x="684924" y="1234001"/>
              <a:ext cx="8422489" cy="10367034"/>
              <a:chOff x="684924" y="1234001"/>
              <a:chExt cx="8422489" cy="10367034"/>
            </a:xfrm>
          </p:grpSpPr>
          <p:sp>
            <p:nvSpPr>
              <p:cNvPr id="1109" name="Google Shape;1109;p12">
                <a:extLst>
                  <a:ext uri="{FF2B5EF4-FFF2-40B4-BE49-F238E27FC236}">
                    <a16:creationId xmlns:a16="http://schemas.microsoft.com/office/drawing/2014/main" id="{D3E57744-44AC-6E27-F2D8-0081AEB8333E}"/>
                  </a:ext>
                </a:extLst>
              </p:cNvPr>
              <p:cNvSpPr/>
              <p:nvPr/>
            </p:nvSpPr>
            <p:spPr>
              <a:xfrm>
                <a:off x="761560" y="1234001"/>
                <a:ext cx="8114222" cy="82214"/>
              </a:xfrm>
              <a:custGeom>
                <a:avLst/>
                <a:gdLst/>
                <a:ahLst/>
                <a:cxnLst/>
                <a:rect l="l" t="t" r="r" b="b"/>
                <a:pathLst>
                  <a:path w="8114222" h="82214" extrusionOk="0">
                    <a:moveTo>
                      <a:pt x="8110326" y="82214"/>
                    </a:moveTo>
                    <a:cubicBezTo>
                      <a:pt x="8108143" y="82237"/>
                      <a:pt x="14383" y="54809"/>
                      <a:pt x="11518" y="54786"/>
                    </a:cubicBezTo>
                    <a:cubicBezTo>
                      <a:pt x="11518" y="-28611"/>
                      <a:pt x="-572526" y="295"/>
                      <a:pt x="6577076" y="30292"/>
                    </a:cubicBezTo>
                    <a:cubicBezTo>
                      <a:pt x="8278540" y="36842"/>
                      <a:pt x="8108325" y="11643"/>
                      <a:pt x="8110326" y="822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0" name="Google Shape;1110;p12">
                <a:extLst>
                  <a:ext uri="{FF2B5EF4-FFF2-40B4-BE49-F238E27FC236}">
                    <a16:creationId xmlns:a16="http://schemas.microsoft.com/office/drawing/2014/main" id="{04BEAF8A-328C-89D0-D5E5-CB708B951FFA}"/>
                  </a:ext>
                </a:extLst>
              </p:cNvPr>
              <p:cNvSpPr/>
              <p:nvPr/>
            </p:nvSpPr>
            <p:spPr>
              <a:xfrm>
                <a:off x="762096" y="2165317"/>
                <a:ext cx="8137537" cy="85920"/>
              </a:xfrm>
              <a:custGeom>
                <a:avLst/>
                <a:gdLst/>
                <a:ahLst/>
                <a:cxnLst/>
                <a:rect l="l" t="t" r="r" b="b"/>
                <a:pathLst>
                  <a:path w="8137537" h="85920" extrusionOk="0">
                    <a:moveTo>
                      <a:pt x="8133113" y="85921"/>
                    </a:moveTo>
                    <a:cubicBezTo>
                      <a:pt x="8130521" y="85966"/>
                      <a:pt x="10915" y="58516"/>
                      <a:pt x="9255" y="58493"/>
                    </a:cubicBezTo>
                    <a:cubicBezTo>
                      <a:pt x="11188" y="-28862"/>
                      <a:pt x="-541441" y="-1957"/>
                      <a:pt x="6598545" y="33999"/>
                    </a:cubicBezTo>
                    <a:cubicBezTo>
                      <a:pt x="8299054" y="40526"/>
                      <a:pt x="8133113" y="14486"/>
                      <a:pt x="8133113" y="85921"/>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1" name="Google Shape;1111;p12">
                <a:extLst>
                  <a:ext uri="{FF2B5EF4-FFF2-40B4-BE49-F238E27FC236}">
                    <a16:creationId xmlns:a16="http://schemas.microsoft.com/office/drawing/2014/main" id="{E547ED18-D338-4FD3-9D88-27B78F2A2E35}"/>
                  </a:ext>
                </a:extLst>
              </p:cNvPr>
              <p:cNvSpPr/>
              <p:nvPr/>
            </p:nvSpPr>
            <p:spPr>
              <a:xfrm>
                <a:off x="764442" y="3100066"/>
                <a:ext cx="8191612" cy="68022"/>
              </a:xfrm>
              <a:custGeom>
                <a:avLst/>
                <a:gdLst/>
                <a:ahLst/>
                <a:cxnLst/>
                <a:rect l="l" t="t" r="r" b="b"/>
                <a:pathLst>
                  <a:path w="8191612" h="68022" extrusionOk="0">
                    <a:moveTo>
                      <a:pt x="1087367" y="62702"/>
                    </a:moveTo>
                    <a:cubicBezTo>
                      <a:pt x="-151235" y="62702"/>
                      <a:pt x="6500" y="79099"/>
                      <a:pt x="6500" y="0"/>
                    </a:cubicBezTo>
                    <a:cubicBezTo>
                      <a:pt x="9978894" y="56766"/>
                      <a:pt x="11422581" y="79281"/>
                      <a:pt x="1087367" y="62702"/>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2" name="Google Shape;1112;p12">
                <a:extLst>
                  <a:ext uri="{FF2B5EF4-FFF2-40B4-BE49-F238E27FC236}">
                    <a16:creationId xmlns:a16="http://schemas.microsoft.com/office/drawing/2014/main" id="{7DCC2733-D048-0D96-FB26-F920D8752A96}"/>
                  </a:ext>
                </a:extLst>
              </p:cNvPr>
              <p:cNvSpPr/>
              <p:nvPr/>
            </p:nvSpPr>
            <p:spPr>
              <a:xfrm>
                <a:off x="710526" y="4037954"/>
                <a:ext cx="8224042" cy="83352"/>
              </a:xfrm>
              <a:custGeom>
                <a:avLst/>
                <a:gdLst/>
                <a:ahLst/>
                <a:cxnLst/>
                <a:rect l="l" t="t" r="r" b="b"/>
                <a:pathLst>
                  <a:path w="8224042" h="83352" extrusionOk="0">
                    <a:moveTo>
                      <a:pt x="8219644" y="83353"/>
                    </a:moveTo>
                    <a:cubicBezTo>
                      <a:pt x="8217871" y="83376"/>
                      <a:pt x="11065" y="55447"/>
                      <a:pt x="8588" y="55425"/>
                    </a:cubicBezTo>
                    <a:cubicBezTo>
                      <a:pt x="12611" y="-29292"/>
                      <a:pt x="-546019" y="569"/>
                      <a:pt x="6694578" y="30931"/>
                    </a:cubicBezTo>
                    <a:cubicBezTo>
                      <a:pt x="8384584" y="37458"/>
                      <a:pt x="8219644" y="12236"/>
                      <a:pt x="8219644" y="8335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3" name="Google Shape;1113;p12">
                <a:extLst>
                  <a:ext uri="{FF2B5EF4-FFF2-40B4-BE49-F238E27FC236}">
                    <a16:creationId xmlns:a16="http://schemas.microsoft.com/office/drawing/2014/main" id="{F8E345DB-BCD1-87DB-A2D9-B3663B34D2E4}"/>
                  </a:ext>
                </a:extLst>
              </p:cNvPr>
              <p:cNvSpPr/>
              <p:nvPr/>
            </p:nvSpPr>
            <p:spPr>
              <a:xfrm>
                <a:off x="748383" y="4973107"/>
                <a:ext cx="8207265" cy="82745"/>
              </a:xfrm>
              <a:custGeom>
                <a:avLst/>
                <a:gdLst/>
                <a:ahLst/>
                <a:cxnLst/>
                <a:rect l="l" t="t" r="r" b="b"/>
                <a:pathLst>
                  <a:path w="8207265" h="82745" extrusionOk="0">
                    <a:moveTo>
                      <a:pt x="8203359" y="82745"/>
                    </a:moveTo>
                    <a:cubicBezTo>
                      <a:pt x="8201359" y="82768"/>
                      <a:pt x="8511" y="54840"/>
                      <a:pt x="6124" y="54817"/>
                    </a:cubicBezTo>
                    <a:cubicBezTo>
                      <a:pt x="18695" y="-28967"/>
                      <a:pt x="-548846" y="485"/>
                      <a:pt x="6679157" y="30824"/>
                    </a:cubicBezTo>
                    <a:cubicBezTo>
                      <a:pt x="8371369" y="37351"/>
                      <a:pt x="8201313" y="12720"/>
                      <a:pt x="8203359" y="8274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4" name="Google Shape;1114;p12">
                <a:extLst>
                  <a:ext uri="{FF2B5EF4-FFF2-40B4-BE49-F238E27FC236}">
                    <a16:creationId xmlns:a16="http://schemas.microsoft.com/office/drawing/2014/main" id="{56BA2622-1355-2B14-66E6-3A7AB944FE4B}"/>
                  </a:ext>
                </a:extLst>
              </p:cNvPr>
              <p:cNvSpPr/>
              <p:nvPr/>
            </p:nvSpPr>
            <p:spPr>
              <a:xfrm>
                <a:off x="718857" y="5907589"/>
                <a:ext cx="8275423" cy="83286"/>
              </a:xfrm>
              <a:custGeom>
                <a:avLst/>
                <a:gdLst/>
                <a:ahLst/>
                <a:cxnLst/>
                <a:rect l="l" t="t" r="r" b="b"/>
                <a:pathLst>
                  <a:path w="8275423" h="83286" extrusionOk="0">
                    <a:moveTo>
                      <a:pt x="8273030" y="83286"/>
                    </a:moveTo>
                    <a:cubicBezTo>
                      <a:pt x="8271370" y="83309"/>
                      <a:pt x="202978" y="56200"/>
                      <a:pt x="11055" y="54880"/>
                    </a:cubicBezTo>
                    <a:cubicBezTo>
                      <a:pt x="9191" y="-29427"/>
                      <a:pt x="-560260" y="775"/>
                      <a:pt x="6730710" y="31364"/>
                    </a:cubicBezTo>
                    <a:cubicBezTo>
                      <a:pt x="8441585" y="37914"/>
                      <a:pt x="8266619" y="12715"/>
                      <a:pt x="8273030" y="832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5" name="Google Shape;1115;p12">
                <a:extLst>
                  <a:ext uri="{FF2B5EF4-FFF2-40B4-BE49-F238E27FC236}">
                    <a16:creationId xmlns:a16="http://schemas.microsoft.com/office/drawing/2014/main" id="{3DB008D9-77CB-7439-C63C-8AD322699F37}"/>
                  </a:ext>
                </a:extLst>
              </p:cNvPr>
              <p:cNvSpPr/>
              <p:nvPr/>
            </p:nvSpPr>
            <p:spPr>
              <a:xfrm>
                <a:off x="743981" y="6839680"/>
                <a:ext cx="8292539" cy="75822"/>
              </a:xfrm>
              <a:custGeom>
                <a:avLst/>
                <a:gdLst/>
                <a:ahLst/>
                <a:cxnLst/>
                <a:rect l="l" t="t" r="r" b="b"/>
                <a:pathLst>
                  <a:path w="8292539" h="75822" extrusionOk="0">
                    <a:moveTo>
                      <a:pt x="3029583" y="66136"/>
                    </a:moveTo>
                    <a:cubicBezTo>
                      <a:pt x="-276870" y="53423"/>
                      <a:pt x="7366" y="90994"/>
                      <a:pt x="5366" y="0"/>
                    </a:cubicBezTo>
                    <a:cubicBezTo>
                      <a:pt x="8844974" y="24585"/>
                      <a:pt x="11763307" y="102980"/>
                      <a:pt x="3029583" y="6613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6" name="Google Shape;1116;p12">
                <a:extLst>
                  <a:ext uri="{FF2B5EF4-FFF2-40B4-BE49-F238E27FC236}">
                    <a16:creationId xmlns:a16="http://schemas.microsoft.com/office/drawing/2014/main" id="{18825152-A1CF-2380-A90A-6D3DF549FCE1}"/>
                  </a:ext>
                </a:extLst>
              </p:cNvPr>
              <p:cNvSpPr/>
              <p:nvPr/>
            </p:nvSpPr>
            <p:spPr>
              <a:xfrm>
                <a:off x="742507" y="7775788"/>
                <a:ext cx="8274491" cy="85132"/>
              </a:xfrm>
              <a:custGeom>
                <a:avLst/>
                <a:gdLst/>
                <a:ahLst/>
                <a:cxnLst/>
                <a:rect l="l" t="t" r="r" b="b"/>
                <a:pathLst>
                  <a:path w="8274491" h="85132" extrusionOk="0">
                    <a:moveTo>
                      <a:pt x="8270110" y="85133"/>
                    </a:moveTo>
                    <a:cubicBezTo>
                      <a:pt x="8268451" y="85155"/>
                      <a:pt x="186988" y="57932"/>
                      <a:pt x="9840" y="56727"/>
                    </a:cubicBezTo>
                    <a:cubicBezTo>
                      <a:pt x="9840" y="-31719"/>
                      <a:pt x="-548767" y="2099"/>
                      <a:pt x="6751523" y="32733"/>
                    </a:cubicBezTo>
                    <a:cubicBezTo>
                      <a:pt x="8434369" y="40875"/>
                      <a:pt x="8270110" y="11036"/>
                      <a:pt x="8270110" y="8513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7" name="Google Shape;1117;p12">
                <a:extLst>
                  <a:ext uri="{FF2B5EF4-FFF2-40B4-BE49-F238E27FC236}">
                    <a16:creationId xmlns:a16="http://schemas.microsoft.com/office/drawing/2014/main" id="{097A1357-DAAA-8397-540E-D9420FA230C8}"/>
                  </a:ext>
                </a:extLst>
              </p:cNvPr>
              <p:cNvSpPr/>
              <p:nvPr/>
            </p:nvSpPr>
            <p:spPr>
              <a:xfrm>
                <a:off x="717959" y="8709528"/>
                <a:ext cx="8336674" cy="86415"/>
              </a:xfrm>
              <a:custGeom>
                <a:avLst/>
                <a:gdLst/>
                <a:ahLst/>
                <a:cxnLst/>
                <a:rect l="l" t="t" r="r" b="b"/>
                <a:pathLst>
                  <a:path w="8336674" h="86415" extrusionOk="0">
                    <a:moveTo>
                      <a:pt x="8334803" y="86416"/>
                    </a:moveTo>
                    <a:cubicBezTo>
                      <a:pt x="8333143" y="86439"/>
                      <a:pt x="155957" y="58965"/>
                      <a:pt x="8497" y="58010"/>
                    </a:cubicBezTo>
                    <a:cubicBezTo>
                      <a:pt x="12748" y="-33529"/>
                      <a:pt x="-550792" y="3177"/>
                      <a:pt x="6798507" y="34017"/>
                    </a:cubicBezTo>
                    <a:cubicBezTo>
                      <a:pt x="8502198" y="40567"/>
                      <a:pt x="8326960" y="15300"/>
                      <a:pt x="8334803" y="8641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8" name="Google Shape;1118;p12">
                <a:extLst>
                  <a:ext uri="{FF2B5EF4-FFF2-40B4-BE49-F238E27FC236}">
                    <a16:creationId xmlns:a16="http://schemas.microsoft.com/office/drawing/2014/main" id="{A10021E7-9B68-C238-465E-97F81209FB5A}"/>
                  </a:ext>
                </a:extLst>
              </p:cNvPr>
              <p:cNvSpPr/>
              <p:nvPr/>
            </p:nvSpPr>
            <p:spPr>
              <a:xfrm>
                <a:off x="719606" y="9643794"/>
                <a:ext cx="8387807" cy="77294"/>
              </a:xfrm>
              <a:custGeom>
                <a:avLst/>
                <a:gdLst/>
                <a:ahLst/>
                <a:cxnLst/>
                <a:rect l="l" t="t" r="r" b="b"/>
                <a:pathLst>
                  <a:path w="8387807" h="77294" extrusionOk="0">
                    <a:moveTo>
                      <a:pt x="3120858" y="66614"/>
                    </a:moveTo>
                    <a:cubicBezTo>
                      <a:pt x="-328033" y="53378"/>
                      <a:pt x="9009" y="94064"/>
                      <a:pt x="9009" y="0"/>
                    </a:cubicBezTo>
                    <a:cubicBezTo>
                      <a:pt x="8795198" y="33864"/>
                      <a:pt x="11979038" y="104003"/>
                      <a:pt x="3120858" y="666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9" name="Google Shape;1119;p12">
                <a:extLst>
                  <a:ext uri="{FF2B5EF4-FFF2-40B4-BE49-F238E27FC236}">
                    <a16:creationId xmlns:a16="http://schemas.microsoft.com/office/drawing/2014/main" id="{03072AB2-F735-2940-034A-BC171A0D5009}"/>
                  </a:ext>
                </a:extLst>
              </p:cNvPr>
              <p:cNvSpPr/>
              <p:nvPr/>
            </p:nvSpPr>
            <p:spPr>
              <a:xfrm>
                <a:off x="684924" y="10580962"/>
                <a:ext cx="8421509" cy="84550"/>
              </a:xfrm>
              <a:custGeom>
                <a:avLst/>
                <a:gdLst/>
                <a:ahLst/>
                <a:cxnLst/>
                <a:rect l="l" t="t" r="r" b="b"/>
                <a:pathLst>
                  <a:path w="8421509" h="84550" extrusionOk="0">
                    <a:moveTo>
                      <a:pt x="8418347" y="84550"/>
                    </a:moveTo>
                    <a:cubicBezTo>
                      <a:pt x="8416620" y="84573"/>
                      <a:pt x="357116" y="58101"/>
                      <a:pt x="10458" y="55166"/>
                    </a:cubicBezTo>
                    <a:cubicBezTo>
                      <a:pt x="10458" y="-30483"/>
                      <a:pt x="-567835" y="1403"/>
                      <a:pt x="6876028" y="32628"/>
                    </a:cubicBezTo>
                    <a:cubicBezTo>
                      <a:pt x="8586402" y="39179"/>
                      <a:pt x="8414324" y="13957"/>
                      <a:pt x="8418347" y="845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20" name="Google Shape;1120;p12">
                <a:extLst>
                  <a:ext uri="{FF2B5EF4-FFF2-40B4-BE49-F238E27FC236}">
                    <a16:creationId xmlns:a16="http://schemas.microsoft.com/office/drawing/2014/main" id="{674B6AF8-123F-C689-BC0D-6FBCAB393DE8}"/>
                  </a:ext>
                </a:extLst>
              </p:cNvPr>
              <p:cNvSpPr/>
              <p:nvPr/>
            </p:nvSpPr>
            <p:spPr>
              <a:xfrm>
                <a:off x="713104" y="11513641"/>
                <a:ext cx="8383690" cy="87394"/>
              </a:xfrm>
              <a:custGeom>
                <a:avLst/>
                <a:gdLst/>
                <a:ahLst/>
                <a:cxnLst/>
                <a:rect l="l" t="t" r="r" b="b"/>
                <a:pathLst>
                  <a:path w="8383690" h="87394" extrusionOk="0">
                    <a:moveTo>
                      <a:pt x="8380665" y="87395"/>
                    </a:moveTo>
                    <a:cubicBezTo>
                      <a:pt x="8379029" y="87418"/>
                      <a:pt x="230530" y="59353"/>
                      <a:pt x="10761" y="57511"/>
                    </a:cubicBezTo>
                    <a:cubicBezTo>
                      <a:pt x="8715" y="-28366"/>
                      <a:pt x="-560463" y="-2439"/>
                      <a:pt x="6869852" y="34973"/>
                    </a:cubicBezTo>
                    <a:cubicBezTo>
                      <a:pt x="8546038" y="41523"/>
                      <a:pt x="8376369" y="14391"/>
                      <a:pt x="8380665" y="8739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121" name="Google Shape;1121;p12">
              <a:extLst>
                <a:ext uri="{FF2B5EF4-FFF2-40B4-BE49-F238E27FC236}">
                  <a16:creationId xmlns:a16="http://schemas.microsoft.com/office/drawing/2014/main" id="{52681E5D-B466-0393-9BCF-E6E3C87136E7}"/>
                </a:ext>
              </a:extLst>
            </p:cNvPr>
            <p:cNvSpPr/>
            <p:nvPr/>
          </p:nvSpPr>
          <p:spPr>
            <a:xfrm>
              <a:off x="1794382" y="741184"/>
              <a:ext cx="226186" cy="11261988"/>
            </a:xfrm>
            <a:custGeom>
              <a:avLst/>
              <a:gdLst/>
              <a:ahLst/>
              <a:cxnLst/>
              <a:rect l="l" t="t" r="r" b="b"/>
              <a:pathLst>
                <a:path w="226186" h="11261988" extrusionOk="0">
                  <a:moveTo>
                    <a:pt x="226186" y="11261989"/>
                  </a:moveTo>
                  <a:cubicBezTo>
                    <a:pt x="101344" y="11261989"/>
                    <a:pt x="-95216" y="4756309"/>
                    <a:pt x="53085" y="3"/>
                  </a:cubicBezTo>
                  <a:cubicBezTo>
                    <a:pt x="179473" y="-3841"/>
                    <a:pt x="-125018" y="4388127"/>
                    <a:pt x="226186" y="11261989"/>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122" name="Google Shape;1122;p12">
            <a:extLst>
              <a:ext uri="{FF2B5EF4-FFF2-40B4-BE49-F238E27FC236}">
                <a16:creationId xmlns:a16="http://schemas.microsoft.com/office/drawing/2014/main" id="{6C1005BE-A2FA-5DB6-C4E0-F975908D406A}"/>
              </a:ext>
            </a:extLst>
          </p:cNvPr>
          <p:cNvGrpSpPr/>
          <p:nvPr/>
        </p:nvGrpSpPr>
        <p:grpSpPr>
          <a:xfrm>
            <a:off x="1066658" y="467492"/>
            <a:ext cx="10883639" cy="6127433"/>
            <a:chOff x="1709398" y="1462277"/>
            <a:chExt cx="7431203" cy="7530450"/>
          </a:xfrm>
        </p:grpSpPr>
        <p:sp>
          <p:nvSpPr>
            <p:cNvPr id="1123" name="Google Shape;1123;p12">
              <a:extLst>
                <a:ext uri="{FF2B5EF4-FFF2-40B4-BE49-F238E27FC236}">
                  <a16:creationId xmlns:a16="http://schemas.microsoft.com/office/drawing/2014/main" id="{24879240-F205-0436-AC3A-44AF795170B2}"/>
                </a:ext>
              </a:extLst>
            </p:cNvPr>
            <p:cNvSpPr>
              <a:spLocks noGrp="1" noRot="1" noMove="1" noResize="1" noEditPoints="1" noAdjustHandles="1" noChangeArrowheads="1" noChangeShapeType="1"/>
            </p:cNvSpPr>
            <p:nvPr/>
          </p:nvSpPr>
          <p:spPr>
            <a:xfrm>
              <a:off x="1709398" y="1462277"/>
              <a:ext cx="7431203" cy="7530450"/>
            </a:xfrm>
            <a:custGeom>
              <a:avLst/>
              <a:gdLst/>
              <a:ahLst/>
              <a:cxnLst/>
              <a:rect l="l" t="t" r="r" b="b"/>
              <a:pathLst>
                <a:path w="7431203" h="7530450" extrusionOk="0">
                  <a:moveTo>
                    <a:pt x="7290334" y="5618007"/>
                  </a:moveTo>
                  <a:cubicBezTo>
                    <a:pt x="6703843" y="6738734"/>
                    <a:pt x="6338207" y="6998338"/>
                    <a:pt x="5770981" y="7372978"/>
                  </a:cubicBezTo>
                  <a:cubicBezTo>
                    <a:pt x="5322992" y="7618290"/>
                    <a:pt x="5935294" y="7495062"/>
                    <a:pt x="126398" y="7527006"/>
                  </a:cubicBezTo>
                  <a:cubicBezTo>
                    <a:pt x="-84329" y="7528196"/>
                    <a:pt x="41668" y="7777679"/>
                    <a:pt x="1590" y="1584051"/>
                  </a:cubicBezTo>
                  <a:cubicBezTo>
                    <a:pt x="5925" y="799062"/>
                    <a:pt x="4013" y="1142872"/>
                    <a:pt x="9176" y="221642"/>
                  </a:cubicBezTo>
                  <a:cubicBezTo>
                    <a:pt x="10139" y="-1711"/>
                    <a:pt x="-65788" y="137888"/>
                    <a:pt x="7304450" y="21"/>
                  </a:cubicBezTo>
                  <a:cubicBezTo>
                    <a:pt x="7373048" y="-1229"/>
                    <a:pt x="7429169" y="54255"/>
                    <a:pt x="7428867" y="122797"/>
                  </a:cubicBezTo>
                  <a:cubicBezTo>
                    <a:pt x="7396977" y="5878485"/>
                    <a:pt x="7512424" y="5189555"/>
                    <a:pt x="7290334" y="561800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sp>
          <p:nvSpPr>
            <p:cNvPr id="1124" name="Google Shape;1124;p12">
              <a:extLst>
                <a:ext uri="{FF2B5EF4-FFF2-40B4-BE49-F238E27FC236}">
                  <a16:creationId xmlns:a16="http://schemas.microsoft.com/office/drawing/2014/main" id="{FB801FA0-32BA-D985-12BD-3D272EF77A2F}"/>
                </a:ext>
              </a:extLst>
            </p:cNvPr>
            <p:cNvSpPr/>
            <p:nvPr/>
          </p:nvSpPr>
          <p:spPr>
            <a:xfrm>
              <a:off x="7146228" y="6782228"/>
              <a:ext cx="1989554" cy="2205803"/>
            </a:xfrm>
            <a:custGeom>
              <a:avLst/>
              <a:gdLst/>
              <a:ahLst/>
              <a:cxnLst/>
              <a:rect l="l" t="t" r="r" b="b"/>
              <a:pathLst>
                <a:path w="1989554" h="2205803" extrusionOk="0">
                  <a:moveTo>
                    <a:pt x="1989555" y="0"/>
                  </a:moveTo>
                  <a:cubicBezTo>
                    <a:pt x="1869382" y="410485"/>
                    <a:pt x="1033997" y="1881061"/>
                    <a:pt x="0" y="2205804"/>
                  </a:cubicBezTo>
                  <a:cubicBezTo>
                    <a:pt x="562923" y="1821586"/>
                    <a:pt x="770370" y="1134101"/>
                    <a:pt x="878231" y="455833"/>
                  </a:cubicBezTo>
                  <a:cubicBezTo>
                    <a:pt x="893387" y="360422"/>
                    <a:pt x="1140204" y="439116"/>
                    <a:pt x="1398579" y="329306"/>
                  </a:cubicBezTo>
                  <a:cubicBezTo>
                    <a:pt x="1606778" y="240086"/>
                    <a:pt x="1835836" y="183156"/>
                    <a:pt x="1989555" y="0"/>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25" name="Google Shape;1125;p12">
              <a:extLst>
                <a:ext uri="{FF2B5EF4-FFF2-40B4-BE49-F238E27FC236}">
                  <a16:creationId xmlns:a16="http://schemas.microsoft.com/office/drawing/2014/main" id="{72D49053-B312-CE66-739E-786F251D2B5D}"/>
                </a:ext>
              </a:extLst>
            </p:cNvPr>
            <p:cNvSpPr/>
            <p:nvPr/>
          </p:nvSpPr>
          <p:spPr>
            <a:xfrm>
              <a:off x="1714450" y="1462277"/>
              <a:ext cx="7423831" cy="958134"/>
            </a:xfrm>
            <a:custGeom>
              <a:avLst/>
              <a:gdLst/>
              <a:ahLst/>
              <a:cxnLst/>
              <a:rect l="l" t="t" r="r" b="b"/>
              <a:pathLst>
                <a:path w="7423831" h="958134" extrusionOk="0">
                  <a:moveTo>
                    <a:pt x="7423831" y="122812"/>
                  </a:moveTo>
                  <a:lnTo>
                    <a:pt x="7419993" y="815945"/>
                  </a:lnTo>
                  <a:lnTo>
                    <a:pt x="0" y="958135"/>
                  </a:lnTo>
                  <a:lnTo>
                    <a:pt x="4124" y="221642"/>
                  </a:lnTo>
                  <a:cubicBezTo>
                    <a:pt x="5102" y="-4708"/>
                    <a:pt x="-55067" y="137587"/>
                    <a:pt x="7299399" y="21"/>
                  </a:cubicBezTo>
                  <a:cubicBezTo>
                    <a:pt x="7368011" y="-1229"/>
                    <a:pt x="7424117" y="54255"/>
                    <a:pt x="7423831" y="122812"/>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136" name="Google Shape;1136;p12">
            <a:extLst>
              <a:ext uri="{FF2B5EF4-FFF2-40B4-BE49-F238E27FC236}">
                <a16:creationId xmlns:a16="http://schemas.microsoft.com/office/drawing/2014/main" id="{E158155C-888F-9E8D-C716-B43500CED505}"/>
              </a:ext>
            </a:extLst>
          </p:cNvPr>
          <p:cNvGrpSpPr/>
          <p:nvPr/>
        </p:nvGrpSpPr>
        <p:grpSpPr>
          <a:xfrm rot="512016">
            <a:off x="9293439" y="402975"/>
            <a:ext cx="2890349" cy="765795"/>
            <a:chOff x="389217" y="8084159"/>
            <a:chExt cx="4335213" cy="1148609"/>
          </a:xfrm>
        </p:grpSpPr>
        <p:sp>
          <p:nvSpPr>
            <p:cNvPr id="1137" name="Google Shape;1137;p12">
              <a:extLst>
                <a:ext uri="{FF2B5EF4-FFF2-40B4-BE49-F238E27FC236}">
                  <a16:creationId xmlns:a16="http://schemas.microsoft.com/office/drawing/2014/main" id="{62569856-1A21-E23F-894A-40B54A32AE22}"/>
                </a:ext>
              </a:extLst>
            </p:cNvPr>
            <p:cNvSpPr/>
            <p:nvPr/>
          </p:nvSpPr>
          <p:spPr>
            <a:xfrm>
              <a:off x="389217" y="8084159"/>
              <a:ext cx="4335213" cy="1148609"/>
            </a:xfrm>
            <a:custGeom>
              <a:avLst/>
              <a:gdLst/>
              <a:ahLst/>
              <a:cxnLst/>
              <a:rect l="l" t="t" r="r" b="b"/>
              <a:pathLst>
                <a:path w="4335213" h="1148609" extrusionOk="0">
                  <a:moveTo>
                    <a:pt x="288071" y="1111688"/>
                  </a:moveTo>
                  <a:cubicBezTo>
                    <a:pt x="345149" y="1135907"/>
                    <a:pt x="405963" y="1147735"/>
                    <a:pt x="469248" y="1147735"/>
                  </a:cubicBezTo>
                  <a:cubicBezTo>
                    <a:pt x="545644" y="1147735"/>
                    <a:pt x="627345" y="1130222"/>
                    <a:pt x="700151" y="1087054"/>
                  </a:cubicBezTo>
                  <a:cubicBezTo>
                    <a:pt x="766401" y="1131927"/>
                    <a:pt x="840386" y="1147735"/>
                    <a:pt x="906975" y="1147735"/>
                  </a:cubicBezTo>
                  <a:cubicBezTo>
                    <a:pt x="946920" y="1147735"/>
                    <a:pt x="986370" y="1142302"/>
                    <a:pt x="1024347" y="1130993"/>
                  </a:cubicBezTo>
                  <a:cubicBezTo>
                    <a:pt x="1056982" y="1141878"/>
                    <a:pt x="1091733" y="1147735"/>
                    <a:pt x="1127092" y="1147735"/>
                  </a:cubicBezTo>
                  <a:cubicBezTo>
                    <a:pt x="1155400" y="1147735"/>
                    <a:pt x="1180207" y="1143080"/>
                    <a:pt x="1185652" y="1142155"/>
                  </a:cubicBezTo>
                  <a:cubicBezTo>
                    <a:pt x="1197842" y="1139939"/>
                    <a:pt x="1209894" y="1137041"/>
                    <a:pt x="1221747" y="1133441"/>
                  </a:cubicBezTo>
                  <a:cubicBezTo>
                    <a:pt x="1250047" y="1143323"/>
                    <a:pt x="1280255" y="1148601"/>
                    <a:pt x="1311286" y="1148601"/>
                  </a:cubicBezTo>
                  <a:cubicBezTo>
                    <a:pt x="1336786" y="1148601"/>
                    <a:pt x="1362156" y="1145045"/>
                    <a:pt x="1386615" y="1138045"/>
                  </a:cubicBezTo>
                  <a:cubicBezTo>
                    <a:pt x="1415730" y="1144482"/>
                    <a:pt x="1445834" y="1147735"/>
                    <a:pt x="1476597" y="1147735"/>
                  </a:cubicBezTo>
                  <a:cubicBezTo>
                    <a:pt x="1553148" y="1147735"/>
                    <a:pt x="1622945" y="1127653"/>
                    <a:pt x="1682693" y="1093181"/>
                  </a:cubicBezTo>
                  <a:cubicBezTo>
                    <a:pt x="1692525" y="1095456"/>
                    <a:pt x="1702661" y="1097195"/>
                    <a:pt x="1713083" y="1098346"/>
                  </a:cubicBezTo>
                  <a:cubicBezTo>
                    <a:pt x="1722837" y="1103685"/>
                    <a:pt x="1732947" y="1108703"/>
                    <a:pt x="1743412" y="1113350"/>
                  </a:cubicBezTo>
                  <a:cubicBezTo>
                    <a:pt x="1794914" y="1136219"/>
                    <a:pt x="1851957" y="1148670"/>
                    <a:pt x="1911089" y="1147718"/>
                  </a:cubicBezTo>
                  <a:cubicBezTo>
                    <a:pt x="1979057" y="1146948"/>
                    <a:pt x="2047822" y="1129011"/>
                    <a:pt x="2108194" y="1092410"/>
                  </a:cubicBezTo>
                  <a:cubicBezTo>
                    <a:pt x="2171783" y="1128855"/>
                    <a:pt x="2244780" y="1147735"/>
                    <a:pt x="2322051" y="1147735"/>
                  </a:cubicBezTo>
                  <a:cubicBezTo>
                    <a:pt x="2372166" y="1147735"/>
                    <a:pt x="2423876" y="1139637"/>
                    <a:pt x="2473228" y="1121111"/>
                  </a:cubicBezTo>
                  <a:cubicBezTo>
                    <a:pt x="2503063" y="1132628"/>
                    <a:pt x="2535811" y="1139195"/>
                    <a:pt x="2570476" y="1139195"/>
                  </a:cubicBezTo>
                  <a:cubicBezTo>
                    <a:pt x="2582120" y="1139195"/>
                    <a:pt x="2682593" y="1139239"/>
                    <a:pt x="2701087" y="1139836"/>
                  </a:cubicBezTo>
                  <a:cubicBezTo>
                    <a:pt x="2704373" y="1139974"/>
                    <a:pt x="2707659" y="1140043"/>
                    <a:pt x="2710954" y="1140043"/>
                  </a:cubicBezTo>
                  <a:cubicBezTo>
                    <a:pt x="2747405" y="1140043"/>
                    <a:pt x="2783499" y="1132758"/>
                    <a:pt x="2817132" y="1118472"/>
                  </a:cubicBezTo>
                  <a:cubicBezTo>
                    <a:pt x="2826227" y="1114604"/>
                    <a:pt x="2835045" y="1110278"/>
                    <a:pt x="2843551" y="1105511"/>
                  </a:cubicBezTo>
                  <a:cubicBezTo>
                    <a:pt x="2881900" y="1127047"/>
                    <a:pt x="2926856" y="1140052"/>
                    <a:pt x="2975628" y="1140052"/>
                  </a:cubicBezTo>
                  <a:lnTo>
                    <a:pt x="3154638" y="1140052"/>
                  </a:lnTo>
                  <a:cubicBezTo>
                    <a:pt x="3178195" y="1140052"/>
                    <a:pt x="3200877" y="1137024"/>
                    <a:pt x="3222362" y="1131460"/>
                  </a:cubicBezTo>
                  <a:cubicBezTo>
                    <a:pt x="3252232" y="1142622"/>
                    <a:pt x="3284347" y="1148609"/>
                    <a:pt x="3317407" y="1148609"/>
                  </a:cubicBezTo>
                  <a:cubicBezTo>
                    <a:pt x="3342907" y="1148609"/>
                    <a:pt x="3368277" y="1145053"/>
                    <a:pt x="3392736" y="1138053"/>
                  </a:cubicBezTo>
                  <a:cubicBezTo>
                    <a:pt x="3421852" y="1144491"/>
                    <a:pt x="3451955" y="1147744"/>
                    <a:pt x="3482727" y="1147744"/>
                  </a:cubicBezTo>
                  <a:cubicBezTo>
                    <a:pt x="3548544" y="1147744"/>
                    <a:pt x="3611760" y="1132792"/>
                    <a:pt x="3668863" y="1103979"/>
                  </a:cubicBezTo>
                  <a:cubicBezTo>
                    <a:pt x="3681696" y="1097498"/>
                    <a:pt x="3693973" y="1090455"/>
                    <a:pt x="3705695" y="1082918"/>
                  </a:cubicBezTo>
                  <a:cubicBezTo>
                    <a:pt x="3718840" y="1090931"/>
                    <a:pt x="3732227" y="1098164"/>
                    <a:pt x="3745727" y="1104619"/>
                  </a:cubicBezTo>
                  <a:cubicBezTo>
                    <a:pt x="3800853" y="1130975"/>
                    <a:pt x="3864910" y="1147744"/>
                    <a:pt x="3932418" y="1147744"/>
                  </a:cubicBezTo>
                  <a:cubicBezTo>
                    <a:pt x="3993077" y="1147744"/>
                    <a:pt x="4082408" y="1139905"/>
                    <a:pt x="4166936" y="1087764"/>
                  </a:cubicBezTo>
                  <a:cubicBezTo>
                    <a:pt x="4226337" y="1051129"/>
                    <a:pt x="4272065" y="999515"/>
                    <a:pt x="4302698" y="938367"/>
                  </a:cubicBezTo>
                  <a:cubicBezTo>
                    <a:pt x="4311724" y="920448"/>
                    <a:pt x="4331770" y="876855"/>
                    <a:pt x="4331770" y="817585"/>
                  </a:cubicBezTo>
                  <a:cubicBezTo>
                    <a:pt x="4331770" y="795555"/>
                    <a:pt x="4329047" y="774521"/>
                    <a:pt x="4324175" y="754680"/>
                  </a:cubicBezTo>
                  <a:cubicBezTo>
                    <a:pt x="4329082" y="737954"/>
                    <a:pt x="4332360" y="720312"/>
                    <a:pt x="4333487" y="701925"/>
                  </a:cubicBezTo>
                  <a:cubicBezTo>
                    <a:pt x="4335325" y="680215"/>
                    <a:pt x="4335212" y="661257"/>
                    <a:pt x="4335212" y="653470"/>
                  </a:cubicBezTo>
                  <a:cubicBezTo>
                    <a:pt x="4335212" y="547665"/>
                    <a:pt x="4309860" y="435241"/>
                    <a:pt x="4236534" y="344250"/>
                  </a:cubicBezTo>
                  <a:cubicBezTo>
                    <a:pt x="4200829" y="299948"/>
                    <a:pt x="4156012" y="263936"/>
                    <a:pt x="4103954" y="239042"/>
                  </a:cubicBezTo>
                  <a:cubicBezTo>
                    <a:pt x="4048333" y="212453"/>
                    <a:pt x="3989817" y="201083"/>
                    <a:pt x="3933286" y="201083"/>
                  </a:cubicBezTo>
                  <a:cubicBezTo>
                    <a:pt x="3850656" y="201083"/>
                    <a:pt x="3776333" y="225034"/>
                    <a:pt x="3714192" y="264248"/>
                  </a:cubicBezTo>
                  <a:cubicBezTo>
                    <a:pt x="3666739" y="233920"/>
                    <a:pt x="3612566" y="213733"/>
                    <a:pt x="3553590" y="205401"/>
                  </a:cubicBezTo>
                  <a:cubicBezTo>
                    <a:pt x="3539735" y="178846"/>
                    <a:pt x="3521830" y="155371"/>
                    <a:pt x="3501168" y="135565"/>
                  </a:cubicBezTo>
                  <a:cubicBezTo>
                    <a:pt x="3452128" y="88538"/>
                    <a:pt x="3385297" y="60045"/>
                    <a:pt x="3302546" y="60278"/>
                  </a:cubicBezTo>
                  <a:cubicBezTo>
                    <a:pt x="3302546" y="60278"/>
                    <a:pt x="3296919" y="60529"/>
                    <a:pt x="3293295" y="60720"/>
                  </a:cubicBezTo>
                  <a:cubicBezTo>
                    <a:pt x="3283809" y="60088"/>
                    <a:pt x="3269365" y="59197"/>
                    <a:pt x="3248035" y="59197"/>
                  </a:cubicBezTo>
                  <a:cubicBezTo>
                    <a:pt x="3239972" y="59197"/>
                    <a:pt x="3231978" y="59560"/>
                    <a:pt x="3224070" y="60261"/>
                  </a:cubicBezTo>
                  <a:cubicBezTo>
                    <a:pt x="3180016" y="28419"/>
                    <a:pt x="3127196" y="7428"/>
                    <a:pt x="3069173" y="1614"/>
                  </a:cubicBezTo>
                  <a:cubicBezTo>
                    <a:pt x="2921958" y="-13131"/>
                    <a:pt x="2788112" y="74590"/>
                    <a:pt x="2738743" y="206742"/>
                  </a:cubicBezTo>
                  <a:cubicBezTo>
                    <a:pt x="2724515" y="209286"/>
                    <a:pt x="2710599" y="212660"/>
                    <a:pt x="2697038" y="216779"/>
                  </a:cubicBezTo>
                  <a:cubicBezTo>
                    <a:pt x="2681327" y="213145"/>
                    <a:pt x="2665070" y="210809"/>
                    <a:pt x="2648380" y="209900"/>
                  </a:cubicBezTo>
                  <a:cubicBezTo>
                    <a:pt x="2627102" y="208922"/>
                    <a:pt x="2607056" y="209312"/>
                    <a:pt x="2595889" y="209485"/>
                  </a:cubicBezTo>
                  <a:cubicBezTo>
                    <a:pt x="2589455" y="209589"/>
                    <a:pt x="2585337" y="209641"/>
                    <a:pt x="2581617" y="209641"/>
                  </a:cubicBezTo>
                  <a:lnTo>
                    <a:pt x="2556776" y="209641"/>
                  </a:lnTo>
                  <a:cubicBezTo>
                    <a:pt x="2524748" y="209641"/>
                    <a:pt x="2494323" y="215248"/>
                    <a:pt x="2466318" y="225207"/>
                  </a:cubicBezTo>
                  <a:cubicBezTo>
                    <a:pt x="2415336" y="208023"/>
                    <a:pt x="2363738" y="201083"/>
                    <a:pt x="2316900" y="201083"/>
                  </a:cubicBezTo>
                  <a:cubicBezTo>
                    <a:pt x="2267227" y="201083"/>
                    <a:pt x="2217901" y="208948"/>
                    <a:pt x="2170812" y="225752"/>
                  </a:cubicBezTo>
                  <a:cubicBezTo>
                    <a:pt x="2133789" y="209805"/>
                    <a:pt x="2090194" y="200772"/>
                    <a:pt x="2041744" y="205167"/>
                  </a:cubicBezTo>
                  <a:cubicBezTo>
                    <a:pt x="2030056" y="206223"/>
                    <a:pt x="2018880" y="207988"/>
                    <a:pt x="2008207" y="210316"/>
                  </a:cubicBezTo>
                  <a:cubicBezTo>
                    <a:pt x="1978537" y="203956"/>
                    <a:pt x="1946976" y="200417"/>
                    <a:pt x="1914306" y="201092"/>
                  </a:cubicBezTo>
                  <a:cubicBezTo>
                    <a:pt x="1841006" y="201871"/>
                    <a:pt x="1768504" y="222429"/>
                    <a:pt x="1706372" y="263183"/>
                  </a:cubicBezTo>
                  <a:cubicBezTo>
                    <a:pt x="1699852" y="259065"/>
                    <a:pt x="1693132" y="255093"/>
                    <a:pt x="1686204" y="251277"/>
                  </a:cubicBezTo>
                  <a:cubicBezTo>
                    <a:pt x="1642809" y="227361"/>
                    <a:pt x="1596006" y="212254"/>
                    <a:pt x="1547425" y="205392"/>
                  </a:cubicBezTo>
                  <a:cubicBezTo>
                    <a:pt x="1533570" y="178854"/>
                    <a:pt x="1515683" y="155388"/>
                    <a:pt x="1495030" y="135574"/>
                  </a:cubicBezTo>
                  <a:cubicBezTo>
                    <a:pt x="1445973" y="88512"/>
                    <a:pt x="1379115" y="60036"/>
                    <a:pt x="1296382" y="60270"/>
                  </a:cubicBezTo>
                  <a:cubicBezTo>
                    <a:pt x="1296382" y="60270"/>
                    <a:pt x="1290763" y="60521"/>
                    <a:pt x="1287139" y="60711"/>
                  </a:cubicBezTo>
                  <a:cubicBezTo>
                    <a:pt x="1277654" y="60079"/>
                    <a:pt x="1263217" y="59188"/>
                    <a:pt x="1241888" y="59188"/>
                  </a:cubicBezTo>
                  <a:cubicBezTo>
                    <a:pt x="1165788" y="59188"/>
                    <a:pt x="1098236" y="90892"/>
                    <a:pt x="1050662" y="138369"/>
                  </a:cubicBezTo>
                  <a:cubicBezTo>
                    <a:pt x="1029116" y="159871"/>
                    <a:pt x="1011107" y="185119"/>
                    <a:pt x="997694" y="213041"/>
                  </a:cubicBezTo>
                  <a:cubicBezTo>
                    <a:pt x="997347" y="213050"/>
                    <a:pt x="997052" y="213067"/>
                    <a:pt x="996784" y="213076"/>
                  </a:cubicBezTo>
                  <a:cubicBezTo>
                    <a:pt x="965925" y="213474"/>
                    <a:pt x="935553" y="219089"/>
                    <a:pt x="906880" y="229576"/>
                  </a:cubicBezTo>
                  <a:cubicBezTo>
                    <a:pt x="888516" y="185906"/>
                    <a:pt x="860016" y="151599"/>
                    <a:pt x="830866" y="126887"/>
                  </a:cubicBezTo>
                  <a:cubicBezTo>
                    <a:pt x="802548" y="103075"/>
                    <a:pt x="763818" y="80067"/>
                    <a:pt x="714830" y="69199"/>
                  </a:cubicBezTo>
                  <a:cubicBezTo>
                    <a:pt x="680859" y="61646"/>
                    <a:pt x="647252" y="61170"/>
                    <a:pt x="615657" y="66197"/>
                  </a:cubicBezTo>
                  <a:cubicBezTo>
                    <a:pt x="574863" y="55805"/>
                    <a:pt x="534667" y="51496"/>
                    <a:pt x="497523" y="51496"/>
                  </a:cubicBezTo>
                  <a:cubicBezTo>
                    <a:pt x="385639" y="51496"/>
                    <a:pt x="279054" y="90874"/>
                    <a:pt x="198289" y="164353"/>
                  </a:cubicBezTo>
                  <a:cubicBezTo>
                    <a:pt x="156991" y="201922"/>
                    <a:pt x="122986" y="248032"/>
                    <a:pt x="99671" y="300727"/>
                  </a:cubicBezTo>
                  <a:cubicBezTo>
                    <a:pt x="77562" y="350688"/>
                    <a:pt x="65605" y="405398"/>
                    <a:pt x="65605" y="461995"/>
                  </a:cubicBezTo>
                  <a:cubicBezTo>
                    <a:pt x="65605" y="511099"/>
                    <a:pt x="74700" y="561743"/>
                    <a:pt x="94087" y="610509"/>
                  </a:cubicBezTo>
                  <a:cubicBezTo>
                    <a:pt x="85218" y="620261"/>
                    <a:pt x="77406" y="628853"/>
                    <a:pt x="77276" y="628992"/>
                  </a:cubicBezTo>
                  <a:cubicBezTo>
                    <a:pt x="55773" y="652726"/>
                    <a:pt x="14476" y="704477"/>
                    <a:pt x="2961" y="781071"/>
                  </a:cubicBezTo>
                  <a:cubicBezTo>
                    <a:pt x="-3056" y="821089"/>
                    <a:pt x="-420" y="865650"/>
                    <a:pt x="15663" y="910185"/>
                  </a:cubicBezTo>
                  <a:cubicBezTo>
                    <a:pt x="33004" y="958190"/>
                    <a:pt x="61634" y="994307"/>
                    <a:pt x="90827" y="1020377"/>
                  </a:cubicBezTo>
                  <a:cubicBezTo>
                    <a:pt x="129515" y="1054676"/>
                    <a:pt x="180289" y="1080089"/>
                    <a:pt x="238303" y="1086838"/>
                  </a:cubicBezTo>
                  <a:cubicBezTo>
                    <a:pt x="253910" y="1095863"/>
                    <a:pt x="270479" y="1104221"/>
                    <a:pt x="288071" y="1111688"/>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138" name="Google Shape;1138;p12">
              <a:extLst>
                <a:ext uri="{FF2B5EF4-FFF2-40B4-BE49-F238E27FC236}">
                  <a16:creationId xmlns:a16="http://schemas.microsoft.com/office/drawing/2014/main" id="{6D1C2ECA-8898-57EE-37FB-385413C50A6C}"/>
                </a:ext>
              </a:extLst>
            </p:cNvPr>
            <p:cNvGrpSpPr/>
            <p:nvPr/>
          </p:nvGrpSpPr>
          <p:grpSpPr>
            <a:xfrm>
              <a:off x="630109" y="8326342"/>
              <a:ext cx="3853420" cy="666003"/>
              <a:chOff x="630109" y="8326342"/>
              <a:chExt cx="3853420" cy="666003"/>
            </a:xfrm>
          </p:grpSpPr>
          <p:sp>
            <p:nvSpPr>
              <p:cNvPr id="1139" name="Google Shape;1139;p12">
                <a:extLst>
                  <a:ext uri="{FF2B5EF4-FFF2-40B4-BE49-F238E27FC236}">
                    <a16:creationId xmlns:a16="http://schemas.microsoft.com/office/drawing/2014/main" id="{1A9D6D21-3AB7-75C3-419C-E26DE6EDA11C}"/>
                  </a:ext>
                </a:extLst>
              </p:cNvPr>
              <p:cNvSpPr/>
              <p:nvPr/>
            </p:nvSpPr>
            <p:spPr>
              <a:xfrm>
                <a:off x="630109" y="8376069"/>
                <a:ext cx="445471" cy="615402"/>
              </a:xfrm>
              <a:custGeom>
                <a:avLst/>
                <a:gdLst/>
                <a:ahLst/>
                <a:cxnLst/>
                <a:rect l="l" t="t" r="r" b="b"/>
                <a:pathLst>
                  <a:path w="445471" h="615402" extrusionOk="0">
                    <a:moveTo>
                      <a:pt x="385101" y="30760"/>
                    </a:moveTo>
                    <a:lnTo>
                      <a:pt x="379959" y="36756"/>
                    </a:lnTo>
                    <a:cubicBezTo>
                      <a:pt x="343985" y="11101"/>
                      <a:pt x="299445" y="0"/>
                      <a:pt x="256622" y="0"/>
                    </a:cubicBezTo>
                    <a:cubicBezTo>
                      <a:pt x="146126" y="0"/>
                      <a:pt x="65613" y="76931"/>
                      <a:pt x="65613" y="170085"/>
                    </a:cubicBezTo>
                    <a:cubicBezTo>
                      <a:pt x="65613" y="221378"/>
                      <a:pt x="90453" y="277794"/>
                      <a:pt x="149560" y="313685"/>
                    </a:cubicBezTo>
                    <a:cubicBezTo>
                      <a:pt x="168401" y="325651"/>
                      <a:pt x="194091" y="335057"/>
                      <a:pt x="265189" y="360695"/>
                    </a:cubicBezTo>
                    <a:cubicBezTo>
                      <a:pt x="333711" y="385484"/>
                      <a:pt x="348260" y="426507"/>
                      <a:pt x="348260" y="460693"/>
                    </a:cubicBezTo>
                    <a:cubicBezTo>
                      <a:pt x="348260" y="523088"/>
                      <a:pt x="301154" y="555570"/>
                      <a:pt x="230056" y="555570"/>
                    </a:cubicBezTo>
                    <a:cubicBezTo>
                      <a:pt x="179525" y="555570"/>
                      <a:pt x="139268" y="539337"/>
                      <a:pt x="99011" y="494889"/>
                    </a:cubicBezTo>
                    <a:lnTo>
                      <a:pt x="100728" y="493175"/>
                    </a:lnTo>
                    <a:cubicBezTo>
                      <a:pt x="117002" y="475230"/>
                      <a:pt x="122993" y="457284"/>
                      <a:pt x="106719" y="442748"/>
                    </a:cubicBezTo>
                    <a:cubicBezTo>
                      <a:pt x="91303" y="429059"/>
                      <a:pt x="73321" y="434207"/>
                      <a:pt x="57038" y="452153"/>
                    </a:cubicBezTo>
                    <a:lnTo>
                      <a:pt x="15073" y="498298"/>
                    </a:lnTo>
                    <a:cubicBezTo>
                      <a:pt x="-1202" y="516261"/>
                      <a:pt x="-6335" y="534206"/>
                      <a:pt x="9931" y="548743"/>
                    </a:cubicBezTo>
                    <a:cubicBezTo>
                      <a:pt x="25347" y="562414"/>
                      <a:pt x="43338" y="556435"/>
                      <a:pt x="58754" y="539337"/>
                    </a:cubicBezTo>
                    <a:cubicBezTo>
                      <a:pt x="104144" y="586347"/>
                      <a:pt x="156392" y="615403"/>
                      <a:pt x="228339" y="615403"/>
                    </a:cubicBezTo>
                    <a:cubicBezTo>
                      <a:pt x="330269" y="615403"/>
                      <a:pt x="408207" y="557283"/>
                      <a:pt x="408207" y="459845"/>
                    </a:cubicBezTo>
                    <a:cubicBezTo>
                      <a:pt x="408207" y="405991"/>
                      <a:pt x="384225" y="341027"/>
                      <a:pt x="284870" y="304271"/>
                    </a:cubicBezTo>
                    <a:cubicBezTo>
                      <a:pt x="209498" y="276920"/>
                      <a:pt x="195799" y="271789"/>
                      <a:pt x="181233" y="262383"/>
                    </a:cubicBezTo>
                    <a:cubicBezTo>
                      <a:pt x="146118" y="240172"/>
                      <a:pt x="125569" y="210242"/>
                      <a:pt x="125569" y="171790"/>
                    </a:cubicBezTo>
                    <a:cubicBezTo>
                      <a:pt x="125569" y="112805"/>
                      <a:pt x="173525" y="59816"/>
                      <a:pt x="261755" y="59816"/>
                    </a:cubicBezTo>
                    <a:cubicBezTo>
                      <a:pt x="298578" y="59816"/>
                      <a:pt x="319145" y="69221"/>
                      <a:pt x="341410" y="83758"/>
                    </a:cubicBezTo>
                    <a:cubicBezTo>
                      <a:pt x="326844" y="103417"/>
                      <a:pt x="328561" y="117936"/>
                      <a:pt x="341410" y="129054"/>
                    </a:cubicBezTo>
                    <a:cubicBezTo>
                      <a:pt x="356826" y="141869"/>
                      <a:pt x="374818" y="136747"/>
                      <a:pt x="391092" y="117088"/>
                    </a:cubicBezTo>
                    <a:lnTo>
                      <a:pt x="431349" y="69230"/>
                    </a:lnTo>
                    <a:cubicBezTo>
                      <a:pt x="446765" y="50419"/>
                      <a:pt x="451898" y="33321"/>
                      <a:pt x="434774" y="18802"/>
                    </a:cubicBezTo>
                    <a:cubicBezTo>
                      <a:pt x="418508" y="5122"/>
                      <a:pt x="401375" y="11101"/>
                      <a:pt x="385101" y="307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0" name="Google Shape;1140;p12">
                <a:extLst>
                  <a:ext uri="{FF2B5EF4-FFF2-40B4-BE49-F238E27FC236}">
                    <a16:creationId xmlns:a16="http://schemas.microsoft.com/office/drawing/2014/main" id="{72A66323-9A84-BBF8-9B7A-D08CC2FF615F}"/>
                  </a:ext>
                </a:extLst>
              </p:cNvPr>
              <p:cNvSpPr/>
              <p:nvPr/>
            </p:nvSpPr>
            <p:spPr>
              <a:xfrm>
                <a:off x="1080368" y="8533812"/>
                <a:ext cx="512188" cy="457660"/>
              </a:xfrm>
              <a:custGeom>
                <a:avLst/>
                <a:gdLst/>
                <a:ahLst/>
                <a:cxnLst/>
                <a:rect l="l" t="t" r="r" b="b"/>
                <a:pathLst>
                  <a:path w="512188" h="457660" extrusionOk="0">
                    <a:moveTo>
                      <a:pt x="482206" y="320066"/>
                    </a:moveTo>
                    <a:cubicBezTo>
                      <a:pt x="465073" y="320066"/>
                      <a:pt x="452224" y="333754"/>
                      <a:pt x="452224" y="349130"/>
                    </a:cubicBezTo>
                    <a:cubicBezTo>
                      <a:pt x="452224" y="357670"/>
                      <a:pt x="453082" y="364514"/>
                      <a:pt x="453082" y="370485"/>
                    </a:cubicBezTo>
                    <a:cubicBezTo>
                      <a:pt x="453082" y="388447"/>
                      <a:pt x="449657" y="396988"/>
                      <a:pt x="434241" y="397836"/>
                    </a:cubicBezTo>
                    <a:cubicBezTo>
                      <a:pt x="415400" y="398701"/>
                      <a:pt x="414542" y="382451"/>
                      <a:pt x="411117" y="353404"/>
                    </a:cubicBezTo>
                    <a:cubicBezTo>
                      <a:pt x="410259" y="343134"/>
                      <a:pt x="409400" y="312365"/>
                      <a:pt x="409400" y="273047"/>
                    </a:cubicBezTo>
                    <a:cubicBezTo>
                      <a:pt x="409400" y="225189"/>
                      <a:pt x="410259" y="167917"/>
                      <a:pt x="411117" y="124317"/>
                    </a:cubicBezTo>
                    <a:cubicBezTo>
                      <a:pt x="411967" y="105523"/>
                      <a:pt x="411967" y="87577"/>
                      <a:pt x="411967" y="70480"/>
                    </a:cubicBezTo>
                    <a:cubicBezTo>
                      <a:pt x="411967" y="55095"/>
                      <a:pt x="412825" y="36284"/>
                      <a:pt x="406825" y="20900"/>
                    </a:cubicBezTo>
                    <a:cubicBezTo>
                      <a:pt x="402551" y="9781"/>
                      <a:pt x="392259" y="2954"/>
                      <a:pt x="380277" y="2089"/>
                    </a:cubicBezTo>
                    <a:cubicBezTo>
                      <a:pt x="365710" y="1241"/>
                      <a:pt x="316037" y="3802"/>
                      <a:pt x="309188" y="3802"/>
                    </a:cubicBezTo>
                    <a:cubicBezTo>
                      <a:pt x="292055" y="3802"/>
                      <a:pt x="279214" y="17474"/>
                      <a:pt x="279214" y="33715"/>
                    </a:cubicBezTo>
                    <a:cubicBezTo>
                      <a:pt x="279214" y="50812"/>
                      <a:pt x="292055" y="63627"/>
                      <a:pt x="309188" y="63627"/>
                    </a:cubicBezTo>
                    <a:cubicBezTo>
                      <a:pt x="316896" y="63627"/>
                      <a:pt x="327170" y="63627"/>
                      <a:pt x="352011" y="61914"/>
                    </a:cubicBezTo>
                    <a:cubicBezTo>
                      <a:pt x="351153" y="81572"/>
                      <a:pt x="350303" y="131152"/>
                      <a:pt x="350303" y="185854"/>
                    </a:cubicBezTo>
                    <a:cubicBezTo>
                      <a:pt x="343444" y="296115"/>
                      <a:pt x="317754" y="397827"/>
                      <a:pt x="215833" y="397827"/>
                    </a:cubicBezTo>
                    <a:cubicBezTo>
                      <a:pt x="143886" y="397827"/>
                      <a:pt x="134461" y="307234"/>
                      <a:pt x="134461" y="202952"/>
                    </a:cubicBezTo>
                    <a:lnTo>
                      <a:pt x="135319" y="134579"/>
                    </a:lnTo>
                    <a:cubicBezTo>
                      <a:pt x="135319" y="99518"/>
                      <a:pt x="134461" y="63627"/>
                      <a:pt x="131895" y="27736"/>
                    </a:cubicBezTo>
                    <a:cubicBezTo>
                      <a:pt x="130187" y="15769"/>
                      <a:pt x="120762" y="1233"/>
                      <a:pt x="102779" y="385"/>
                    </a:cubicBezTo>
                    <a:cubicBezTo>
                      <a:pt x="52239" y="-481"/>
                      <a:pt x="42823" y="385"/>
                      <a:pt x="33399" y="385"/>
                    </a:cubicBezTo>
                    <a:cubicBezTo>
                      <a:pt x="16274" y="385"/>
                      <a:pt x="0" y="12334"/>
                      <a:pt x="0" y="30297"/>
                    </a:cubicBezTo>
                    <a:cubicBezTo>
                      <a:pt x="0" y="45681"/>
                      <a:pt x="11124" y="58496"/>
                      <a:pt x="26549" y="60209"/>
                    </a:cubicBezTo>
                    <a:cubicBezTo>
                      <a:pt x="31690" y="61057"/>
                      <a:pt x="37682" y="61057"/>
                      <a:pt x="44531" y="61057"/>
                    </a:cubicBezTo>
                    <a:lnTo>
                      <a:pt x="73655" y="60209"/>
                    </a:lnTo>
                    <a:cubicBezTo>
                      <a:pt x="74505" y="84999"/>
                      <a:pt x="75363" y="109789"/>
                      <a:pt x="75363" y="134579"/>
                    </a:cubicBezTo>
                    <a:lnTo>
                      <a:pt x="74505" y="202104"/>
                    </a:lnTo>
                    <a:cubicBezTo>
                      <a:pt x="74505" y="383316"/>
                      <a:pt x="117337" y="457660"/>
                      <a:pt x="215833" y="457660"/>
                    </a:cubicBezTo>
                    <a:cubicBezTo>
                      <a:pt x="280922" y="457660"/>
                      <a:pt x="324604" y="426043"/>
                      <a:pt x="353728" y="378168"/>
                    </a:cubicBezTo>
                    <a:cubicBezTo>
                      <a:pt x="356303" y="396979"/>
                      <a:pt x="362294" y="414925"/>
                      <a:pt x="375144" y="430309"/>
                    </a:cubicBezTo>
                    <a:cubicBezTo>
                      <a:pt x="388852" y="447407"/>
                      <a:pt x="412825" y="457660"/>
                      <a:pt x="435949" y="457660"/>
                    </a:cubicBezTo>
                    <a:cubicBezTo>
                      <a:pt x="441100" y="457660"/>
                      <a:pt x="446232" y="456812"/>
                      <a:pt x="451374" y="455964"/>
                    </a:cubicBezTo>
                    <a:cubicBezTo>
                      <a:pt x="498481" y="447407"/>
                      <a:pt x="512188" y="406384"/>
                      <a:pt x="512188" y="356813"/>
                    </a:cubicBezTo>
                    <a:lnTo>
                      <a:pt x="512188" y="346560"/>
                    </a:lnTo>
                    <a:cubicBezTo>
                      <a:pt x="510463" y="331184"/>
                      <a:pt x="497613" y="320066"/>
                      <a:pt x="482206" y="32006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1" name="Google Shape;1141;p12">
                <a:extLst>
                  <a:ext uri="{FF2B5EF4-FFF2-40B4-BE49-F238E27FC236}">
                    <a16:creationId xmlns:a16="http://schemas.microsoft.com/office/drawing/2014/main" id="{58EC9D8F-A9D1-8065-31D3-4787AA4AE324}"/>
                  </a:ext>
                </a:extLst>
              </p:cNvPr>
              <p:cNvSpPr/>
              <p:nvPr/>
            </p:nvSpPr>
            <p:spPr>
              <a:xfrm>
                <a:off x="1601166" y="8383761"/>
                <a:ext cx="455648" cy="608584"/>
              </a:xfrm>
              <a:custGeom>
                <a:avLst/>
                <a:gdLst/>
                <a:ahLst/>
                <a:cxnLst/>
                <a:rect l="l" t="t" r="r" b="b"/>
                <a:pathLst>
                  <a:path w="455648" h="608584" extrusionOk="0">
                    <a:moveTo>
                      <a:pt x="273214" y="141886"/>
                    </a:moveTo>
                    <a:cubicBezTo>
                      <a:pt x="204691" y="141886"/>
                      <a:pt x="156735" y="172655"/>
                      <a:pt x="125895" y="216256"/>
                    </a:cubicBezTo>
                    <a:lnTo>
                      <a:pt x="125895" y="109404"/>
                    </a:lnTo>
                    <a:cubicBezTo>
                      <a:pt x="125895" y="78635"/>
                      <a:pt x="125895" y="54702"/>
                      <a:pt x="125036" y="29912"/>
                    </a:cubicBezTo>
                    <a:cubicBezTo>
                      <a:pt x="125036" y="13680"/>
                      <a:pt x="111328" y="848"/>
                      <a:pt x="95063" y="848"/>
                    </a:cubicBezTo>
                    <a:lnTo>
                      <a:pt x="75363" y="1713"/>
                    </a:lnTo>
                    <a:cubicBezTo>
                      <a:pt x="62522" y="1713"/>
                      <a:pt x="54814" y="0"/>
                      <a:pt x="29974" y="0"/>
                    </a:cubicBezTo>
                    <a:cubicBezTo>
                      <a:pt x="13699" y="0"/>
                      <a:pt x="0" y="13689"/>
                      <a:pt x="0" y="30769"/>
                    </a:cubicBezTo>
                    <a:cubicBezTo>
                      <a:pt x="0" y="46171"/>
                      <a:pt x="12841" y="59833"/>
                      <a:pt x="28257" y="59833"/>
                    </a:cubicBezTo>
                    <a:cubicBezTo>
                      <a:pt x="47106" y="60681"/>
                      <a:pt x="57381" y="61546"/>
                      <a:pt x="65947" y="61546"/>
                    </a:cubicBezTo>
                    <a:lnTo>
                      <a:pt x="65947" y="403439"/>
                    </a:lnTo>
                    <a:cubicBezTo>
                      <a:pt x="65947" y="425667"/>
                      <a:pt x="66797" y="464137"/>
                      <a:pt x="67655" y="500876"/>
                    </a:cubicBezTo>
                    <a:cubicBezTo>
                      <a:pt x="68514" y="533376"/>
                      <a:pt x="69363" y="564136"/>
                      <a:pt x="69363" y="578672"/>
                    </a:cubicBezTo>
                    <a:cubicBezTo>
                      <a:pt x="69363" y="595770"/>
                      <a:pt x="83071" y="608584"/>
                      <a:pt x="99337" y="608584"/>
                    </a:cubicBezTo>
                    <a:cubicBezTo>
                      <a:pt x="116470" y="608584"/>
                      <a:pt x="129319" y="595770"/>
                      <a:pt x="129319" y="578672"/>
                    </a:cubicBezTo>
                    <a:cubicBezTo>
                      <a:pt x="129319" y="569267"/>
                      <a:pt x="129319" y="553017"/>
                      <a:pt x="128461" y="535071"/>
                    </a:cubicBezTo>
                    <a:cubicBezTo>
                      <a:pt x="157576" y="576959"/>
                      <a:pt x="201258" y="607719"/>
                      <a:pt x="264648" y="607719"/>
                    </a:cubicBezTo>
                    <a:cubicBezTo>
                      <a:pt x="386268" y="607719"/>
                      <a:pt x="455648" y="493184"/>
                      <a:pt x="455648" y="369261"/>
                    </a:cubicBezTo>
                    <a:cubicBezTo>
                      <a:pt x="455648" y="271806"/>
                      <a:pt x="412825" y="141886"/>
                      <a:pt x="273214" y="141886"/>
                    </a:cubicBezTo>
                    <a:close/>
                    <a:moveTo>
                      <a:pt x="262939" y="547886"/>
                    </a:moveTo>
                    <a:cubicBezTo>
                      <a:pt x="178143" y="547886"/>
                      <a:pt x="127611" y="462415"/>
                      <a:pt x="125895" y="370957"/>
                    </a:cubicBezTo>
                    <a:lnTo>
                      <a:pt x="125895" y="361551"/>
                    </a:lnTo>
                    <a:cubicBezTo>
                      <a:pt x="127603" y="269236"/>
                      <a:pt x="181559" y="201719"/>
                      <a:pt x="266364" y="201719"/>
                    </a:cubicBezTo>
                    <a:cubicBezTo>
                      <a:pt x="363144" y="201719"/>
                      <a:pt x="395692" y="288056"/>
                      <a:pt x="395692" y="365834"/>
                    </a:cubicBezTo>
                    <a:cubicBezTo>
                      <a:pt x="395692" y="455580"/>
                      <a:pt x="352019" y="547886"/>
                      <a:pt x="262939"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2" name="Google Shape;1142;p12">
                <a:extLst>
                  <a:ext uri="{FF2B5EF4-FFF2-40B4-BE49-F238E27FC236}">
                    <a16:creationId xmlns:a16="http://schemas.microsoft.com/office/drawing/2014/main" id="{1A74766D-5A94-144C-B837-E3E54D0B40D5}"/>
                  </a:ext>
                </a:extLst>
              </p:cNvPr>
              <p:cNvSpPr/>
              <p:nvPr/>
            </p:nvSpPr>
            <p:spPr>
              <a:xfrm>
                <a:off x="2103582" y="8525605"/>
                <a:ext cx="380124" cy="465888"/>
              </a:xfrm>
              <a:custGeom>
                <a:avLst/>
                <a:gdLst/>
                <a:ahLst/>
                <a:cxnLst/>
                <a:rect l="l" t="t" r="r" b="b"/>
                <a:pathLst>
                  <a:path w="380124" h="465888" extrusionOk="0">
                    <a:moveTo>
                      <a:pt x="369552" y="10296"/>
                    </a:moveTo>
                    <a:cubicBezTo>
                      <a:pt x="354136" y="-2519"/>
                      <a:pt x="337003" y="1755"/>
                      <a:pt x="319870" y="22262"/>
                    </a:cubicBezTo>
                    <a:lnTo>
                      <a:pt x="312162" y="31668"/>
                    </a:lnTo>
                    <a:cubicBezTo>
                      <a:pt x="284755" y="14570"/>
                      <a:pt x="243649" y="-814"/>
                      <a:pt x="202525" y="33"/>
                    </a:cubicBezTo>
                    <a:cubicBezTo>
                      <a:pt x="122869" y="881"/>
                      <a:pt x="66330" y="57305"/>
                      <a:pt x="68055" y="133380"/>
                    </a:cubicBezTo>
                    <a:cubicBezTo>
                      <a:pt x="68905" y="202618"/>
                      <a:pt x="117737" y="235948"/>
                      <a:pt x="180259" y="262451"/>
                    </a:cubicBezTo>
                    <a:cubicBezTo>
                      <a:pt x="198242" y="269278"/>
                      <a:pt x="215374" y="276122"/>
                      <a:pt x="229941" y="287241"/>
                    </a:cubicBezTo>
                    <a:cubicBezTo>
                      <a:pt x="252215" y="301760"/>
                      <a:pt x="265056" y="323132"/>
                      <a:pt x="265056" y="344513"/>
                    </a:cubicBezTo>
                    <a:cubicBezTo>
                      <a:pt x="265923" y="385535"/>
                      <a:pt x="232507" y="406907"/>
                      <a:pt x="193976" y="407755"/>
                    </a:cubicBezTo>
                    <a:cubicBezTo>
                      <a:pt x="153719" y="408603"/>
                      <a:pt x="121161" y="384679"/>
                      <a:pt x="101471" y="359023"/>
                    </a:cubicBezTo>
                    <a:lnTo>
                      <a:pt x="103170" y="357328"/>
                    </a:lnTo>
                    <a:cubicBezTo>
                      <a:pt x="122869" y="338517"/>
                      <a:pt x="125444" y="321419"/>
                      <a:pt x="110878" y="307748"/>
                    </a:cubicBezTo>
                    <a:cubicBezTo>
                      <a:pt x="97179" y="293211"/>
                      <a:pt x="80046" y="295781"/>
                      <a:pt x="60347" y="315440"/>
                    </a:cubicBezTo>
                    <a:lnTo>
                      <a:pt x="17524" y="359023"/>
                    </a:lnTo>
                    <a:cubicBezTo>
                      <a:pt x="-2176" y="378682"/>
                      <a:pt x="-5600" y="395780"/>
                      <a:pt x="8949" y="409468"/>
                    </a:cubicBezTo>
                    <a:cubicBezTo>
                      <a:pt x="22665" y="423140"/>
                      <a:pt x="40648" y="420570"/>
                      <a:pt x="59497" y="401776"/>
                    </a:cubicBezTo>
                    <a:lnTo>
                      <a:pt x="59497" y="400911"/>
                    </a:lnTo>
                    <a:cubicBezTo>
                      <a:pt x="94612" y="441085"/>
                      <a:pt x="140002" y="466740"/>
                      <a:pt x="193967" y="465866"/>
                    </a:cubicBezTo>
                    <a:cubicBezTo>
                      <a:pt x="268489" y="465019"/>
                      <a:pt x="326720" y="414591"/>
                      <a:pt x="325003" y="343639"/>
                    </a:cubicBezTo>
                    <a:cubicBezTo>
                      <a:pt x="324153" y="304313"/>
                      <a:pt x="303605" y="265860"/>
                      <a:pt x="265047" y="240223"/>
                    </a:cubicBezTo>
                    <a:cubicBezTo>
                      <a:pt x="245348" y="225686"/>
                      <a:pt x="223941" y="217129"/>
                      <a:pt x="203374" y="209436"/>
                    </a:cubicBezTo>
                    <a:cubicBezTo>
                      <a:pt x="165693" y="193204"/>
                      <a:pt x="128878" y="172697"/>
                      <a:pt x="128002" y="130810"/>
                    </a:cubicBezTo>
                    <a:cubicBezTo>
                      <a:pt x="127153" y="89770"/>
                      <a:pt x="157976" y="59858"/>
                      <a:pt x="202525" y="59010"/>
                    </a:cubicBezTo>
                    <a:cubicBezTo>
                      <a:pt x="223074" y="59010"/>
                      <a:pt x="248781" y="64141"/>
                      <a:pt x="273622" y="77804"/>
                    </a:cubicBezTo>
                    <a:cubicBezTo>
                      <a:pt x="262481" y="95766"/>
                      <a:pt x="263348" y="110286"/>
                      <a:pt x="276189" y="120556"/>
                    </a:cubicBezTo>
                    <a:cubicBezTo>
                      <a:pt x="291605" y="133371"/>
                      <a:pt x="308737" y="129097"/>
                      <a:pt x="325870" y="108590"/>
                    </a:cubicBezTo>
                    <a:lnTo>
                      <a:pt x="366127" y="60706"/>
                    </a:lnTo>
                    <a:cubicBezTo>
                      <a:pt x="383269" y="40216"/>
                      <a:pt x="384968" y="22262"/>
                      <a:pt x="369552" y="1029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3" name="Google Shape;1143;p12">
                <a:extLst>
                  <a:ext uri="{FF2B5EF4-FFF2-40B4-BE49-F238E27FC236}">
                    <a16:creationId xmlns:a16="http://schemas.microsoft.com/office/drawing/2014/main" id="{6DD09B00-B276-4226-EC47-C3915E581B75}"/>
                  </a:ext>
                </a:extLst>
              </p:cNvPr>
              <p:cNvSpPr/>
              <p:nvPr/>
            </p:nvSpPr>
            <p:spPr>
              <a:xfrm>
                <a:off x="2517683" y="8525656"/>
                <a:ext cx="351169" cy="465832"/>
              </a:xfrm>
              <a:custGeom>
                <a:avLst/>
                <a:gdLst/>
                <a:ahLst/>
                <a:cxnLst/>
                <a:rect l="l" t="t" r="r" b="b"/>
                <a:pathLst>
                  <a:path w="351169" h="465832" extrusionOk="0">
                    <a:moveTo>
                      <a:pt x="291222" y="304279"/>
                    </a:moveTo>
                    <a:cubicBezTo>
                      <a:pt x="291222" y="382923"/>
                      <a:pt x="245833" y="406000"/>
                      <a:pt x="195284" y="406000"/>
                    </a:cubicBezTo>
                    <a:cubicBezTo>
                      <a:pt x="113080" y="406000"/>
                      <a:pt x="59965" y="346167"/>
                      <a:pt x="59965" y="231632"/>
                    </a:cubicBezTo>
                    <a:cubicBezTo>
                      <a:pt x="59965" y="137603"/>
                      <a:pt x="95947" y="59824"/>
                      <a:pt x="190151" y="59824"/>
                    </a:cubicBezTo>
                    <a:cubicBezTo>
                      <a:pt x="233841" y="59824"/>
                      <a:pt x="268107" y="76922"/>
                      <a:pt x="279231" y="90611"/>
                    </a:cubicBezTo>
                    <a:cubicBezTo>
                      <a:pt x="303222" y="121379"/>
                      <a:pt x="349462" y="85462"/>
                      <a:pt x="325488" y="52141"/>
                    </a:cubicBezTo>
                    <a:cubicBezTo>
                      <a:pt x="293789" y="16250"/>
                      <a:pt x="238974" y="0"/>
                      <a:pt x="188443" y="0"/>
                    </a:cubicBezTo>
                    <a:cubicBezTo>
                      <a:pt x="61681" y="0"/>
                      <a:pt x="0" y="104282"/>
                      <a:pt x="0" y="230784"/>
                    </a:cubicBezTo>
                    <a:cubicBezTo>
                      <a:pt x="0" y="359855"/>
                      <a:pt x="64239" y="465833"/>
                      <a:pt x="193576" y="465833"/>
                    </a:cubicBezTo>
                    <a:cubicBezTo>
                      <a:pt x="292064" y="465833"/>
                      <a:pt x="351170" y="404304"/>
                      <a:pt x="351170" y="305153"/>
                    </a:cubicBezTo>
                    <a:cubicBezTo>
                      <a:pt x="351179" y="265818"/>
                      <a:pt x="291222" y="265818"/>
                      <a:pt x="291222" y="304279"/>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4" name="Google Shape;1144;p12">
                <a:extLst>
                  <a:ext uri="{FF2B5EF4-FFF2-40B4-BE49-F238E27FC236}">
                    <a16:creationId xmlns:a16="http://schemas.microsoft.com/office/drawing/2014/main" id="{B0F6D767-637B-976C-2EFD-0A236DD57B4B}"/>
                  </a:ext>
                </a:extLst>
              </p:cNvPr>
              <p:cNvSpPr/>
              <p:nvPr/>
            </p:nvSpPr>
            <p:spPr>
              <a:xfrm>
                <a:off x="2916037" y="8525648"/>
                <a:ext cx="398259" cy="458140"/>
              </a:xfrm>
              <a:custGeom>
                <a:avLst/>
                <a:gdLst/>
                <a:ahLst/>
                <a:cxnLst/>
                <a:rect l="l" t="t" r="r" b="b"/>
                <a:pathLst>
                  <a:path w="398259" h="458140" extrusionOk="0">
                    <a:moveTo>
                      <a:pt x="275772" y="0"/>
                    </a:moveTo>
                    <a:cubicBezTo>
                      <a:pt x="220108" y="0"/>
                      <a:pt x="168709" y="38470"/>
                      <a:pt x="142169" y="100873"/>
                    </a:cubicBezTo>
                    <a:lnTo>
                      <a:pt x="139603" y="36765"/>
                    </a:lnTo>
                    <a:cubicBezTo>
                      <a:pt x="138736" y="21381"/>
                      <a:pt x="125886" y="9414"/>
                      <a:pt x="110479" y="8566"/>
                    </a:cubicBezTo>
                    <a:cubicBezTo>
                      <a:pt x="91647" y="7701"/>
                      <a:pt x="72797" y="8566"/>
                      <a:pt x="54815" y="8566"/>
                    </a:cubicBezTo>
                    <a:lnTo>
                      <a:pt x="29974" y="8566"/>
                    </a:lnTo>
                    <a:cubicBezTo>
                      <a:pt x="13691" y="8566"/>
                      <a:pt x="0" y="22237"/>
                      <a:pt x="0" y="38478"/>
                    </a:cubicBezTo>
                    <a:cubicBezTo>
                      <a:pt x="0" y="55559"/>
                      <a:pt x="13699" y="68391"/>
                      <a:pt x="29974" y="68391"/>
                    </a:cubicBezTo>
                    <a:lnTo>
                      <a:pt x="81355" y="68391"/>
                    </a:lnTo>
                    <a:cubicBezTo>
                      <a:pt x="83072" y="109413"/>
                      <a:pt x="83072" y="158136"/>
                      <a:pt x="83072" y="200023"/>
                    </a:cubicBezTo>
                    <a:lnTo>
                      <a:pt x="83072" y="397468"/>
                    </a:lnTo>
                    <a:lnTo>
                      <a:pt x="43664" y="397468"/>
                    </a:lnTo>
                    <a:cubicBezTo>
                      <a:pt x="27399" y="397468"/>
                      <a:pt x="13691" y="410283"/>
                      <a:pt x="13691" y="427381"/>
                    </a:cubicBezTo>
                    <a:cubicBezTo>
                      <a:pt x="13691" y="443613"/>
                      <a:pt x="27407" y="457293"/>
                      <a:pt x="43664" y="457293"/>
                    </a:cubicBezTo>
                    <a:cubicBezTo>
                      <a:pt x="52240" y="457293"/>
                      <a:pt x="165293" y="457293"/>
                      <a:pt x="184143" y="458141"/>
                    </a:cubicBezTo>
                    <a:cubicBezTo>
                      <a:pt x="201276" y="458141"/>
                      <a:pt x="214116" y="444470"/>
                      <a:pt x="214116" y="427372"/>
                    </a:cubicBezTo>
                    <a:cubicBezTo>
                      <a:pt x="214116" y="411122"/>
                      <a:pt x="201276" y="397460"/>
                      <a:pt x="184143" y="397460"/>
                    </a:cubicBezTo>
                    <a:lnTo>
                      <a:pt x="151594" y="398308"/>
                    </a:lnTo>
                    <a:lnTo>
                      <a:pt x="143019" y="398308"/>
                    </a:lnTo>
                    <a:lnTo>
                      <a:pt x="143019" y="244455"/>
                    </a:lnTo>
                    <a:cubicBezTo>
                      <a:pt x="145585" y="148730"/>
                      <a:pt x="226116" y="59833"/>
                      <a:pt x="275772" y="59833"/>
                    </a:cubicBezTo>
                    <a:cubicBezTo>
                      <a:pt x="309188" y="59833"/>
                      <a:pt x="336595" y="80340"/>
                      <a:pt x="338312" y="112822"/>
                    </a:cubicBezTo>
                    <a:cubicBezTo>
                      <a:pt x="339161" y="129072"/>
                      <a:pt x="352011" y="141886"/>
                      <a:pt x="368285" y="141886"/>
                    </a:cubicBezTo>
                    <a:cubicBezTo>
                      <a:pt x="384551" y="141886"/>
                      <a:pt x="398259" y="128215"/>
                      <a:pt x="398259" y="111974"/>
                    </a:cubicBezTo>
                    <a:cubicBezTo>
                      <a:pt x="398268" y="46162"/>
                      <a:pt x="334029" y="0"/>
                      <a:pt x="275772" y="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5" name="Google Shape;1145;p12">
                <a:extLst>
                  <a:ext uri="{FF2B5EF4-FFF2-40B4-BE49-F238E27FC236}">
                    <a16:creationId xmlns:a16="http://schemas.microsoft.com/office/drawing/2014/main" id="{920846BC-6432-3DD5-1473-D3025ED468C2}"/>
                  </a:ext>
                </a:extLst>
              </p:cNvPr>
              <p:cNvSpPr/>
              <p:nvPr/>
            </p:nvSpPr>
            <p:spPr>
              <a:xfrm>
                <a:off x="3349506" y="8326342"/>
                <a:ext cx="154901" cy="153562"/>
              </a:xfrm>
              <a:custGeom>
                <a:avLst/>
                <a:gdLst/>
                <a:ahLst/>
                <a:cxnLst/>
                <a:rect l="l" t="t" r="r" b="b"/>
                <a:pathLst>
                  <a:path w="154901" h="153562" extrusionOk="0">
                    <a:moveTo>
                      <a:pt x="35047" y="141186"/>
                    </a:moveTo>
                    <a:cubicBezTo>
                      <a:pt x="50463" y="152287"/>
                      <a:pt x="70162" y="155722"/>
                      <a:pt x="90711" y="152287"/>
                    </a:cubicBezTo>
                    <a:cubicBezTo>
                      <a:pt x="131835" y="145443"/>
                      <a:pt x="160092" y="106142"/>
                      <a:pt x="154100" y="65103"/>
                    </a:cubicBezTo>
                    <a:cubicBezTo>
                      <a:pt x="147242" y="23215"/>
                      <a:pt x="107844" y="-5832"/>
                      <a:pt x="65870" y="995"/>
                    </a:cubicBezTo>
                    <a:cubicBezTo>
                      <a:pt x="23914" y="7839"/>
                      <a:pt x="-5210" y="46309"/>
                      <a:pt x="781" y="87331"/>
                    </a:cubicBezTo>
                    <a:cubicBezTo>
                      <a:pt x="5073" y="109560"/>
                      <a:pt x="17064" y="129219"/>
                      <a:pt x="35047" y="141186"/>
                    </a:cubicBezTo>
                    <a:close/>
                    <a:moveTo>
                      <a:pt x="72737" y="52288"/>
                    </a:moveTo>
                    <a:cubicBezTo>
                      <a:pt x="89020" y="49727"/>
                      <a:pt x="101861" y="57419"/>
                      <a:pt x="104436" y="71947"/>
                    </a:cubicBezTo>
                    <a:cubicBezTo>
                      <a:pt x="106153" y="87331"/>
                      <a:pt x="96728" y="99298"/>
                      <a:pt x="80445" y="101859"/>
                    </a:cubicBezTo>
                    <a:cubicBezTo>
                      <a:pt x="65029" y="104420"/>
                      <a:pt x="52188" y="95015"/>
                      <a:pt x="49613" y="79631"/>
                    </a:cubicBezTo>
                    <a:cubicBezTo>
                      <a:pt x="47896" y="65959"/>
                      <a:pt x="57321" y="54001"/>
                      <a:pt x="72737" y="52288"/>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6" name="Google Shape;1146;p12">
                <a:extLst>
                  <a:ext uri="{FF2B5EF4-FFF2-40B4-BE49-F238E27FC236}">
                    <a16:creationId xmlns:a16="http://schemas.microsoft.com/office/drawing/2014/main" id="{505FD76C-460B-34BB-4E64-496F81145D33}"/>
                  </a:ext>
                </a:extLst>
              </p:cNvPr>
              <p:cNvSpPr/>
              <p:nvPr/>
            </p:nvSpPr>
            <p:spPr>
              <a:xfrm>
                <a:off x="3335746" y="8534214"/>
                <a:ext cx="238107" cy="449574"/>
              </a:xfrm>
              <a:custGeom>
                <a:avLst/>
                <a:gdLst/>
                <a:ahLst/>
                <a:cxnLst/>
                <a:rect l="l" t="t" r="r" b="b"/>
                <a:pathLst>
                  <a:path w="238107" h="449574" extrusionOk="0">
                    <a:moveTo>
                      <a:pt x="208125" y="389750"/>
                    </a:moveTo>
                    <a:lnTo>
                      <a:pt x="145603" y="389750"/>
                    </a:lnTo>
                    <a:lnTo>
                      <a:pt x="147319" y="158967"/>
                    </a:lnTo>
                    <a:cubicBezTo>
                      <a:pt x="147319" y="69221"/>
                      <a:pt x="145603" y="59833"/>
                      <a:pt x="144753" y="47858"/>
                    </a:cubicBezTo>
                    <a:lnTo>
                      <a:pt x="143036" y="28199"/>
                    </a:lnTo>
                    <a:cubicBezTo>
                      <a:pt x="142186" y="12815"/>
                      <a:pt x="129320" y="0"/>
                      <a:pt x="113063" y="0"/>
                    </a:cubicBezTo>
                    <a:lnTo>
                      <a:pt x="34257" y="0"/>
                    </a:lnTo>
                    <a:cubicBezTo>
                      <a:pt x="17991" y="0"/>
                      <a:pt x="4283" y="12815"/>
                      <a:pt x="4283" y="29912"/>
                    </a:cubicBezTo>
                    <a:cubicBezTo>
                      <a:pt x="4283" y="46145"/>
                      <a:pt x="17124" y="58959"/>
                      <a:pt x="33407" y="59824"/>
                    </a:cubicBezTo>
                    <a:cubicBezTo>
                      <a:pt x="49673" y="60672"/>
                      <a:pt x="71939" y="60672"/>
                      <a:pt x="84788" y="60672"/>
                    </a:cubicBezTo>
                    <a:cubicBezTo>
                      <a:pt x="85655" y="70078"/>
                      <a:pt x="87372" y="88871"/>
                      <a:pt x="87372" y="159823"/>
                    </a:cubicBezTo>
                    <a:lnTo>
                      <a:pt x="85655" y="389742"/>
                    </a:lnTo>
                    <a:lnTo>
                      <a:pt x="29974" y="389742"/>
                    </a:lnTo>
                    <a:cubicBezTo>
                      <a:pt x="13708" y="389742"/>
                      <a:pt x="0" y="403430"/>
                      <a:pt x="0" y="420528"/>
                    </a:cubicBezTo>
                    <a:cubicBezTo>
                      <a:pt x="0" y="435912"/>
                      <a:pt x="12867" y="449575"/>
                      <a:pt x="29124" y="449575"/>
                    </a:cubicBezTo>
                    <a:lnTo>
                      <a:pt x="208134" y="449575"/>
                    </a:lnTo>
                    <a:cubicBezTo>
                      <a:pt x="224400" y="449575"/>
                      <a:pt x="238107" y="435903"/>
                      <a:pt x="238107" y="419662"/>
                    </a:cubicBezTo>
                    <a:cubicBezTo>
                      <a:pt x="238099" y="402565"/>
                      <a:pt x="224382" y="389750"/>
                      <a:pt x="208125" y="3897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7" name="Google Shape;1147;p12">
                <a:extLst>
                  <a:ext uri="{FF2B5EF4-FFF2-40B4-BE49-F238E27FC236}">
                    <a16:creationId xmlns:a16="http://schemas.microsoft.com/office/drawing/2014/main" id="{15AC1228-F69D-2F85-9C38-177A5BDE0F0C}"/>
                  </a:ext>
                </a:extLst>
              </p:cNvPr>
              <p:cNvSpPr/>
              <p:nvPr/>
            </p:nvSpPr>
            <p:spPr>
              <a:xfrm>
                <a:off x="3607287" y="8383761"/>
                <a:ext cx="455657" cy="608584"/>
              </a:xfrm>
              <a:custGeom>
                <a:avLst/>
                <a:gdLst/>
                <a:ahLst/>
                <a:cxnLst/>
                <a:rect l="l" t="t" r="r" b="b"/>
                <a:pathLst>
                  <a:path w="455657" h="608584" extrusionOk="0">
                    <a:moveTo>
                      <a:pt x="273223" y="141886"/>
                    </a:moveTo>
                    <a:cubicBezTo>
                      <a:pt x="204709" y="141886"/>
                      <a:pt x="156735" y="172655"/>
                      <a:pt x="125903" y="216256"/>
                    </a:cubicBezTo>
                    <a:lnTo>
                      <a:pt x="125903" y="109404"/>
                    </a:lnTo>
                    <a:cubicBezTo>
                      <a:pt x="125903" y="78635"/>
                      <a:pt x="125903" y="54702"/>
                      <a:pt x="125054" y="29912"/>
                    </a:cubicBezTo>
                    <a:cubicBezTo>
                      <a:pt x="125054" y="13680"/>
                      <a:pt x="111337" y="848"/>
                      <a:pt x="95080" y="848"/>
                    </a:cubicBezTo>
                    <a:lnTo>
                      <a:pt x="75381" y="1713"/>
                    </a:lnTo>
                    <a:cubicBezTo>
                      <a:pt x="62514" y="1713"/>
                      <a:pt x="54815" y="0"/>
                      <a:pt x="29974" y="0"/>
                    </a:cubicBezTo>
                    <a:cubicBezTo>
                      <a:pt x="13708" y="0"/>
                      <a:pt x="0" y="13689"/>
                      <a:pt x="0" y="30769"/>
                    </a:cubicBezTo>
                    <a:cubicBezTo>
                      <a:pt x="0" y="46171"/>
                      <a:pt x="12867" y="59833"/>
                      <a:pt x="28274" y="59833"/>
                    </a:cubicBezTo>
                    <a:cubicBezTo>
                      <a:pt x="47107" y="60681"/>
                      <a:pt x="57381" y="61546"/>
                      <a:pt x="65956" y="61546"/>
                    </a:cubicBezTo>
                    <a:lnTo>
                      <a:pt x="65956" y="403439"/>
                    </a:lnTo>
                    <a:cubicBezTo>
                      <a:pt x="65956" y="425667"/>
                      <a:pt x="66806" y="464137"/>
                      <a:pt x="67673" y="500876"/>
                    </a:cubicBezTo>
                    <a:cubicBezTo>
                      <a:pt x="68523" y="533376"/>
                      <a:pt x="69372" y="564136"/>
                      <a:pt x="69372" y="578672"/>
                    </a:cubicBezTo>
                    <a:cubicBezTo>
                      <a:pt x="69372" y="595770"/>
                      <a:pt x="83089" y="608584"/>
                      <a:pt x="99346" y="608584"/>
                    </a:cubicBezTo>
                    <a:cubicBezTo>
                      <a:pt x="116479" y="608584"/>
                      <a:pt x="129320" y="595770"/>
                      <a:pt x="129320" y="578672"/>
                    </a:cubicBezTo>
                    <a:cubicBezTo>
                      <a:pt x="129320" y="569267"/>
                      <a:pt x="129320" y="553017"/>
                      <a:pt x="128470" y="535071"/>
                    </a:cubicBezTo>
                    <a:cubicBezTo>
                      <a:pt x="157594" y="576959"/>
                      <a:pt x="201267" y="607719"/>
                      <a:pt x="264665" y="607719"/>
                    </a:cubicBezTo>
                    <a:cubicBezTo>
                      <a:pt x="386276" y="607719"/>
                      <a:pt x="455657" y="493184"/>
                      <a:pt x="455657" y="369261"/>
                    </a:cubicBezTo>
                    <a:cubicBezTo>
                      <a:pt x="455657" y="271806"/>
                      <a:pt x="412834" y="141886"/>
                      <a:pt x="273223" y="141886"/>
                    </a:cubicBezTo>
                    <a:close/>
                    <a:moveTo>
                      <a:pt x="262948" y="547886"/>
                    </a:moveTo>
                    <a:cubicBezTo>
                      <a:pt x="178151" y="547886"/>
                      <a:pt x="127629" y="462415"/>
                      <a:pt x="125903" y="370957"/>
                    </a:cubicBezTo>
                    <a:lnTo>
                      <a:pt x="125903" y="361551"/>
                    </a:lnTo>
                    <a:cubicBezTo>
                      <a:pt x="127620" y="269236"/>
                      <a:pt x="181568" y="201719"/>
                      <a:pt x="266364" y="201719"/>
                    </a:cubicBezTo>
                    <a:cubicBezTo>
                      <a:pt x="363152" y="201719"/>
                      <a:pt x="395701" y="288056"/>
                      <a:pt x="395701" y="365834"/>
                    </a:cubicBezTo>
                    <a:cubicBezTo>
                      <a:pt x="395701" y="455580"/>
                      <a:pt x="352028" y="547886"/>
                      <a:pt x="262948"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8" name="Google Shape;1148;p12">
                <a:extLst>
                  <a:ext uri="{FF2B5EF4-FFF2-40B4-BE49-F238E27FC236}">
                    <a16:creationId xmlns:a16="http://schemas.microsoft.com/office/drawing/2014/main" id="{43C336CA-87C1-B1B4-6BF1-BDA4386B1184}"/>
                  </a:ext>
                </a:extLst>
              </p:cNvPr>
              <p:cNvSpPr/>
              <p:nvPr/>
            </p:nvSpPr>
            <p:spPr>
              <a:xfrm>
                <a:off x="4128926" y="8525656"/>
                <a:ext cx="354603" cy="465841"/>
              </a:xfrm>
              <a:custGeom>
                <a:avLst/>
                <a:gdLst/>
                <a:ahLst/>
                <a:cxnLst/>
                <a:rect l="l" t="t" r="r" b="b"/>
                <a:pathLst>
                  <a:path w="354603" h="465841" extrusionOk="0">
                    <a:moveTo>
                      <a:pt x="326329" y="267540"/>
                    </a:moveTo>
                    <a:cubicBezTo>
                      <a:pt x="340046" y="266675"/>
                      <a:pt x="352887" y="253852"/>
                      <a:pt x="353736" y="240189"/>
                    </a:cubicBezTo>
                    <a:cubicBezTo>
                      <a:pt x="354603" y="229936"/>
                      <a:pt x="354603" y="220530"/>
                      <a:pt x="354603" y="211973"/>
                    </a:cubicBezTo>
                    <a:cubicBezTo>
                      <a:pt x="354603" y="71800"/>
                      <a:pt x="286940" y="0"/>
                      <a:pt x="193576" y="0"/>
                    </a:cubicBezTo>
                    <a:cubicBezTo>
                      <a:pt x="76239" y="0"/>
                      <a:pt x="0" y="113687"/>
                      <a:pt x="0" y="241046"/>
                    </a:cubicBezTo>
                    <a:cubicBezTo>
                      <a:pt x="0" y="322251"/>
                      <a:pt x="23991" y="370117"/>
                      <a:pt x="42841" y="394059"/>
                    </a:cubicBezTo>
                    <a:cubicBezTo>
                      <a:pt x="77956" y="437643"/>
                      <a:pt x="137045" y="465842"/>
                      <a:pt x="192727" y="465842"/>
                    </a:cubicBezTo>
                    <a:cubicBezTo>
                      <a:pt x="262957" y="465842"/>
                      <a:pt x="317772" y="448761"/>
                      <a:pt x="347754" y="388911"/>
                    </a:cubicBezTo>
                    <a:cubicBezTo>
                      <a:pt x="349470" y="385502"/>
                      <a:pt x="351170" y="381219"/>
                      <a:pt x="351170" y="376096"/>
                    </a:cubicBezTo>
                    <a:cubicBezTo>
                      <a:pt x="351170" y="363282"/>
                      <a:pt x="339196" y="347049"/>
                      <a:pt x="322063" y="347049"/>
                    </a:cubicBezTo>
                    <a:cubicBezTo>
                      <a:pt x="310922" y="347049"/>
                      <a:pt x="299789" y="353876"/>
                      <a:pt x="295506" y="364147"/>
                    </a:cubicBezTo>
                    <a:cubicBezTo>
                      <a:pt x="286081" y="384654"/>
                      <a:pt x="265532" y="407730"/>
                      <a:pt x="192727" y="407730"/>
                    </a:cubicBezTo>
                    <a:cubicBezTo>
                      <a:pt x="122496" y="407730"/>
                      <a:pt x="63390" y="352180"/>
                      <a:pt x="61673" y="269253"/>
                    </a:cubicBezTo>
                    <a:lnTo>
                      <a:pt x="167019" y="269253"/>
                    </a:lnTo>
                    <a:cubicBezTo>
                      <a:pt x="209859" y="269236"/>
                      <a:pt x="281807" y="268388"/>
                      <a:pt x="326329" y="267540"/>
                    </a:cubicBezTo>
                    <a:close/>
                    <a:moveTo>
                      <a:pt x="59947" y="210268"/>
                    </a:moveTo>
                    <a:cubicBezTo>
                      <a:pt x="67673" y="125645"/>
                      <a:pt x="119054" y="58976"/>
                      <a:pt x="195284" y="58976"/>
                    </a:cubicBezTo>
                    <a:cubicBezTo>
                      <a:pt x="264665" y="58976"/>
                      <a:pt x="295488" y="121371"/>
                      <a:pt x="294639" y="210268"/>
                    </a:cubicBezTo>
                    <a:lnTo>
                      <a:pt x="59947" y="210268"/>
                    </a:ln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pic>
        <p:nvPicPr>
          <p:cNvPr id="47" name="Picture 9">
            <a:extLst>
              <a:ext uri="{FF2B5EF4-FFF2-40B4-BE49-F238E27FC236}">
                <a16:creationId xmlns:a16="http://schemas.microsoft.com/office/drawing/2014/main" id="{2989A4E3-B23B-CB2F-B638-07D1E2EBD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9559" y="3690851"/>
            <a:ext cx="5036469" cy="5036469"/>
          </a:xfrm>
          <a:prstGeom prst="rect">
            <a:avLst/>
          </a:prstGeom>
        </p:spPr>
      </p:pic>
      <p:sp>
        <p:nvSpPr>
          <p:cNvPr id="2" name="Hình chữ nhật: Góc Tròn 5">
            <a:extLst>
              <a:ext uri="{FF2B5EF4-FFF2-40B4-BE49-F238E27FC236}">
                <a16:creationId xmlns:a16="http://schemas.microsoft.com/office/drawing/2014/main" id="{5F3BB506-8F2C-E02F-2578-0E9913717C0A}"/>
              </a:ext>
            </a:extLst>
          </p:cNvPr>
          <p:cNvSpPr/>
          <p:nvPr/>
        </p:nvSpPr>
        <p:spPr>
          <a:xfrm>
            <a:off x="1121001" y="1232741"/>
            <a:ext cx="9617615" cy="1331984"/>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just" defTabSz="1219170">
              <a:lnSpc>
                <a:spcPct val="150000"/>
              </a:lnSpc>
              <a:buClr>
                <a:srgbClr val="000000"/>
              </a:buClr>
            </a:pPr>
            <a:r>
              <a:rPr lang="fr-FR" sz="2933" kern="0">
                <a:solidFill>
                  <a:srgbClr val="FFFFFF"/>
                </a:solidFill>
                <a:latin typeface="Sitka Text" pitchFamily="2" charset="0"/>
                <a:sym typeface="Arial"/>
              </a:rPr>
              <a:t>a) Chu vi khu vườn là: </a:t>
            </a:r>
          </a:p>
          <a:p>
            <a:pPr algn="ctr" defTabSz="1219170">
              <a:lnSpc>
                <a:spcPct val="150000"/>
              </a:lnSpc>
              <a:buClr>
                <a:srgbClr val="000000"/>
              </a:buClr>
            </a:pPr>
            <a:r>
              <a:rPr lang="fr-FR" sz="2933" kern="0">
                <a:solidFill>
                  <a:srgbClr val="FFFFFF"/>
                </a:solidFill>
                <a:latin typeface="Sitka Text" pitchFamily="2" charset="0"/>
                <a:sym typeface="Arial"/>
              </a:rPr>
              <a:t>(10 + 7).2 = 34 (m)</a:t>
            </a:r>
          </a:p>
        </p:txBody>
      </p:sp>
      <p:sp>
        <p:nvSpPr>
          <p:cNvPr id="3" name="Hình chữ nhật: Góc Tròn 5">
            <a:extLst>
              <a:ext uri="{FF2B5EF4-FFF2-40B4-BE49-F238E27FC236}">
                <a16:creationId xmlns:a16="http://schemas.microsoft.com/office/drawing/2014/main" id="{ACC34E18-F28C-4AC1-AF6A-D6814B158346}"/>
              </a:ext>
            </a:extLst>
          </p:cNvPr>
          <p:cNvSpPr/>
          <p:nvPr/>
        </p:nvSpPr>
        <p:spPr>
          <a:xfrm>
            <a:off x="1048262" y="2403582"/>
            <a:ext cx="9617615" cy="2882588"/>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just" defTabSz="1219170">
              <a:lnSpc>
                <a:spcPct val="150000"/>
              </a:lnSpc>
              <a:buClr>
                <a:srgbClr val="000000"/>
              </a:buClr>
            </a:pPr>
            <a:r>
              <a:rPr lang="fr-FR" sz="2933" kern="0">
                <a:solidFill>
                  <a:srgbClr val="FFFFFF"/>
                </a:solidFill>
                <a:latin typeface="Sitka Text" pitchFamily="2" charset="0"/>
                <a:sym typeface="Arial"/>
              </a:rPr>
              <a:t>b) Bà Nga cần mua số mét dây thép gai là: </a:t>
            </a:r>
          </a:p>
          <a:p>
            <a:pPr algn="ctr" defTabSz="1219170">
              <a:lnSpc>
                <a:spcPct val="150000"/>
              </a:lnSpc>
              <a:buClr>
                <a:srgbClr val="000000"/>
              </a:buClr>
            </a:pPr>
            <a:r>
              <a:rPr lang="fr-FR" sz="2933" kern="0">
                <a:solidFill>
                  <a:srgbClr val="FFFFFF"/>
                </a:solidFill>
                <a:latin typeface="Sitka Text" pitchFamily="2" charset="0"/>
                <a:sym typeface="Arial"/>
              </a:rPr>
              <a:t>34 – 2  = 32 (m)</a:t>
            </a:r>
          </a:p>
          <a:p>
            <a:pPr algn="just" defTabSz="1219170">
              <a:lnSpc>
                <a:spcPct val="150000"/>
              </a:lnSpc>
              <a:buClr>
                <a:srgbClr val="000000"/>
              </a:buClr>
            </a:pPr>
            <a:r>
              <a:rPr lang="fr-FR" sz="2933" kern="0">
                <a:solidFill>
                  <a:srgbClr val="FFFFFF"/>
                </a:solidFill>
                <a:latin typeface="Sitka Text" pitchFamily="2" charset="0"/>
                <a:sym typeface="Arial"/>
              </a:rPr>
              <a:t>Bà Nga mua hết số tiền là: </a:t>
            </a:r>
          </a:p>
          <a:p>
            <a:pPr algn="ctr" defTabSz="1219170">
              <a:lnSpc>
                <a:spcPct val="150000"/>
              </a:lnSpc>
              <a:buClr>
                <a:srgbClr val="000000"/>
              </a:buClr>
            </a:pPr>
            <a:r>
              <a:rPr lang="fr-FR" sz="2933" kern="0">
                <a:solidFill>
                  <a:srgbClr val="FFFFFF"/>
                </a:solidFill>
                <a:latin typeface="Sitka Text" pitchFamily="2" charset="0"/>
                <a:sym typeface="Arial"/>
              </a:rPr>
              <a:t>32 . 25 000 = 800 000 (đồng)</a:t>
            </a:r>
          </a:p>
        </p:txBody>
      </p:sp>
      <p:pic>
        <p:nvPicPr>
          <p:cNvPr id="6" name="Picture 6">
            <a:extLst>
              <a:ext uri="{FF2B5EF4-FFF2-40B4-BE49-F238E27FC236}">
                <a16:creationId xmlns:a16="http://schemas.microsoft.com/office/drawing/2014/main" id="{0868C91A-AFC5-3053-A239-AAB797CE37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7243" y="201503"/>
            <a:ext cx="1190605" cy="1190605"/>
          </a:xfrm>
          <a:prstGeom prst="rect">
            <a:avLst/>
          </a:prstGeom>
        </p:spPr>
      </p:pic>
      <p:sp>
        <p:nvSpPr>
          <p:cNvPr id="7" name="Hình chữ nhật: Góc Tròn 5">
            <a:extLst>
              <a:ext uri="{FF2B5EF4-FFF2-40B4-BE49-F238E27FC236}">
                <a16:creationId xmlns:a16="http://schemas.microsoft.com/office/drawing/2014/main" id="{D0953700-722C-49D7-ABE3-B1611C302939}"/>
              </a:ext>
            </a:extLst>
          </p:cNvPr>
          <p:cNvSpPr/>
          <p:nvPr/>
        </p:nvSpPr>
        <p:spPr>
          <a:xfrm>
            <a:off x="1041203" y="5183279"/>
            <a:ext cx="8298740" cy="1331984"/>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just" defTabSz="1219170">
              <a:lnSpc>
                <a:spcPct val="150000"/>
              </a:lnSpc>
              <a:buClr>
                <a:srgbClr val="000000"/>
              </a:buClr>
            </a:pPr>
            <a:r>
              <a:rPr lang="fr-FR" sz="2933" kern="0">
                <a:solidFill>
                  <a:srgbClr val="FFFFFF"/>
                </a:solidFill>
                <a:latin typeface="Sitka Text" pitchFamily="2" charset="0"/>
                <a:sym typeface="Arial"/>
              </a:rPr>
              <a:t>Vậy bà Nga mua dây thép gai hết số tiền là: </a:t>
            </a:r>
          </a:p>
          <a:p>
            <a:pPr algn="just" defTabSz="1219170">
              <a:lnSpc>
                <a:spcPct val="150000"/>
              </a:lnSpc>
              <a:buClr>
                <a:srgbClr val="000000"/>
              </a:buClr>
            </a:pPr>
            <a:r>
              <a:rPr lang="fr-FR" sz="2933" kern="0">
                <a:solidFill>
                  <a:srgbClr val="FFFFFF"/>
                </a:solidFill>
                <a:latin typeface="Sitka Text" pitchFamily="2" charset="0"/>
                <a:sym typeface="Arial"/>
              </a:rPr>
              <a:t>800 000 đồng</a:t>
            </a:r>
          </a:p>
        </p:txBody>
      </p:sp>
    </p:spTree>
    <p:extLst>
      <p:ext uri="{BB962C8B-B14F-4D97-AF65-F5344CB8AC3E}">
        <p14:creationId xmlns:p14="http://schemas.microsoft.com/office/powerpoint/2010/main" val="36311455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AEE"/>
        </a:solidFill>
        <a:effectLst/>
      </p:bgPr>
    </p:bg>
    <p:spTree>
      <p:nvGrpSpPr>
        <p:cNvPr id="1" name="Shape 1218">
          <a:extLst>
            <a:ext uri="{FF2B5EF4-FFF2-40B4-BE49-F238E27FC236}">
              <a16:creationId xmlns:a16="http://schemas.microsoft.com/office/drawing/2014/main" id="{5B77A6E2-6074-C97E-3147-BA3A03C00908}"/>
            </a:ext>
          </a:extLst>
        </p:cNvPr>
        <p:cNvGrpSpPr/>
        <p:nvPr/>
      </p:nvGrpSpPr>
      <p:grpSpPr>
        <a:xfrm>
          <a:off x="0" y="0"/>
          <a:ext cx="0" cy="0"/>
          <a:chOff x="0" y="0"/>
          <a:chExt cx="0" cy="0"/>
        </a:xfrm>
      </p:grpSpPr>
      <p:grpSp>
        <p:nvGrpSpPr>
          <p:cNvPr id="1219" name="Google Shape;1219;p15">
            <a:extLst>
              <a:ext uri="{FF2B5EF4-FFF2-40B4-BE49-F238E27FC236}">
                <a16:creationId xmlns:a16="http://schemas.microsoft.com/office/drawing/2014/main" id="{AE820C1B-569C-A430-F5EC-A13F9E4CBFF2}"/>
              </a:ext>
            </a:extLst>
          </p:cNvPr>
          <p:cNvGrpSpPr/>
          <p:nvPr/>
        </p:nvGrpSpPr>
        <p:grpSpPr>
          <a:xfrm>
            <a:off x="-725539" y="0"/>
            <a:ext cx="12376251" cy="9249885"/>
            <a:chOff x="-31366" y="-160235"/>
            <a:chExt cx="10224780" cy="13874827"/>
          </a:xfrm>
        </p:grpSpPr>
        <p:sp>
          <p:nvSpPr>
            <p:cNvPr id="1222" name="Google Shape;1222;p15">
              <a:extLst>
                <a:ext uri="{FF2B5EF4-FFF2-40B4-BE49-F238E27FC236}">
                  <a16:creationId xmlns:a16="http://schemas.microsoft.com/office/drawing/2014/main" id="{16E82A83-5A7E-FBF4-59F2-1DDF759525EC}"/>
                </a:ext>
              </a:extLst>
            </p:cNvPr>
            <p:cNvSpPr/>
            <p:nvPr/>
          </p:nvSpPr>
          <p:spPr>
            <a:xfrm>
              <a:off x="-31366" y="-160235"/>
              <a:ext cx="7967891" cy="12456509"/>
            </a:xfrm>
            <a:custGeom>
              <a:avLst/>
              <a:gdLst/>
              <a:ahLst/>
              <a:cxnLst/>
              <a:rect l="l" t="t" r="r" b="b"/>
              <a:pathLst>
                <a:path w="7967891" h="12456510" extrusionOk="0">
                  <a:moveTo>
                    <a:pt x="7913658" y="12141499"/>
                  </a:moveTo>
                  <a:cubicBezTo>
                    <a:pt x="7978361" y="12141499"/>
                    <a:pt x="7967821" y="12147816"/>
                    <a:pt x="7966413" y="12116814"/>
                  </a:cubicBezTo>
                  <a:cubicBezTo>
                    <a:pt x="7920535" y="12116867"/>
                    <a:pt x="7904021" y="12116814"/>
                    <a:pt x="7853311" y="12116894"/>
                  </a:cubicBezTo>
                  <a:cubicBezTo>
                    <a:pt x="7855726" y="11548270"/>
                    <a:pt x="7805547" y="11634640"/>
                    <a:pt x="7944244" y="11634959"/>
                  </a:cubicBezTo>
                  <a:cubicBezTo>
                    <a:pt x="7942864" y="11605072"/>
                    <a:pt x="7950377" y="11610274"/>
                    <a:pt x="7913658" y="11610274"/>
                  </a:cubicBezTo>
                  <a:cubicBezTo>
                    <a:pt x="7829176" y="11610274"/>
                    <a:pt x="7846275" y="11685709"/>
                    <a:pt x="7838761" y="11205844"/>
                  </a:cubicBezTo>
                  <a:cubicBezTo>
                    <a:pt x="7837354" y="11114776"/>
                    <a:pt x="7818211" y="11130144"/>
                    <a:pt x="7913658" y="11130144"/>
                  </a:cubicBezTo>
                  <a:cubicBezTo>
                    <a:pt x="7926775" y="11130144"/>
                    <a:pt x="7924252" y="11135108"/>
                    <a:pt x="7923217" y="11105512"/>
                  </a:cubicBezTo>
                  <a:cubicBezTo>
                    <a:pt x="7809184" y="11105512"/>
                    <a:pt x="7839903" y="11153847"/>
                    <a:pt x="7835017" y="10843271"/>
                  </a:cubicBezTo>
                  <a:cubicBezTo>
                    <a:pt x="7830717" y="10578933"/>
                    <a:pt x="7806078" y="10622144"/>
                    <a:pt x="7907446" y="10622171"/>
                  </a:cubicBezTo>
                  <a:cubicBezTo>
                    <a:pt x="7906437" y="10589232"/>
                    <a:pt x="7920323" y="10597699"/>
                    <a:pt x="7831008" y="10597407"/>
                  </a:cubicBezTo>
                  <a:cubicBezTo>
                    <a:pt x="7825805" y="10278523"/>
                    <a:pt x="7829521" y="10493864"/>
                    <a:pt x="7824716" y="10115631"/>
                  </a:cubicBezTo>
                  <a:cubicBezTo>
                    <a:pt x="7904817" y="10115445"/>
                    <a:pt x="7892791" y="10123753"/>
                    <a:pt x="7891861" y="10090893"/>
                  </a:cubicBezTo>
                  <a:cubicBezTo>
                    <a:pt x="7811600" y="10090920"/>
                    <a:pt x="7817309" y="10172141"/>
                    <a:pt x="7815052" y="9607074"/>
                  </a:cubicBezTo>
                  <a:cubicBezTo>
                    <a:pt x="7891250" y="9607923"/>
                    <a:pt x="7878719" y="9613656"/>
                    <a:pt x="7877896" y="9582840"/>
                  </a:cubicBezTo>
                  <a:cubicBezTo>
                    <a:pt x="7805494" y="9582602"/>
                    <a:pt x="7814973" y="9584592"/>
                    <a:pt x="7814946" y="9575090"/>
                  </a:cubicBezTo>
                  <a:cubicBezTo>
                    <a:pt x="7814601" y="9461381"/>
                    <a:pt x="7814096" y="9447526"/>
                    <a:pt x="7808627" y="9100587"/>
                  </a:cubicBezTo>
                  <a:cubicBezTo>
                    <a:pt x="7876090" y="9101303"/>
                    <a:pt x="7864992" y="9107090"/>
                    <a:pt x="7864143" y="9076327"/>
                  </a:cubicBezTo>
                  <a:cubicBezTo>
                    <a:pt x="7785820" y="9076009"/>
                    <a:pt x="7809184" y="9137481"/>
                    <a:pt x="7801830" y="8669269"/>
                  </a:cubicBezTo>
                  <a:cubicBezTo>
                    <a:pt x="7800396" y="8578280"/>
                    <a:pt x="7787758" y="8594047"/>
                    <a:pt x="7850656" y="8594737"/>
                  </a:cubicBezTo>
                  <a:cubicBezTo>
                    <a:pt x="7849753" y="8563257"/>
                    <a:pt x="7859868" y="8570663"/>
                    <a:pt x="7800317" y="8569177"/>
                  </a:cubicBezTo>
                  <a:cubicBezTo>
                    <a:pt x="7794104" y="8147387"/>
                    <a:pt x="7795963" y="8252522"/>
                    <a:pt x="7789670" y="8084454"/>
                  </a:cubicBezTo>
                  <a:cubicBezTo>
                    <a:pt x="7844390" y="8084136"/>
                    <a:pt x="7835416" y="8090745"/>
                    <a:pt x="7834407" y="8059610"/>
                  </a:cubicBezTo>
                  <a:cubicBezTo>
                    <a:pt x="7778041" y="8059797"/>
                    <a:pt x="7788316" y="8082915"/>
                    <a:pt x="7786139" y="7944628"/>
                  </a:cubicBezTo>
                  <a:cubicBezTo>
                    <a:pt x="7779289" y="7505798"/>
                    <a:pt x="7767130" y="7577464"/>
                    <a:pt x="7817866" y="7576747"/>
                  </a:cubicBezTo>
                  <a:cubicBezTo>
                    <a:pt x="7816724" y="7545851"/>
                    <a:pt x="7824079" y="7551823"/>
                    <a:pt x="7781095" y="7552646"/>
                  </a:cubicBezTo>
                  <a:cubicBezTo>
                    <a:pt x="7772333" y="7010618"/>
                    <a:pt x="7759961" y="7072224"/>
                    <a:pt x="7800635" y="7072118"/>
                  </a:cubicBezTo>
                  <a:cubicBezTo>
                    <a:pt x="7799839" y="7041089"/>
                    <a:pt x="7806105" y="7047407"/>
                    <a:pt x="7772333" y="7047486"/>
                  </a:cubicBezTo>
                  <a:cubicBezTo>
                    <a:pt x="7763545" y="6502964"/>
                    <a:pt x="7755049" y="6564623"/>
                    <a:pt x="7792352" y="6564303"/>
                  </a:cubicBezTo>
                  <a:cubicBezTo>
                    <a:pt x="7792087" y="6534682"/>
                    <a:pt x="7799016" y="6539540"/>
                    <a:pt x="7765032" y="6539885"/>
                  </a:cubicBezTo>
                  <a:cubicBezTo>
                    <a:pt x="7761395" y="6295002"/>
                    <a:pt x="7765563" y="6269839"/>
                    <a:pt x="7760757" y="6057631"/>
                  </a:cubicBezTo>
                  <a:cubicBezTo>
                    <a:pt x="7797502" y="6057631"/>
                    <a:pt x="7791290" y="6064001"/>
                    <a:pt x="7791449" y="6032973"/>
                  </a:cubicBezTo>
                  <a:cubicBezTo>
                    <a:pt x="7750403" y="6033000"/>
                    <a:pt x="7759111" y="6103072"/>
                    <a:pt x="7750004" y="5589737"/>
                  </a:cubicBezTo>
                  <a:cubicBezTo>
                    <a:pt x="7749155" y="5542438"/>
                    <a:pt x="7747694" y="5548649"/>
                    <a:pt x="7754067" y="5548702"/>
                  </a:cubicBezTo>
                  <a:cubicBezTo>
                    <a:pt x="7804087" y="5549180"/>
                    <a:pt x="7795591" y="5555444"/>
                    <a:pt x="7795989" y="5524415"/>
                  </a:cubicBezTo>
                  <a:cubicBezTo>
                    <a:pt x="7737579" y="5523991"/>
                    <a:pt x="7744483" y="5570228"/>
                    <a:pt x="7745943" y="5227218"/>
                  </a:cubicBezTo>
                  <a:cubicBezTo>
                    <a:pt x="7746633" y="5006037"/>
                    <a:pt x="7727411" y="5042428"/>
                    <a:pt x="7803317" y="5040862"/>
                  </a:cubicBezTo>
                  <a:cubicBezTo>
                    <a:pt x="7803821" y="5009966"/>
                    <a:pt x="7813671" y="5015726"/>
                    <a:pt x="7753881" y="5017451"/>
                  </a:cubicBezTo>
                  <a:cubicBezTo>
                    <a:pt x="7739677" y="5017849"/>
                    <a:pt x="7745465" y="5074465"/>
                    <a:pt x="7733968" y="4534640"/>
                  </a:cubicBezTo>
                  <a:cubicBezTo>
                    <a:pt x="7756191" y="4534242"/>
                    <a:pt x="7782104" y="4533738"/>
                    <a:pt x="7811361" y="4533393"/>
                  </a:cubicBezTo>
                  <a:cubicBezTo>
                    <a:pt x="7811813" y="4502523"/>
                    <a:pt x="7823256" y="4508336"/>
                    <a:pt x="7753987" y="4509637"/>
                  </a:cubicBezTo>
                  <a:cubicBezTo>
                    <a:pt x="7729721" y="4510062"/>
                    <a:pt x="7733491" y="4512291"/>
                    <a:pt x="7733304" y="4502948"/>
                  </a:cubicBezTo>
                  <a:cubicBezTo>
                    <a:pt x="7721570" y="3967609"/>
                    <a:pt x="7717719" y="4028073"/>
                    <a:pt x="7754094" y="4028445"/>
                  </a:cubicBezTo>
                  <a:cubicBezTo>
                    <a:pt x="7830238" y="4029374"/>
                    <a:pt x="7817362" y="4035267"/>
                    <a:pt x="7817601" y="4004397"/>
                  </a:cubicBezTo>
                  <a:cubicBezTo>
                    <a:pt x="7781440" y="4004132"/>
                    <a:pt x="7747907" y="4003707"/>
                    <a:pt x="7725605" y="4003469"/>
                  </a:cubicBezTo>
                  <a:cubicBezTo>
                    <a:pt x="7724702" y="3943774"/>
                    <a:pt x="7719180" y="3522409"/>
                    <a:pt x="7719154" y="3520551"/>
                  </a:cubicBezTo>
                  <a:cubicBezTo>
                    <a:pt x="7764315" y="3520392"/>
                    <a:pt x="7786803" y="3520259"/>
                    <a:pt x="7818795" y="3520180"/>
                  </a:cubicBezTo>
                  <a:cubicBezTo>
                    <a:pt x="7818689" y="3489125"/>
                    <a:pt x="7831912" y="3495415"/>
                    <a:pt x="7754120" y="3495734"/>
                  </a:cubicBezTo>
                  <a:cubicBezTo>
                    <a:pt x="7702400" y="3495946"/>
                    <a:pt x="7723853" y="3563869"/>
                    <a:pt x="7713206" y="3054356"/>
                  </a:cubicBezTo>
                  <a:cubicBezTo>
                    <a:pt x="7712171" y="3004456"/>
                    <a:pt x="7701577" y="3012445"/>
                    <a:pt x="7753987" y="3013427"/>
                  </a:cubicBezTo>
                  <a:cubicBezTo>
                    <a:pt x="7825061" y="3014755"/>
                    <a:pt x="7813300" y="3020620"/>
                    <a:pt x="7812689" y="2989725"/>
                  </a:cubicBezTo>
                  <a:cubicBezTo>
                    <a:pt x="7773050" y="2989247"/>
                    <a:pt x="7749871" y="2988610"/>
                    <a:pt x="7711878" y="2988053"/>
                  </a:cubicBezTo>
                  <a:cubicBezTo>
                    <a:pt x="7703223" y="2533828"/>
                    <a:pt x="7703117" y="2515514"/>
                    <a:pt x="7702958" y="2504552"/>
                  </a:cubicBezTo>
                  <a:cubicBezTo>
                    <a:pt x="7737579" y="2505109"/>
                    <a:pt x="7764846" y="2505879"/>
                    <a:pt x="7799149" y="2506436"/>
                  </a:cubicBezTo>
                  <a:cubicBezTo>
                    <a:pt x="7798007" y="2475249"/>
                    <a:pt x="7807990" y="2482017"/>
                    <a:pt x="7754385" y="2480849"/>
                  </a:cubicBezTo>
                  <a:cubicBezTo>
                    <a:pt x="7682806" y="2479310"/>
                    <a:pt x="7704896" y="2555036"/>
                    <a:pt x="7695816" y="1997507"/>
                  </a:cubicBezTo>
                  <a:cubicBezTo>
                    <a:pt x="7733729" y="1998224"/>
                    <a:pt x="7757014" y="1999073"/>
                    <a:pt x="7789458" y="1999843"/>
                  </a:cubicBezTo>
                  <a:cubicBezTo>
                    <a:pt x="7789272" y="1968735"/>
                    <a:pt x="7796308" y="1975397"/>
                    <a:pt x="7754465" y="1974256"/>
                  </a:cubicBezTo>
                  <a:cubicBezTo>
                    <a:pt x="7671284" y="1971867"/>
                    <a:pt x="7696559" y="2046532"/>
                    <a:pt x="7685276" y="1490145"/>
                  </a:cubicBezTo>
                  <a:cubicBezTo>
                    <a:pt x="7727676" y="1490861"/>
                    <a:pt x="7749341" y="1491817"/>
                    <a:pt x="7791104" y="1492825"/>
                  </a:cubicBezTo>
                  <a:cubicBezTo>
                    <a:pt x="7791476" y="1461691"/>
                    <a:pt x="7798485" y="1468459"/>
                    <a:pt x="7754465" y="1467132"/>
                  </a:cubicBezTo>
                  <a:cubicBezTo>
                    <a:pt x="7670886" y="1464743"/>
                    <a:pt x="7684904" y="1476342"/>
                    <a:pt x="7684107" y="1425088"/>
                  </a:cubicBezTo>
                  <a:cubicBezTo>
                    <a:pt x="7675904" y="897261"/>
                    <a:pt x="7661275" y="983631"/>
                    <a:pt x="7754226" y="983392"/>
                  </a:cubicBezTo>
                  <a:cubicBezTo>
                    <a:pt x="7807591" y="983233"/>
                    <a:pt x="7798617" y="989683"/>
                    <a:pt x="7799095" y="958628"/>
                  </a:cubicBezTo>
                  <a:cubicBezTo>
                    <a:pt x="7756430" y="958707"/>
                    <a:pt x="7730676" y="958840"/>
                    <a:pt x="7678797" y="958893"/>
                  </a:cubicBezTo>
                  <a:cubicBezTo>
                    <a:pt x="7674974" y="767468"/>
                    <a:pt x="7672797" y="758018"/>
                    <a:pt x="7671974" y="476958"/>
                  </a:cubicBezTo>
                  <a:cubicBezTo>
                    <a:pt x="7729162" y="477277"/>
                    <a:pt x="7750642" y="477834"/>
                    <a:pt x="7804352" y="478312"/>
                  </a:cubicBezTo>
                  <a:cubicBezTo>
                    <a:pt x="7804512" y="447151"/>
                    <a:pt x="7814521" y="453840"/>
                    <a:pt x="7754359" y="453070"/>
                  </a:cubicBezTo>
                  <a:cubicBezTo>
                    <a:pt x="7645503" y="451769"/>
                    <a:pt x="7673594" y="522505"/>
                    <a:pt x="7666027" y="68015"/>
                  </a:cubicBezTo>
                  <a:cubicBezTo>
                    <a:pt x="7631592" y="65627"/>
                    <a:pt x="7647601" y="17903"/>
                    <a:pt x="7650123" y="452167"/>
                  </a:cubicBezTo>
                  <a:cubicBezTo>
                    <a:pt x="7606608" y="452008"/>
                    <a:pt x="7289575" y="450708"/>
                    <a:pt x="7226598" y="450920"/>
                  </a:cubicBezTo>
                  <a:cubicBezTo>
                    <a:pt x="7216403" y="-4234"/>
                    <a:pt x="7238864" y="41473"/>
                    <a:pt x="7201323" y="39535"/>
                  </a:cubicBezTo>
                  <a:cubicBezTo>
                    <a:pt x="7206128" y="526832"/>
                    <a:pt x="7231669" y="450336"/>
                    <a:pt x="7116575" y="451955"/>
                  </a:cubicBezTo>
                  <a:cubicBezTo>
                    <a:pt x="6997525" y="453627"/>
                    <a:pt x="6995135" y="452778"/>
                    <a:pt x="6798214" y="453282"/>
                  </a:cubicBezTo>
                  <a:cubicBezTo>
                    <a:pt x="6782549" y="453309"/>
                    <a:pt x="6786399" y="470641"/>
                    <a:pt x="6784329" y="338352"/>
                  </a:cubicBezTo>
                  <a:cubicBezTo>
                    <a:pt x="6778886" y="-21991"/>
                    <a:pt x="6788656" y="20425"/>
                    <a:pt x="6757752" y="19310"/>
                  </a:cubicBezTo>
                  <a:cubicBezTo>
                    <a:pt x="6761655" y="277888"/>
                    <a:pt x="6762903" y="366620"/>
                    <a:pt x="6764548" y="453362"/>
                  </a:cubicBezTo>
                  <a:cubicBezTo>
                    <a:pt x="6665491" y="453548"/>
                    <a:pt x="6641463" y="453468"/>
                    <a:pt x="6343572" y="453256"/>
                  </a:cubicBezTo>
                  <a:cubicBezTo>
                    <a:pt x="6332740" y="-42508"/>
                    <a:pt x="6349625" y="7923"/>
                    <a:pt x="6315057" y="7206"/>
                  </a:cubicBezTo>
                  <a:cubicBezTo>
                    <a:pt x="6322412" y="489327"/>
                    <a:pt x="6322226" y="453229"/>
                    <a:pt x="6320341" y="453229"/>
                  </a:cubicBezTo>
                  <a:cubicBezTo>
                    <a:pt x="6159607" y="453229"/>
                    <a:pt x="6161359" y="450840"/>
                    <a:pt x="6001794" y="450840"/>
                  </a:cubicBezTo>
                  <a:cubicBezTo>
                    <a:pt x="5868566" y="450840"/>
                    <a:pt x="5903771" y="537475"/>
                    <a:pt x="5895647" y="1977"/>
                  </a:cubicBezTo>
                  <a:cubicBezTo>
                    <a:pt x="5866070" y="1792"/>
                    <a:pt x="5871726" y="-54877"/>
                    <a:pt x="5879930" y="451928"/>
                  </a:cubicBezTo>
                  <a:cubicBezTo>
                    <a:pt x="5656193" y="456494"/>
                    <a:pt x="5674114" y="454662"/>
                    <a:pt x="5459271" y="452990"/>
                  </a:cubicBezTo>
                  <a:cubicBezTo>
                    <a:pt x="5448970" y="-52143"/>
                    <a:pt x="5460971" y="1977"/>
                    <a:pt x="5428925" y="2269"/>
                  </a:cubicBezTo>
                  <a:cubicBezTo>
                    <a:pt x="5437660" y="529539"/>
                    <a:pt x="5464263" y="452672"/>
                    <a:pt x="5364807" y="452672"/>
                  </a:cubicBezTo>
                  <a:cubicBezTo>
                    <a:pt x="4953946" y="452672"/>
                    <a:pt x="5017241" y="488849"/>
                    <a:pt x="5014878" y="338299"/>
                  </a:cubicBezTo>
                  <a:cubicBezTo>
                    <a:pt x="5012117" y="160915"/>
                    <a:pt x="5011134" y="166993"/>
                    <a:pt x="5008506" y="9011"/>
                  </a:cubicBezTo>
                  <a:cubicBezTo>
                    <a:pt x="4977389" y="9701"/>
                    <a:pt x="4985540" y="-46649"/>
                    <a:pt x="4995098" y="453866"/>
                  </a:cubicBezTo>
                  <a:cubicBezTo>
                    <a:pt x="4888208" y="453335"/>
                    <a:pt x="4768733" y="448451"/>
                    <a:pt x="4574361" y="452619"/>
                  </a:cubicBezTo>
                  <a:cubicBezTo>
                    <a:pt x="4573086" y="306023"/>
                    <a:pt x="4568705" y="118659"/>
                    <a:pt x="4567086" y="20610"/>
                  </a:cubicBezTo>
                  <a:cubicBezTo>
                    <a:pt x="4531509" y="21699"/>
                    <a:pt x="4548713" y="-26821"/>
                    <a:pt x="4552616" y="453070"/>
                  </a:cubicBezTo>
                  <a:cubicBezTo>
                    <a:pt x="4362970" y="456998"/>
                    <a:pt x="4268186" y="452247"/>
                    <a:pt x="4129197" y="451769"/>
                  </a:cubicBezTo>
                  <a:cubicBezTo>
                    <a:pt x="4124126" y="225705"/>
                    <a:pt x="4126409" y="187749"/>
                    <a:pt x="4124551" y="35103"/>
                  </a:cubicBezTo>
                  <a:cubicBezTo>
                    <a:pt x="4095106" y="36111"/>
                    <a:pt x="4103204" y="14160"/>
                    <a:pt x="4103656" y="157438"/>
                  </a:cubicBezTo>
                  <a:cubicBezTo>
                    <a:pt x="4103974" y="259468"/>
                    <a:pt x="4105461" y="362029"/>
                    <a:pt x="4107452" y="451743"/>
                  </a:cubicBezTo>
                  <a:cubicBezTo>
                    <a:pt x="4088071" y="451716"/>
                    <a:pt x="3785454" y="451557"/>
                    <a:pt x="3772444" y="451530"/>
                  </a:cubicBezTo>
                  <a:cubicBezTo>
                    <a:pt x="3658332" y="451530"/>
                    <a:pt x="3688281" y="521337"/>
                    <a:pt x="3684060" y="51108"/>
                  </a:cubicBezTo>
                  <a:cubicBezTo>
                    <a:pt x="3654695" y="52223"/>
                    <a:pt x="3662846" y="32953"/>
                    <a:pt x="3662581" y="157358"/>
                  </a:cubicBezTo>
                  <a:cubicBezTo>
                    <a:pt x="3662368" y="256920"/>
                    <a:pt x="3663669" y="354942"/>
                    <a:pt x="3665979" y="451875"/>
                  </a:cubicBezTo>
                  <a:cubicBezTo>
                    <a:pt x="3255755" y="455007"/>
                    <a:pt x="3656660" y="451690"/>
                    <a:pt x="3246436" y="454344"/>
                  </a:cubicBezTo>
                  <a:cubicBezTo>
                    <a:pt x="3245560" y="370469"/>
                    <a:pt x="3244100" y="290390"/>
                    <a:pt x="3240489" y="68653"/>
                  </a:cubicBezTo>
                  <a:cubicBezTo>
                    <a:pt x="3210063" y="69900"/>
                    <a:pt x="3218107" y="29502"/>
                    <a:pt x="3223152" y="338697"/>
                  </a:cubicBezTo>
                  <a:cubicBezTo>
                    <a:pt x="3225488" y="486965"/>
                    <a:pt x="3308484" y="455034"/>
                    <a:pt x="2817043" y="455034"/>
                  </a:cubicBezTo>
                  <a:cubicBezTo>
                    <a:pt x="2799122" y="455034"/>
                    <a:pt x="2808468" y="498989"/>
                    <a:pt x="2797051" y="87445"/>
                  </a:cubicBezTo>
                  <a:cubicBezTo>
                    <a:pt x="2761209" y="88984"/>
                    <a:pt x="2780617" y="34864"/>
                    <a:pt x="2783484" y="454954"/>
                  </a:cubicBezTo>
                  <a:cubicBezTo>
                    <a:pt x="2648106" y="454264"/>
                    <a:pt x="2559668" y="446434"/>
                    <a:pt x="2360118" y="451822"/>
                  </a:cubicBezTo>
                  <a:cubicBezTo>
                    <a:pt x="2358445" y="373521"/>
                    <a:pt x="2358392" y="345174"/>
                    <a:pt x="2353985" y="107272"/>
                  </a:cubicBezTo>
                  <a:cubicBezTo>
                    <a:pt x="2325390" y="108599"/>
                    <a:pt x="2329957" y="54532"/>
                    <a:pt x="2338347" y="452433"/>
                  </a:cubicBezTo>
                  <a:cubicBezTo>
                    <a:pt x="2234643" y="455432"/>
                    <a:pt x="2126319" y="455034"/>
                    <a:pt x="2021154" y="453733"/>
                  </a:cubicBezTo>
                  <a:cubicBezTo>
                    <a:pt x="1887475" y="452220"/>
                    <a:pt x="1915804" y="515551"/>
                    <a:pt x="1914131" y="127843"/>
                  </a:cubicBezTo>
                  <a:cubicBezTo>
                    <a:pt x="1888032" y="129090"/>
                    <a:pt x="1888032" y="78420"/>
                    <a:pt x="1896263" y="452831"/>
                  </a:cubicBezTo>
                  <a:cubicBezTo>
                    <a:pt x="1873032" y="452778"/>
                    <a:pt x="1886519" y="452804"/>
                    <a:pt x="1543467" y="452725"/>
                  </a:cubicBezTo>
                  <a:cubicBezTo>
                    <a:pt x="1451816" y="452725"/>
                    <a:pt x="1474623" y="506739"/>
                    <a:pt x="1469552" y="149077"/>
                  </a:cubicBezTo>
                  <a:cubicBezTo>
                    <a:pt x="1437931" y="150484"/>
                    <a:pt x="1446373" y="104140"/>
                    <a:pt x="1452427" y="452486"/>
                  </a:cubicBezTo>
                  <a:cubicBezTo>
                    <a:pt x="1339324" y="451822"/>
                    <a:pt x="1323261" y="450283"/>
                    <a:pt x="1032539" y="451769"/>
                  </a:cubicBezTo>
                  <a:cubicBezTo>
                    <a:pt x="1030415" y="378060"/>
                    <a:pt x="1028662" y="270801"/>
                    <a:pt x="1028769" y="157703"/>
                  </a:cubicBezTo>
                  <a:cubicBezTo>
                    <a:pt x="1001236" y="157756"/>
                    <a:pt x="1005086" y="130497"/>
                    <a:pt x="1008352" y="338724"/>
                  </a:cubicBezTo>
                  <a:cubicBezTo>
                    <a:pt x="1010555" y="480940"/>
                    <a:pt x="1032592" y="452035"/>
                    <a:pt x="906718" y="452035"/>
                  </a:cubicBezTo>
                  <a:cubicBezTo>
                    <a:pt x="748985" y="452035"/>
                    <a:pt x="747843" y="454423"/>
                    <a:pt x="591597" y="454450"/>
                  </a:cubicBezTo>
                  <a:cubicBezTo>
                    <a:pt x="589074" y="325161"/>
                    <a:pt x="589366" y="295008"/>
                    <a:pt x="585941" y="157624"/>
                  </a:cubicBezTo>
                  <a:cubicBezTo>
                    <a:pt x="555860" y="157756"/>
                    <a:pt x="563374" y="119429"/>
                    <a:pt x="569826" y="454423"/>
                  </a:cubicBezTo>
                  <a:cubicBezTo>
                    <a:pt x="567914" y="454423"/>
                    <a:pt x="149353" y="451424"/>
                    <a:pt x="147442" y="451398"/>
                  </a:cubicBezTo>
                  <a:cubicBezTo>
                    <a:pt x="145318" y="378591"/>
                    <a:pt x="144070" y="284922"/>
                    <a:pt x="142504" y="169515"/>
                  </a:cubicBezTo>
                  <a:cubicBezTo>
                    <a:pt x="113564" y="171187"/>
                    <a:pt x="120228" y="146529"/>
                    <a:pt x="123255" y="338697"/>
                  </a:cubicBezTo>
                  <a:cubicBezTo>
                    <a:pt x="125273" y="467960"/>
                    <a:pt x="131140" y="451185"/>
                    <a:pt x="111121" y="450867"/>
                  </a:cubicBezTo>
                  <a:cubicBezTo>
                    <a:pt x="-19239" y="448929"/>
                    <a:pt x="833" y="442108"/>
                    <a:pt x="1470" y="474490"/>
                  </a:cubicBezTo>
                  <a:cubicBezTo>
                    <a:pt x="57729" y="474702"/>
                    <a:pt x="88740" y="475259"/>
                    <a:pt x="126441" y="475790"/>
                  </a:cubicBezTo>
                  <a:cubicBezTo>
                    <a:pt x="135654" y="758655"/>
                    <a:pt x="133317" y="771794"/>
                    <a:pt x="135229" y="960698"/>
                  </a:cubicBezTo>
                  <a:cubicBezTo>
                    <a:pt x="96466" y="961070"/>
                    <a:pt x="65296" y="961468"/>
                    <a:pt x="9302" y="961654"/>
                  </a:cubicBezTo>
                  <a:cubicBezTo>
                    <a:pt x="9700" y="993903"/>
                    <a:pt x="-9203" y="986869"/>
                    <a:pt x="111068" y="985595"/>
                  </a:cubicBezTo>
                  <a:cubicBezTo>
                    <a:pt x="146619" y="985250"/>
                    <a:pt x="133264" y="918363"/>
                    <a:pt x="141309" y="1425380"/>
                  </a:cubicBezTo>
                  <a:cubicBezTo>
                    <a:pt x="142158" y="1479368"/>
                    <a:pt x="165841" y="1465884"/>
                    <a:pt x="14081" y="1465805"/>
                  </a:cubicBezTo>
                  <a:cubicBezTo>
                    <a:pt x="14294" y="1498665"/>
                    <a:pt x="-8964" y="1490436"/>
                    <a:pt x="142397" y="1490516"/>
                  </a:cubicBezTo>
                  <a:cubicBezTo>
                    <a:pt x="144548" y="1611046"/>
                    <a:pt x="149725" y="1782167"/>
                    <a:pt x="150017" y="1973884"/>
                  </a:cubicBezTo>
                  <a:cubicBezTo>
                    <a:pt x="105705" y="1974070"/>
                    <a:pt x="71403" y="1974362"/>
                    <a:pt x="16630" y="1974495"/>
                  </a:cubicBezTo>
                  <a:cubicBezTo>
                    <a:pt x="16736" y="2006665"/>
                    <a:pt x="-1052" y="1999392"/>
                    <a:pt x="111015" y="1998781"/>
                  </a:cubicBezTo>
                  <a:cubicBezTo>
                    <a:pt x="165788" y="1998489"/>
                    <a:pt x="148530" y="1923692"/>
                    <a:pt x="157478" y="2480796"/>
                  </a:cubicBezTo>
                  <a:cubicBezTo>
                    <a:pt x="109475" y="2481035"/>
                    <a:pt x="74482" y="2481406"/>
                    <a:pt x="18170" y="2481592"/>
                  </a:cubicBezTo>
                  <a:cubicBezTo>
                    <a:pt x="18250" y="2514319"/>
                    <a:pt x="1443" y="2506516"/>
                    <a:pt x="111015" y="2505799"/>
                  </a:cubicBezTo>
                  <a:cubicBezTo>
                    <a:pt x="177204" y="2505348"/>
                    <a:pt x="157796" y="2448653"/>
                    <a:pt x="164460" y="2873680"/>
                  </a:cubicBezTo>
                  <a:cubicBezTo>
                    <a:pt x="166584" y="3009154"/>
                    <a:pt x="181479" y="2985982"/>
                    <a:pt x="110776" y="2987309"/>
                  </a:cubicBezTo>
                  <a:cubicBezTo>
                    <a:pt x="3196" y="2989327"/>
                    <a:pt x="19789" y="2980090"/>
                    <a:pt x="19949" y="3013268"/>
                  </a:cubicBezTo>
                  <a:cubicBezTo>
                    <a:pt x="85235" y="3012790"/>
                    <a:pt x="112502" y="3011782"/>
                    <a:pt x="167381" y="3011065"/>
                  </a:cubicBezTo>
                  <a:cubicBezTo>
                    <a:pt x="173673" y="3232165"/>
                    <a:pt x="171443" y="3130905"/>
                    <a:pt x="176461" y="3494274"/>
                  </a:cubicBezTo>
                  <a:cubicBezTo>
                    <a:pt x="123759" y="3495044"/>
                    <a:pt x="88448" y="3496610"/>
                    <a:pt x="23294" y="3497300"/>
                  </a:cubicBezTo>
                  <a:cubicBezTo>
                    <a:pt x="23560" y="3527612"/>
                    <a:pt x="5745" y="3522993"/>
                    <a:pt x="111175" y="3520313"/>
                  </a:cubicBezTo>
                  <a:cubicBezTo>
                    <a:pt x="200621" y="3518136"/>
                    <a:pt x="176514" y="3444507"/>
                    <a:pt x="184373" y="4001690"/>
                  </a:cubicBezTo>
                  <a:cubicBezTo>
                    <a:pt x="119086" y="4001371"/>
                    <a:pt x="99705" y="4000841"/>
                    <a:pt x="29719" y="4000575"/>
                  </a:cubicBezTo>
                  <a:cubicBezTo>
                    <a:pt x="30224" y="4033196"/>
                    <a:pt x="15064" y="4024915"/>
                    <a:pt x="110829" y="4025844"/>
                  </a:cubicBezTo>
                  <a:cubicBezTo>
                    <a:pt x="203542" y="4026693"/>
                    <a:pt x="184771" y="4003230"/>
                    <a:pt x="185780" y="4141012"/>
                  </a:cubicBezTo>
                  <a:cubicBezTo>
                    <a:pt x="189019" y="4584009"/>
                    <a:pt x="225844" y="4509982"/>
                    <a:pt x="110936" y="4510274"/>
                  </a:cubicBezTo>
                  <a:cubicBezTo>
                    <a:pt x="27356" y="4510407"/>
                    <a:pt x="40021" y="4502205"/>
                    <a:pt x="40844" y="4535038"/>
                  </a:cubicBezTo>
                  <a:cubicBezTo>
                    <a:pt x="83217" y="4534985"/>
                    <a:pt x="121821" y="4534879"/>
                    <a:pt x="191993" y="4534799"/>
                  </a:cubicBezTo>
                  <a:cubicBezTo>
                    <a:pt x="204577" y="5114279"/>
                    <a:pt x="216127" y="5018698"/>
                    <a:pt x="111042" y="5017716"/>
                  </a:cubicBezTo>
                  <a:cubicBezTo>
                    <a:pt x="42384" y="5017079"/>
                    <a:pt x="53667" y="5010948"/>
                    <a:pt x="54570" y="5041897"/>
                  </a:cubicBezTo>
                  <a:cubicBezTo>
                    <a:pt x="108201" y="5042242"/>
                    <a:pt x="136928" y="5042746"/>
                    <a:pt x="197382" y="5042985"/>
                  </a:cubicBezTo>
                  <a:cubicBezTo>
                    <a:pt x="197409" y="5043994"/>
                    <a:pt x="203170" y="5280356"/>
                    <a:pt x="208029" y="5526274"/>
                  </a:cubicBezTo>
                  <a:cubicBezTo>
                    <a:pt x="143725" y="5525769"/>
                    <a:pt x="116086" y="5524601"/>
                    <a:pt x="66040" y="5523752"/>
                  </a:cubicBezTo>
                  <a:cubicBezTo>
                    <a:pt x="66597" y="5554940"/>
                    <a:pt x="57464" y="5548171"/>
                    <a:pt x="110723" y="5549366"/>
                  </a:cubicBezTo>
                  <a:cubicBezTo>
                    <a:pt x="235588" y="5552232"/>
                    <a:pt x="207949" y="5462147"/>
                    <a:pt x="216976" y="6033875"/>
                  </a:cubicBezTo>
                  <a:cubicBezTo>
                    <a:pt x="155433" y="6033743"/>
                    <a:pt x="131671" y="6033424"/>
                    <a:pt x="73288" y="6033106"/>
                  </a:cubicBezTo>
                  <a:cubicBezTo>
                    <a:pt x="73633" y="6064214"/>
                    <a:pt x="66066" y="6057737"/>
                    <a:pt x="110856" y="6058029"/>
                  </a:cubicBezTo>
                  <a:cubicBezTo>
                    <a:pt x="258500" y="6059038"/>
                    <a:pt x="211348" y="5984347"/>
                    <a:pt x="219578" y="6495611"/>
                  </a:cubicBezTo>
                  <a:cubicBezTo>
                    <a:pt x="220428" y="6550979"/>
                    <a:pt x="246872" y="6537124"/>
                    <a:pt x="77403" y="6537178"/>
                  </a:cubicBezTo>
                  <a:cubicBezTo>
                    <a:pt x="77589" y="6570037"/>
                    <a:pt x="51623" y="6561809"/>
                    <a:pt x="220614" y="6561782"/>
                  </a:cubicBezTo>
                  <a:cubicBezTo>
                    <a:pt x="220667" y="6564357"/>
                    <a:pt x="226348" y="6919550"/>
                    <a:pt x="229402" y="7048734"/>
                  </a:cubicBezTo>
                  <a:cubicBezTo>
                    <a:pt x="158248" y="7048362"/>
                    <a:pt x="121556" y="7047008"/>
                    <a:pt x="79394" y="7046106"/>
                  </a:cubicBezTo>
                  <a:cubicBezTo>
                    <a:pt x="79474" y="7075754"/>
                    <a:pt x="49233" y="7072490"/>
                    <a:pt x="229986" y="7073392"/>
                  </a:cubicBezTo>
                  <a:cubicBezTo>
                    <a:pt x="230039" y="7075754"/>
                    <a:pt x="239464" y="7552354"/>
                    <a:pt x="239491" y="7554291"/>
                  </a:cubicBezTo>
                  <a:cubicBezTo>
                    <a:pt x="161327" y="7554424"/>
                    <a:pt x="126574" y="7555008"/>
                    <a:pt x="80509" y="7555433"/>
                  </a:cubicBezTo>
                  <a:cubicBezTo>
                    <a:pt x="80562" y="7586435"/>
                    <a:pt x="74350" y="7580171"/>
                    <a:pt x="111068" y="7579773"/>
                  </a:cubicBezTo>
                  <a:cubicBezTo>
                    <a:pt x="254013" y="7578233"/>
                    <a:pt x="239889" y="7577835"/>
                    <a:pt x="239969" y="7582507"/>
                  </a:cubicBezTo>
                  <a:cubicBezTo>
                    <a:pt x="242570" y="7748239"/>
                    <a:pt x="247535" y="7916731"/>
                    <a:pt x="248119" y="8059584"/>
                  </a:cubicBezTo>
                  <a:cubicBezTo>
                    <a:pt x="49154" y="8059770"/>
                    <a:pt x="81784" y="8054647"/>
                    <a:pt x="81890" y="8085357"/>
                  </a:cubicBezTo>
                  <a:cubicBezTo>
                    <a:pt x="129414" y="8084932"/>
                    <a:pt x="163823" y="8084322"/>
                    <a:pt x="248199" y="8084215"/>
                  </a:cubicBezTo>
                  <a:cubicBezTo>
                    <a:pt x="248597" y="8387254"/>
                    <a:pt x="252394" y="8424758"/>
                    <a:pt x="255713" y="8565195"/>
                  </a:cubicBezTo>
                  <a:cubicBezTo>
                    <a:pt x="170726" y="8565275"/>
                    <a:pt x="135707" y="8566044"/>
                    <a:pt x="84651" y="8566735"/>
                  </a:cubicBezTo>
                  <a:cubicBezTo>
                    <a:pt x="84890" y="8596356"/>
                    <a:pt x="78173" y="8591498"/>
                    <a:pt x="111095" y="8591021"/>
                  </a:cubicBezTo>
                  <a:cubicBezTo>
                    <a:pt x="300795" y="8588207"/>
                    <a:pt x="252022" y="8500989"/>
                    <a:pt x="260306" y="9032080"/>
                  </a:cubicBezTo>
                  <a:cubicBezTo>
                    <a:pt x="261209" y="9090102"/>
                    <a:pt x="289590" y="9075610"/>
                    <a:pt x="110909" y="9076115"/>
                  </a:cubicBezTo>
                  <a:cubicBezTo>
                    <a:pt x="85660" y="9076167"/>
                    <a:pt x="89988" y="9069824"/>
                    <a:pt x="90439" y="9100852"/>
                  </a:cubicBezTo>
                  <a:cubicBezTo>
                    <a:pt x="134937" y="9100773"/>
                    <a:pt x="166266" y="9100587"/>
                    <a:pt x="261341" y="9100587"/>
                  </a:cubicBezTo>
                  <a:cubicBezTo>
                    <a:pt x="262695" y="9198423"/>
                    <a:pt x="264129" y="9383717"/>
                    <a:pt x="268589" y="9579894"/>
                  </a:cubicBezTo>
                  <a:cubicBezTo>
                    <a:pt x="185249" y="9579921"/>
                    <a:pt x="152300" y="9580717"/>
                    <a:pt x="99493" y="9581779"/>
                  </a:cubicBezTo>
                  <a:cubicBezTo>
                    <a:pt x="100316" y="9616550"/>
                    <a:pt x="73420" y="9604552"/>
                    <a:pt x="269094" y="9604526"/>
                  </a:cubicBezTo>
                  <a:cubicBezTo>
                    <a:pt x="269147" y="9606517"/>
                    <a:pt x="278546" y="10088478"/>
                    <a:pt x="278599" y="10090681"/>
                  </a:cubicBezTo>
                  <a:cubicBezTo>
                    <a:pt x="208002" y="10090761"/>
                    <a:pt x="168496" y="10090123"/>
                    <a:pt x="113936" y="10088876"/>
                  </a:cubicBezTo>
                  <a:cubicBezTo>
                    <a:pt x="114945" y="10119532"/>
                    <a:pt x="87757" y="10115339"/>
                    <a:pt x="270182" y="10115339"/>
                  </a:cubicBezTo>
                  <a:cubicBezTo>
                    <a:pt x="280617" y="10115339"/>
                    <a:pt x="278997" y="10114251"/>
                    <a:pt x="279050" y="10118763"/>
                  </a:cubicBezTo>
                  <a:cubicBezTo>
                    <a:pt x="287334" y="10656199"/>
                    <a:pt x="292272" y="10598389"/>
                    <a:pt x="270182" y="10598389"/>
                  </a:cubicBezTo>
                  <a:cubicBezTo>
                    <a:pt x="106900" y="10598389"/>
                    <a:pt x="130609" y="10591381"/>
                    <a:pt x="131671" y="10623206"/>
                  </a:cubicBezTo>
                  <a:cubicBezTo>
                    <a:pt x="172797" y="10623100"/>
                    <a:pt x="209834" y="10623047"/>
                    <a:pt x="286856" y="10623047"/>
                  </a:cubicBezTo>
                  <a:cubicBezTo>
                    <a:pt x="294635" y="10960829"/>
                    <a:pt x="292458" y="10963828"/>
                    <a:pt x="293759" y="11101824"/>
                  </a:cubicBezTo>
                  <a:cubicBezTo>
                    <a:pt x="230703" y="11101637"/>
                    <a:pt x="184984" y="11102089"/>
                    <a:pt x="147601" y="11102752"/>
                  </a:cubicBezTo>
                  <a:cubicBezTo>
                    <a:pt x="148690" y="11135187"/>
                    <a:pt x="127131" y="11126429"/>
                    <a:pt x="270209" y="11126429"/>
                  </a:cubicBezTo>
                  <a:cubicBezTo>
                    <a:pt x="302919" y="11126429"/>
                    <a:pt x="293414" y="11070822"/>
                    <a:pt x="301193" y="11568470"/>
                  </a:cubicBezTo>
                  <a:cubicBezTo>
                    <a:pt x="302042" y="11621130"/>
                    <a:pt x="310114" y="11612132"/>
                    <a:pt x="270209" y="11612132"/>
                  </a:cubicBezTo>
                  <a:cubicBezTo>
                    <a:pt x="143459" y="11612132"/>
                    <a:pt x="164195" y="11602524"/>
                    <a:pt x="165310" y="11636101"/>
                  </a:cubicBezTo>
                  <a:cubicBezTo>
                    <a:pt x="210179" y="11636764"/>
                    <a:pt x="257014" y="11636870"/>
                    <a:pt x="302334" y="11636737"/>
                  </a:cubicBezTo>
                  <a:cubicBezTo>
                    <a:pt x="311494" y="12195142"/>
                    <a:pt x="324530" y="12120610"/>
                    <a:pt x="270209" y="12120610"/>
                  </a:cubicBezTo>
                  <a:cubicBezTo>
                    <a:pt x="164699" y="12120610"/>
                    <a:pt x="181134" y="12112594"/>
                    <a:pt x="182196" y="12145295"/>
                  </a:cubicBezTo>
                  <a:cubicBezTo>
                    <a:pt x="226879" y="12145215"/>
                    <a:pt x="266041" y="12145241"/>
                    <a:pt x="308892" y="12145241"/>
                  </a:cubicBezTo>
                  <a:cubicBezTo>
                    <a:pt x="309237" y="12231824"/>
                    <a:pt x="311043" y="12337278"/>
                    <a:pt x="313114" y="12455233"/>
                  </a:cubicBezTo>
                  <a:cubicBezTo>
                    <a:pt x="346806" y="12454968"/>
                    <a:pt x="332070" y="12495127"/>
                    <a:pt x="330637" y="12145241"/>
                  </a:cubicBezTo>
                  <a:lnTo>
                    <a:pt x="750923" y="12145268"/>
                  </a:lnTo>
                  <a:cubicBezTo>
                    <a:pt x="752728" y="12273682"/>
                    <a:pt x="753870" y="12361193"/>
                    <a:pt x="757030" y="12451703"/>
                  </a:cubicBezTo>
                  <a:cubicBezTo>
                    <a:pt x="788890" y="12451438"/>
                    <a:pt x="777500" y="12493216"/>
                    <a:pt x="772694" y="12145268"/>
                  </a:cubicBezTo>
                  <a:cubicBezTo>
                    <a:pt x="1130668" y="12145295"/>
                    <a:pt x="1033468" y="12142110"/>
                    <a:pt x="1194733" y="12141526"/>
                  </a:cubicBezTo>
                  <a:cubicBezTo>
                    <a:pt x="1197547" y="12258340"/>
                    <a:pt x="1197839" y="12322096"/>
                    <a:pt x="1200494" y="12448199"/>
                  </a:cubicBezTo>
                  <a:cubicBezTo>
                    <a:pt x="1229619" y="12447960"/>
                    <a:pt x="1222265" y="12472353"/>
                    <a:pt x="1219451" y="12293508"/>
                  </a:cubicBezTo>
                  <a:cubicBezTo>
                    <a:pt x="1216769" y="12123556"/>
                    <a:pt x="1213105" y="12141472"/>
                    <a:pt x="1225132" y="12141472"/>
                  </a:cubicBezTo>
                  <a:cubicBezTo>
                    <a:pt x="1379866" y="12141472"/>
                    <a:pt x="1382972" y="12144100"/>
                    <a:pt x="1543414" y="12144100"/>
                  </a:cubicBezTo>
                  <a:cubicBezTo>
                    <a:pt x="1662358" y="12144127"/>
                    <a:pt x="1635436" y="12113975"/>
                    <a:pt x="1638250" y="12293986"/>
                  </a:cubicBezTo>
                  <a:cubicBezTo>
                    <a:pt x="1640958" y="12467655"/>
                    <a:pt x="1635728" y="12444829"/>
                    <a:pt x="1663606" y="12444590"/>
                  </a:cubicBezTo>
                  <a:cubicBezTo>
                    <a:pt x="1660393" y="12350576"/>
                    <a:pt x="1658694" y="12230735"/>
                    <a:pt x="1658667" y="12144127"/>
                  </a:cubicBezTo>
                  <a:cubicBezTo>
                    <a:pt x="1835915" y="12144180"/>
                    <a:pt x="1919574" y="12144419"/>
                    <a:pt x="2021128" y="12143596"/>
                  </a:cubicBezTo>
                  <a:cubicBezTo>
                    <a:pt x="2093105" y="12143012"/>
                    <a:pt x="2077652" y="12113152"/>
                    <a:pt x="2080467" y="12293960"/>
                  </a:cubicBezTo>
                  <a:cubicBezTo>
                    <a:pt x="2083122" y="12463674"/>
                    <a:pt x="2075794" y="12441351"/>
                    <a:pt x="2104681" y="12441139"/>
                  </a:cubicBezTo>
                  <a:cubicBezTo>
                    <a:pt x="2102822" y="12336269"/>
                    <a:pt x="2101176" y="12230284"/>
                    <a:pt x="2099981" y="12143091"/>
                  </a:cubicBezTo>
                  <a:cubicBezTo>
                    <a:pt x="2226890" y="12142614"/>
                    <a:pt x="2328736" y="12143410"/>
                    <a:pt x="2522471" y="12143330"/>
                  </a:cubicBezTo>
                  <a:cubicBezTo>
                    <a:pt x="2522869" y="12235672"/>
                    <a:pt x="2524861" y="12355645"/>
                    <a:pt x="2526852" y="12437875"/>
                  </a:cubicBezTo>
                  <a:cubicBezTo>
                    <a:pt x="2560730" y="12437636"/>
                    <a:pt x="2545570" y="12476043"/>
                    <a:pt x="2544242" y="12143278"/>
                  </a:cubicBezTo>
                  <a:cubicBezTo>
                    <a:pt x="2546207" y="12143278"/>
                    <a:pt x="2961475" y="12141446"/>
                    <a:pt x="2963599" y="12141420"/>
                  </a:cubicBezTo>
                  <a:cubicBezTo>
                    <a:pt x="2966334" y="12286741"/>
                    <a:pt x="2966520" y="12332208"/>
                    <a:pt x="2968856" y="12434424"/>
                  </a:cubicBezTo>
                  <a:cubicBezTo>
                    <a:pt x="2999150" y="12434212"/>
                    <a:pt x="2991530" y="12476521"/>
                    <a:pt x="2985397" y="12141287"/>
                  </a:cubicBezTo>
                  <a:cubicBezTo>
                    <a:pt x="3281987" y="12139270"/>
                    <a:pt x="3257720" y="12143145"/>
                    <a:pt x="3408497" y="12143861"/>
                  </a:cubicBezTo>
                  <a:cubicBezTo>
                    <a:pt x="3411471" y="12234585"/>
                    <a:pt x="3413117" y="12345772"/>
                    <a:pt x="3413542" y="12431000"/>
                  </a:cubicBezTo>
                  <a:cubicBezTo>
                    <a:pt x="3441817" y="12430788"/>
                    <a:pt x="3436295" y="12453641"/>
                    <a:pt x="3433800" y="12293508"/>
                  </a:cubicBezTo>
                  <a:cubicBezTo>
                    <a:pt x="3431091" y="12121220"/>
                    <a:pt x="3421321" y="12143994"/>
                    <a:pt x="3453977" y="12143994"/>
                  </a:cubicBezTo>
                  <a:cubicBezTo>
                    <a:pt x="3740160" y="12144233"/>
                    <a:pt x="3788879" y="12144366"/>
                    <a:pt x="3850714" y="12144100"/>
                  </a:cubicBezTo>
                  <a:cubicBezTo>
                    <a:pt x="3852626" y="12264365"/>
                    <a:pt x="3854059" y="12345161"/>
                    <a:pt x="3854829" y="12427629"/>
                  </a:cubicBezTo>
                  <a:cubicBezTo>
                    <a:pt x="3883105" y="12427417"/>
                    <a:pt x="3877290" y="12450005"/>
                    <a:pt x="3874848" y="12293508"/>
                  </a:cubicBezTo>
                  <a:cubicBezTo>
                    <a:pt x="3872060" y="12118062"/>
                    <a:pt x="3852679" y="12144259"/>
                    <a:pt x="3931824" y="12143517"/>
                  </a:cubicBezTo>
                  <a:cubicBezTo>
                    <a:pt x="4083876" y="12142083"/>
                    <a:pt x="4170853" y="12142720"/>
                    <a:pt x="4250132" y="12143888"/>
                  </a:cubicBezTo>
                  <a:cubicBezTo>
                    <a:pt x="4305568" y="12144711"/>
                    <a:pt x="4290966" y="12116363"/>
                    <a:pt x="4293754" y="12293986"/>
                  </a:cubicBezTo>
                  <a:cubicBezTo>
                    <a:pt x="4296143" y="12446607"/>
                    <a:pt x="4290249" y="12424284"/>
                    <a:pt x="4318127" y="12424072"/>
                  </a:cubicBezTo>
                  <a:cubicBezTo>
                    <a:pt x="4316162" y="12348691"/>
                    <a:pt x="4314197" y="12235088"/>
                    <a:pt x="4314250" y="12144684"/>
                  </a:cubicBezTo>
                  <a:cubicBezTo>
                    <a:pt x="4559864" y="12146887"/>
                    <a:pt x="4541385" y="12140836"/>
                    <a:pt x="4733687" y="12140836"/>
                  </a:cubicBezTo>
                  <a:cubicBezTo>
                    <a:pt x="4734059" y="12229886"/>
                    <a:pt x="4735917" y="12344683"/>
                    <a:pt x="4737696" y="12420860"/>
                  </a:cubicBezTo>
                  <a:cubicBezTo>
                    <a:pt x="4770990" y="12420595"/>
                    <a:pt x="4756759" y="12459427"/>
                    <a:pt x="4755458" y="12140862"/>
                  </a:cubicBezTo>
                  <a:cubicBezTo>
                    <a:pt x="4796770" y="12140915"/>
                    <a:pt x="4624142" y="12140172"/>
                    <a:pt x="5178452" y="12142852"/>
                  </a:cubicBezTo>
                  <a:cubicBezTo>
                    <a:pt x="5180045" y="12221233"/>
                    <a:pt x="5182037" y="12337517"/>
                    <a:pt x="5182621" y="12417463"/>
                  </a:cubicBezTo>
                  <a:cubicBezTo>
                    <a:pt x="5211056" y="12417251"/>
                    <a:pt x="5205135" y="12438750"/>
                    <a:pt x="5202878" y="12293535"/>
                  </a:cubicBezTo>
                  <a:cubicBezTo>
                    <a:pt x="5200277" y="12126263"/>
                    <a:pt x="5197754" y="12142959"/>
                    <a:pt x="5205613" y="12142985"/>
                  </a:cubicBezTo>
                  <a:cubicBezTo>
                    <a:pt x="5705735" y="12145666"/>
                    <a:pt x="5619899" y="12096509"/>
                    <a:pt x="5623058" y="12293960"/>
                  </a:cubicBezTo>
                  <a:cubicBezTo>
                    <a:pt x="5625236" y="12434132"/>
                    <a:pt x="5618412" y="12414118"/>
                    <a:pt x="5646900" y="12413906"/>
                  </a:cubicBezTo>
                  <a:cubicBezTo>
                    <a:pt x="5644644" y="12297491"/>
                    <a:pt x="5644458" y="12254810"/>
                    <a:pt x="5642015" y="12141552"/>
                  </a:cubicBezTo>
                  <a:cubicBezTo>
                    <a:pt x="5842468" y="12141048"/>
                    <a:pt x="5832618" y="12144631"/>
                    <a:pt x="6062567" y="12144100"/>
                  </a:cubicBezTo>
                  <a:cubicBezTo>
                    <a:pt x="6065169" y="12261684"/>
                    <a:pt x="6065222" y="12303648"/>
                    <a:pt x="6067426" y="12410668"/>
                  </a:cubicBezTo>
                  <a:cubicBezTo>
                    <a:pt x="6096126" y="12410456"/>
                    <a:pt x="6089303" y="12430098"/>
                    <a:pt x="6087099" y="12293535"/>
                  </a:cubicBezTo>
                  <a:cubicBezTo>
                    <a:pt x="6084311" y="12114027"/>
                    <a:pt x="6064001" y="12144286"/>
                    <a:pt x="6161094" y="12143649"/>
                  </a:cubicBezTo>
                  <a:cubicBezTo>
                    <a:pt x="6255293" y="12143012"/>
                    <a:pt x="6332288" y="12142746"/>
                    <a:pt x="6479561" y="12143543"/>
                  </a:cubicBezTo>
                  <a:cubicBezTo>
                    <a:pt x="6515111" y="12143729"/>
                    <a:pt x="6505182" y="12116921"/>
                    <a:pt x="6507996" y="12293986"/>
                  </a:cubicBezTo>
                  <a:cubicBezTo>
                    <a:pt x="6510200" y="12429938"/>
                    <a:pt x="6502580" y="12407350"/>
                    <a:pt x="6531572" y="12407138"/>
                  </a:cubicBezTo>
                  <a:cubicBezTo>
                    <a:pt x="6530059" y="12314186"/>
                    <a:pt x="6528652" y="12233417"/>
                    <a:pt x="6527723" y="12143782"/>
                  </a:cubicBezTo>
                  <a:cubicBezTo>
                    <a:pt x="6834348" y="12144976"/>
                    <a:pt x="6750769" y="12141366"/>
                    <a:pt x="6947399" y="12141207"/>
                  </a:cubicBezTo>
                  <a:cubicBezTo>
                    <a:pt x="6951328" y="12444723"/>
                    <a:pt x="6943097" y="12403953"/>
                    <a:pt x="6973365" y="12403714"/>
                  </a:cubicBezTo>
                  <a:cubicBezTo>
                    <a:pt x="6971691" y="12325997"/>
                    <a:pt x="6970205" y="12219853"/>
                    <a:pt x="6969196" y="12141207"/>
                  </a:cubicBezTo>
                  <a:cubicBezTo>
                    <a:pt x="7108424" y="12141260"/>
                    <a:pt x="7081422" y="12142401"/>
                    <a:pt x="7390199" y="12142295"/>
                  </a:cubicBezTo>
                  <a:cubicBezTo>
                    <a:pt x="7394713" y="12440157"/>
                    <a:pt x="7385154" y="12400369"/>
                    <a:pt x="7416058" y="12400104"/>
                  </a:cubicBezTo>
                  <a:cubicBezTo>
                    <a:pt x="7414546" y="12320450"/>
                    <a:pt x="7413590" y="12252235"/>
                    <a:pt x="7411943" y="12142268"/>
                  </a:cubicBezTo>
                  <a:cubicBezTo>
                    <a:pt x="7620627" y="12142189"/>
                    <a:pt x="7668443" y="12142295"/>
                    <a:pt x="7754226" y="12141844"/>
                  </a:cubicBezTo>
                  <a:cubicBezTo>
                    <a:pt x="7852939" y="12141313"/>
                    <a:pt x="7829814" y="12111028"/>
                    <a:pt x="7832655" y="12294040"/>
                  </a:cubicBezTo>
                  <a:cubicBezTo>
                    <a:pt x="7834540" y="12415393"/>
                    <a:pt x="7827664" y="12396627"/>
                    <a:pt x="7856284" y="12396388"/>
                  </a:cubicBezTo>
                  <a:cubicBezTo>
                    <a:pt x="7849885" y="12101393"/>
                    <a:pt x="7835389" y="12141499"/>
                    <a:pt x="7913658" y="12141499"/>
                  </a:cubicBezTo>
                  <a:close/>
                  <a:moveTo>
                    <a:pt x="7803052" y="10118869"/>
                  </a:moveTo>
                  <a:cubicBezTo>
                    <a:pt x="7811521" y="10673239"/>
                    <a:pt x="7827477" y="10597513"/>
                    <a:pt x="7754252" y="10597009"/>
                  </a:cubicBezTo>
                  <a:cubicBezTo>
                    <a:pt x="7311638" y="10594009"/>
                    <a:pt x="7387173" y="10626391"/>
                    <a:pt x="7384915" y="10480911"/>
                  </a:cubicBezTo>
                  <a:cubicBezTo>
                    <a:pt x="7378040" y="10040754"/>
                    <a:pt x="7358604" y="10113189"/>
                    <a:pt x="7435149" y="10114649"/>
                  </a:cubicBezTo>
                  <a:cubicBezTo>
                    <a:pt x="7706993" y="10119771"/>
                    <a:pt x="7802919" y="10111384"/>
                    <a:pt x="7803052" y="10118869"/>
                  </a:cubicBezTo>
                  <a:close/>
                  <a:moveTo>
                    <a:pt x="7802574" y="10091026"/>
                  </a:moveTo>
                  <a:cubicBezTo>
                    <a:pt x="7440166" y="10091902"/>
                    <a:pt x="7573713" y="10091584"/>
                    <a:pt x="7379658" y="10089089"/>
                  </a:cubicBezTo>
                  <a:cubicBezTo>
                    <a:pt x="7377694" y="9949899"/>
                    <a:pt x="7379128" y="9774585"/>
                    <a:pt x="7372835" y="9604632"/>
                  </a:cubicBezTo>
                  <a:cubicBezTo>
                    <a:pt x="7741137" y="9604817"/>
                    <a:pt x="7633530" y="9604526"/>
                    <a:pt x="7793281" y="9606835"/>
                  </a:cubicBezTo>
                  <a:cubicBezTo>
                    <a:pt x="7794316" y="9839454"/>
                    <a:pt x="7799892" y="9937052"/>
                    <a:pt x="7802574" y="10091026"/>
                  </a:cubicBezTo>
                  <a:close/>
                  <a:moveTo>
                    <a:pt x="7793202" y="9582124"/>
                  </a:moveTo>
                  <a:cubicBezTo>
                    <a:pt x="7354410" y="9575541"/>
                    <a:pt x="7372145" y="9586344"/>
                    <a:pt x="7371720" y="9574612"/>
                  </a:cubicBezTo>
                  <a:cubicBezTo>
                    <a:pt x="7366835" y="9450525"/>
                    <a:pt x="7365508" y="9340957"/>
                    <a:pt x="7364950" y="9212942"/>
                  </a:cubicBezTo>
                  <a:cubicBezTo>
                    <a:pt x="7364366" y="9075982"/>
                    <a:pt x="7345197" y="9099021"/>
                    <a:pt x="7435307" y="9098782"/>
                  </a:cubicBezTo>
                  <a:cubicBezTo>
                    <a:pt x="7563066" y="9098436"/>
                    <a:pt x="7652885" y="9098224"/>
                    <a:pt x="7754040" y="9099843"/>
                  </a:cubicBezTo>
                  <a:cubicBezTo>
                    <a:pt x="7797343" y="9100560"/>
                    <a:pt x="7790971" y="9032638"/>
                    <a:pt x="7793202" y="9582124"/>
                  </a:cubicBezTo>
                  <a:close/>
                  <a:moveTo>
                    <a:pt x="3399762" y="10118445"/>
                  </a:moveTo>
                  <a:cubicBezTo>
                    <a:pt x="3399630" y="10111013"/>
                    <a:pt x="3350937" y="10109341"/>
                    <a:pt x="3819783" y="10112048"/>
                  </a:cubicBezTo>
                  <a:cubicBezTo>
                    <a:pt x="3822996" y="10297926"/>
                    <a:pt x="3820128" y="10380261"/>
                    <a:pt x="3825651" y="10596876"/>
                  </a:cubicBezTo>
                  <a:cubicBezTo>
                    <a:pt x="3589250" y="10597088"/>
                    <a:pt x="3535008" y="10600273"/>
                    <a:pt x="3403426" y="10599079"/>
                  </a:cubicBezTo>
                  <a:cubicBezTo>
                    <a:pt x="3397506" y="10267190"/>
                    <a:pt x="3402922" y="10321124"/>
                    <a:pt x="3399762" y="10118445"/>
                  </a:cubicBezTo>
                  <a:close/>
                  <a:moveTo>
                    <a:pt x="735471" y="9608056"/>
                  </a:moveTo>
                  <a:cubicBezTo>
                    <a:pt x="1165873" y="9608056"/>
                    <a:pt x="971182" y="9606835"/>
                    <a:pt x="1154987" y="9605507"/>
                  </a:cubicBezTo>
                  <a:cubicBezTo>
                    <a:pt x="1155359" y="9709183"/>
                    <a:pt x="1156952" y="9757199"/>
                    <a:pt x="1159023" y="9937742"/>
                  </a:cubicBezTo>
                  <a:cubicBezTo>
                    <a:pt x="1161333" y="10138988"/>
                    <a:pt x="1246452" y="10085027"/>
                    <a:pt x="747578" y="10087734"/>
                  </a:cubicBezTo>
                  <a:cubicBezTo>
                    <a:pt x="728940" y="10087840"/>
                    <a:pt x="749410" y="10071278"/>
                    <a:pt x="735471" y="9608056"/>
                  </a:cubicBezTo>
                  <a:close/>
                  <a:moveTo>
                    <a:pt x="712532" y="8084535"/>
                  </a:moveTo>
                  <a:cubicBezTo>
                    <a:pt x="894532" y="8087242"/>
                    <a:pt x="843583" y="8086737"/>
                    <a:pt x="1130030" y="8085835"/>
                  </a:cubicBezTo>
                  <a:cubicBezTo>
                    <a:pt x="1140411" y="8586482"/>
                    <a:pt x="1126924" y="8000288"/>
                    <a:pt x="1140411" y="8565938"/>
                  </a:cubicBezTo>
                  <a:cubicBezTo>
                    <a:pt x="989342" y="8567928"/>
                    <a:pt x="1081895" y="8570610"/>
                    <a:pt x="717523" y="8568858"/>
                  </a:cubicBezTo>
                  <a:cubicBezTo>
                    <a:pt x="716567" y="8385448"/>
                    <a:pt x="720523" y="8523231"/>
                    <a:pt x="712532" y="8084535"/>
                  </a:cubicBezTo>
                  <a:close/>
                  <a:moveTo>
                    <a:pt x="682716" y="6133039"/>
                  </a:moveTo>
                  <a:cubicBezTo>
                    <a:pt x="681123" y="6030266"/>
                    <a:pt x="613208" y="6059436"/>
                    <a:pt x="1065992" y="6056384"/>
                  </a:cubicBezTo>
                  <a:cubicBezTo>
                    <a:pt x="1116171" y="6056065"/>
                    <a:pt x="1096923" y="5990239"/>
                    <a:pt x="1104834" y="6495797"/>
                  </a:cubicBezTo>
                  <a:cubicBezTo>
                    <a:pt x="1105684" y="6548404"/>
                    <a:pt x="1163669" y="6541982"/>
                    <a:pt x="747684" y="6537523"/>
                  </a:cubicBezTo>
                  <a:cubicBezTo>
                    <a:pt x="659458" y="6536540"/>
                    <a:pt x="690044" y="6601464"/>
                    <a:pt x="682716" y="6133039"/>
                  </a:cubicBezTo>
                  <a:close/>
                  <a:moveTo>
                    <a:pt x="641484" y="3597711"/>
                  </a:moveTo>
                  <a:cubicBezTo>
                    <a:pt x="639971" y="3500883"/>
                    <a:pt x="562418" y="3517446"/>
                    <a:pt x="1060708" y="3521427"/>
                  </a:cubicBezTo>
                  <a:cubicBezTo>
                    <a:pt x="1069417" y="4039168"/>
                    <a:pt x="1068541" y="4003999"/>
                    <a:pt x="1066151" y="4003946"/>
                  </a:cubicBezTo>
                  <a:cubicBezTo>
                    <a:pt x="585703" y="3994258"/>
                    <a:pt x="645334" y="4033355"/>
                    <a:pt x="644166" y="3959859"/>
                  </a:cubicBezTo>
                  <a:cubicBezTo>
                    <a:pt x="641378" y="3775786"/>
                    <a:pt x="644351" y="3776821"/>
                    <a:pt x="641484" y="3597711"/>
                  </a:cubicBezTo>
                  <a:close/>
                  <a:moveTo>
                    <a:pt x="1046079" y="2505746"/>
                  </a:moveTo>
                  <a:cubicBezTo>
                    <a:pt x="1046637" y="2540384"/>
                    <a:pt x="1052770" y="2987017"/>
                    <a:pt x="1052770" y="2988902"/>
                  </a:cubicBezTo>
                  <a:cubicBezTo>
                    <a:pt x="549993" y="2979798"/>
                    <a:pt x="633652" y="3029141"/>
                    <a:pt x="631236" y="2873388"/>
                  </a:cubicBezTo>
                  <a:cubicBezTo>
                    <a:pt x="628395" y="2691837"/>
                    <a:pt x="625581" y="2692314"/>
                    <a:pt x="622740" y="2511506"/>
                  </a:cubicBezTo>
                  <a:cubicBezTo>
                    <a:pt x="622501" y="2496828"/>
                    <a:pt x="600703" y="2508931"/>
                    <a:pt x="1046079" y="2505746"/>
                  </a:cubicBezTo>
                  <a:close/>
                  <a:moveTo>
                    <a:pt x="622235" y="2479840"/>
                  </a:moveTo>
                  <a:cubicBezTo>
                    <a:pt x="618492" y="2245203"/>
                    <a:pt x="615253" y="2124275"/>
                    <a:pt x="615438" y="2000135"/>
                  </a:cubicBezTo>
                  <a:cubicBezTo>
                    <a:pt x="773730" y="2000268"/>
                    <a:pt x="765419" y="2001621"/>
                    <a:pt x="1036097" y="2001117"/>
                  </a:cubicBezTo>
                  <a:cubicBezTo>
                    <a:pt x="1036495" y="2239842"/>
                    <a:pt x="1042548" y="2306172"/>
                    <a:pt x="1045681" y="2481061"/>
                  </a:cubicBezTo>
                  <a:cubicBezTo>
                    <a:pt x="818599" y="2482760"/>
                    <a:pt x="764915" y="2480106"/>
                    <a:pt x="622235" y="2479840"/>
                  </a:cubicBezTo>
                  <a:close/>
                  <a:moveTo>
                    <a:pt x="1053035" y="3013560"/>
                  </a:moveTo>
                  <a:cubicBezTo>
                    <a:pt x="1055637" y="3263061"/>
                    <a:pt x="1057230" y="3320181"/>
                    <a:pt x="1060284" y="3496796"/>
                  </a:cubicBezTo>
                  <a:cubicBezTo>
                    <a:pt x="955438" y="3495973"/>
                    <a:pt x="851468" y="3496079"/>
                    <a:pt x="747551" y="3496637"/>
                  </a:cubicBezTo>
                  <a:cubicBezTo>
                    <a:pt x="611244" y="3497380"/>
                    <a:pt x="639732" y="3581467"/>
                    <a:pt x="633678" y="3054516"/>
                  </a:cubicBezTo>
                  <a:cubicBezTo>
                    <a:pt x="633041" y="2998511"/>
                    <a:pt x="565790" y="3005066"/>
                    <a:pt x="1053035" y="3013560"/>
                  </a:cubicBezTo>
                  <a:close/>
                  <a:moveTo>
                    <a:pt x="4588193" y="2873840"/>
                  </a:moveTo>
                  <a:cubicBezTo>
                    <a:pt x="4590556" y="3024814"/>
                    <a:pt x="4660993" y="2982319"/>
                    <a:pt x="4250158" y="2987256"/>
                  </a:cubicBezTo>
                  <a:cubicBezTo>
                    <a:pt x="4151605" y="2988451"/>
                    <a:pt x="4172924" y="3010614"/>
                    <a:pt x="4170774" y="2873362"/>
                  </a:cubicBezTo>
                  <a:cubicBezTo>
                    <a:pt x="4167933" y="2692129"/>
                    <a:pt x="4164721" y="2691996"/>
                    <a:pt x="4161906" y="2511479"/>
                  </a:cubicBezTo>
                  <a:cubicBezTo>
                    <a:pt x="4161694" y="2497996"/>
                    <a:pt x="4135861" y="2510895"/>
                    <a:pt x="4568812" y="2506224"/>
                  </a:cubicBezTo>
                  <a:cubicBezTo>
                    <a:pt x="4599291" y="2505905"/>
                    <a:pt x="4581795" y="2465056"/>
                    <a:pt x="4588193" y="2873840"/>
                  </a:cubicBezTo>
                  <a:close/>
                  <a:moveTo>
                    <a:pt x="5032454" y="2987469"/>
                  </a:moveTo>
                  <a:cubicBezTo>
                    <a:pt x="4902731" y="2987416"/>
                    <a:pt x="5063411" y="2987283"/>
                    <a:pt x="4612168" y="2986566"/>
                  </a:cubicBezTo>
                  <a:cubicBezTo>
                    <a:pt x="4605796" y="2734093"/>
                    <a:pt x="4611238" y="2713840"/>
                    <a:pt x="4607946" y="2505826"/>
                  </a:cubicBezTo>
                  <a:cubicBezTo>
                    <a:pt x="4859056" y="2503463"/>
                    <a:pt x="5028763" y="2509462"/>
                    <a:pt x="5028790" y="2511798"/>
                  </a:cubicBezTo>
                  <a:cubicBezTo>
                    <a:pt x="5031923" y="2711372"/>
                    <a:pt x="5025578" y="2742135"/>
                    <a:pt x="5032454" y="2987469"/>
                  </a:cubicBezTo>
                  <a:close/>
                  <a:moveTo>
                    <a:pt x="6794630" y="2481486"/>
                  </a:moveTo>
                  <a:cubicBezTo>
                    <a:pt x="6287897" y="2481672"/>
                    <a:pt x="6375724" y="2509913"/>
                    <a:pt x="6374211" y="2330511"/>
                  </a:cubicBezTo>
                  <a:cubicBezTo>
                    <a:pt x="6373414" y="2222138"/>
                    <a:pt x="6371503" y="2100174"/>
                    <a:pt x="6369299" y="1999312"/>
                  </a:cubicBezTo>
                  <a:cubicBezTo>
                    <a:pt x="6484101" y="1998728"/>
                    <a:pt x="6612311" y="1993022"/>
                    <a:pt x="6789266" y="1998277"/>
                  </a:cubicBezTo>
                  <a:cubicBezTo>
                    <a:pt x="6796781" y="2194480"/>
                    <a:pt x="6792904" y="2347605"/>
                    <a:pt x="6794630" y="2481486"/>
                  </a:cubicBezTo>
                  <a:close/>
                  <a:moveTo>
                    <a:pt x="6807161" y="3235987"/>
                  </a:moveTo>
                  <a:cubicBezTo>
                    <a:pt x="6811728" y="3531991"/>
                    <a:pt x="6816613" y="3495707"/>
                    <a:pt x="6798002" y="3496132"/>
                  </a:cubicBezTo>
                  <a:cubicBezTo>
                    <a:pt x="6686996" y="3498521"/>
                    <a:pt x="6591894" y="3498547"/>
                    <a:pt x="6479774" y="3496132"/>
                  </a:cubicBezTo>
                  <a:cubicBezTo>
                    <a:pt x="6357484" y="3493504"/>
                    <a:pt x="6399486" y="3572549"/>
                    <a:pt x="6384326" y="3054277"/>
                  </a:cubicBezTo>
                  <a:cubicBezTo>
                    <a:pt x="6382972" y="3007933"/>
                    <a:pt x="6315190" y="3007216"/>
                    <a:pt x="6798081" y="3013082"/>
                  </a:cubicBezTo>
                  <a:cubicBezTo>
                    <a:pt x="6811409" y="3013242"/>
                    <a:pt x="6803258" y="2986566"/>
                    <a:pt x="6807161" y="3235987"/>
                  </a:cubicBezTo>
                  <a:close/>
                  <a:moveTo>
                    <a:pt x="7275981" y="8567212"/>
                  </a:moveTo>
                  <a:cubicBezTo>
                    <a:pt x="6842154" y="8567212"/>
                    <a:pt x="6911609" y="8587013"/>
                    <a:pt x="6910786" y="8488301"/>
                  </a:cubicBezTo>
                  <a:cubicBezTo>
                    <a:pt x="6906909" y="8023247"/>
                    <a:pt x="6887874" y="8087374"/>
                    <a:pt x="6957461" y="8087374"/>
                  </a:cubicBezTo>
                  <a:cubicBezTo>
                    <a:pt x="7379978" y="8087374"/>
                    <a:pt x="7327143" y="8061920"/>
                    <a:pt x="7327568" y="8126100"/>
                  </a:cubicBezTo>
                  <a:cubicBezTo>
                    <a:pt x="7330196" y="8633702"/>
                    <a:pt x="7361392" y="8567212"/>
                    <a:pt x="7275981" y="8567212"/>
                  </a:cubicBezTo>
                  <a:close/>
                  <a:moveTo>
                    <a:pt x="7333913" y="8591764"/>
                  </a:moveTo>
                  <a:cubicBezTo>
                    <a:pt x="7337895" y="8847423"/>
                    <a:pt x="7340311" y="8948046"/>
                    <a:pt x="7342011" y="9074309"/>
                  </a:cubicBezTo>
                  <a:cubicBezTo>
                    <a:pt x="7076379" y="9074602"/>
                    <a:pt x="7093291" y="9076406"/>
                    <a:pt x="6921008" y="9076009"/>
                  </a:cubicBezTo>
                  <a:cubicBezTo>
                    <a:pt x="6915220" y="8752931"/>
                    <a:pt x="6914503" y="8801690"/>
                    <a:pt x="6911822" y="8591525"/>
                  </a:cubicBezTo>
                  <a:cubicBezTo>
                    <a:pt x="7042633" y="8591233"/>
                    <a:pt x="7211306" y="8592188"/>
                    <a:pt x="7333913" y="8591764"/>
                  </a:cubicBezTo>
                  <a:close/>
                  <a:moveTo>
                    <a:pt x="7275981" y="8059239"/>
                  </a:moveTo>
                  <a:cubicBezTo>
                    <a:pt x="6830791" y="8059239"/>
                    <a:pt x="6907468" y="8101230"/>
                    <a:pt x="6905025" y="7944602"/>
                  </a:cubicBezTo>
                  <a:cubicBezTo>
                    <a:pt x="6898148" y="7505320"/>
                    <a:pt x="6876298" y="7578870"/>
                    <a:pt x="6957461" y="7578870"/>
                  </a:cubicBezTo>
                  <a:cubicBezTo>
                    <a:pt x="7348622" y="7578870"/>
                    <a:pt x="7318727" y="7572606"/>
                    <a:pt x="7318860" y="7582666"/>
                  </a:cubicBezTo>
                  <a:cubicBezTo>
                    <a:pt x="7327408" y="8133665"/>
                    <a:pt x="7347533" y="8059239"/>
                    <a:pt x="7275981" y="8059239"/>
                  </a:cubicBezTo>
                  <a:close/>
                  <a:moveTo>
                    <a:pt x="6895653" y="7400981"/>
                  </a:moveTo>
                  <a:cubicBezTo>
                    <a:pt x="6892997" y="7273868"/>
                    <a:pt x="6891219" y="7155409"/>
                    <a:pt x="6890396" y="7070313"/>
                  </a:cubicBezTo>
                  <a:cubicBezTo>
                    <a:pt x="6979842" y="7070260"/>
                    <a:pt x="6909857" y="7070260"/>
                    <a:pt x="7275981" y="7070393"/>
                  </a:cubicBezTo>
                  <a:cubicBezTo>
                    <a:pt x="7323532" y="7070393"/>
                    <a:pt x="7309089" y="6995728"/>
                    <a:pt x="7318408" y="7552620"/>
                  </a:cubicBezTo>
                  <a:cubicBezTo>
                    <a:pt x="6814834" y="7551080"/>
                    <a:pt x="6899901" y="7603661"/>
                    <a:pt x="6895653" y="7400981"/>
                  </a:cubicBezTo>
                  <a:close/>
                  <a:moveTo>
                    <a:pt x="7275981" y="7045734"/>
                  </a:moveTo>
                  <a:cubicBezTo>
                    <a:pt x="6907069" y="7045602"/>
                    <a:pt x="6978913" y="7045628"/>
                    <a:pt x="6890157" y="7045655"/>
                  </a:cubicBezTo>
                  <a:cubicBezTo>
                    <a:pt x="6888138" y="6803187"/>
                    <a:pt x="6883466" y="6658132"/>
                    <a:pt x="6881687" y="6565020"/>
                  </a:cubicBezTo>
                  <a:cubicBezTo>
                    <a:pt x="7193305" y="6564065"/>
                    <a:pt x="7126903" y="6560747"/>
                    <a:pt x="7301708" y="6561278"/>
                  </a:cubicBezTo>
                  <a:cubicBezTo>
                    <a:pt x="7312753" y="7103411"/>
                    <a:pt x="7326346" y="7045734"/>
                    <a:pt x="7275981" y="7045734"/>
                  </a:cubicBezTo>
                  <a:close/>
                  <a:moveTo>
                    <a:pt x="5579888" y="8085994"/>
                  </a:moveTo>
                  <a:cubicBezTo>
                    <a:pt x="6058585" y="8089498"/>
                    <a:pt x="5997068" y="8060991"/>
                    <a:pt x="5998900" y="8125755"/>
                  </a:cubicBezTo>
                  <a:cubicBezTo>
                    <a:pt x="6003971" y="8306086"/>
                    <a:pt x="6006971" y="8567557"/>
                    <a:pt x="6001741" y="8567557"/>
                  </a:cubicBezTo>
                  <a:cubicBezTo>
                    <a:pt x="5843503" y="8567557"/>
                    <a:pt x="5839388" y="8569813"/>
                    <a:pt x="5683194" y="8569813"/>
                  </a:cubicBezTo>
                  <a:cubicBezTo>
                    <a:pt x="5545825" y="8569840"/>
                    <a:pt x="5591889" y="8656953"/>
                    <a:pt x="5579888" y="8085994"/>
                  </a:cubicBezTo>
                  <a:close/>
                  <a:moveTo>
                    <a:pt x="3809562" y="8083738"/>
                  </a:moveTo>
                  <a:cubicBezTo>
                    <a:pt x="4296541" y="8085782"/>
                    <a:pt x="4228016" y="8074262"/>
                    <a:pt x="4229688" y="8126472"/>
                  </a:cubicBezTo>
                  <a:cubicBezTo>
                    <a:pt x="4232476" y="8215097"/>
                    <a:pt x="4234813" y="8309881"/>
                    <a:pt x="4235928" y="8488460"/>
                  </a:cubicBezTo>
                  <a:cubicBezTo>
                    <a:pt x="4236645" y="8602010"/>
                    <a:pt x="4301851" y="8568751"/>
                    <a:pt x="3815615" y="8565991"/>
                  </a:cubicBezTo>
                  <a:cubicBezTo>
                    <a:pt x="3814818" y="8424598"/>
                    <a:pt x="3817845" y="8443682"/>
                    <a:pt x="3809562" y="8083738"/>
                  </a:cubicBezTo>
                  <a:close/>
                  <a:moveTo>
                    <a:pt x="1147527" y="7582162"/>
                  </a:moveTo>
                  <a:cubicBezTo>
                    <a:pt x="1147474" y="7579268"/>
                    <a:pt x="1114180" y="7576269"/>
                    <a:pt x="1543467" y="7576269"/>
                  </a:cubicBezTo>
                  <a:cubicBezTo>
                    <a:pt x="1572061" y="7576269"/>
                    <a:pt x="1564494" y="7519707"/>
                    <a:pt x="1571158" y="7945053"/>
                  </a:cubicBezTo>
                  <a:cubicBezTo>
                    <a:pt x="1573495" y="8096399"/>
                    <a:pt x="1645764" y="8061044"/>
                    <a:pt x="1225186" y="8061044"/>
                  </a:cubicBezTo>
                  <a:cubicBezTo>
                    <a:pt x="1117074" y="8061044"/>
                    <a:pt x="1156156" y="8133930"/>
                    <a:pt x="1147527" y="7582162"/>
                  </a:cubicBezTo>
                  <a:close/>
                  <a:moveTo>
                    <a:pt x="1512642" y="4027357"/>
                  </a:moveTo>
                  <a:cubicBezTo>
                    <a:pt x="1513757" y="4159062"/>
                    <a:pt x="1516306" y="4504249"/>
                    <a:pt x="1516386" y="4510247"/>
                  </a:cubicBezTo>
                  <a:cubicBezTo>
                    <a:pt x="1172378" y="4510539"/>
                    <a:pt x="1154244" y="4510460"/>
                    <a:pt x="1096073" y="4511256"/>
                  </a:cubicBezTo>
                  <a:cubicBezTo>
                    <a:pt x="1088931" y="4144861"/>
                    <a:pt x="1092197" y="4202857"/>
                    <a:pt x="1090152" y="4029082"/>
                  </a:cubicBezTo>
                  <a:cubicBezTo>
                    <a:pt x="1271887" y="4032453"/>
                    <a:pt x="1395265" y="4027675"/>
                    <a:pt x="1512642" y="4027357"/>
                  </a:cubicBezTo>
                  <a:close/>
                  <a:moveTo>
                    <a:pt x="1089860" y="4004424"/>
                  </a:moveTo>
                  <a:cubicBezTo>
                    <a:pt x="1082134" y="3421839"/>
                    <a:pt x="1041194" y="3522144"/>
                    <a:pt x="1225212" y="3522144"/>
                  </a:cubicBezTo>
                  <a:cubicBezTo>
                    <a:pt x="1374981" y="3522144"/>
                    <a:pt x="1380131" y="3520551"/>
                    <a:pt x="1502341" y="3520233"/>
                  </a:cubicBezTo>
                  <a:cubicBezTo>
                    <a:pt x="1511554" y="3967344"/>
                    <a:pt x="1510863" y="3869853"/>
                    <a:pt x="1512377" y="4002752"/>
                  </a:cubicBezTo>
                  <a:cubicBezTo>
                    <a:pt x="1383344" y="4003044"/>
                    <a:pt x="1270135" y="4007795"/>
                    <a:pt x="1089860" y="4004424"/>
                  </a:cubicBezTo>
                  <a:close/>
                  <a:moveTo>
                    <a:pt x="1516731" y="4534879"/>
                  </a:moveTo>
                  <a:cubicBezTo>
                    <a:pt x="1521935" y="4903371"/>
                    <a:pt x="1522572" y="4814612"/>
                    <a:pt x="1526103" y="5015301"/>
                  </a:cubicBezTo>
                  <a:cubicBezTo>
                    <a:pt x="1524218" y="5015301"/>
                    <a:pt x="1134013" y="5017345"/>
                    <a:pt x="1106321" y="5017743"/>
                  </a:cubicBezTo>
                  <a:cubicBezTo>
                    <a:pt x="1104038" y="4882004"/>
                    <a:pt x="1106958" y="5076031"/>
                    <a:pt x="1096577" y="4535888"/>
                  </a:cubicBezTo>
                  <a:cubicBezTo>
                    <a:pt x="1164227" y="4535012"/>
                    <a:pt x="1176732" y="4535171"/>
                    <a:pt x="1516731" y="4534879"/>
                  </a:cubicBezTo>
                  <a:close/>
                  <a:moveTo>
                    <a:pt x="2392350" y="3960284"/>
                  </a:moveTo>
                  <a:cubicBezTo>
                    <a:pt x="2393093" y="4008273"/>
                    <a:pt x="2453255" y="4014802"/>
                    <a:pt x="2021340" y="4002991"/>
                  </a:cubicBezTo>
                  <a:cubicBezTo>
                    <a:pt x="1959505" y="4001212"/>
                    <a:pt x="1974559" y="4070940"/>
                    <a:pt x="1967152" y="3597764"/>
                  </a:cubicBezTo>
                  <a:cubicBezTo>
                    <a:pt x="1965558" y="3495230"/>
                    <a:pt x="1899661" y="3522914"/>
                    <a:pt x="2339488" y="3521162"/>
                  </a:cubicBezTo>
                  <a:cubicBezTo>
                    <a:pt x="2413510" y="3520950"/>
                    <a:pt x="2384491" y="3457433"/>
                    <a:pt x="2392350" y="3960284"/>
                  </a:cubicBezTo>
                  <a:close/>
                  <a:moveTo>
                    <a:pt x="3288305" y="4511203"/>
                  </a:moveTo>
                  <a:cubicBezTo>
                    <a:pt x="2869400" y="4503320"/>
                    <a:pt x="2868417" y="4524288"/>
                    <a:pt x="2867648" y="4503134"/>
                  </a:cubicBezTo>
                  <a:cubicBezTo>
                    <a:pt x="2863107" y="4380905"/>
                    <a:pt x="2861594" y="4263984"/>
                    <a:pt x="2860930" y="4141039"/>
                  </a:cubicBezTo>
                  <a:cubicBezTo>
                    <a:pt x="2860187" y="3994709"/>
                    <a:pt x="2776767" y="4026056"/>
                    <a:pt x="3281827" y="4025631"/>
                  </a:cubicBezTo>
                  <a:cubicBezTo>
                    <a:pt x="3283022" y="4160043"/>
                    <a:pt x="3278482" y="4276035"/>
                    <a:pt x="3288305" y="4511203"/>
                  </a:cubicBezTo>
                  <a:close/>
                  <a:moveTo>
                    <a:pt x="3729062" y="4512796"/>
                  </a:moveTo>
                  <a:cubicBezTo>
                    <a:pt x="3440490" y="4512902"/>
                    <a:pt x="3400585" y="4513300"/>
                    <a:pt x="3310103" y="4511627"/>
                  </a:cubicBezTo>
                  <a:cubicBezTo>
                    <a:pt x="3300226" y="4275822"/>
                    <a:pt x="3304714" y="4153089"/>
                    <a:pt x="3303572" y="4025631"/>
                  </a:cubicBezTo>
                  <a:cubicBezTo>
                    <a:pt x="3812163" y="4025207"/>
                    <a:pt x="3725664" y="4001239"/>
                    <a:pt x="3724920" y="4141012"/>
                  </a:cubicBezTo>
                  <a:cubicBezTo>
                    <a:pt x="3724442" y="4232850"/>
                    <a:pt x="3724707" y="4261490"/>
                    <a:pt x="3729062" y="4512796"/>
                  </a:cubicBezTo>
                  <a:close/>
                  <a:moveTo>
                    <a:pt x="6798134" y="6540814"/>
                  </a:moveTo>
                  <a:cubicBezTo>
                    <a:pt x="6380901" y="6543627"/>
                    <a:pt x="6437771" y="6552890"/>
                    <a:pt x="6436869" y="6495319"/>
                  </a:cubicBezTo>
                  <a:cubicBezTo>
                    <a:pt x="6428930" y="5988673"/>
                    <a:pt x="6414620" y="6057870"/>
                    <a:pt x="6479826" y="6056065"/>
                  </a:cubicBezTo>
                  <a:cubicBezTo>
                    <a:pt x="6577929" y="6053517"/>
                    <a:pt x="6671544" y="6052907"/>
                    <a:pt x="6797949" y="6055800"/>
                  </a:cubicBezTo>
                  <a:cubicBezTo>
                    <a:pt x="6865943" y="6057366"/>
                    <a:pt x="6852455" y="6041361"/>
                    <a:pt x="6853890" y="6133437"/>
                  </a:cubicBezTo>
                  <a:cubicBezTo>
                    <a:pt x="6861350" y="6610992"/>
                    <a:pt x="6879244" y="6540282"/>
                    <a:pt x="6798134" y="6540814"/>
                  </a:cubicBezTo>
                  <a:close/>
                  <a:moveTo>
                    <a:pt x="6859943" y="6565126"/>
                  </a:moveTo>
                  <a:cubicBezTo>
                    <a:pt x="6862677" y="6712810"/>
                    <a:pt x="6865439" y="6746493"/>
                    <a:pt x="6868412" y="7045708"/>
                  </a:cubicBezTo>
                  <a:cubicBezTo>
                    <a:pt x="6399407" y="7045947"/>
                    <a:pt x="6447197" y="7050432"/>
                    <a:pt x="6447064" y="7038860"/>
                  </a:cubicBezTo>
                  <a:cubicBezTo>
                    <a:pt x="6441382" y="6494576"/>
                    <a:pt x="6417036" y="6564941"/>
                    <a:pt x="6479481" y="6565445"/>
                  </a:cubicBezTo>
                  <a:cubicBezTo>
                    <a:pt x="6652852" y="6566799"/>
                    <a:pt x="6796010" y="6565392"/>
                    <a:pt x="6859943" y="6565126"/>
                  </a:cubicBezTo>
                  <a:close/>
                  <a:moveTo>
                    <a:pt x="5555330" y="6563906"/>
                  </a:moveTo>
                  <a:cubicBezTo>
                    <a:pt x="6055823" y="6563481"/>
                    <a:pt x="5974527" y="6534311"/>
                    <a:pt x="5978244" y="6677004"/>
                  </a:cubicBezTo>
                  <a:cubicBezTo>
                    <a:pt x="5981483" y="6805470"/>
                    <a:pt x="5983634" y="6918621"/>
                    <a:pt x="5982731" y="7039258"/>
                  </a:cubicBezTo>
                  <a:cubicBezTo>
                    <a:pt x="5982625" y="7051680"/>
                    <a:pt x="6028291" y="7047911"/>
                    <a:pt x="5560029" y="7048176"/>
                  </a:cubicBezTo>
                  <a:cubicBezTo>
                    <a:pt x="5552250" y="6540947"/>
                    <a:pt x="5557613" y="6782909"/>
                    <a:pt x="5555330" y="6563906"/>
                  </a:cubicBezTo>
                  <a:close/>
                  <a:moveTo>
                    <a:pt x="4227803" y="6563746"/>
                  </a:moveTo>
                  <a:cubicBezTo>
                    <a:pt x="4451646" y="6566905"/>
                    <a:pt x="4542155" y="6564277"/>
                    <a:pt x="4648939" y="6563693"/>
                  </a:cubicBezTo>
                  <a:cubicBezTo>
                    <a:pt x="4655550" y="7018634"/>
                    <a:pt x="4655763" y="7045389"/>
                    <a:pt x="4655789" y="7048627"/>
                  </a:cubicBezTo>
                  <a:cubicBezTo>
                    <a:pt x="4184899" y="7048548"/>
                    <a:pt x="4233299" y="7053485"/>
                    <a:pt x="4232928" y="7038674"/>
                  </a:cubicBezTo>
                  <a:cubicBezTo>
                    <a:pt x="4225626" y="6734708"/>
                    <a:pt x="4229157" y="6703812"/>
                    <a:pt x="4227803" y="6563746"/>
                  </a:cubicBezTo>
                  <a:close/>
                  <a:moveTo>
                    <a:pt x="2024022" y="7072197"/>
                  </a:moveTo>
                  <a:cubicBezTo>
                    <a:pt x="2292893" y="7075091"/>
                    <a:pt x="2306460" y="7070632"/>
                    <a:pt x="2441361" y="7069676"/>
                  </a:cubicBezTo>
                  <a:cubicBezTo>
                    <a:pt x="2449804" y="7523768"/>
                    <a:pt x="2449618" y="7382880"/>
                    <a:pt x="2452698" y="7555221"/>
                  </a:cubicBezTo>
                  <a:cubicBezTo>
                    <a:pt x="2257635" y="7554717"/>
                    <a:pt x="2431989" y="7553495"/>
                    <a:pt x="2028031" y="7553788"/>
                  </a:cubicBezTo>
                  <a:cubicBezTo>
                    <a:pt x="2025535" y="7359123"/>
                    <a:pt x="2031668" y="7390418"/>
                    <a:pt x="2024022" y="7072197"/>
                  </a:cubicBezTo>
                  <a:close/>
                  <a:moveTo>
                    <a:pt x="2415076" y="5409114"/>
                  </a:moveTo>
                  <a:cubicBezTo>
                    <a:pt x="2417280" y="5549658"/>
                    <a:pt x="2438122" y="5525822"/>
                    <a:pt x="2339329" y="5526592"/>
                  </a:cubicBezTo>
                  <a:cubicBezTo>
                    <a:pt x="2198057" y="5527733"/>
                    <a:pt x="2106911" y="5527362"/>
                    <a:pt x="2021154" y="5526433"/>
                  </a:cubicBezTo>
                  <a:cubicBezTo>
                    <a:pt x="1988976" y="5526088"/>
                    <a:pt x="2000976" y="5583951"/>
                    <a:pt x="1992294" y="5046329"/>
                  </a:cubicBezTo>
                  <a:cubicBezTo>
                    <a:pt x="1992268" y="5044445"/>
                    <a:pt x="1957886" y="5033403"/>
                    <a:pt x="2339197" y="5042640"/>
                  </a:cubicBezTo>
                  <a:cubicBezTo>
                    <a:pt x="2444414" y="5045161"/>
                    <a:pt x="2408227" y="4970152"/>
                    <a:pt x="2415076" y="5409114"/>
                  </a:cubicBezTo>
                  <a:close/>
                  <a:moveTo>
                    <a:pt x="2020968" y="5551065"/>
                  </a:moveTo>
                  <a:cubicBezTo>
                    <a:pt x="2479513" y="5556001"/>
                    <a:pt x="2417572" y="5531503"/>
                    <a:pt x="2419484" y="5589896"/>
                  </a:cubicBezTo>
                  <a:cubicBezTo>
                    <a:pt x="2423254" y="5702703"/>
                    <a:pt x="2423068" y="5717912"/>
                    <a:pt x="2428112" y="6033796"/>
                  </a:cubicBezTo>
                  <a:cubicBezTo>
                    <a:pt x="2065227" y="6033212"/>
                    <a:pt x="2090742" y="6032920"/>
                    <a:pt x="2006658" y="6031646"/>
                  </a:cubicBezTo>
                  <a:cubicBezTo>
                    <a:pt x="2000498" y="5490760"/>
                    <a:pt x="1989878" y="5550746"/>
                    <a:pt x="2020968" y="5551065"/>
                  </a:cubicBezTo>
                  <a:close/>
                  <a:moveTo>
                    <a:pt x="2020915" y="6056596"/>
                  </a:moveTo>
                  <a:cubicBezTo>
                    <a:pt x="2500143" y="6064320"/>
                    <a:pt x="2427953" y="6025515"/>
                    <a:pt x="2429679" y="6133464"/>
                  </a:cubicBezTo>
                  <a:cubicBezTo>
                    <a:pt x="2437299" y="6620255"/>
                    <a:pt x="2457902" y="6537655"/>
                    <a:pt x="2339435" y="6537496"/>
                  </a:cubicBezTo>
                  <a:cubicBezTo>
                    <a:pt x="1947080" y="6536407"/>
                    <a:pt x="2012658" y="6559871"/>
                    <a:pt x="2011623" y="6495346"/>
                  </a:cubicBezTo>
                  <a:cubicBezTo>
                    <a:pt x="2003897" y="6001892"/>
                    <a:pt x="2003286" y="6056304"/>
                    <a:pt x="2020915" y="6056596"/>
                  </a:cubicBezTo>
                  <a:close/>
                  <a:moveTo>
                    <a:pt x="2021314" y="6564012"/>
                  </a:moveTo>
                  <a:cubicBezTo>
                    <a:pt x="2117531" y="6561544"/>
                    <a:pt x="2146975" y="6561889"/>
                    <a:pt x="2339435" y="6562127"/>
                  </a:cubicBezTo>
                  <a:cubicBezTo>
                    <a:pt x="2464911" y="6562472"/>
                    <a:pt x="2430104" y="6470767"/>
                    <a:pt x="2440777" y="7039231"/>
                  </a:cubicBezTo>
                  <a:cubicBezTo>
                    <a:pt x="2440803" y="7041196"/>
                    <a:pt x="2489204" y="7052556"/>
                    <a:pt x="2023411" y="7047513"/>
                  </a:cubicBezTo>
                  <a:cubicBezTo>
                    <a:pt x="2023384" y="7045655"/>
                    <a:pt x="2010508" y="6564277"/>
                    <a:pt x="2021314" y="6564012"/>
                  </a:cubicBezTo>
                  <a:close/>
                  <a:moveTo>
                    <a:pt x="2817043" y="5524283"/>
                  </a:moveTo>
                  <a:cubicBezTo>
                    <a:pt x="2362667" y="5524283"/>
                    <a:pt x="2439317" y="5561682"/>
                    <a:pt x="2436821" y="5408663"/>
                  </a:cubicBezTo>
                  <a:cubicBezTo>
                    <a:pt x="2434060" y="5232181"/>
                    <a:pt x="2437803" y="5226527"/>
                    <a:pt x="2434989" y="5046303"/>
                  </a:cubicBezTo>
                  <a:cubicBezTo>
                    <a:pt x="2434962" y="5044418"/>
                    <a:pt x="2856337" y="5039083"/>
                    <a:pt x="2856443" y="5046674"/>
                  </a:cubicBezTo>
                  <a:cubicBezTo>
                    <a:pt x="2865125" y="5600726"/>
                    <a:pt x="2875719" y="5524283"/>
                    <a:pt x="2817043" y="5524283"/>
                  </a:cubicBezTo>
                  <a:close/>
                  <a:moveTo>
                    <a:pt x="2862099" y="5548994"/>
                  </a:moveTo>
                  <a:cubicBezTo>
                    <a:pt x="2870887" y="6106098"/>
                    <a:pt x="2887427" y="6030876"/>
                    <a:pt x="2817043" y="6030876"/>
                  </a:cubicBezTo>
                  <a:cubicBezTo>
                    <a:pt x="2657504" y="6030876"/>
                    <a:pt x="2657929" y="6033875"/>
                    <a:pt x="2498682" y="6033875"/>
                  </a:cubicBezTo>
                  <a:cubicBezTo>
                    <a:pt x="2424555" y="6033875"/>
                    <a:pt x="2457131" y="6107239"/>
                    <a:pt x="2440033" y="5550693"/>
                  </a:cubicBezTo>
                  <a:cubicBezTo>
                    <a:pt x="2783537" y="5549684"/>
                    <a:pt x="2680497" y="5548569"/>
                    <a:pt x="2862099" y="5548994"/>
                  </a:cubicBezTo>
                  <a:close/>
                  <a:moveTo>
                    <a:pt x="2498682" y="6058507"/>
                  </a:moveTo>
                  <a:cubicBezTo>
                    <a:pt x="2658195" y="6058507"/>
                    <a:pt x="2657796" y="6055508"/>
                    <a:pt x="2817043" y="6055508"/>
                  </a:cubicBezTo>
                  <a:cubicBezTo>
                    <a:pt x="2885277" y="6055508"/>
                    <a:pt x="2867249" y="5978667"/>
                    <a:pt x="2876807" y="6541398"/>
                  </a:cubicBezTo>
                  <a:cubicBezTo>
                    <a:pt x="2696798" y="6543176"/>
                    <a:pt x="2693692" y="6537787"/>
                    <a:pt x="2456680" y="6537655"/>
                  </a:cubicBezTo>
                  <a:cubicBezTo>
                    <a:pt x="2449220" y="5981985"/>
                    <a:pt x="2435414" y="6058507"/>
                    <a:pt x="2498682" y="6058507"/>
                  </a:cubicBezTo>
                  <a:close/>
                  <a:moveTo>
                    <a:pt x="2498682" y="6562313"/>
                  </a:moveTo>
                  <a:cubicBezTo>
                    <a:pt x="2656814" y="6562313"/>
                    <a:pt x="2655327" y="6566321"/>
                    <a:pt x="2817043" y="6566321"/>
                  </a:cubicBezTo>
                  <a:cubicBezTo>
                    <a:pt x="2895684" y="6566321"/>
                    <a:pt x="2879223" y="6489825"/>
                    <a:pt x="2885516" y="7039098"/>
                  </a:cubicBezTo>
                  <a:cubicBezTo>
                    <a:pt x="2885622" y="7048203"/>
                    <a:pt x="2462707" y="7047885"/>
                    <a:pt x="2462548" y="7038727"/>
                  </a:cubicBezTo>
                  <a:cubicBezTo>
                    <a:pt x="2452114" y="6486162"/>
                    <a:pt x="2445237" y="6562313"/>
                    <a:pt x="2498682" y="6562313"/>
                  </a:cubicBezTo>
                  <a:close/>
                  <a:moveTo>
                    <a:pt x="2878082" y="5040835"/>
                  </a:moveTo>
                  <a:cubicBezTo>
                    <a:pt x="2962351" y="5041552"/>
                    <a:pt x="3110580" y="5047869"/>
                    <a:pt x="3295368" y="5042348"/>
                  </a:cubicBezTo>
                  <a:cubicBezTo>
                    <a:pt x="3298368" y="5229314"/>
                    <a:pt x="3303465" y="5351703"/>
                    <a:pt x="3304289" y="5525557"/>
                  </a:cubicBezTo>
                  <a:cubicBezTo>
                    <a:pt x="2953669" y="5526327"/>
                    <a:pt x="3042612" y="5524893"/>
                    <a:pt x="2883445" y="5524389"/>
                  </a:cubicBezTo>
                  <a:cubicBezTo>
                    <a:pt x="2878772" y="5227483"/>
                    <a:pt x="2880843" y="5211133"/>
                    <a:pt x="2878082" y="5040835"/>
                  </a:cubicBezTo>
                  <a:close/>
                  <a:moveTo>
                    <a:pt x="2883843" y="5549047"/>
                  </a:moveTo>
                  <a:cubicBezTo>
                    <a:pt x="3038072" y="5549605"/>
                    <a:pt x="2969361" y="5550932"/>
                    <a:pt x="3304395" y="5550215"/>
                  </a:cubicBezTo>
                  <a:cubicBezTo>
                    <a:pt x="3305058" y="5883325"/>
                    <a:pt x="3309572" y="5898322"/>
                    <a:pt x="3313262" y="6032442"/>
                  </a:cubicBezTo>
                  <a:cubicBezTo>
                    <a:pt x="2955740" y="6033265"/>
                    <a:pt x="3037382" y="6031752"/>
                    <a:pt x="2890454" y="6031035"/>
                  </a:cubicBezTo>
                  <a:cubicBezTo>
                    <a:pt x="2887985" y="5829630"/>
                    <a:pt x="2891436" y="6029894"/>
                    <a:pt x="2883843" y="5549047"/>
                  </a:cubicBezTo>
                  <a:close/>
                  <a:moveTo>
                    <a:pt x="3315386" y="6133464"/>
                  </a:moveTo>
                  <a:cubicBezTo>
                    <a:pt x="3322528" y="6600906"/>
                    <a:pt x="3332777" y="6538823"/>
                    <a:pt x="3294890" y="6538265"/>
                  </a:cubicBezTo>
                  <a:cubicBezTo>
                    <a:pt x="2840540" y="6530940"/>
                    <a:pt x="2898923" y="6567064"/>
                    <a:pt x="2897808" y="6495293"/>
                  </a:cubicBezTo>
                  <a:cubicBezTo>
                    <a:pt x="2892445" y="6166031"/>
                    <a:pt x="2891649" y="6121758"/>
                    <a:pt x="2890772" y="6055693"/>
                  </a:cubicBezTo>
                  <a:cubicBezTo>
                    <a:pt x="3388611" y="6058188"/>
                    <a:pt x="3313740" y="6029523"/>
                    <a:pt x="3315386" y="6133464"/>
                  </a:cubicBezTo>
                  <a:close/>
                  <a:moveTo>
                    <a:pt x="3317112" y="5041737"/>
                  </a:moveTo>
                  <a:cubicBezTo>
                    <a:pt x="3488333" y="5037172"/>
                    <a:pt x="3737558" y="5043383"/>
                    <a:pt x="3737611" y="5046807"/>
                  </a:cubicBezTo>
                  <a:cubicBezTo>
                    <a:pt x="3739071" y="5140848"/>
                    <a:pt x="3741328" y="5262280"/>
                    <a:pt x="3745602" y="5526592"/>
                  </a:cubicBezTo>
                  <a:cubicBezTo>
                    <a:pt x="3580329" y="5526433"/>
                    <a:pt x="3610941" y="5524973"/>
                    <a:pt x="3326086" y="5525504"/>
                  </a:cubicBezTo>
                  <a:cubicBezTo>
                    <a:pt x="3325024" y="5321656"/>
                    <a:pt x="3319369" y="5208983"/>
                    <a:pt x="3317112" y="5041737"/>
                  </a:cubicBezTo>
                  <a:close/>
                  <a:moveTo>
                    <a:pt x="2976609" y="6564012"/>
                  </a:moveTo>
                  <a:cubicBezTo>
                    <a:pt x="3084906" y="6560747"/>
                    <a:pt x="3186354" y="6561278"/>
                    <a:pt x="3294598" y="6562897"/>
                  </a:cubicBezTo>
                  <a:cubicBezTo>
                    <a:pt x="3330759" y="6563481"/>
                    <a:pt x="3323378" y="6542857"/>
                    <a:pt x="3322104" y="6676526"/>
                  </a:cubicBezTo>
                  <a:cubicBezTo>
                    <a:pt x="3317590" y="7101792"/>
                    <a:pt x="3349344" y="7045947"/>
                    <a:pt x="3294837" y="7045416"/>
                  </a:cubicBezTo>
                  <a:cubicBezTo>
                    <a:pt x="2874126" y="7041488"/>
                    <a:pt x="2907366" y="7049450"/>
                    <a:pt x="2907234" y="7038780"/>
                  </a:cubicBezTo>
                  <a:cubicBezTo>
                    <a:pt x="2900862" y="6482287"/>
                    <a:pt x="2870727" y="6567064"/>
                    <a:pt x="2976609" y="6564012"/>
                  </a:cubicBezTo>
                  <a:close/>
                  <a:moveTo>
                    <a:pt x="3326192" y="5589923"/>
                  </a:moveTo>
                  <a:cubicBezTo>
                    <a:pt x="3326192" y="5532723"/>
                    <a:pt x="3262021" y="5550826"/>
                    <a:pt x="3746001" y="5551224"/>
                  </a:cubicBezTo>
                  <a:cubicBezTo>
                    <a:pt x="3750833" y="5850917"/>
                    <a:pt x="3750833" y="5855057"/>
                    <a:pt x="3752957" y="5952443"/>
                  </a:cubicBezTo>
                  <a:cubicBezTo>
                    <a:pt x="3755134" y="6051446"/>
                    <a:pt x="3834067" y="6031301"/>
                    <a:pt x="3335007" y="6032389"/>
                  </a:cubicBezTo>
                  <a:cubicBezTo>
                    <a:pt x="3332511" y="5941321"/>
                    <a:pt x="3326192" y="5837380"/>
                    <a:pt x="3326192" y="5589923"/>
                  </a:cubicBezTo>
                  <a:close/>
                  <a:moveTo>
                    <a:pt x="3453951" y="6056915"/>
                  </a:moveTo>
                  <a:cubicBezTo>
                    <a:pt x="3614870" y="6056915"/>
                    <a:pt x="3609268" y="6054525"/>
                    <a:pt x="3755054" y="6054313"/>
                  </a:cubicBezTo>
                  <a:cubicBezTo>
                    <a:pt x="3756143" y="6112893"/>
                    <a:pt x="3756355" y="6131499"/>
                    <a:pt x="3762011" y="6495718"/>
                  </a:cubicBezTo>
                  <a:cubicBezTo>
                    <a:pt x="3762966" y="6556633"/>
                    <a:pt x="3809562" y="6539194"/>
                    <a:pt x="3453951" y="6539486"/>
                  </a:cubicBezTo>
                  <a:cubicBezTo>
                    <a:pt x="3321573" y="6539486"/>
                    <a:pt x="3344140" y="6549572"/>
                    <a:pt x="3343290" y="6495240"/>
                  </a:cubicBezTo>
                  <a:cubicBezTo>
                    <a:pt x="3335113" y="5967598"/>
                    <a:pt x="3303041" y="6056915"/>
                    <a:pt x="3453951" y="6056915"/>
                  </a:cubicBezTo>
                  <a:close/>
                  <a:moveTo>
                    <a:pt x="3759276" y="5043569"/>
                  </a:moveTo>
                  <a:cubicBezTo>
                    <a:pt x="4214528" y="5044312"/>
                    <a:pt x="4179960" y="5040278"/>
                    <a:pt x="4180066" y="5046807"/>
                  </a:cubicBezTo>
                  <a:cubicBezTo>
                    <a:pt x="4188748" y="5601602"/>
                    <a:pt x="4229954" y="5523593"/>
                    <a:pt x="4090965" y="5523593"/>
                  </a:cubicBezTo>
                  <a:cubicBezTo>
                    <a:pt x="3931718" y="5523593"/>
                    <a:pt x="3931479" y="5526592"/>
                    <a:pt x="3772418" y="5526592"/>
                  </a:cubicBezTo>
                  <a:cubicBezTo>
                    <a:pt x="3765542" y="5526592"/>
                    <a:pt x="3767666" y="5580420"/>
                    <a:pt x="3759276" y="5043569"/>
                  </a:cubicBezTo>
                  <a:close/>
                  <a:moveTo>
                    <a:pt x="3343822" y="6676845"/>
                  </a:moveTo>
                  <a:cubicBezTo>
                    <a:pt x="3345388" y="6528842"/>
                    <a:pt x="3254932" y="6564303"/>
                    <a:pt x="3763205" y="6563879"/>
                  </a:cubicBezTo>
                  <a:cubicBezTo>
                    <a:pt x="3765595" y="6689240"/>
                    <a:pt x="3771542" y="6839922"/>
                    <a:pt x="3770719" y="7038886"/>
                  </a:cubicBezTo>
                  <a:cubicBezTo>
                    <a:pt x="3770719" y="7040771"/>
                    <a:pt x="3820527" y="7049026"/>
                    <a:pt x="3348574" y="7045867"/>
                  </a:cubicBezTo>
                  <a:cubicBezTo>
                    <a:pt x="3344963" y="6922364"/>
                    <a:pt x="3342627" y="6800931"/>
                    <a:pt x="3343822" y="6676845"/>
                  </a:cubicBezTo>
                  <a:close/>
                  <a:moveTo>
                    <a:pt x="3767745" y="5551224"/>
                  </a:moveTo>
                  <a:cubicBezTo>
                    <a:pt x="3876998" y="5551224"/>
                    <a:pt x="3919107" y="5548516"/>
                    <a:pt x="4190421" y="5548171"/>
                  </a:cubicBezTo>
                  <a:cubicBezTo>
                    <a:pt x="4189624" y="5863870"/>
                    <a:pt x="4194616" y="5895243"/>
                    <a:pt x="4198174" y="6032601"/>
                  </a:cubicBezTo>
                  <a:cubicBezTo>
                    <a:pt x="3696379" y="6031168"/>
                    <a:pt x="3776932" y="6051553"/>
                    <a:pt x="3774728" y="5951832"/>
                  </a:cubicBezTo>
                  <a:cubicBezTo>
                    <a:pt x="3772152" y="5833744"/>
                    <a:pt x="3772418" y="5841282"/>
                    <a:pt x="3767745" y="5551224"/>
                  </a:cubicBezTo>
                  <a:close/>
                  <a:moveTo>
                    <a:pt x="4198784" y="6057260"/>
                  </a:moveTo>
                  <a:cubicBezTo>
                    <a:pt x="4200431" y="6129270"/>
                    <a:pt x="4205767" y="6536726"/>
                    <a:pt x="4205794" y="6538770"/>
                  </a:cubicBezTo>
                  <a:cubicBezTo>
                    <a:pt x="3722822" y="6533302"/>
                    <a:pt x="3784870" y="6564118"/>
                    <a:pt x="3783781" y="6495293"/>
                  </a:cubicBezTo>
                  <a:cubicBezTo>
                    <a:pt x="3778684" y="6166721"/>
                    <a:pt x="3777967" y="6117379"/>
                    <a:pt x="3776825" y="6054287"/>
                  </a:cubicBezTo>
                  <a:cubicBezTo>
                    <a:pt x="3926434" y="6054340"/>
                    <a:pt x="3837784" y="6056277"/>
                    <a:pt x="4198784" y="6057260"/>
                  </a:cubicBezTo>
                  <a:close/>
                  <a:moveTo>
                    <a:pt x="4206033" y="6563455"/>
                  </a:moveTo>
                  <a:cubicBezTo>
                    <a:pt x="4207333" y="6700361"/>
                    <a:pt x="4203802" y="6742511"/>
                    <a:pt x="4211396" y="7048787"/>
                  </a:cubicBezTo>
                  <a:cubicBezTo>
                    <a:pt x="4021298" y="7049079"/>
                    <a:pt x="3792410" y="7045814"/>
                    <a:pt x="3792437" y="7039019"/>
                  </a:cubicBezTo>
                  <a:cubicBezTo>
                    <a:pt x="3793260" y="6841356"/>
                    <a:pt x="3787498" y="6695663"/>
                    <a:pt x="3784950" y="6563826"/>
                  </a:cubicBezTo>
                  <a:cubicBezTo>
                    <a:pt x="3939178" y="6563800"/>
                    <a:pt x="4072858" y="6561835"/>
                    <a:pt x="4206033" y="6563455"/>
                  </a:cubicBezTo>
                  <a:close/>
                  <a:moveTo>
                    <a:pt x="3792357" y="7068296"/>
                  </a:moveTo>
                  <a:cubicBezTo>
                    <a:pt x="3957657" y="7068853"/>
                    <a:pt x="3880636" y="7074029"/>
                    <a:pt x="4212006" y="7073472"/>
                  </a:cubicBezTo>
                  <a:cubicBezTo>
                    <a:pt x="4212272" y="7085389"/>
                    <a:pt x="4221113" y="7551850"/>
                    <a:pt x="4221166" y="7555008"/>
                  </a:cubicBezTo>
                  <a:cubicBezTo>
                    <a:pt x="3924443" y="7556415"/>
                    <a:pt x="3968516" y="7552593"/>
                    <a:pt x="3801464" y="7552168"/>
                  </a:cubicBezTo>
                  <a:cubicBezTo>
                    <a:pt x="3798755" y="7398035"/>
                    <a:pt x="3791853" y="7268162"/>
                    <a:pt x="3792357" y="7068296"/>
                  </a:cubicBezTo>
                  <a:close/>
                  <a:moveTo>
                    <a:pt x="4220529" y="6057339"/>
                  </a:moveTo>
                  <a:cubicBezTo>
                    <a:pt x="4560422" y="6058507"/>
                    <a:pt x="4505729" y="6056941"/>
                    <a:pt x="4638665" y="6055932"/>
                  </a:cubicBezTo>
                  <a:cubicBezTo>
                    <a:pt x="4640921" y="6276528"/>
                    <a:pt x="4645089" y="6304903"/>
                    <a:pt x="4648568" y="6539035"/>
                  </a:cubicBezTo>
                  <a:cubicBezTo>
                    <a:pt x="4523650" y="6539672"/>
                    <a:pt x="4462028" y="6542273"/>
                    <a:pt x="4227511" y="6539062"/>
                  </a:cubicBezTo>
                  <a:cubicBezTo>
                    <a:pt x="4227485" y="6536965"/>
                    <a:pt x="4222334" y="6137710"/>
                    <a:pt x="4220529" y="6057339"/>
                  </a:cubicBezTo>
                  <a:close/>
                  <a:moveTo>
                    <a:pt x="4653904" y="5589498"/>
                  </a:moveTo>
                  <a:cubicBezTo>
                    <a:pt x="4651913" y="5529724"/>
                    <a:pt x="4592308" y="5549578"/>
                    <a:pt x="5046499" y="5549578"/>
                  </a:cubicBezTo>
                  <a:cubicBezTo>
                    <a:pt x="5092032" y="5549578"/>
                    <a:pt x="5065695" y="5491052"/>
                    <a:pt x="5079660" y="5952549"/>
                  </a:cubicBezTo>
                  <a:cubicBezTo>
                    <a:pt x="5082474" y="6045740"/>
                    <a:pt x="5154239" y="6030982"/>
                    <a:pt x="4727979" y="6030982"/>
                  </a:cubicBezTo>
                  <a:cubicBezTo>
                    <a:pt x="4629425" y="6030982"/>
                    <a:pt x="4671135" y="6105700"/>
                    <a:pt x="4653904" y="5589498"/>
                  </a:cubicBezTo>
                  <a:close/>
                  <a:moveTo>
                    <a:pt x="4728005" y="6055614"/>
                  </a:moveTo>
                  <a:cubicBezTo>
                    <a:pt x="5145743" y="6055614"/>
                    <a:pt x="5082235" y="6030425"/>
                    <a:pt x="5083855" y="6133464"/>
                  </a:cubicBezTo>
                  <a:cubicBezTo>
                    <a:pt x="5091182" y="6600587"/>
                    <a:pt x="5101086" y="6537071"/>
                    <a:pt x="5046526" y="6537071"/>
                  </a:cubicBezTo>
                  <a:cubicBezTo>
                    <a:pt x="4611530" y="6537071"/>
                    <a:pt x="4670631" y="6555412"/>
                    <a:pt x="4669675" y="6495293"/>
                  </a:cubicBezTo>
                  <a:cubicBezTo>
                    <a:pt x="4661577" y="5982754"/>
                    <a:pt x="4633965" y="6055614"/>
                    <a:pt x="4728005" y="6055614"/>
                  </a:cubicBezTo>
                  <a:close/>
                  <a:moveTo>
                    <a:pt x="4728005" y="6563481"/>
                  </a:moveTo>
                  <a:cubicBezTo>
                    <a:pt x="4886110" y="6563481"/>
                    <a:pt x="4894527" y="6561702"/>
                    <a:pt x="5046526" y="6561702"/>
                  </a:cubicBezTo>
                  <a:cubicBezTo>
                    <a:pt x="5105759" y="6561702"/>
                    <a:pt x="5087943" y="6493435"/>
                    <a:pt x="5096068" y="7044540"/>
                  </a:cubicBezTo>
                  <a:cubicBezTo>
                    <a:pt x="4921396" y="7043451"/>
                    <a:pt x="4892482" y="7048654"/>
                    <a:pt x="4677587" y="7048627"/>
                  </a:cubicBezTo>
                  <a:cubicBezTo>
                    <a:pt x="4669993" y="6495824"/>
                    <a:pt x="4647612" y="6563481"/>
                    <a:pt x="4728005" y="6563481"/>
                  </a:cubicBezTo>
                  <a:close/>
                  <a:moveTo>
                    <a:pt x="5087333" y="5046303"/>
                  </a:moveTo>
                  <a:cubicBezTo>
                    <a:pt x="5087253" y="5040543"/>
                    <a:pt x="5510168" y="5039720"/>
                    <a:pt x="5510274" y="5046727"/>
                  </a:cubicBezTo>
                  <a:cubicBezTo>
                    <a:pt x="5513434" y="5248691"/>
                    <a:pt x="5509929" y="5176866"/>
                    <a:pt x="5515664" y="5523858"/>
                  </a:cubicBezTo>
                  <a:cubicBezTo>
                    <a:pt x="5320627" y="5520753"/>
                    <a:pt x="5210100" y="5524362"/>
                    <a:pt x="5096731" y="5524814"/>
                  </a:cubicBezTo>
                  <a:cubicBezTo>
                    <a:pt x="5096546" y="5345253"/>
                    <a:pt x="5090014" y="5217636"/>
                    <a:pt x="5087333" y="5046303"/>
                  </a:cubicBezTo>
                  <a:close/>
                  <a:moveTo>
                    <a:pt x="5096439" y="5590029"/>
                  </a:moveTo>
                  <a:cubicBezTo>
                    <a:pt x="5096784" y="5544216"/>
                    <a:pt x="5033383" y="5540766"/>
                    <a:pt x="5516035" y="5548596"/>
                  </a:cubicBezTo>
                  <a:cubicBezTo>
                    <a:pt x="5523629" y="5995415"/>
                    <a:pt x="5520522" y="5847758"/>
                    <a:pt x="5522700" y="6032256"/>
                  </a:cubicBezTo>
                  <a:cubicBezTo>
                    <a:pt x="5035826" y="6023683"/>
                    <a:pt x="5104749" y="6063125"/>
                    <a:pt x="5101378" y="5951752"/>
                  </a:cubicBezTo>
                  <a:cubicBezTo>
                    <a:pt x="5096678" y="5795920"/>
                    <a:pt x="5095829" y="5687998"/>
                    <a:pt x="5096439" y="5590029"/>
                  </a:cubicBezTo>
                  <a:close/>
                  <a:moveTo>
                    <a:pt x="5523018" y="6056888"/>
                  </a:moveTo>
                  <a:cubicBezTo>
                    <a:pt x="5526257" y="6304398"/>
                    <a:pt x="5530797" y="6336462"/>
                    <a:pt x="5533293" y="6539301"/>
                  </a:cubicBezTo>
                  <a:cubicBezTo>
                    <a:pt x="5365948" y="6539433"/>
                    <a:pt x="5312848" y="6539858"/>
                    <a:pt x="5205772" y="6538265"/>
                  </a:cubicBezTo>
                  <a:cubicBezTo>
                    <a:pt x="5082395" y="6536434"/>
                    <a:pt x="5113033" y="6611842"/>
                    <a:pt x="5105546" y="6133039"/>
                  </a:cubicBezTo>
                  <a:cubicBezTo>
                    <a:pt x="5104006" y="6033610"/>
                    <a:pt x="5024489" y="6048819"/>
                    <a:pt x="5523018" y="6056888"/>
                  </a:cubicBezTo>
                  <a:close/>
                  <a:moveTo>
                    <a:pt x="5533585" y="6563932"/>
                  </a:moveTo>
                  <a:cubicBezTo>
                    <a:pt x="5536399" y="6841860"/>
                    <a:pt x="5530027" y="6510873"/>
                    <a:pt x="5538311" y="7048176"/>
                  </a:cubicBezTo>
                  <a:cubicBezTo>
                    <a:pt x="5083297" y="7048415"/>
                    <a:pt x="5330371" y="7046849"/>
                    <a:pt x="5117839" y="7044726"/>
                  </a:cubicBezTo>
                  <a:cubicBezTo>
                    <a:pt x="5116538" y="6940413"/>
                    <a:pt x="5117202" y="6990711"/>
                    <a:pt x="5110617" y="6561862"/>
                  </a:cubicBezTo>
                  <a:cubicBezTo>
                    <a:pt x="5289166" y="6562817"/>
                    <a:pt x="5124184" y="6564277"/>
                    <a:pt x="5533585" y="6563932"/>
                  </a:cubicBezTo>
                  <a:close/>
                  <a:moveTo>
                    <a:pt x="5537833" y="5548941"/>
                  </a:moveTo>
                  <a:cubicBezTo>
                    <a:pt x="6017113" y="5556532"/>
                    <a:pt x="5957695" y="5522823"/>
                    <a:pt x="5958969" y="5590188"/>
                  </a:cubicBezTo>
                  <a:cubicBezTo>
                    <a:pt x="5961465" y="5722318"/>
                    <a:pt x="5963217" y="5824560"/>
                    <a:pt x="5964411" y="5952336"/>
                  </a:cubicBezTo>
                  <a:cubicBezTo>
                    <a:pt x="5965235" y="6041520"/>
                    <a:pt x="6050965" y="6040511"/>
                    <a:pt x="5544497" y="6032601"/>
                  </a:cubicBezTo>
                  <a:cubicBezTo>
                    <a:pt x="5542798" y="5887068"/>
                    <a:pt x="5544630" y="5939463"/>
                    <a:pt x="5537833" y="5548941"/>
                  </a:cubicBezTo>
                  <a:close/>
                  <a:moveTo>
                    <a:pt x="5538709" y="7072808"/>
                  </a:moveTo>
                  <a:cubicBezTo>
                    <a:pt x="5541311" y="7241513"/>
                    <a:pt x="5542055" y="7298315"/>
                    <a:pt x="5544417" y="7401619"/>
                  </a:cubicBezTo>
                  <a:cubicBezTo>
                    <a:pt x="5548904" y="7605572"/>
                    <a:pt x="5622182" y="7545082"/>
                    <a:pt x="5205454" y="7554027"/>
                  </a:cubicBezTo>
                  <a:cubicBezTo>
                    <a:pt x="5106130" y="7556044"/>
                    <a:pt x="5125644" y="7647430"/>
                    <a:pt x="5118157" y="7069357"/>
                  </a:cubicBezTo>
                  <a:cubicBezTo>
                    <a:pt x="5282024" y="7071029"/>
                    <a:pt x="5125299" y="7073020"/>
                    <a:pt x="5538709" y="7072808"/>
                  </a:cubicBezTo>
                  <a:close/>
                  <a:moveTo>
                    <a:pt x="5545878" y="6133092"/>
                  </a:moveTo>
                  <a:cubicBezTo>
                    <a:pt x="5544364" y="6036158"/>
                    <a:pt x="5463148" y="6056915"/>
                    <a:pt x="5965580" y="6054844"/>
                  </a:cubicBezTo>
                  <a:cubicBezTo>
                    <a:pt x="5968952" y="6303841"/>
                    <a:pt x="5970146" y="6247438"/>
                    <a:pt x="5975297" y="6541186"/>
                  </a:cubicBezTo>
                  <a:cubicBezTo>
                    <a:pt x="5487919" y="6540363"/>
                    <a:pt x="5555383" y="6555439"/>
                    <a:pt x="5554453" y="6495293"/>
                  </a:cubicBezTo>
                  <a:cubicBezTo>
                    <a:pt x="5551613" y="6314139"/>
                    <a:pt x="5548665" y="6309707"/>
                    <a:pt x="5545878" y="6133092"/>
                  </a:cubicBezTo>
                  <a:close/>
                  <a:moveTo>
                    <a:pt x="6001741" y="5523646"/>
                  </a:moveTo>
                  <a:cubicBezTo>
                    <a:pt x="5972244" y="5523646"/>
                    <a:pt x="5979678" y="5541164"/>
                    <a:pt x="5977607" y="5408636"/>
                  </a:cubicBezTo>
                  <a:cubicBezTo>
                    <a:pt x="5970917" y="4987670"/>
                    <a:pt x="5959819" y="5043065"/>
                    <a:pt x="6001741" y="5043065"/>
                  </a:cubicBezTo>
                  <a:cubicBezTo>
                    <a:pt x="6161306" y="5043065"/>
                    <a:pt x="6160377" y="5042215"/>
                    <a:pt x="6320288" y="5042215"/>
                  </a:cubicBezTo>
                  <a:cubicBezTo>
                    <a:pt x="6426381" y="5042215"/>
                    <a:pt x="6394070" y="4969966"/>
                    <a:pt x="6400946" y="5409035"/>
                  </a:cubicBezTo>
                  <a:cubicBezTo>
                    <a:pt x="6403363" y="5563460"/>
                    <a:pt x="6482880" y="5523646"/>
                    <a:pt x="6001741" y="5523646"/>
                  </a:cubicBezTo>
                  <a:close/>
                  <a:moveTo>
                    <a:pt x="6402354" y="5550348"/>
                  </a:moveTo>
                  <a:cubicBezTo>
                    <a:pt x="6402938" y="5806803"/>
                    <a:pt x="6405752" y="5866152"/>
                    <a:pt x="6409044" y="6033000"/>
                  </a:cubicBezTo>
                  <a:cubicBezTo>
                    <a:pt x="6238248" y="6035574"/>
                    <a:pt x="6163430" y="6030000"/>
                    <a:pt x="5987032" y="6030133"/>
                  </a:cubicBezTo>
                  <a:cubicBezTo>
                    <a:pt x="5985652" y="5915760"/>
                    <a:pt x="5986209" y="5879875"/>
                    <a:pt x="5979996" y="5548304"/>
                  </a:cubicBezTo>
                  <a:cubicBezTo>
                    <a:pt x="6166510" y="5548118"/>
                    <a:pt x="6113463" y="5550481"/>
                    <a:pt x="6402354" y="5550348"/>
                  </a:cubicBezTo>
                  <a:close/>
                  <a:moveTo>
                    <a:pt x="5982545" y="7072596"/>
                  </a:moveTo>
                  <a:cubicBezTo>
                    <a:pt x="5981536" y="7284061"/>
                    <a:pt x="5989395" y="7392116"/>
                    <a:pt x="5992316" y="7550788"/>
                  </a:cubicBezTo>
                  <a:cubicBezTo>
                    <a:pt x="5804103" y="7550948"/>
                    <a:pt x="5821865" y="7555937"/>
                    <a:pt x="5569135" y="7553707"/>
                  </a:cubicBezTo>
                  <a:cubicBezTo>
                    <a:pt x="5566135" y="7370696"/>
                    <a:pt x="5566374" y="7458552"/>
                    <a:pt x="5560427" y="7072808"/>
                  </a:cubicBezTo>
                  <a:lnTo>
                    <a:pt x="5982545" y="7072596"/>
                  </a:lnTo>
                  <a:close/>
                  <a:moveTo>
                    <a:pt x="5988466" y="6133092"/>
                  </a:moveTo>
                  <a:cubicBezTo>
                    <a:pt x="5986740" y="6023046"/>
                    <a:pt x="5921029" y="6058242"/>
                    <a:pt x="6320288" y="6058242"/>
                  </a:cubicBezTo>
                  <a:cubicBezTo>
                    <a:pt x="6436842" y="6058242"/>
                    <a:pt x="6407000" y="5976676"/>
                    <a:pt x="6415124" y="6495770"/>
                  </a:cubicBezTo>
                  <a:cubicBezTo>
                    <a:pt x="6416053" y="6555014"/>
                    <a:pt x="6481924" y="6541211"/>
                    <a:pt x="6001741" y="6541211"/>
                  </a:cubicBezTo>
                  <a:cubicBezTo>
                    <a:pt x="5997759" y="6541211"/>
                    <a:pt x="5995581" y="6588431"/>
                    <a:pt x="5988466" y="6133092"/>
                  </a:cubicBezTo>
                  <a:close/>
                  <a:moveTo>
                    <a:pt x="6001741" y="6565843"/>
                  </a:moveTo>
                  <a:cubicBezTo>
                    <a:pt x="6497668" y="6565843"/>
                    <a:pt x="6414912" y="6530223"/>
                    <a:pt x="6419054" y="6677057"/>
                  </a:cubicBezTo>
                  <a:cubicBezTo>
                    <a:pt x="6422611" y="6807966"/>
                    <a:pt x="6423912" y="6907368"/>
                    <a:pt x="6425293" y="7039098"/>
                  </a:cubicBezTo>
                  <a:cubicBezTo>
                    <a:pt x="6425426" y="7050989"/>
                    <a:pt x="6465622" y="7047937"/>
                    <a:pt x="6004475" y="7047937"/>
                  </a:cubicBezTo>
                  <a:cubicBezTo>
                    <a:pt x="6007263" y="6688418"/>
                    <a:pt x="5990271" y="6565843"/>
                    <a:pt x="6001741" y="6565843"/>
                  </a:cubicBezTo>
                  <a:close/>
                  <a:moveTo>
                    <a:pt x="6004316" y="7072596"/>
                  </a:moveTo>
                  <a:cubicBezTo>
                    <a:pt x="6019051" y="7072596"/>
                    <a:pt x="6367892" y="7072251"/>
                    <a:pt x="6425638" y="7071826"/>
                  </a:cubicBezTo>
                  <a:cubicBezTo>
                    <a:pt x="6428426" y="7328122"/>
                    <a:pt x="6431506" y="7387604"/>
                    <a:pt x="6434266" y="7553230"/>
                  </a:cubicBezTo>
                  <a:cubicBezTo>
                    <a:pt x="6188148" y="7555141"/>
                    <a:pt x="6190936" y="7550974"/>
                    <a:pt x="6014060" y="7550815"/>
                  </a:cubicBezTo>
                  <a:cubicBezTo>
                    <a:pt x="6010981" y="7382402"/>
                    <a:pt x="6003308" y="7280557"/>
                    <a:pt x="6004316" y="7072596"/>
                  </a:cubicBezTo>
                  <a:close/>
                  <a:moveTo>
                    <a:pt x="6798426" y="6031141"/>
                  </a:moveTo>
                  <a:cubicBezTo>
                    <a:pt x="6370228" y="6021374"/>
                    <a:pt x="6431745" y="6067930"/>
                    <a:pt x="6429090" y="5951805"/>
                  </a:cubicBezTo>
                  <a:cubicBezTo>
                    <a:pt x="6426302" y="5830718"/>
                    <a:pt x="6424178" y="5710055"/>
                    <a:pt x="6424178" y="5589923"/>
                  </a:cubicBezTo>
                  <a:cubicBezTo>
                    <a:pt x="6424178" y="5530521"/>
                    <a:pt x="6361945" y="5554462"/>
                    <a:pt x="6844464" y="5548092"/>
                  </a:cubicBezTo>
                  <a:cubicBezTo>
                    <a:pt x="6851447" y="6108248"/>
                    <a:pt x="6874094" y="6032867"/>
                    <a:pt x="6798426" y="6031141"/>
                  </a:cubicBezTo>
                  <a:close/>
                  <a:moveTo>
                    <a:pt x="6798055" y="5524177"/>
                  </a:moveTo>
                  <a:cubicBezTo>
                    <a:pt x="6701811" y="5525876"/>
                    <a:pt x="6691217" y="5525557"/>
                    <a:pt x="6424018" y="5525690"/>
                  </a:cubicBezTo>
                  <a:cubicBezTo>
                    <a:pt x="6423806" y="5487097"/>
                    <a:pt x="6418682" y="5093947"/>
                    <a:pt x="6417912" y="5042109"/>
                  </a:cubicBezTo>
                  <a:cubicBezTo>
                    <a:pt x="6420620" y="5042109"/>
                    <a:pt x="6721724" y="5041498"/>
                    <a:pt x="6836552" y="5040968"/>
                  </a:cubicBezTo>
                  <a:cubicBezTo>
                    <a:pt x="6845287" y="5598443"/>
                    <a:pt x="6862199" y="5523062"/>
                    <a:pt x="6798055" y="5524177"/>
                  </a:cubicBezTo>
                  <a:close/>
                  <a:moveTo>
                    <a:pt x="6798134" y="5016522"/>
                  </a:moveTo>
                  <a:cubicBezTo>
                    <a:pt x="6651817" y="5017318"/>
                    <a:pt x="6622374" y="5016655"/>
                    <a:pt x="6479535" y="5017212"/>
                  </a:cubicBezTo>
                  <a:cubicBezTo>
                    <a:pt x="6394575" y="5017557"/>
                    <a:pt x="6418443" y="5094584"/>
                    <a:pt x="6408619" y="4534879"/>
                  </a:cubicBezTo>
                  <a:cubicBezTo>
                    <a:pt x="6537600" y="4535383"/>
                    <a:pt x="6514103" y="4536233"/>
                    <a:pt x="6826941" y="4535569"/>
                  </a:cubicBezTo>
                  <a:cubicBezTo>
                    <a:pt x="6829808" y="5082507"/>
                    <a:pt x="6859650" y="5016177"/>
                    <a:pt x="6798134" y="5016522"/>
                  </a:cubicBezTo>
                  <a:close/>
                  <a:moveTo>
                    <a:pt x="6798187" y="4510964"/>
                  </a:moveTo>
                  <a:cubicBezTo>
                    <a:pt x="6362263" y="4512158"/>
                    <a:pt x="6408195" y="4511840"/>
                    <a:pt x="6408035" y="4502975"/>
                  </a:cubicBezTo>
                  <a:cubicBezTo>
                    <a:pt x="6398026" y="3939580"/>
                    <a:pt x="6373680" y="4024490"/>
                    <a:pt x="6479375" y="4026348"/>
                  </a:cubicBezTo>
                  <a:cubicBezTo>
                    <a:pt x="6879483" y="4033329"/>
                    <a:pt x="6822587" y="3988525"/>
                    <a:pt x="6823198" y="4141862"/>
                  </a:cubicBezTo>
                  <a:cubicBezTo>
                    <a:pt x="6824552" y="4567314"/>
                    <a:pt x="6843031" y="4510831"/>
                    <a:pt x="6798187" y="4510964"/>
                  </a:cubicBezTo>
                  <a:close/>
                  <a:moveTo>
                    <a:pt x="6798267" y="4003893"/>
                  </a:moveTo>
                  <a:cubicBezTo>
                    <a:pt x="6337413" y="3998930"/>
                    <a:pt x="6399247" y="4017748"/>
                    <a:pt x="6398345" y="3959806"/>
                  </a:cubicBezTo>
                  <a:cubicBezTo>
                    <a:pt x="6390247" y="3439463"/>
                    <a:pt x="6364520" y="3518348"/>
                    <a:pt x="6479375" y="3520844"/>
                  </a:cubicBezTo>
                  <a:cubicBezTo>
                    <a:pt x="6878687" y="3529417"/>
                    <a:pt x="6810985" y="3485064"/>
                    <a:pt x="6812711" y="3598188"/>
                  </a:cubicBezTo>
                  <a:cubicBezTo>
                    <a:pt x="6819825" y="4051750"/>
                    <a:pt x="6836446" y="4004265"/>
                    <a:pt x="6798267" y="4003893"/>
                  </a:cubicBezTo>
                  <a:close/>
                  <a:moveTo>
                    <a:pt x="6320314" y="5017557"/>
                  </a:moveTo>
                  <a:cubicBezTo>
                    <a:pt x="6160749" y="5017557"/>
                    <a:pt x="6161678" y="5018406"/>
                    <a:pt x="6001768" y="5018406"/>
                  </a:cubicBezTo>
                  <a:cubicBezTo>
                    <a:pt x="5959234" y="5018406"/>
                    <a:pt x="5972217" y="5068944"/>
                    <a:pt x="5966084" y="4684208"/>
                  </a:cubicBezTo>
                  <a:cubicBezTo>
                    <a:pt x="5963323" y="4507938"/>
                    <a:pt x="5952013" y="4534905"/>
                    <a:pt x="6001768" y="4534905"/>
                  </a:cubicBezTo>
                  <a:cubicBezTo>
                    <a:pt x="6326500" y="4534746"/>
                    <a:pt x="6334864" y="4534693"/>
                    <a:pt x="6386849" y="4534826"/>
                  </a:cubicBezTo>
                  <a:cubicBezTo>
                    <a:pt x="6396937" y="5101060"/>
                    <a:pt x="6421204" y="5017557"/>
                    <a:pt x="6320314" y="5017557"/>
                  </a:cubicBezTo>
                  <a:close/>
                  <a:moveTo>
                    <a:pt x="6320314" y="4510115"/>
                  </a:moveTo>
                  <a:cubicBezTo>
                    <a:pt x="5962261" y="4510301"/>
                    <a:pt x="6000891" y="4510301"/>
                    <a:pt x="5963881" y="4510247"/>
                  </a:cubicBezTo>
                  <a:cubicBezTo>
                    <a:pt x="5962978" y="4425152"/>
                    <a:pt x="5957509" y="4027596"/>
                    <a:pt x="5957482" y="4025684"/>
                  </a:cubicBezTo>
                  <a:cubicBezTo>
                    <a:pt x="5959420" y="4025684"/>
                    <a:pt x="6315880" y="4024782"/>
                    <a:pt x="6377689" y="4025100"/>
                  </a:cubicBezTo>
                  <a:cubicBezTo>
                    <a:pt x="6387432" y="4587832"/>
                    <a:pt x="6414806" y="4510115"/>
                    <a:pt x="6320314" y="4510115"/>
                  </a:cubicBezTo>
                  <a:close/>
                  <a:moveTo>
                    <a:pt x="5957774" y="5523699"/>
                  </a:moveTo>
                  <a:cubicBezTo>
                    <a:pt x="5843184" y="5523964"/>
                    <a:pt x="5709903" y="5527017"/>
                    <a:pt x="5537435" y="5524230"/>
                  </a:cubicBezTo>
                  <a:cubicBezTo>
                    <a:pt x="5531779" y="5192102"/>
                    <a:pt x="5535337" y="5258883"/>
                    <a:pt x="5532019" y="5046303"/>
                  </a:cubicBezTo>
                  <a:cubicBezTo>
                    <a:pt x="5531886" y="5038712"/>
                    <a:pt x="5500345" y="5041817"/>
                    <a:pt x="5950075" y="5042985"/>
                  </a:cubicBezTo>
                  <a:cubicBezTo>
                    <a:pt x="5956951" y="5477674"/>
                    <a:pt x="5956765" y="5467774"/>
                    <a:pt x="5957774" y="5523699"/>
                  </a:cubicBezTo>
                  <a:close/>
                  <a:moveTo>
                    <a:pt x="5531540" y="5017292"/>
                  </a:moveTo>
                  <a:cubicBezTo>
                    <a:pt x="5523496" y="4507036"/>
                    <a:pt x="5522036" y="4533260"/>
                    <a:pt x="5523921" y="4533260"/>
                  </a:cubicBezTo>
                  <a:cubicBezTo>
                    <a:pt x="5689646" y="4533950"/>
                    <a:pt x="5696761" y="4533101"/>
                    <a:pt x="5842388" y="4534269"/>
                  </a:cubicBezTo>
                  <a:cubicBezTo>
                    <a:pt x="5974687" y="4535330"/>
                    <a:pt x="5940570" y="4446784"/>
                    <a:pt x="5949650" y="5018327"/>
                  </a:cubicBezTo>
                  <a:cubicBezTo>
                    <a:pt x="5851309" y="5018035"/>
                    <a:pt x="5744126" y="5015885"/>
                    <a:pt x="5531540" y="5017292"/>
                  </a:cubicBezTo>
                  <a:close/>
                  <a:moveTo>
                    <a:pt x="5522461" y="4502922"/>
                  </a:moveTo>
                  <a:cubicBezTo>
                    <a:pt x="5510539" y="3985048"/>
                    <a:pt x="5518478" y="4027569"/>
                    <a:pt x="5523921" y="4027569"/>
                  </a:cubicBezTo>
                  <a:cubicBezTo>
                    <a:pt x="6019343" y="4029613"/>
                    <a:pt x="5935313" y="3986800"/>
                    <a:pt x="5937251" y="4141251"/>
                  </a:cubicBezTo>
                  <a:cubicBezTo>
                    <a:pt x="5939163" y="4308125"/>
                    <a:pt x="5940517" y="4342710"/>
                    <a:pt x="5942030" y="4503452"/>
                  </a:cubicBezTo>
                  <a:cubicBezTo>
                    <a:pt x="5942110" y="4513380"/>
                    <a:pt x="5522646" y="4511840"/>
                    <a:pt x="5522461" y="4502922"/>
                  </a:cubicBezTo>
                  <a:close/>
                  <a:moveTo>
                    <a:pt x="5842335" y="4002088"/>
                  </a:moveTo>
                  <a:cubicBezTo>
                    <a:pt x="5456590" y="4007795"/>
                    <a:pt x="5516673" y="4017509"/>
                    <a:pt x="5515744" y="3959779"/>
                  </a:cubicBezTo>
                  <a:cubicBezTo>
                    <a:pt x="5508203" y="3466484"/>
                    <a:pt x="5501141" y="3520233"/>
                    <a:pt x="5523921" y="3520366"/>
                  </a:cubicBezTo>
                  <a:cubicBezTo>
                    <a:pt x="6003865" y="3523577"/>
                    <a:pt x="5929233" y="3496291"/>
                    <a:pt x="5930826" y="3598162"/>
                  </a:cubicBezTo>
                  <a:cubicBezTo>
                    <a:pt x="5933534" y="3771194"/>
                    <a:pt x="5931914" y="3779422"/>
                    <a:pt x="5934755" y="3960257"/>
                  </a:cubicBezTo>
                  <a:cubicBezTo>
                    <a:pt x="5935552" y="4012227"/>
                    <a:pt x="5953951" y="4000416"/>
                    <a:pt x="5842335" y="4002088"/>
                  </a:cubicBezTo>
                  <a:close/>
                  <a:moveTo>
                    <a:pt x="5509796" y="5017424"/>
                  </a:moveTo>
                  <a:cubicBezTo>
                    <a:pt x="5425394" y="5017875"/>
                    <a:pt x="5432191" y="5017796"/>
                    <a:pt x="5086908" y="5017955"/>
                  </a:cubicBezTo>
                  <a:cubicBezTo>
                    <a:pt x="5084067" y="4819416"/>
                    <a:pt x="5087492" y="4885030"/>
                    <a:pt x="5081200" y="4536843"/>
                  </a:cubicBezTo>
                  <a:cubicBezTo>
                    <a:pt x="5252553" y="4536126"/>
                    <a:pt x="5175824" y="4531800"/>
                    <a:pt x="5501406" y="4533180"/>
                  </a:cubicBezTo>
                  <a:cubicBezTo>
                    <a:pt x="5502973" y="4602112"/>
                    <a:pt x="5509557" y="5002162"/>
                    <a:pt x="5509796" y="5017424"/>
                  </a:cubicBezTo>
                  <a:close/>
                  <a:moveTo>
                    <a:pt x="5080749" y="4512158"/>
                  </a:moveTo>
                  <a:cubicBezTo>
                    <a:pt x="5072252" y="4023322"/>
                    <a:pt x="5074058" y="4152558"/>
                    <a:pt x="5071854" y="4028684"/>
                  </a:cubicBezTo>
                  <a:cubicBezTo>
                    <a:pt x="5243739" y="4028498"/>
                    <a:pt x="5233251" y="4026375"/>
                    <a:pt x="5494928" y="4027463"/>
                  </a:cubicBezTo>
                  <a:cubicBezTo>
                    <a:pt x="5496229" y="4144967"/>
                    <a:pt x="5494397" y="4239751"/>
                    <a:pt x="5500743" y="4503585"/>
                  </a:cubicBezTo>
                  <a:cubicBezTo>
                    <a:pt x="5500822" y="4508549"/>
                    <a:pt x="5537780" y="4510194"/>
                    <a:pt x="5080749" y="4512158"/>
                  </a:cubicBezTo>
                  <a:close/>
                  <a:moveTo>
                    <a:pt x="5071403" y="4004052"/>
                  </a:moveTo>
                  <a:cubicBezTo>
                    <a:pt x="5067978" y="3800178"/>
                    <a:pt x="5069810" y="3803470"/>
                    <a:pt x="5065403" y="3520206"/>
                  </a:cubicBezTo>
                  <a:cubicBezTo>
                    <a:pt x="5562073" y="3520127"/>
                    <a:pt x="5486113" y="3493743"/>
                    <a:pt x="5487733" y="3598162"/>
                  </a:cubicBezTo>
                  <a:cubicBezTo>
                    <a:pt x="5490229" y="3758878"/>
                    <a:pt x="5490999" y="3773264"/>
                    <a:pt x="5493972" y="3960204"/>
                  </a:cubicBezTo>
                  <a:cubicBezTo>
                    <a:pt x="5494902" y="4017642"/>
                    <a:pt x="5562365" y="4003522"/>
                    <a:pt x="5071403" y="4004052"/>
                  </a:cubicBezTo>
                  <a:close/>
                  <a:moveTo>
                    <a:pt x="5065535" y="5042587"/>
                  </a:moveTo>
                  <a:cubicBezTo>
                    <a:pt x="5068217" y="5220582"/>
                    <a:pt x="5074828" y="5342705"/>
                    <a:pt x="5074961" y="5524893"/>
                  </a:cubicBezTo>
                  <a:cubicBezTo>
                    <a:pt x="4935387" y="5525159"/>
                    <a:pt x="4880137" y="5523248"/>
                    <a:pt x="4651860" y="5523248"/>
                  </a:cubicBezTo>
                  <a:cubicBezTo>
                    <a:pt x="4646444" y="5325054"/>
                    <a:pt x="4649205" y="5220635"/>
                    <a:pt x="4646285" y="5042481"/>
                  </a:cubicBezTo>
                  <a:cubicBezTo>
                    <a:pt x="4700685" y="5042826"/>
                    <a:pt x="4712181" y="5042746"/>
                    <a:pt x="5065535" y="5042587"/>
                  </a:cubicBezTo>
                  <a:close/>
                  <a:moveTo>
                    <a:pt x="4728005" y="5018088"/>
                  </a:moveTo>
                  <a:cubicBezTo>
                    <a:pt x="4623372" y="5018088"/>
                    <a:pt x="4647771" y="5048028"/>
                    <a:pt x="4642249" y="4865043"/>
                  </a:cubicBezTo>
                  <a:cubicBezTo>
                    <a:pt x="4638983" y="4757121"/>
                    <a:pt x="4636620" y="4635874"/>
                    <a:pt x="4637178" y="4536126"/>
                  </a:cubicBezTo>
                  <a:cubicBezTo>
                    <a:pt x="4651754" y="4536206"/>
                    <a:pt x="5005930" y="4536976"/>
                    <a:pt x="5059429" y="4536896"/>
                  </a:cubicBezTo>
                  <a:cubicBezTo>
                    <a:pt x="5065668" y="4883278"/>
                    <a:pt x="5062429" y="4827512"/>
                    <a:pt x="5065164" y="5017955"/>
                  </a:cubicBezTo>
                  <a:lnTo>
                    <a:pt x="4728005" y="5018088"/>
                  </a:lnTo>
                  <a:close/>
                  <a:moveTo>
                    <a:pt x="4638134" y="5952177"/>
                  </a:moveTo>
                  <a:cubicBezTo>
                    <a:pt x="4638240" y="6049642"/>
                    <a:pt x="4714120" y="6034672"/>
                    <a:pt x="4250318" y="6032814"/>
                  </a:cubicBezTo>
                  <a:cubicBezTo>
                    <a:pt x="4219334" y="6032681"/>
                    <a:pt x="4208714" y="6103152"/>
                    <a:pt x="4212006" y="5590401"/>
                  </a:cubicBezTo>
                  <a:cubicBezTo>
                    <a:pt x="4212351" y="5533891"/>
                    <a:pt x="4145313" y="5547906"/>
                    <a:pt x="4630832" y="5547906"/>
                  </a:cubicBezTo>
                  <a:cubicBezTo>
                    <a:pt x="4634496" y="5669498"/>
                    <a:pt x="4637921" y="5759982"/>
                    <a:pt x="4638134" y="5952177"/>
                  </a:cubicBezTo>
                  <a:close/>
                  <a:moveTo>
                    <a:pt x="4212192" y="5523487"/>
                  </a:moveTo>
                  <a:cubicBezTo>
                    <a:pt x="4211847" y="5297343"/>
                    <a:pt x="4204015" y="5220821"/>
                    <a:pt x="4201758" y="5042826"/>
                  </a:cubicBezTo>
                  <a:cubicBezTo>
                    <a:pt x="4400538" y="5040331"/>
                    <a:pt x="4317543" y="5039720"/>
                    <a:pt x="4624513" y="5042321"/>
                  </a:cubicBezTo>
                  <a:cubicBezTo>
                    <a:pt x="4627620" y="5232738"/>
                    <a:pt x="4624487" y="5317303"/>
                    <a:pt x="4630062" y="5523248"/>
                  </a:cubicBezTo>
                  <a:cubicBezTo>
                    <a:pt x="4253079" y="5523274"/>
                    <a:pt x="4365996" y="5523248"/>
                    <a:pt x="4212192" y="5523487"/>
                  </a:cubicBezTo>
                  <a:close/>
                  <a:moveTo>
                    <a:pt x="4568865" y="5017053"/>
                  </a:moveTo>
                  <a:cubicBezTo>
                    <a:pt x="4466806" y="5015673"/>
                    <a:pt x="4354686" y="5015540"/>
                    <a:pt x="4250132" y="5017371"/>
                  </a:cubicBezTo>
                  <a:cubicBezTo>
                    <a:pt x="4169792" y="5018778"/>
                    <a:pt x="4214130" y="5079534"/>
                    <a:pt x="4196156" y="4534905"/>
                  </a:cubicBezTo>
                  <a:cubicBezTo>
                    <a:pt x="4553598" y="4534083"/>
                    <a:pt x="4450000" y="4534534"/>
                    <a:pt x="4615433" y="4535941"/>
                  </a:cubicBezTo>
                  <a:cubicBezTo>
                    <a:pt x="4612460" y="5079083"/>
                    <a:pt x="4660754" y="5018167"/>
                    <a:pt x="4568865" y="5017053"/>
                  </a:cubicBezTo>
                  <a:close/>
                  <a:moveTo>
                    <a:pt x="4615646" y="4503134"/>
                  </a:moveTo>
                  <a:cubicBezTo>
                    <a:pt x="4615540" y="4516591"/>
                    <a:pt x="4658444" y="4508469"/>
                    <a:pt x="4250212" y="4510088"/>
                  </a:cubicBezTo>
                  <a:cubicBezTo>
                    <a:pt x="4175048" y="4510301"/>
                    <a:pt x="4193660" y="4584726"/>
                    <a:pt x="4187739" y="4137801"/>
                  </a:cubicBezTo>
                  <a:cubicBezTo>
                    <a:pt x="4186067" y="4005751"/>
                    <a:pt x="4169659" y="4027224"/>
                    <a:pt x="4250105" y="4028418"/>
                  </a:cubicBezTo>
                  <a:cubicBezTo>
                    <a:pt x="4349588" y="4030011"/>
                    <a:pt x="4386652" y="4029639"/>
                    <a:pt x="4610336" y="4029692"/>
                  </a:cubicBezTo>
                  <a:cubicBezTo>
                    <a:pt x="4615885" y="4380666"/>
                    <a:pt x="4616575" y="4391708"/>
                    <a:pt x="4615646" y="4503134"/>
                  </a:cubicBezTo>
                  <a:close/>
                  <a:moveTo>
                    <a:pt x="4185854" y="4002938"/>
                  </a:moveTo>
                  <a:cubicBezTo>
                    <a:pt x="4182721" y="3799196"/>
                    <a:pt x="4181898" y="3772388"/>
                    <a:pt x="4178022" y="3519410"/>
                  </a:cubicBezTo>
                  <a:cubicBezTo>
                    <a:pt x="4295692" y="3518640"/>
                    <a:pt x="4333181" y="3516278"/>
                    <a:pt x="4600751" y="3519065"/>
                  </a:cubicBezTo>
                  <a:cubicBezTo>
                    <a:pt x="4606433" y="3890290"/>
                    <a:pt x="4604601" y="3668341"/>
                    <a:pt x="4609938" y="4005061"/>
                  </a:cubicBezTo>
                  <a:cubicBezTo>
                    <a:pt x="4177146" y="4004981"/>
                    <a:pt x="4362996" y="4004583"/>
                    <a:pt x="4185854" y="4002938"/>
                  </a:cubicBezTo>
                  <a:close/>
                  <a:moveTo>
                    <a:pt x="4178951" y="4865441"/>
                  </a:moveTo>
                  <a:cubicBezTo>
                    <a:pt x="4178314" y="5061857"/>
                    <a:pt x="4268319" y="5019707"/>
                    <a:pt x="3758904" y="5018911"/>
                  </a:cubicBezTo>
                  <a:cubicBezTo>
                    <a:pt x="3753727" y="4688959"/>
                    <a:pt x="3752506" y="4608827"/>
                    <a:pt x="3751284" y="4537427"/>
                  </a:cubicBezTo>
                  <a:cubicBezTo>
                    <a:pt x="3947303" y="4537374"/>
                    <a:pt x="3857245" y="4535489"/>
                    <a:pt x="4174332" y="4534958"/>
                  </a:cubicBezTo>
                  <a:cubicBezTo>
                    <a:pt x="4177252" y="4622310"/>
                    <a:pt x="4179350" y="4737585"/>
                    <a:pt x="4178951" y="4865441"/>
                  </a:cubicBezTo>
                  <a:close/>
                  <a:moveTo>
                    <a:pt x="4090965" y="4510380"/>
                  </a:moveTo>
                  <a:cubicBezTo>
                    <a:pt x="3713211" y="4510380"/>
                    <a:pt x="3750992" y="4520546"/>
                    <a:pt x="3750674" y="4503054"/>
                  </a:cubicBezTo>
                  <a:cubicBezTo>
                    <a:pt x="3741142" y="3965088"/>
                    <a:pt x="3740903" y="4029055"/>
                    <a:pt x="3772418" y="4029055"/>
                  </a:cubicBezTo>
                  <a:cubicBezTo>
                    <a:pt x="4244238" y="4029055"/>
                    <a:pt x="4164083" y="3992480"/>
                    <a:pt x="4165969" y="4138225"/>
                  </a:cubicBezTo>
                  <a:cubicBezTo>
                    <a:pt x="4168278" y="4312584"/>
                    <a:pt x="4169446" y="4396432"/>
                    <a:pt x="4173243" y="4503797"/>
                  </a:cubicBezTo>
                  <a:cubicBezTo>
                    <a:pt x="4173562" y="4512477"/>
                    <a:pt x="4185934" y="4510380"/>
                    <a:pt x="4090965" y="4510380"/>
                  </a:cubicBezTo>
                  <a:close/>
                  <a:moveTo>
                    <a:pt x="4090965" y="4002566"/>
                  </a:moveTo>
                  <a:cubicBezTo>
                    <a:pt x="3690883" y="4002566"/>
                    <a:pt x="3746718" y="4021730"/>
                    <a:pt x="3745708" y="3959753"/>
                  </a:cubicBezTo>
                  <a:cubicBezTo>
                    <a:pt x="3737797" y="3454354"/>
                    <a:pt x="3717380" y="3519490"/>
                    <a:pt x="3772391" y="3519490"/>
                  </a:cubicBezTo>
                  <a:cubicBezTo>
                    <a:pt x="4056025" y="3519622"/>
                    <a:pt x="4103204" y="3519755"/>
                    <a:pt x="4156278" y="3519516"/>
                  </a:cubicBezTo>
                  <a:cubicBezTo>
                    <a:pt x="4164880" y="4082672"/>
                    <a:pt x="4194563" y="4002566"/>
                    <a:pt x="4090965" y="4002566"/>
                  </a:cubicBezTo>
                  <a:close/>
                  <a:moveTo>
                    <a:pt x="3737160" y="5018858"/>
                  </a:moveTo>
                  <a:cubicBezTo>
                    <a:pt x="3616676" y="5018380"/>
                    <a:pt x="3488917" y="5012647"/>
                    <a:pt x="3316740" y="5017053"/>
                  </a:cubicBezTo>
                  <a:cubicBezTo>
                    <a:pt x="3314670" y="4860425"/>
                    <a:pt x="3318732" y="4733126"/>
                    <a:pt x="3311085" y="4536339"/>
                  </a:cubicBezTo>
                  <a:cubicBezTo>
                    <a:pt x="3403055" y="4538011"/>
                    <a:pt x="3453340" y="4537533"/>
                    <a:pt x="3729487" y="4537427"/>
                  </a:cubicBezTo>
                  <a:cubicBezTo>
                    <a:pt x="3731159" y="4632529"/>
                    <a:pt x="3731956" y="4686199"/>
                    <a:pt x="3737160" y="5018858"/>
                  </a:cubicBezTo>
                  <a:close/>
                  <a:moveTo>
                    <a:pt x="3303333" y="4000973"/>
                  </a:moveTo>
                  <a:cubicBezTo>
                    <a:pt x="3301209" y="3820988"/>
                    <a:pt x="3297067" y="3763390"/>
                    <a:pt x="3293907" y="3520180"/>
                  </a:cubicBezTo>
                  <a:cubicBezTo>
                    <a:pt x="3323352" y="3520180"/>
                    <a:pt x="3594507" y="3519861"/>
                    <a:pt x="3714220" y="3519543"/>
                  </a:cubicBezTo>
                  <a:cubicBezTo>
                    <a:pt x="3718283" y="3804292"/>
                    <a:pt x="3722186" y="3795586"/>
                    <a:pt x="3724601" y="4004212"/>
                  </a:cubicBezTo>
                  <a:cubicBezTo>
                    <a:pt x="3526857" y="4003123"/>
                    <a:pt x="3717247" y="4000628"/>
                    <a:pt x="3303333" y="4000973"/>
                  </a:cubicBezTo>
                  <a:close/>
                  <a:moveTo>
                    <a:pt x="3294439" y="5017663"/>
                  </a:moveTo>
                  <a:cubicBezTo>
                    <a:pt x="3096163" y="5023370"/>
                    <a:pt x="2990123" y="5017106"/>
                    <a:pt x="2877683" y="5016177"/>
                  </a:cubicBezTo>
                  <a:cubicBezTo>
                    <a:pt x="2868683" y="4445908"/>
                    <a:pt x="2834619" y="4538064"/>
                    <a:pt x="2976449" y="4535781"/>
                  </a:cubicBezTo>
                  <a:cubicBezTo>
                    <a:pt x="3081215" y="4534083"/>
                    <a:pt x="3181150" y="4533924"/>
                    <a:pt x="3289288" y="4535967"/>
                  </a:cubicBezTo>
                  <a:cubicBezTo>
                    <a:pt x="3294226" y="4662549"/>
                    <a:pt x="3296324" y="5017584"/>
                    <a:pt x="3294439" y="5017663"/>
                  </a:cubicBezTo>
                  <a:close/>
                  <a:moveTo>
                    <a:pt x="3135537" y="4001106"/>
                  </a:moveTo>
                  <a:cubicBezTo>
                    <a:pt x="2987547" y="4001106"/>
                    <a:pt x="2983034" y="4002831"/>
                    <a:pt x="2859629" y="4003177"/>
                  </a:cubicBezTo>
                  <a:cubicBezTo>
                    <a:pt x="2854957" y="3665686"/>
                    <a:pt x="2854080" y="3606257"/>
                    <a:pt x="2852594" y="3522436"/>
                  </a:cubicBezTo>
                  <a:cubicBezTo>
                    <a:pt x="3340556" y="3520950"/>
                    <a:pt x="3271552" y="3489098"/>
                    <a:pt x="3273278" y="3598188"/>
                  </a:cubicBezTo>
                  <a:cubicBezTo>
                    <a:pt x="3280925" y="4086282"/>
                    <a:pt x="3321679" y="4000947"/>
                    <a:pt x="3135537" y="4001106"/>
                  </a:cubicBezTo>
                  <a:close/>
                  <a:moveTo>
                    <a:pt x="2855965" y="5016044"/>
                  </a:moveTo>
                  <a:cubicBezTo>
                    <a:pt x="2653310" y="5015036"/>
                    <a:pt x="2640751" y="5021485"/>
                    <a:pt x="2434537" y="5019654"/>
                  </a:cubicBezTo>
                  <a:cubicBezTo>
                    <a:pt x="2424528" y="4459259"/>
                    <a:pt x="2391288" y="4533738"/>
                    <a:pt x="2498682" y="4533738"/>
                  </a:cubicBezTo>
                  <a:cubicBezTo>
                    <a:pt x="2655380" y="4533738"/>
                    <a:pt x="2658619" y="4537056"/>
                    <a:pt x="2817043" y="4537056"/>
                  </a:cubicBezTo>
                  <a:cubicBezTo>
                    <a:pt x="2859417" y="4537056"/>
                    <a:pt x="2847363" y="4471362"/>
                    <a:pt x="2855965" y="5016044"/>
                  </a:cubicBezTo>
                  <a:close/>
                  <a:moveTo>
                    <a:pt x="2817043" y="4512424"/>
                  </a:moveTo>
                  <a:cubicBezTo>
                    <a:pt x="2814680" y="4512424"/>
                    <a:pt x="2423997" y="4511176"/>
                    <a:pt x="2423971" y="4503320"/>
                  </a:cubicBezTo>
                  <a:cubicBezTo>
                    <a:pt x="2422829" y="3955479"/>
                    <a:pt x="2376579" y="4029321"/>
                    <a:pt x="2498682" y="4029321"/>
                  </a:cubicBezTo>
                  <a:cubicBezTo>
                    <a:pt x="2906225" y="4029321"/>
                    <a:pt x="2838389" y="3991073"/>
                    <a:pt x="2839159" y="4141172"/>
                  </a:cubicBezTo>
                  <a:cubicBezTo>
                    <a:pt x="2841390" y="4568907"/>
                    <a:pt x="2862762" y="4512424"/>
                    <a:pt x="2817043" y="4512424"/>
                  </a:cubicBezTo>
                  <a:close/>
                  <a:moveTo>
                    <a:pt x="2817043" y="4003256"/>
                  </a:moveTo>
                  <a:cubicBezTo>
                    <a:pt x="2352949" y="4003256"/>
                    <a:pt x="2415103" y="4023747"/>
                    <a:pt x="2414094" y="3959859"/>
                  </a:cubicBezTo>
                  <a:cubicBezTo>
                    <a:pt x="2411253" y="3779050"/>
                    <a:pt x="2414864" y="3778944"/>
                    <a:pt x="2412023" y="3597711"/>
                  </a:cubicBezTo>
                  <a:cubicBezTo>
                    <a:pt x="2410510" y="3501175"/>
                    <a:pt x="2393013" y="3520897"/>
                    <a:pt x="2498682" y="3520897"/>
                  </a:cubicBezTo>
                  <a:cubicBezTo>
                    <a:pt x="2897968" y="3520897"/>
                    <a:pt x="2830557" y="3497963"/>
                    <a:pt x="2832124" y="3598135"/>
                  </a:cubicBezTo>
                  <a:cubicBezTo>
                    <a:pt x="2839531" y="4065764"/>
                    <a:pt x="2844549" y="4003256"/>
                    <a:pt x="2817043" y="4003256"/>
                  </a:cubicBezTo>
                  <a:close/>
                  <a:moveTo>
                    <a:pt x="2412767" y="5019415"/>
                  </a:moveTo>
                  <a:cubicBezTo>
                    <a:pt x="2255113" y="5017398"/>
                    <a:pt x="2363808" y="5015115"/>
                    <a:pt x="1991817" y="5016549"/>
                  </a:cubicBezTo>
                  <a:cubicBezTo>
                    <a:pt x="1982418" y="4463054"/>
                    <a:pt x="1963408" y="4533738"/>
                    <a:pt x="2021181" y="4533260"/>
                  </a:cubicBezTo>
                  <a:cubicBezTo>
                    <a:pt x="2117371" y="4532490"/>
                    <a:pt x="2196039" y="4532198"/>
                    <a:pt x="2339356" y="4533154"/>
                  </a:cubicBezTo>
                  <a:cubicBezTo>
                    <a:pt x="2417758" y="4533764"/>
                    <a:pt x="2402492" y="4452172"/>
                    <a:pt x="2412767" y="5019415"/>
                  </a:cubicBezTo>
                  <a:close/>
                  <a:moveTo>
                    <a:pt x="1978010" y="5550640"/>
                  </a:moveTo>
                  <a:cubicBezTo>
                    <a:pt x="1985020" y="5923590"/>
                    <a:pt x="1983267" y="5888953"/>
                    <a:pt x="1984860" y="6031327"/>
                  </a:cubicBezTo>
                  <a:cubicBezTo>
                    <a:pt x="1916946" y="6030398"/>
                    <a:pt x="1897750" y="6030611"/>
                    <a:pt x="1563618" y="6030531"/>
                  </a:cubicBezTo>
                  <a:cubicBezTo>
                    <a:pt x="1560671" y="5897632"/>
                    <a:pt x="1557857" y="5861614"/>
                    <a:pt x="1555627" y="5548596"/>
                  </a:cubicBezTo>
                  <a:cubicBezTo>
                    <a:pt x="1558574" y="5548622"/>
                    <a:pt x="1975807" y="5550640"/>
                    <a:pt x="1978010" y="5550640"/>
                  </a:cubicBezTo>
                  <a:close/>
                  <a:moveTo>
                    <a:pt x="1555441" y="5523964"/>
                  </a:moveTo>
                  <a:cubicBezTo>
                    <a:pt x="1554830" y="5457342"/>
                    <a:pt x="1554166" y="5422625"/>
                    <a:pt x="1548379" y="5046303"/>
                  </a:cubicBezTo>
                  <a:cubicBezTo>
                    <a:pt x="1548193" y="5033907"/>
                    <a:pt x="1526289" y="5042746"/>
                    <a:pt x="1970470" y="5041286"/>
                  </a:cubicBezTo>
                  <a:cubicBezTo>
                    <a:pt x="1973205" y="5206382"/>
                    <a:pt x="1973338" y="5292061"/>
                    <a:pt x="1977559" y="5526008"/>
                  </a:cubicBezTo>
                  <a:cubicBezTo>
                    <a:pt x="1975382" y="5525982"/>
                    <a:pt x="1557459" y="5523964"/>
                    <a:pt x="1555441" y="5523964"/>
                  </a:cubicBezTo>
                  <a:close/>
                  <a:moveTo>
                    <a:pt x="1861881" y="6055242"/>
                  </a:moveTo>
                  <a:cubicBezTo>
                    <a:pt x="2023358" y="6055242"/>
                    <a:pt x="1981621" y="5967519"/>
                    <a:pt x="1989878" y="6495770"/>
                  </a:cubicBezTo>
                  <a:cubicBezTo>
                    <a:pt x="1990940" y="6563295"/>
                    <a:pt x="2046722" y="6538531"/>
                    <a:pt x="1570654" y="6536806"/>
                  </a:cubicBezTo>
                  <a:cubicBezTo>
                    <a:pt x="1567521" y="6373701"/>
                    <a:pt x="1568052" y="6248818"/>
                    <a:pt x="1564149" y="6055189"/>
                  </a:cubicBezTo>
                  <a:lnTo>
                    <a:pt x="1861881" y="6055242"/>
                  </a:lnTo>
                  <a:close/>
                  <a:moveTo>
                    <a:pt x="2339488" y="4508496"/>
                  </a:moveTo>
                  <a:cubicBezTo>
                    <a:pt x="2242024" y="4507726"/>
                    <a:pt x="2132160" y="4507646"/>
                    <a:pt x="2020968" y="4508549"/>
                  </a:cubicBezTo>
                  <a:cubicBezTo>
                    <a:pt x="1965001" y="4509000"/>
                    <a:pt x="1982869" y="4582284"/>
                    <a:pt x="1974745" y="4026454"/>
                  </a:cubicBezTo>
                  <a:cubicBezTo>
                    <a:pt x="2140098" y="4030011"/>
                    <a:pt x="2041996" y="4030409"/>
                    <a:pt x="2393597" y="4029427"/>
                  </a:cubicBezTo>
                  <a:cubicBezTo>
                    <a:pt x="2404802" y="4584355"/>
                    <a:pt x="2426254" y="4509080"/>
                    <a:pt x="2339488" y="4508496"/>
                  </a:cubicBezTo>
                  <a:close/>
                  <a:moveTo>
                    <a:pt x="1970072" y="5016628"/>
                  </a:moveTo>
                  <a:cubicBezTo>
                    <a:pt x="1714555" y="5017557"/>
                    <a:pt x="1734175" y="5015328"/>
                    <a:pt x="1547874" y="5015301"/>
                  </a:cubicBezTo>
                  <a:cubicBezTo>
                    <a:pt x="1539060" y="4499949"/>
                    <a:pt x="1534042" y="4534879"/>
                    <a:pt x="1543467" y="4534852"/>
                  </a:cubicBezTo>
                  <a:cubicBezTo>
                    <a:pt x="1546600" y="4534852"/>
                    <a:pt x="1958204" y="4533685"/>
                    <a:pt x="1960514" y="4533658"/>
                  </a:cubicBezTo>
                  <a:cubicBezTo>
                    <a:pt x="1964656" y="4789370"/>
                    <a:pt x="1968930" y="4950776"/>
                    <a:pt x="1970072" y="5016628"/>
                  </a:cubicBezTo>
                  <a:close/>
                  <a:moveTo>
                    <a:pt x="1538051" y="4503187"/>
                  </a:moveTo>
                  <a:cubicBezTo>
                    <a:pt x="1536590" y="4396300"/>
                    <a:pt x="1528068" y="4027304"/>
                    <a:pt x="1543493" y="4027304"/>
                  </a:cubicBezTo>
                  <a:cubicBezTo>
                    <a:pt x="2035226" y="4027304"/>
                    <a:pt x="1952655" y="3988366"/>
                    <a:pt x="1954567" y="4141251"/>
                  </a:cubicBezTo>
                  <a:cubicBezTo>
                    <a:pt x="1956213" y="4273089"/>
                    <a:pt x="1957222" y="4328297"/>
                    <a:pt x="1960142" y="4509000"/>
                  </a:cubicBezTo>
                  <a:cubicBezTo>
                    <a:pt x="1485694" y="4511707"/>
                    <a:pt x="1538183" y="4513034"/>
                    <a:pt x="1538051" y="4503187"/>
                  </a:cubicBezTo>
                  <a:close/>
                  <a:moveTo>
                    <a:pt x="1861881" y="4000734"/>
                  </a:moveTo>
                  <a:cubicBezTo>
                    <a:pt x="1472844" y="4000734"/>
                    <a:pt x="1534519" y="4022207"/>
                    <a:pt x="1533537" y="3959753"/>
                  </a:cubicBezTo>
                  <a:cubicBezTo>
                    <a:pt x="1525838" y="3467094"/>
                    <a:pt x="1512111" y="3520127"/>
                    <a:pt x="1543467" y="3520127"/>
                  </a:cubicBezTo>
                  <a:cubicBezTo>
                    <a:pt x="2018420" y="3520127"/>
                    <a:pt x="1943814" y="3496291"/>
                    <a:pt x="1945407" y="3598188"/>
                  </a:cubicBezTo>
                  <a:cubicBezTo>
                    <a:pt x="1952921" y="4076885"/>
                    <a:pt x="1977798" y="4000734"/>
                    <a:pt x="1861881" y="4000734"/>
                  </a:cubicBezTo>
                  <a:close/>
                  <a:moveTo>
                    <a:pt x="1526528" y="5039959"/>
                  </a:moveTo>
                  <a:cubicBezTo>
                    <a:pt x="1526554" y="5042295"/>
                    <a:pt x="1532979" y="5447495"/>
                    <a:pt x="1533670" y="5523964"/>
                  </a:cubicBezTo>
                  <a:cubicBezTo>
                    <a:pt x="1401849" y="5523911"/>
                    <a:pt x="1559052" y="5523672"/>
                    <a:pt x="1114100" y="5522505"/>
                  </a:cubicBezTo>
                  <a:cubicBezTo>
                    <a:pt x="1113145" y="5448397"/>
                    <a:pt x="1112056" y="5382943"/>
                    <a:pt x="1106773" y="5046329"/>
                  </a:cubicBezTo>
                  <a:cubicBezTo>
                    <a:pt x="1106720" y="5041419"/>
                    <a:pt x="1070293" y="5040357"/>
                    <a:pt x="1526528" y="5039959"/>
                  </a:cubicBezTo>
                  <a:close/>
                  <a:moveTo>
                    <a:pt x="1533882" y="5548596"/>
                  </a:moveTo>
                  <a:cubicBezTo>
                    <a:pt x="1536272" y="5875230"/>
                    <a:pt x="1538953" y="5899463"/>
                    <a:pt x="1541847" y="6030531"/>
                  </a:cubicBezTo>
                  <a:cubicBezTo>
                    <a:pt x="1539564" y="6030531"/>
                    <a:pt x="1124455" y="6031327"/>
                    <a:pt x="1121322" y="6031354"/>
                  </a:cubicBezTo>
                  <a:cubicBezTo>
                    <a:pt x="1114366" y="5579784"/>
                    <a:pt x="1116755" y="5737075"/>
                    <a:pt x="1114392" y="5547136"/>
                  </a:cubicBezTo>
                  <a:cubicBezTo>
                    <a:pt x="1514687" y="5548065"/>
                    <a:pt x="1385760" y="5548543"/>
                    <a:pt x="1533882" y="5548596"/>
                  </a:cubicBezTo>
                  <a:close/>
                  <a:moveTo>
                    <a:pt x="1542378" y="6055189"/>
                  </a:moveTo>
                  <a:cubicBezTo>
                    <a:pt x="1546520" y="6260337"/>
                    <a:pt x="1545325" y="6348778"/>
                    <a:pt x="1548910" y="6536752"/>
                  </a:cubicBezTo>
                  <a:cubicBezTo>
                    <a:pt x="1546254" y="6536752"/>
                    <a:pt x="1500429" y="6536567"/>
                    <a:pt x="1127269" y="6537655"/>
                  </a:cubicBezTo>
                  <a:cubicBezTo>
                    <a:pt x="1123632" y="6314059"/>
                    <a:pt x="1126181" y="6346893"/>
                    <a:pt x="1121720" y="6056012"/>
                  </a:cubicBezTo>
                  <a:cubicBezTo>
                    <a:pt x="1126951" y="6056012"/>
                    <a:pt x="1516784" y="6055189"/>
                    <a:pt x="1542378" y="6055189"/>
                  </a:cubicBezTo>
                  <a:close/>
                  <a:moveTo>
                    <a:pt x="1543467" y="6561384"/>
                  </a:moveTo>
                  <a:cubicBezTo>
                    <a:pt x="1552414" y="6561384"/>
                    <a:pt x="1548299" y="6548591"/>
                    <a:pt x="1552733" y="6677110"/>
                  </a:cubicBezTo>
                  <a:cubicBezTo>
                    <a:pt x="1566937" y="7089662"/>
                    <a:pt x="1563778" y="7048043"/>
                    <a:pt x="1543467" y="7048043"/>
                  </a:cubicBezTo>
                  <a:cubicBezTo>
                    <a:pt x="1540838" y="7048043"/>
                    <a:pt x="1136774" y="7048124"/>
                    <a:pt x="1136509" y="7038568"/>
                  </a:cubicBezTo>
                  <a:cubicBezTo>
                    <a:pt x="1133190" y="6921196"/>
                    <a:pt x="1133455" y="6916339"/>
                    <a:pt x="1127694" y="6562340"/>
                  </a:cubicBezTo>
                  <a:cubicBezTo>
                    <a:pt x="1130641" y="6562340"/>
                    <a:pt x="1541104" y="6561384"/>
                    <a:pt x="1543467" y="6561384"/>
                  </a:cubicBezTo>
                  <a:close/>
                  <a:moveTo>
                    <a:pt x="1225212" y="7069703"/>
                  </a:moveTo>
                  <a:cubicBezTo>
                    <a:pt x="1383689" y="7069703"/>
                    <a:pt x="1384247" y="7072702"/>
                    <a:pt x="1543493" y="7072702"/>
                  </a:cubicBezTo>
                  <a:cubicBezTo>
                    <a:pt x="1569141" y="7072702"/>
                    <a:pt x="1556423" y="7019536"/>
                    <a:pt x="1563910" y="7551664"/>
                  </a:cubicBezTo>
                  <a:cubicBezTo>
                    <a:pt x="1553556" y="7551638"/>
                    <a:pt x="1149040" y="7553920"/>
                    <a:pt x="1147076" y="7553946"/>
                  </a:cubicBezTo>
                  <a:cubicBezTo>
                    <a:pt x="1137597" y="6983545"/>
                    <a:pt x="1107357" y="7069703"/>
                    <a:pt x="1225212" y="7069703"/>
                  </a:cubicBezTo>
                  <a:close/>
                  <a:moveTo>
                    <a:pt x="1571158" y="6561437"/>
                  </a:moveTo>
                  <a:cubicBezTo>
                    <a:pt x="1712617" y="6561995"/>
                    <a:pt x="1704121" y="6566003"/>
                    <a:pt x="1861881" y="6566003"/>
                  </a:cubicBezTo>
                  <a:cubicBezTo>
                    <a:pt x="2031535" y="6566003"/>
                    <a:pt x="1987064" y="6465433"/>
                    <a:pt x="2001401" y="7039311"/>
                  </a:cubicBezTo>
                  <a:cubicBezTo>
                    <a:pt x="2001666" y="7050008"/>
                    <a:pt x="2054687" y="7047195"/>
                    <a:pt x="1580929" y="7048017"/>
                  </a:cubicBezTo>
                  <a:cubicBezTo>
                    <a:pt x="1579814" y="6772053"/>
                    <a:pt x="1573495" y="6670103"/>
                    <a:pt x="1571158" y="6561437"/>
                  </a:cubicBezTo>
                  <a:close/>
                  <a:moveTo>
                    <a:pt x="2002224" y="7071958"/>
                  </a:moveTo>
                  <a:cubicBezTo>
                    <a:pt x="2009260" y="7360132"/>
                    <a:pt x="2004029" y="7379588"/>
                    <a:pt x="2006286" y="7553788"/>
                  </a:cubicBezTo>
                  <a:cubicBezTo>
                    <a:pt x="1615869" y="7554052"/>
                    <a:pt x="1767097" y="7552221"/>
                    <a:pt x="1585628" y="7551690"/>
                  </a:cubicBezTo>
                  <a:cubicBezTo>
                    <a:pt x="1585602" y="7549593"/>
                    <a:pt x="1581088" y="7074719"/>
                    <a:pt x="1581062" y="7072649"/>
                  </a:cubicBezTo>
                  <a:cubicBezTo>
                    <a:pt x="1700457" y="7072463"/>
                    <a:pt x="1825932" y="7070154"/>
                    <a:pt x="2002224" y="7071958"/>
                  </a:cubicBezTo>
                  <a:close/>
                  <a:moveTo>
                    <a:pt x="2006658" y="7578419"/>
                  </a:moveTo>
                  <a:cubicBezTo>
                    <a:pt x="2006684" y="7580383"/>
                    <a:pt x="2013030" y="7985929"/>
                    <a:pt x="2014915" y="8061283"/>
                  </a:cubicBezTo>
                  <a:cubicBezTo>
                    <a:pt x="1786930" y="8059797"/>
                    <a:pt x="1693899" y="8062132"/>
                    <a:pt x="1594974" y="8062424"/>
                  </a:cubicBezTo>
                  <a:cubicBezTo>
                    <a:pt x="1594947" y="8060539"/>
                    <a:pt x="1586159" y="7584896"/>
                    <a:pt x="1586026" y="7576349"/>
                  </a:cubicBezTo>
                  <a:cubicBezTo>
                    <a:pt x="1785709" y="7576986"/>
                    <a:pt x="1602939" y="7578711"/>
                    <a:pt x="2006658" y="7578419"/>
                  </a:cubicBezTo>
                  <a:close/>
                  <a:moveTo>
                    <a:pt x="2015526" y="8085967"/>
                  </a:moveTo>
                  <a:cubicBezTo>
                    <a:pt x="2023889" y="8393411"/>
                    <a:pt x="2021685" y="8425793"/>
                    <a:pt x="2023066" y="8568167"/>
                  </a:cubicBezTo>
                  <a:cubicBezTo>
                    <a:pt x="1860845" y="8566336"/>
                    <a:pt x="1661827" y="8568300"/>
                    <a:pt x="1601983" y="8568460"/>
                  </a:cubicBezTo>
                  <a:cubicBezTo>
                    <a:pt x="1600629" y="8432907"/>
                    <a:pt x="1602541" y="8438772"/>
                    <a:pt x="1595425" y="8087056"/>
                  </a:cubicBezTo>
                  <a:cubicBezTo>
                    <a:pt x="1726184" y="8086737"/>
                    <a:pt x="1774744" y="8084402"/>
                    <a:pt x="2015526" y="8085967"/>
                  </a:cubicBezTo>
                  <a:close/>
                  <a:moveTo>
                    <a:pt x="2020968" y="8592879"/>
                  </a:moveTo>
                  <a:cubicBezTo>
                    <a:pt x="2026358" y="8592905"/>
                    <a:pt x="2020623" y="8564876"/>
                    <a:pt x="2030633" y="9073858"/>
                  </a:cubicBezTo>
                  <a:cubicBezTo>
                    <a:pt x="1789240" y="9072505"/>
                    <a:pt x="1721538" y="9073964"/>
                    <a:pt x="1612470" y="9074257"/>
                  </a:cubicBezTo>
                  <a:cubicBezTo>
                    <a:pt x="1608700" y="8823189"/>
                    <a:pt x="1605010" y="8835346"/>
                    <a:pt x="1602222" y="8593144"/>
                  </a:cubicBezTo>
                  <a:cubicBezTo>
                    <a:pt x="1734653" y="8592853"/>
                    <a:pt x="1823012" y="8590995"/>
                    <a:pt x="2020968" y="8592879"/>
                  </a:cubicBezTo>
                  <a:close/>
                  <a:moveTo>
                    <a:pt x="2028429" y="7582268"/>
                  </a:moveTo>
                  <a:cubicBezTo>
                    <a:pt x="2028323" y="7575340"/>
                    <a:pt x="1994843" y="7578844"/>
                    <a:pt x="2453096" y="7579852"/>
                  </a:cubicBezTo>
                  <a:cubicBezTo>
                    <a:pt x="2453733" y="7619215"/>
                    <a:pt x="2458831" y="8049365"/>
                    <a:pt x="2458910" y="8061256"/>
                  </a:cubicBezTo>
                  <a:cubicBezTo>
                    <a:pt x="2332612" y="8061336"/>
                    <a:pt x="2196278" y="8062451"/>
                    <a:pt x="2036606" y="8061416"/>
                  </a:cubicBezTo>
                  <a:cubicBezTo>
                    <a:pt x="2034960" y="7993625"/>
                    <a:pt x="2034589" y="7959359"/>
                    <a:pt x="2028429" y="7582268"/>
                  </a:cubicBezTo>
                  <a:close/>
                  <a:moveTo>
                    <a:pt x="2459070" y="8085915"/>
                  </a:moveTo>
                  <a:cubicBezTo>
                    <a:pt x="2460052" y="8358375"/>
                    <a:pt x="2462973" y="8417459"/>
                    <a:pt x="2465973" y="8569203"/>
                  </a:cubicBezTo>
                  <a:cubicBezTo>
                    <a:pt x="2136859" y="8568938"/>
                    <a:pt x="2117318" y="8569044"/>
                    <a:pt x="2044837" y="8568380"/>
                  </a:cubicBezTo>
                  <a:cubicBezTo>
                    <a:pt x="2043589" y="8434658"/>
                    <a:pt x="2045474" y="8389403"/>
                    <a:pt x="2037297" y="8086100"/>
                  </a:cubicBezTo>
                  <a:cubicBezTo>
                    <a:pt x="2191472" y="8087056"/>
                    <a:pt x="2361552" y="8085994"/>
                    <a:pt x="2459070" y="8085915"/>
                  </a:cubicBezTo>
                  <a:close/>
                  <a:moveTo>
                    <a:pt x="2180242" y="8593622"/>
                  </a:moveTo>
                  <a:cubicBezTo>
                    <a:pt x="2521436" y="8593914"/>
                    <a:pt x="2466132" y="8568619"/>
                    <a:pt x="2467698" y="8669800"/>
                  </a:cubicBezTo>
                  <a:cubicBezTo>
                    <a:pt x="2470194" y="8829374"/>
                    <a:pt x="2469955" y="8853209"/>
                    <a:pt x="2472743" y="9032213"/>
                  </a:cubicBezTo>
                  <a:cubicBezTo>
                    <a:pt x="2473619" y="9088590"/>
                    <a:pt x="2541428" y="9076486"/>
                    <a:pt x="2052350" y="9073964"/>
                  </a:cubicBezTo>
                  <a:cubicBezTo>
                    <a:pt x="2051713" y="9041821"/>
                    <a:pt x="2052138" y="9068152"/>
                    <a:pt x="2046058" y="8669375"/>
                  </a:cubicBezTo>
                  <a:cubicBezTo>
                    <a:pt x="2044598" y="8572653"/>
                    <a:pt x="2018021" y="8593622"/>
                    <a:pt x="2180242" y="8593622"/>
                  </a:cubicBezTo>
                  <a:close/>
                  <a:moveTo>
                    <a:pt x="2463105" y="7069543"/>
                  </a:moveTo>
                  <a:cubicBezTo>
                    <a:pt x="2464990" y="7069543"/>
                    <a:pt x="2798405" y="7068800"/>
                    <a:pt x="2885861" y="7068933"/>
                  </a:cubicBezTo>
                  <a:cubicBezTo>
                    <a:pt x="2892604" y="7640370"/>
                    <a:pt x="2915384" y="7552805"/>
                    <a:pt x="2817043" y="7552805"/>
                  </a:cubicBezTo>
                  <a:cubicBezTo>
                    <a:pt x="2658540" y="7552805"/>
                    <a:pt x="2655062" y="7555274"/>
                    <a:pt x="2498682" y="7555274"/>
                  </a:cubicBezTo>
                  <a:cubicBezTo>
                    <a:pt x="2467008" y="7555274"/>
                    <a:pt x="2473274" y="7619719"/>
                    <a:pt x="2463105" y="7069543"/>
                  </a:cubicBezTo>
                  <a:close/>
                  <a:moveTo>
                    <a:pt x="2498682" y="7579905"/>
                  </a:moveTo>
                  <a:cubicBezTo>
                    <a:pt x="2923827" y="7579905"/>
                    <a:pt x="2891808" y="7571783"/>
                    <a:pt x="2891994" y="7582692"/>
                  </a:cubicBezTo>
                  <a:cubicBezTo>
                    <a:pt x="2900808" y="8143618"/>
                    <a:pt x="2933890" y="8062822"/>
                    <a:pt x="2817043" y="8062902"/>
                  </a:cubicBezTo>
                  <a:cubicBezTo>
                    <a:pt x="2661646" y="8062902"/>
                    <a:pt x="2661752" y="8061256"/>
                    <a:pt x="2498682" y="8061256"/>
                  </a:cubicBezTo>
                  <a:cubicBezTo>
                    <a:pt x="2474283" y="8061256"/>
                    <a:pt x="2481451" y="8078934"/>
                    <a:pt x="2479354" y="7944628"/>
                  </a:cubicBezTo>
                  <a:cubicBezTo>
                    <a:pt x="2472770" y="7523821"/>
                    <a:pt x="2465681" y="7579905"/>
                    <a:pt x="2498682" y="7579905"/>
                  </a:cubicBezTo>
                  <a:close/>
                  <a:moveTo>
                    <a:pt x="2498682" y="8085915"/>
                  </a:moveTo>
                  <a:cubicBezTo>
                    <a:pt x="2966015" y="8085915"/>
                    <a:pt x="2901764" y="8075058"/>
                    <a:pt x="2903039" y="8126365"/>
                  </a:cubicBezTo>
                  <a:cubicBezTo>
                    <a:pt x="2915676" y="8652998"/>
                    <a:pt x="2928872" y="8566469"/>
                    <a:pt x="2817043" y="8566469"/>
                  </a:cubicBezTo>
                  <a:cubicBezTo>
                    <a:pt x="2420838" y="8566469"/>
                    <a:pt x="2488593" y="8602832"/>
                    <a:pt x="2485965" y="8488088"/>
                  </a:cubicBezTo>
                  <a:cubicBezTo>
                    <a:pt x="2475584" y="8036439"/>
                    <a:pt x="2478159" y="8085915"/>
                    <a:pt x="2498682" y="8085915"/>
                  </a:cubicBezTo>
                  <a:close/>
                  <a:moveTo>
                    <a:pt x="2907579" y="7068986"/>
                  </a:moveTo>
                  <a:cubicBezTo>
                    <a:pt x="3335379" y="7069835"/>
                    <a:pt x="3142148" y="7069039"/>
                    <a:pt x="3327493" y="7070419"/>
                  </a:cubicBezTo>
                  <a:cubicBezTo>
                    <a:pt x="3342760" y="7631663"/>
                    <a:pt x="3341538" y="7554212"/>
                    <a:pt x="3294943" y="7553097"/>
                  </a:cubicBezTo>
                  <a:cubicBezTo>
                    <a:pt x="2832867" y="7541897"/>
                    <a:pt x="2912995" y="7606103"/>
                    <a:pt x="2911694" y="7401220"/>
                  </a:cubicBezTo>
                  <a:cubicBezTo>
                    <a:pt x="2910844" y="7262004"/>
                    <a:pt x="2909437" y="7224314"/>
                    <a:pt x="2907579" y="7068986"/>
                  </a:cubicBezTo>
                  <a:close/>
                  <a:moveTo>
                    <a:pt x="2976396" y="7576641"/>
                  </a:moveTo>
                  <a:cubicBezTo>
                    <a:pt x="3372203" y="7572898"/>
                    <a:pt x="3333892" y="7580755"/>
                    <a:pt x="3333945" y="7582692"/>
                  </a:cubicBezTo>
                  <a:cubicBezTo>
                    <a:pt x="3342547" y="8132471"/>
                    <a:pt x="3370982" y="8061230"/>
                    <a:pt x="3294624" y="8061946"/>
                  </a:cubicBezTo>
                  <a:cubicBezTo>
                    <a:pt x="3188743" y="8062796"/>
                    <a:pt x="3203399" y="8062584"/>
                    <a:pt x="2923296" y="8062822"/>
                  </a:cubicBezTo>
                  <a:cubicBezTo>
                    <a:pt x="2911083" y="7499508"/>
                    <a:pt x="2890454" y="7577570"/>
                    <a:pt x="2976396" y="7576641"/>
                  </a:cubicBezTo>
                  <a:close/>
                  <a:moveTo>
                    <a:pt x="3346105" y="8086206"/>
                  </a:moveTo>
                  <a:cubicBezTo>
                    <a:pt x="3353061" y="8456051"/>
                    <a:pt x="3351229" y="8423085"/>
                    <a:pt x="3352955" y="8569442"/>
                  </a:cubicBezTo>
                  <a:cubicBezTo>
                    <a:pt x="2902269" y="8566655"/>
                    <a:pt x="3265791" y="8569681"/>
                    <a:pt x="2930810" y="8566867"/>
                  </a:cubicBezTo>
                  <a:cubicBezTo>
                    <a:pt x="2929589" y="8437260"/>
                    <a:pt x="2931129" y="8400471"/>
                    <a:pt x="2923854" y="8087481"/>
                  </a:cubicBezTo>
                  <a:cubicBezTo>
                    <a:pt x="3329219" y="8087136"/>
                    <a:pt x="3167423" y="8087374"/>
                    <a:pt x="3346105" y="8086206"/>
                  </a:cubicBezTo>
                  <a:close/>
                  <a:moveTo>
                    <a:pt x="3349291" y="7070552"/>
                  </a:moveTo>
                  <a:cubicBezTo>
                    <a:pt x="3599047" y="7072039"/>
                    <a:pt x="3586223" y="7068296"/>
                    <a:pt x="3770639" y="7068243"/>
                  </a:cubicBezTo>
                  <a:cubicBezTo>
                    <a:pt x="3769683" y="7443503"/>
                    <a:pt x="3790100" y="7552115"/>
                    <a:pt x="3772444" y="7552115"/>
                  </a:cubicBezTo>
                  <a:cubicBezTo>
                    <a:pt x="3616516" y="7552115"/>
                    <a:pt x="3522423" y="7556919"/>
                    <a:pt x="3355291" y="7554345"/>
                  </a:cubicBezTo>
                  <a:cubicBezTo>
                    <a:pt x="3353140" y="7403583"/>
                    <a:pt x="3355052" y="7281141"/>
                    <a:pt x="3349291" y="7070552"/>
                  </a:cubicBezTo>
                  <a:close/>
                  <a:moveTo>
                    <a:pt x="3453951" y="7579640"/>
                  </a:moveTo>
                  <a:cubicBezTo>
                    <a:pt x="3805738" y="7579640"/>
                    <a:pt x="3780011" y="7570138"/>
                    <a:pt x="3780197" y="7582640"/>
                  </a:cubicBezTo>
                  <a:cubicBezTo>
                    <a:pt x="3788534" y="8116412"/>
                    <a:pt x="3792384" y="8059000"/>
                    <a:pt x="3772391" y="8059000"/>
                  </a:cubicBezTo>
                  <a:cubicBezTo>
                    <a:pt x="3285173" y="8059000"/>
                    <a:pt x="3367849" y="8099451"/>
                    <a:pt x="3365433" y="7944575"/>
                  </a:cubicBezTo>
                  <a:cubicBezTo>
                    <a:pt x="3358583" y="7504498"/>
                    <a:pt x="3316555" y="7579640"/>
                    <a:pt x="3453951" y="7579640"/>
                  </a:cubicBezTo>
                  <a:close/>
                  <a:moveTo>
                    <a:pt x="3453951" y="8085915"/>
                  </a:moveTo>
                  <a:cubicBezTo>
                    <a:pt x="3844607" y="8085915"/>
                    <a:pt x="3787312" y="8064786"/>
                    <a:pt x="3788799" y="8127374"/>
                  </a:cubicBezTo>
                  <a:cubicBezTo>
                    <a:pt x="3801384" y="8625978"/>
                    <a:pt x="3796154" y="8565859"/>
                    <a:pt x="3772391" y="8565859"/>
                  </a:cubicBezTo>
                  <a:cubicBezTo>
                    <a:pt x="3308669" y="8565859"/>
                    <a:pt x="3374912" y="8605195"/>
                    <a:pt x="3373929" y="8488221"/>
                  </a:cubicBezTo>
                  <a:cubicBezTo>
                    <a:pt x="3370026" y="8013904"/>
                    <a:pt x="3341405" y="8085915"/>
                    <a:pt x="3453951" y="8085915"/>
                  </a:cubicBezTo>
                  <a:close/>
                  <a:moveTo>
                    <a:pt x="3453951" y="8594365"/>
                  </a:moveTo>
                  <a:cubicBezTo>
                    <a:pt x="3852121" y="8594365"/>
                    <a:pt x="3793313" y="8559249"/>
                    <a:pt x="3795038" y="8669800"/>
                  </a:cubicBezTo>
                  <a:cubicBezTo>
                    <a:pt x="3802287" y="9132650"/>
                    <a:pt x="3821588" y="9075292"/>
                    <a:pt x="3772418" y="9075292"/>
                  </a:cubicBezTo>
                  <a:cubicBezTo>
                    <a:pt x="3319183" y="9075292"/>
                    <a:pt x="3380700" y="9089014"/>
                    <a:pt x="3379770" y="9031788"/>
                  </a:cubicBezTo>
                  <a:cubicBezTo>
                    <a:pt x="3371593" y="8509111"/>
                    <a:pt x="3356273" y="8594365"/>
                    <a:pt x="3453951" y="8594365"/>
                  </a:cubicBezTo>
                  <a:close/>
                  <a:moveTo>
                    <a:pt x="3801942" y="7582214"/>
                  </a:moveTo>
                  <a:cubicBezTo>
                    <a:pt x="3801756" y="7569500"/>
                    <a:pt x="3793180" y="7581578"/>
                    <a:pt x="4221564" y="7579667"/>
                  </a:cubicBezTo>
                  <a:cubicBezTo>
                    <a:pt x="4224219" y="7756891"/>
                    <a:pt x="4223264" y="7890799"/>
                    <a:pt x="4227777" y="8061946"/>
                  </a:cubicBezTo>
                  <a:cubicBezTo>
                    <a:pt x="3990499" y="8064601"/>
                    <a:pt x="3946135" y="8059664"/>
                    <a:pt x="3809004" y="8059080"/>
                  </a:cubicBezTo>
                  <a:cubicBezTo>
                    <a:pt x="3805765" y="7907680"/>
                    <a:pt x="3804703" y="7758909"/>
                    <a:pt x="3801942" y="7582214"/>
                  </a:cubicBezTo>
                  <a:close/>
                  <a:moveTo>
                    <a:pt x="4250265" y="7073392"/>
                  </a:moveTo>
                  <a:cubicBezTo>
                    <a:pt x="4392997" y="7073206"/>
                    <a:pt x="4290143" y="7073206"/>
                    <a:pt x="4656134" y="7073259"/>
                  </a:cubicBezTo>
                  <a:cubicBezTo>
                    <a:pt x="4660807" y="7412501"/>
                    <a:pt x="4662347" y="7372979"/>
                    <a:pt x="4665427" y="7554291"/>
                  </a:cubicBezTo>
                  <a:cubicBezTo>
                    <a:pt x="4328587" y="7554504"/>
                    <a:pt x="4316533" y="7554451"/>
                    <a:pt x="4242937" y="7554875"/>
                  </a:cubicBezTo>
                  <a:cubicBezTo>
                    <a:pt x="4234229" y="7017971"/>
                    <a:pt x="4224724" y="7073445"/>
                    <a:pt x="4250265" y="7073392"/>
                  </a:cubicBezTo>
                  <a:close/>
                  <a:moveTo>
                    <a:pt x="4250291" y="7579534"/>
                  </a:moveTo>
                  <a:cubicBezTo>
                    <a:pt x="4341995" y="7579056"/>
                    <a:pt x="4340561" y="7579162"/>
                    <a:pt x="4665799" y="7578923"/>
                  </a:cubicBezTo>
                  <a:cubicBezTo>
                    <a:pt x="4665825" y="7581127"/>
                    <a:pt x="4672144" y="7996625"/>
                    <a:pt x="4672569" y="8058416"/>
                  </a:cubicBezTo>
                  <a:cubicBezTo>
                    <a:pt x="4670551" y="8058416"/>
                    <a:pt x="4251433" y="8061655"/>
                    <a:pt x="4249522" y="8061681"/>
                  </a:cubicBezTo>
                  <a:cubicBezTo>
                    <a:pt x="4249495" y="8059797"/>
                    <a:pt x="4238158" y="7579613"/>
                    <a:pt x="4250291" y="7579534"/>
                  </a:cubicBezTo>
                  <a:close/>
                  <a:moveTo>
                    <a:pt x="4250397" y="8086339"/>
                  </a:moveTo>
                  <a:cubicBezTo>
                    <a:pt x="4740298" y="8080394"/>
                    <a:pt x="4672728" y="8069989"/>
                    <a:pt x="4672861" y="8126047"/>
                  </a:cubicBezTo>
                  <a:cubicBezTo>
                    <a:pt x="4673949" y="8648008"/>
                    <a:pt x="4714730" y="8569893"/>
                    <a:pt x="4568865" y="8568142"/>
                  </a:cubicBezTo>
                  <a:cubicBezTo>
                    <a:pt x="4467975" y="8566787"/>
                    <a:pt x="4358031" y="8566655"/>
                    <a:pt x="4258336" y="8568380"/>
                  </a:cubicBezTo>
                  <a:cubicBezTo>
                    <a:pt x="4257646" y="8501625"/>
                    <a:pt x="4254221" y="8086286"/>
                    <a:pt x="4250397" y="8086339"/>
                  </a:cubicBezTo>
                  <a:close/>
                  <a:moveTo>
                    <a:pt x="4678251" y="8593702"/>
                  </a:moveTo>
                  <a:cubicBezTo>
                    <a:pt x="4680985" y="8789321"/>
                    <a:pt x="4682207" y="8810820"/>
                    <a:pt x="4686508" y="9073487"/>
                  </a:cubicBezTo>
                  <a:cubicBezTo>
                    <a:pt x="4387741" y="9073540"/>
                    <a:pt x="4350199" y="9073062"/>
                    <a:pt x="4264549" y="9075159"/>
                  </a:cubicBezTo>
                  <a:cubicBezTo>
                    <a:pt x="4263487" y="9018305"/>
                    <a:pt x="4258628" y="8595055"/>
                    <a:pt x="4258602" y="8593065"/>
                  </a:cubicBezTo>
                  <a:cubicBezTo>
                    <a:pt x="4442885" y="8589826"/>
                    <a:pt x="4563475" y="8593330"/>
                    <a:pt x="4678251" y="8593702"/>
                  </a:cubicBezTo>
                  <a:close/>
                  <a:moveTo>
                    <a:pt x="4677905" y="7073286"/>
                  </a:moveTo>
                  <a:cubicBezTo>
                    <a:pt x="4923413" y="7073312"/>
                    <a:pt x="4899200" y="7067950"/>
                    <a:pt x="5096386" y="7069225"/>
                  </a:cubicBezTo>
                  <a:cubicBezTo>
                    <a:pt x="5097767" y="7175316"/>
                    <a:pt x="5099572" y="7295633"/>
                    <a:pt x="5102227" y="7401645"/>
                  </a:cubicBezTo>
                  <a:cubicBezTo>
                    <a:pt x="5107033" y="7600901"/>
                    <a:pt x="5185780" y="7554266"/>
                    <a:pt x="4728005" y="7554266"/>
                  </a:cubicBezTo>
                  <a:cubicBezTo>
                    <a:pt x="4672941" y="7554291"/>
                    <a:pt x="4685578" y="7633044"/>
                    <a:pt x="4677905" y="7073286"/>
                  </a:cubicBezTo>
                  <a:close/>
                  <a:moveTo>
                    <a:pt x="4728005" y="7578897"/>
                  </a:moveTo>
                  <a:cubicBezTo>
                    <a:pt x="4730368" y="7578897"/>
                    <a:pt x="5105812" y="7579295"/>
                    <a:pt x="5105865" y="7582640"/>
                  </a:cubicBezTo>
                  <a:cubicBezTo>
                    <a:pt x="5114547" y="8135974"/>
                    <a:pt x="5136291" y="8060514"/>
                    <a:pt x="5046526" y="8060514"/>
                  </a:cubicBezTo>
                  <a:cubicBezTo>
                    <a:pt x="4895217" y="8060514"/>
                    <a:pt x="4885022" y="8058310"/>
                    <a:pt x="4728005" y="8058310"/>
                  </a:cubicBezTo>
                  <a:cubicBezTo>
                    <a:pt x="4685127" y="8058310"/>
                    <a:pt x="4695136" y="8081190"/>
                    <a:pt x="4692986" y="7944575"/>
                  </a:cubicBezTo>
                  <a:cubicBezTo>
                    <a:pt x="4686163" y="7508028"/>
                    <a:pt x="4670684" y="7578950"/>
                    <a:pt x="4728005" y="7578897"/>
                  </a:cubicBezTo>
                  <a:close/>
                  <a:moveTo>
                    <a:pt x="4728005" y="8082968"/>
                  </a:moveTo>
                  <a:cubicBezTo>
                    <a:pt x="5174921" y="8082968"/>
                    <a:pt x="5112927" y="8077049"/>
                    <a:pt x="5113325" y="8126206"/>
                  </a:cubicBezTo>
                  <a:cubicBezTo>
                    <a:pt x="5114308" y="8242755"/>
                    <a:pt x="5114759" y="8261388"/>
                    <a:pt x="5119750" y="8569654"/>
                  </a:cubicBezTo>
                  <a:cubicBezTo>
                    <a:pt x="5030967" y="8570742"/>
                    <a:pt x="4966769" y="8569548"/>
                    <a:pt x="4699676" y="8569123"/>
                  </a:cubicBezTo>
                  <a:cubicBezTo>
                    <a:pt x="4692561" y="8021761"/>
                    <a:pt x="4680348" y="8082968"/>
                    <a:pt x="4728005" y="8082968"/>
                  </a:cubicBezTo>
                  <a:close/>
                  <a:moveTo>
                    <a:pt x="4728005" y="8593781"/>
                  </a:moveTo>
                  <a:cubicBezTo>
                    <a:pt x="4855074" y="8593781"/>
                    <a:pt x="5022312" y="8595480"/>
                    <a:pt x="5120149" y="8594286"/>
                  </a:cubicBezTo>
                  <a:cubicBezTo>
                    <a:pt x="5129414" y="9164820"/>
                    <a:pt x="5150176" y="9076194"/>
                    <a:pt x="5046499" y="9076194"/>
                  </a:cubicBezTo>
                  <a:cubicBezTo>
                    <a:pt x="4650984" y="9076194"/>
                    <a:pt x="4708385" y="9084077"/>
                    <a:pt x="4707588" y="9031788"/>
                  </a:cubicBezTo>
                  <a:cubicBezTo>
                    <a:pt x="4699676" y="8526151"/>
                    <a:pt x="4687756" y="8593781"/>
                    <a:pt x="4728005" y="8593781"/>
                  </a:cubicBezTo>
                  <a:close/>
                  <a:moveTo>
                    <a:pt x="5127583" y="7582214"/>
                  </a:moveTo>
                  <a:cubicBezTo>
                    <a:pt x="5127503" y="7577835"/>
                    <a:pt x="5348771" y="7576030"/>
                    <a:pt x="5523868" y="7577942"/>
                  </a:cubicBezTo>
                  <a:cubicBezTo>
                    <a:pt x="5556046" y="7578287"/>
                    <a:pt x="5549010" y="7523077"/>
                    <a:pt x="5555622" y="7945080"/>
                  </a:cubicBezTo>
                  <a:cubicBezTo>
                    <a:pt x="5557958" y="8093586"/>
                    <a:pt x="5631130" y="8058496"/>
                    <a:pt x="5205586" y="8060194"/>
                  </a:cubicBezTo>
                  <a:cubicBezTo>
                    <a:pt x="5108865" y="8060566"/>
                    <a:pt x="5136318" y="8139637"/>
                    <a:pt x="5127583" y="7582214"/>
                  </a:cubicBezTo>
                  <a:close/>
                  <a:moveTo>
                    <a:pt x="5205693" y="8084880"/>
                  </a:moveTo>
                  <a:cubicBezTo>
                    <a:pt x="5612890" y="8083234"/>
                    <a:pt x="5557878" y="8073997"/>
                    <a:pt x="5559020" y="8126233"/>
                  </a:cubicBezTo>
                  <a:cubicBezTo>
                    <a:pt x="5570251" y="8638851"/>
                    <a:pt x="5573144" y="8568938"/>
                    <a:pt x="5524186" y="8567664"/>
                  </a:cubicBezTo>
                  <a:cubicBezTo>
                    <a:pt x="5419951" y="8564797"/>
                    <a:pt x="5313831" y="8564664"/>
                    <a:pt x="5205347" y="8567770"/>
                  </a:cubicBezTo>
                  <a:cubicBezTo>
                    <a:pt x="5120149" y="8570105"/>
                    <a:pt x="5142185" y="8613848"/>
                    <a:pt x="5137220" y="8307042"/>
                  </a:cubicBezTo>
                  <a:cubicBezTo>
                    <a:pt x="5133052" y="8040129"/>
                    <a:pt x="5118449" y="8085251"/>
                    <a:pt x="5205693" y="8084880"/>
                  </a:cubicBezTo>
                  <a:close/>
                  <a:moveTo>
                    <a:pt x="5205932" y="8592427"/>
                  </a:moveTo>
                  <a:cubicBezTo>
                    <a:pt x="5319937" y="8589296"/>
                    <a:pt x="5415411" y="8589481"/>
                    <a:pt x="5523682" y="8592321"/>
                  </a:cubicBezTo>
                  <a:cubicBezTo>
                    <a:pt x="5574313" y="8593702"/>
                    <a:pt x="5563162" y="8577882"/>
                    <a:pt x="5564595" y="8669773"/>
                  </a:cubicBezTo>
                  <a:cubicBezTo>
                    <a:pt x="5571976" y="9140480"/>
                    <a:pt x="5586738" y="9077388"/>
                    <a:pt x="5524000" y="9077150"/>
                  </a:cubicBezTo>
                  <a:cubicBezTo>
                    <a:pt x="5089935" y="9075398"/>
                    <a:pt x="5149911" y="9091191"/>
                    <a:pt x="5148982" y="9031762"/>
                  </a:cubicBezTo>
                  <a:cubicBezTo>
                    <a:pt x="5140804" y="8527053"/>
                    <a:pt x="5116325" y="8595002"/>
                    <a:pt x="5205932" y="8592427"/>
                  </a:cubicBezTo>
                  <a:close/>
                  <a:moveTo>
                    <a:pt x="5569613" y="7582214"/>
                  </a:moveTo>
                  <a:cubicBezTo>
                    <a:pt x="5569560" y="7578366"/>
                    <a:pt x="5990776" y="7575420"/>
                    <a:pt x="5992740" y="7575420"/>
                  </a:cubicBezTo>
                  <a:cubicBezTo>
                    <a:pt x="5996298" y="7792936"/>
                    <a:pt x="5990643" y="7786593"/>
                    <a:pt x="5997148" y="8059452"/>
                  </a:cubicBezTo>
                  <a:cubicBezTo>
                    <a:pt x="5495088" y="8059558"/>
                    <a:pt x="5579782" y="8100008"/>
                    <a:pt x="5577339" y="7944628"/>
                  </a:cubicBezTo>
                  <a:cubicBezTo>
                    <a:pt x="5574525" y="7763342"/>
                    <a:pt x="5572428" y="7762439"/>
                    <a:pt x="5569613" y="7582214"/>
                  </a:cubicBezTo>
                  <a:close/>
                  <a:moveTo>
                    <a:pt x="5683194" y="8594471"/>
                  </a:moveTo>
                  <a:cubicBezTo>
                    <a:pt x="6069975" y="8594471"/>
                    <a:pt x="6004236" y="8562461"/>
                    <a:pt x="6005909" y="8669853"/>
                  </a:cubicBezTo>
                  <a:cubicBezTo>
                    <a:pt x="6012945" y="9121874"/>
                    <a:pt x="6026884" y="9076247"/>
                    <a:pt x="6001741" y="9076247"/>
                  </a:cubicBezTo>
                  <a:cubicBezTo>
                    <a:pt x="5529019" y="9076247"/>
                    <a:pt x="5592685" y="9096234"/>
                    <a:pt x="5591650" y="9031788"/>
                  </a:cubicBezTo>
                  <a:cubicBezTo>
                    <a:pt x="5583526" y="8511287"/>
                    <a:pt x="5558489" y="8594471"/>
                    <a:pt x="5683194" y="8594471"/>
                  </a:cubicBezTo>
                  <a:close/>
                  <a:moveTo>
                    <a:pt x="6014485" y="7575420"/>
                  </a:moveTo>
                  <a:cubicBezTo>
                    <a:pt x="6016370" y="7575420"/>
                    <a:pt x="6434665" y="7577198"/>
                    <a:pt x="6434744" y="7582640"/>
                  </a:cubicBezTo>
                  <a:cubicBezTo>
                    <a:pt x="6438993" y="7865452"/>
                    <a:pt x="6440294" y="7957740"/>
                    <a:pt x="6442099" y="8062822"/>
                  </a:cubicBezTo>
                  <a:cubicBezTo>
                    <a:pt x="6140730" y="8065025"/>
                    <a:pt x="6211406" y="8059797"/>
                    <a:pt x="6018945" y="8059452"/>
                  </a:cubicBezTo>
                  <a:cubicBezTo>
                    <a:pt x="6012228" y="7781656"/>
                    <a:pt x="6018069" y="7798405"/>
                    <a:pt x="6014485" y="7575420"/>
                  </a:cubicBezTo>
                  <a:close/>
                  <a:moveTo>
                    <a:pt x="6442524" y="8087533"/>
                  </a:moveTo>
                  <a:cubicBezTo>
                    <a:pt x="6448258" y="8412601"/>
                    <a:pt x="6441064" y="8009100"/>
                    <a:pt x="6450754" y="8568380"/>
                  </a:cubicBezTo>
                  <a:cubicBezTo>
                    <a:pt x="6365741" y="8568699"/>
                    <a:pt x="6261187" y="8568725"/>
                    <a:pt x="6161094" y="8568061"/>
                  </a:cubicBezTo>
                  <a:cubicBezTo>
                    <a:pt x="5979014" y="8566867"/>
                    <a:pt x="6035672" y="8657723"/>
                    <a:pt x="6020724" y="8124958"/>
                  </a:cubicBezTo>
                  <a:cubicBezTo>
                    <a:pt x="6018839" y="8059558"/>
                    <a:pt x="5960721" y="8090798"/>
                    <a:pt x="6442524" y="8087533"/>
                  </a:cubicBezTo>
                  <a:close/>
                  <a:moveTo>
                    <a:pt x="6449400" y="7219907"/>
                  </a:moveTo>
                  <a:cubicBezTo>
                    <a:pt x="6446666" y="7044991"/>
                    <a:pt x="6437108" y="7071746"/>
                    <a:pt x="6479694" y="7071295"/>
                  </a:cubicBezTo>
                  <a:cubicBezTo>
                    <a:pt x="6573920" y="7070287"/>
                    <a:pt x="6580690" y="7070472"/>
                    <a:pt x="6868678" y="7070313"/>
                  </a:cubicBezTo>
                  <a:cubicBezTo>
                    <a:pt x="6874280" y="7635087"/>
                    <a:pt x="6907148" y="7554584"/>
                    <a:pt x="6798347" y="7553124"/>
                  </a:cubicBezTo>
                  <a:cubicBezTo>
                    <a:pt x="6713148" y="7551982"/>
                    <a:pt x="6614940" y="7551531"/>
                    <a:pt x="6479508" y="7552805"/>
                  </a:cubicBezTo>
                  <a:cubicBezTo>
                    <a:pt x="6448046" y="7553124"/>
                    <a:pt x="6455321" y="7598379"/>
                    <a:pt x="6449400" y="7219907"/>
                  </a:cubicBezTo>
                  <a:close/>
                  <a:moveTo>
                    <a:pt x="6479667" y="7577516"/>
                  </a:moveTo>
                  <a:cubicBezTo>
                    <a:pt x="6911742" y="7573429"/>
                    <a:pt x="6877147" y="7580436"/>
                    <a:pt x="6877173" y="7582666"/>
                  </a:cubicBezTo>
                  <a:cubicBezTo>
                    <a:pt x="6885935" y="8142795"/>
                    <a:pt x="6915963" y="8062928"/>
                    <a:pt x="6798214" y="8062291"/>
                  </a:cubicBezTo>
                  <a:cubicBezTo>
                    <a:pt x="6709112" y="8061814"/>
                    <a:pt x="6589505" y="8061681"/>
                    <a:pt x="6479481" y="8062557"/>
                  </a:cubicBezTo>
                  <a:cubicBezTo>
                    <a:pt x="6458693" y="8062716"/>
                    <a:pt x="6464029" y="8080606"/>
                    <a:pt x="6461905" y="7944654"/>
                  </a:cubicBezTo>
                  <a:cubicBezTo>
                    <a:pt x="6455666" y="7527829"/>
                    <a:pt x="6447303" y="7577809"/>
                    <a:pt x="6479667" y="7577516"/>
                  </a:cubicBezTo>
                  <a:close/>
                  <a:moveTo>
                    <a:pt x="7275981" y="6536594"/>
                  </a:moveTo>
                  <a:cubicBezTo>
                    <a:pt x="6822693" y="6536594"/>
                    <a:pt x="6881554" y="6563030"/>
                    <a:pt x="6880492" y="6495293"/>
                  </a:cubicBezTo>
                  <a:cubicBezTo>
                    <a:pt x="6872315" y="5973226"/>
                    <a:pt x="6852588" y="6057658"/>
                    <a:pt x="6957461" y="6057658"/>
                  </a:cubicBezTo>
                  <a:cubicBezTo>
                    <a:pt x="7351914" y="6057658"/>
                    <a:pt x="7296080" y="6029337"/>
                    <a:pt x="7297699" y="6133464"/>
                  </a:cubicBezTo>
                  <a:cubicBezTo>
                    <a:pt x="7304974" y="6599075"/>
                    <a:pt x="7306328" y="6536594"/>
                    <a:pt x="7275981" y="6536594"/>
                  </a:cubicBezTo>
                  <a:close/>
                  <a:moveTo>
                    <a:pt x="7275981" y="6032044"/>
                  </a:moveTo>
                  <a:cubicBezTo>
                    <a:pt x="6802780" y="6032044"/>
                    <a:pt x="6874572" y="6058772"/>
                    <a:pt x="6872474" y="5951912"/>
                  </a:cubicBezTo>
                  <a:cubicBezTo>
                    <a:pt x="6862916" y="5470853"/>
                    <a:pt x="6844889" y="5547428"/>
                    <a:pt x="6957461" y="5547428"/>
                  </a:cubicBezTo>
                  <a:cubicBezTo>
                    <a:pt x="7338400" y="5547428"/>
                    <a:pt x="7288220" y="5528317"/>
                    <a:pt x="7288486" y="5589976"/>
                  </a:cubicBezTo>
                  <a:cubicBezTo>
                    <a:pt x="7290584" y="6084784"/>
                    <a:pt x="7309594" y="6032044"/>
                    <a:pt x="7275981" y="6032044"/>
                  </a:cubicBezTo>
                  <a:close/>
                  <a:moveTo>
                    <a:pt x="7275981" y="5522239"/>
                  </a:moveTo>
                  <a:cubicBezTo>
                    <a:pt x="6781355" y="5522239"/>
                    <a:pt x="6866527" y="5557674"/>
                    <a:pt x="6864191" y="5408610"/>
                  </a:cubicBezTo>
                  <a:cubicBezTo>
                    <a:pt x="6856119" y="4904884"/>
                    <a:pt x="6858854" y="5078340"/>
                    <a:pt x="6858296" y="5040888"/>
                  </a:cubicBezTo>
                  <a:cubicBezTo>
                    <a:pt x="6922733" y="5040649"/>
                    <a:pt x="6972966" y="5040729"/>
                    <a:pt x="7275981" y="5040782"/>
                  </a:cubicBezTo>
                  <a:cubicBezTo>
                    <a:pt x="7277839" y="5040782"/>
                    <a:pt x="7298151" y="5522239"/>
                    <a:pt x="7275981" y="5522239"/>
                  </a:cubicBezTo>
                  <a:close/>
                  <a:moveTo>
                    <a:pt x="7275981" y="5016151"/>
                  </a:moveTo>
                  <a:cubicBezTo>
                    <a:pt x="6980798" y="5016097"/>
                    <a:pt x="6923132" y="5016018"/>
                    <a:pt x="6857899" y="5016257"/>
                  </a:cubicBezTo>
                  <a:cubicBezTo>
                    <a:pt x="6855164" y="4857213"/>
                    <a:pt x="6849880" y="4760916"/>
                    <a:pt x="6848659" y="4535542"/>
                  </a:cubicBezTo>
                  <a:cubicBezTo>
                    <a:pt x="6851447" y="4535542"/>
                    <a:pt x="7267087" y="4534852"/>
                    <a:pt x="7270379" y="4534852"/>
                  </a:cubicBezTo>
                  <a:cubicBezTo>
                    <a:pt x="7272875" y="4654055"/>
                    <a:pt x="7278238" y="5016151"/>
                    <a:pt x="7275981" y="5016151"/>
                  </a:cubicBezTo>
                  <a:close/>
                  <a:moveTo>
                    <a:pt x="6848527" y="4510858"/>
                  </a:moveTo>
                  <a:cubicBezTo>
                    <a:pt x="6848527" y="4508469"/>
                    <a:pt x="6844172" y="4030993"/>
                    <a:pt x="6844146" y="4028976"/>
                  </a:cubicBezTo>
                  <a:cubicBezTo>
                    <a:pt x="7106114" y="4030967"/>
                    <a:pt x="7088937" y="4025923"/>
                    <a:pt x="7260715" y="4025605"/>
                  </a:cubicBezTo>
                  <a:cubicBezTo>
                    <a:pt x="7260742" y="4027490"/>
                    <a:pt x="7269688" y="4500825"/>
                    <a:pt x="7269742" y="4503612"/>
                  </a:cubicBezTo>
                  <a:cubicBezTo>
                    <a:pt x="7269927" y="4513539"/>
                    <a:pt x="7314027" y="4510274"/>
                    <a:pt x="6848527" y="4510858"/>
                  </a:cubicBezTo>
                  <a:close/>
                  <a:moveTo>
                    <a:pt x="6843827" y="4004318"/>
                  </a:moveTo>
                  <a:cubicBezTo>
                    <a:pt x="6840906" y="3795162"/>
                    <a:pt x="6837535" y="3796542"/>
                    <a:pt x="6833287" y="3520074"/>
                  </a:cubicBezTo>
                  <a:cubicBezTo>
                    <a:pt x="6905423" y="3518720"/>
                    <a:pt x="7002410" y="3518481"/>
                    <a:pt x="7116522" y="3520472"/>
                  </a:cubicBezTo>
                  <a:cubicBezTo>
                    <a:pt x="7296238" y="3523604"/>
                    <a:pt x="7251104" y="3430227"/>
                    <a:pt x="7259653" y="3960310"/>
                  </a:cubicBezTo>
                  <a:cubicBezTo>
                    <a:pt x="7260316" y="4004795"/>
                    <a:pt x="7330409" y="4008113"/>
                    <a:pt x="6843827" y="4004318"/>
                  </a:cubicBezTo>
                  <a:close/>
                  <a:moveTo>
                    <a:pt x="6832888" y="3495389"/>
                  </a:moveTo>
                  <a:cubicBezTo>
                    <a:pt x="6828003" y="3178231"/>
                    <a:pt x="6827419" y="3164747"/>
                    <a:pt x="6827658" y="3054701"/>
                  </a:cubicBezTo>
                  <a:cubicBezTo>
                    <a:pt x="6827764" y="3002041"/>
                    <a:pt x="6757938" y="3013135"/>
                    <a:pt x="7246670" y="3012392"/>
                  </a:cubicBezTo>
                  <a:cubicBezTo>
                    <a:pt x="7249166" y="3303406"/>
                    <a:pt x="7251688" y="3365038"/>
                    <a:pt x="7254263" y="3497167"/>
                  </a:cubicBezTo>
                  <a:cubicBezTo>
                    <a:pt x="7112459" y="3496929"/>
                    <a:pt x="7008330" y="3492071"/>
                    <a:pt x="6832888" y="3495389"/>
                  </a:cubicBezTo>
                  <a:close/>
                  <a:moveTo>
                    <a:pt x="6827658" y="2988716"/>
                  </a:moveTo>
                  <a:cubicBezTo>
                    <a:pt x="6826729" y="2748983"/>
                    <a:pt x="6819825" y="2706329"/>
                    <a:pt x="6816720" y="2506224"/>
                  </a:cubicBezTo>
                  <a:cubicBezTo>
                    <a:pt x="7288433" y="2505958"/>
                    <a:pt x="7241281" y="2503490"/>
                    <a:pt x="7241439" y="2511798"/>
                  </a:cubicBezTo>
                  <a:cubicBezTo>
                    <a:pt x="7241865" y="2540278"/>
                    <a:pt x="7240616" y="2413165"/>
                    <a:pt x="7246457" y="2987761"/>
                  </a:cubicBezTo>
                  <a:cubicBezTo>
                    <a:pt x="7109804" y="2987946"/>
                    <a:pt x="7000950" y="2990601"/>
                    <a:pt x="6827658" y="2988716"/>
                  </a:cubicBezTo>
                  <a:close/>
                  <a:moveTo>
                    <a:pt x="6816375" y="2481460"/>
                  </a:moveTo>
                  <a:cubicBezTo>
                    <a:pt x="6814675" y="2351135"/>
                    <a:pt x="6818498" y="2195117"/>
                    <a:pt x="6811091" y="1998888"/>
                  </a:cubicBezTo>
                  <a:cubicBezTo>
                    <a:pt x="7008039" y="2004435"/>
                    <a:pt x="7120584" y="1997242"/>
                    <a:pt x="7231032" y="1996525"/>
                  </a:cubicBezTo>
                  <a:cubicBezTo>
                    <a:pt x="7236103" y="2314825"/>
                    <a:pt x="7239156" y="2377757"/>
                    <a:pt x="7240961" y="2481327"/>
                  </a:cubicBezTo>
                  <a:lnTo>
                    <a:pt x="6816375" y="2481460"/>
                  </a:lnTo>
                  <a:close/>
                  <a:moveTo>
                    <a:pt x="6798267" y="2988371"/>
                  </a:moveTo>
                  <a:cubicBezTo>
                    <a:pt x="6300588" y="2982346"/>
                    <a:pt x="6382707" y="3033494"/>
                    <a:pt x="6380211" y="2873415"/>
                  </a:cubicBezTo>
                  <a:cubicBezTo>
                    <a:pt x="6377423" y="2696482"/>
                    <a:pt x="6379149" y="2691120"/>
                    <a:pt x="6376335" y="2511426"/>
                  </a:cubicBezTo>
                  <a:cubicBezTo>
                    <a:pt x="6376149" y="2499031"/>
                    <a:pt x="6334678" y="2506064"/>
                    <a:pt x="6794975" y="2506224"/>
                  </a:cubicBezTo>
                  <a:cubicBezTo>
                    <a:pt x="6797604" y="2689288"/>
                    <a:pt x="6814250" y="2988583"/>
                    <a:pt x="6798267" y="2988371"/>
                  </a:cubicBezTo>
                  <a:close/>
                  <a:moveTo>
                    <a:pt x="6369379" y="3519198"/>
                  </a:moveTo>
                  <a:cubicBezTo>
                    <a:pt x="6370679" y="3629403"/>
                    <a:pt x="6372432" y="3709163"/>
                    <a:pt x="6377264" y="4000442"/>
                  </a:cubicBezTo>
                  <a:cubicBezTo>
                    <a:pt x="6316252" y="4000098"/>
                    <a:pt x="5959075" y="4001000"/>
                    <a:pt x="5957110" y="4001000"/>
                  </a:cubicBezTo>
                  <a:cubicBezTo>
                    <a:pt x="5953128" y="3734326"/>
                    <a:pt x="5955783" y="3775918"/>
                    <a:pt x="5951296" y="3521746"/>
                  </a:cubicBezTo>
                  <a:cubicBezTo>
                    <a:pt x="6177608" y="3522038"/>
                    <a:pt x="6189980" y="3518215"/>
                    <a:pt x="6369379" y="3519198"/>
                  </a:cubicBezTo>
                  <a:close/>
                  <a:moveTo>
                    <a:pt x="6320314" y="3494433"/>
                  </a:moveTo>
                  <a:cubicBezTo>
                    <a:pt x="5884788" y="3494433"/>
                    <a:pt x="5951508" y="3524082"/>
                    <a:pt x="5949251" y="3416531"/>
                  </a:cubicBezTo>
                  <a:cubicBezTo>
                    <a:pt x="5939455" y="2947203"/>
                    <a:pt x="5925144" y="3014940"/>
                    <a:pt x="6001741" y="3014940"/>
                  </a:cubicBezTo>
                  <a:cubicBezTo>
                    <a:pt x="6417301" y="3014940"/>
                    <a:pt x="6360936" y="3000050"/>
                    <a:pt x="6362529" y="3055073"/>
                  </a:cubicBezTo>
                  <a:cubicBezTo>
                    <a:pt x="6377503" y="3565594"/>
                    <a:pt x="6375114" y="3494433"/>
                    <a:pt x="6320314" y="3494433"/>
                  </a:cubicBezTo>
                  <a:close/>
                  <a:moveTo>
                    <a:pt x="6320314" y="2989990"/>
                  </a:moveTo>
                  <a:cubicBezTo>
                    <a:pt x="5865274" y="2989990"/>
                    <a:pt x="5943490" y="3023460"/>
                    <a:pt x="5941127" y="2873362"/>
                  </a:cubicBezTo>
                  <a:cubicBezTo>
                    <a:pt x="5934251" y="2433709"/>
                    <a:pt x="5903745" y="2507259"/>
                    <a:pt x="6001741" y="2507259"/>
                  </a:cubicBezTo>
                  <a:cubicBezTo>
                    <a:pt x="6384751" y="2507259"/>
                    <a:pt x="6354351" y="2496536"/>
                    <a:pt x="6354590" y="2511877"/>
                  </a:cubicBezTo>
                  <a:cubicBezTo>
                    <a:pt x="6363299" y="3066354"/>
                    <a:pt x="6373600" y="2989990"/>
                    <a:pt x="6320314" y="2989990"/>
                  </a:cubicBezTo>
                  <a:close/>
                  <a:moveTo>
                    <a:pt x="6320314" y="2479495"/>
                  </a:moveTo>
                  <a:cubicBezTo>
                    <a:pt x="6160032" y="2479495"/>
                    <a:pt x="6159926" y="2482601"/>
                    <a:pt x="6001768" y="2482601"/>
                  </a:cubicBezTo>
                  <a:cubicBezTo>
                    <a:pt x="5904993" y="2482601"/>
                    <a:pt x="5933799" y="2556416"/>
                    <a:pt x="5924772" y="1996764"/>
                  </a:cubicBezTo>
                  <a:cubicBezTo>
                    <a:pt x="6079373" y="1994535"/>
                    <a:pt x="6180608" y="1999870"/>
                    <a:pt x="6347554" y="1999392"/>
                  </a:cubicBezTo>
                  <a:cubicBezTo>
                    <a:pt x="6359874" y="2557663"/>
                    <a:pt x="6362794" y="2479495"/>
                    <a:pt x="6320314" y="2479495"/>
                  </a:cubicBezTo>
                  <a:close/>
                  <a:moveTo>
                    <a:pt x="5927481" y="3417115"/>
                  </a:moveTo>
                  <a:cubicBezTo>
                    <a:pt x="5929578" y="3518109"/>
                    <a:pt x="6006600" y="3498945"/>
                    <a:pt x="5524027" y="3495707"/>
                  </a:cubicBezTo>
                  <a:cubicBezTo>
                    <a:pt x="5500504" y="3495548"/>
                    <a:pt x="5509265" y="3550120"/>
                    <a:pt x="5499468" y="3054383"/>
                  </a:cubicBezTo>
                  <a:cubicBezTo>
                    <a:pt x="5498380" y="3000103"/>
                    <a:pt x="5438722" y="3013719"/>
                    <a:pt x="5842494" y="3014781"/>
                  </a:cubicBezTo>
                  <a:cubicBezTo>
                    <a:pt x="5944977" y="3015073"/>
                    <a:pt x="5917551" y="2941789"/>
                    <a:pt x="5927481" y="3417115"/>
                  </a:cubicBezTo>
                  <a:close/>
                  <a:moveTo>
                    <a:pt x="5842468" y="2990096"/>
                  </a:moveTo>
                  <a:cubicBezTo>
                    <a:pt x="5426721" y="2988982"/>
                    <a:pt x="5498513" y="3020488"/>
                    <a:pt x="5496229" y="2873415"/>
                  </a:cubicBezTo>
                  <a:cubicBezTo>
                    <a:pt x="5489618" y="2452289"/>
                    <a:pt x="5473848" y="2508321"/>
                    <a:pt x="5524053" y="2507790"/>
                  </a:cubicBezTo>
                  <a:cubicBezTo>
                    <a:pt x="5946517" y="2503225"/>
                    <a:pt x="5911258" y="2508082"/>
                    <a:pt x="5911312" y="2511851"/>
                  </a:cubicBezTo>
                  <a:cubicBezTo>
                    <a:pt x="5919994" y="3068530"/>
                    <a:pt x="5952066" y="2990388"/>
                    <a:pt x="5842468" y="2990096"/>
                  </a:cubicBezTo>
                  <a:close/>
                  <a:moveTo>
                    <a:pt x="5842468" y="2482442"/>
                  </a:moveTo>
                  <a:cubicBezTo>
                    <a:pt x="5741896" y="2482176"/>
                    <a:pt x="5624412" y="2482043"/>
                    <a:pt x="5523868" y="2483132"/>
                  </a:cubicBezTo>
                  <a:cubicBezTo>
                    <a:pt x="5476502" y="2483636"/>
                    <a:pt x="5488078" y="2558725"/>
                    <a:pt x="5481414" y="1999763"/>
                  </a:cubicBezTo>
                  <a:cubicBezTo>
                    <a:pt x="5823007" y="2002975"/>
                    <a:pt x="5767304" y="1999843"/>
                    <a:pt x="5903002" y="1997136"/>
                  </a:cubicBezTo>
                  <a:cubicBezTo>
                    <a:pt x="5912029" y="2556018"/>
                    <a:pt x="5938180" y="2482548"/>
                    <a:pt x="5842468" y="2482442"/>
                  </a:cubicBezTo>
                  <a:close/>
                  <a:moveTo>
                    <a:pt x="5484308" y="3417115"/>
                  </a:moveTo>
                  <a:cubicBezTo>
                    <a:pt x="5486565" y="3520419"/>
                    <a:pt x="5561887" y="3495389"/>
                    <a:pt x="5065031" y="3495548"/>
                  </a:cubicBezTo>
                  <a:cubicBezTo>
                    <a:pt x="5059986" y="3170401"/>
                    <a:pt x="5060225" y="3162093"/>
                    <a:pt x="5056402" y="3054171"/>
                  </a:cubicBezTo>
                  <a:cubicBezTo>
                    <a:pt x="5054305" y="2995113"/>
                    <a:pt x="5007922" y="3012100"/>
                    <a:pt x="5364754" y="3012339"/>
                  </a:cubicBezTo>
                  <a:cubicBezTo>
                    <a:pt x="5507885" y="3012339"/>
                    <a:pt x="5473662" y="2931198"/>
                    <a:pt x="5484308" y="3417115"/>
                  </a:cubicBezTo>
                  <a:close/>
                  <a:moveTo>
                    <a:pt x="5054225" y="2987469"/>
                  </a:moveTo>
                  <a:cubicBezTo>
                    <a:pt x="5047401" y="2749938"/>
                    <a:pt x="5053588" y="2707523"/>
                    <a:pt x="5050508" y="2511373"/>
                  </a:cubicBezTo>
                  <a:cubicBezTo>
                    <a:pt x="5050402" y="2503702"/>
                    <a:pt x="5049101" y="2511373"/>
                    <a:pt x="5467821" y="2508321"/>
                  </a:cubicBezTo>
                  <a:cubicBezTo>
                    <a:pt x="5467874" y="2511002"/>
                    <a:pt x="5467927" y="2528599"/>
                    <a:pt x="5476423" y="2988212"/>
                  </a:cubicBezTo>
                  <a:cubicBezTo>
                    <a:pt x="5415597" y="2987548"/>
                    <a:pt x="5390958" y="2987708"/>
                    <a:pt x="5054225" y="2987469"/>
                  </a:cubicBezTo>
                  <a:close/>
                  <a:moveTo>
                    <a:pt x="5046499" y="4512238"/>
                  </a:moveTo>
                  <a:cubicBezTo>
                    <a:pt x="4588936" y="4512238"/>
                    <a:pt x="4637310" y="4514229"/>
                    <a:pt x="4637417" y="4503399"/>
                  </a:cubicBezTo>
                  <a:cubicBezTo>
                    <a:pt x="4638373" y="4391575"/>
                    <a:pt x="4637496" y="4372305"/>
                    <a:pt x="4632107" y="4029692"/>
                  </a:cubicBezTo>
                  <a:cubicBezTo>
                    <a:pt x="4882553" y="4029746"/>
                    <a:pt x="4918103" y="4028684"/>
                    <a:pt x="5050110" y="4028684"/>
                  </a:cubicBezTo>
                  <a:cubicBezTo>
                    <a:pt x="5059694" y="4570260"/>
                    <a:pt x="5066385" y="4512238"/>
                    <a:pt x="5046499" y="4512238"/>
                  </a:cubicBezTo>
                  <a:close/>
                  <a:moveTo>
                    <a:pt x="5046499" y="4004052"/>
                  </a:moveTo>
                  <a:cubicBezTo>
                    <a:pt x="4559386" y="4004052"/>
                    <a:pt x="4632000" y="4024198"/>
                    <a:pt x="4630992" y="3959753"/>
                  </a:cubicBezTo>
                  <a:cubicBezTo>
                    <a:pt x="4622814" y="3438057"/>
                    <a:pt x="4589972" y="3519649"/>
                    <a:pt x="4728005" y="3519649"/>
                  </a:cubicBezTo>
                  <a:cubicBezTo>
                    <a:pt x="4877137" y="3519649"/>
                    <a:pt x="4891022" y="3520180"/>
                    <a:pt x="5043684" y="3520180"/>
                  </a:cubicBezTo>
                  <a:cubicBezTo>
                    <a:pt x="5051835" y="4044636"/>
                    <a:pt x="5049738" y="4004052"/>
                    <a:pt x="5046499" y="4004052"/>
                  </a:cubicBezTo>
                  <a:close/>
                  <a:moveTo>
                    <a:pt x="4622150" y="3494619"/>
                  </a:moveTo>
                  <a:cubicBezTo>
                    <a:pt x="4617611" y="3197103"/>
                    <a:pt x="4617478" y="3166048"/>
                    <a:pt x="4614079" y="3054277"/>
                  </a:cubicBezTo>
                  <a:cubicBezTo>
                    <a:pt x="4612247" y="2993467"/>
                    <a:pt x="4547200" y="3011967"/>
                    <a:pt x="5033197" y="3012127"/>
                  </a:cubicBezTo>
                  <a:cubicBezTo>
                    <a:pt x="5038906" y="3192431"/>
                    <a:pt x="5036782" y="3074555"/>
                    <a:pt x="5043313" y="3495575"/>
                  </a:cubicBezTo>
                  <a:cubicBezTo>
                    <a:pt x="5010338" y="3495548"/>
                    <a:pt x="4655922" y="3494911"/>
                    <a:pt x="4622150" y="3494619"/>
                  </a:cubicBezTo>
                  <a:close/>
                  <a:moveTo>
                    <a:pt x="4607548" y="2481141"/>
                  </a:moveTo>
                  <a:cubicBezTo>
                    <a:pt x="4602052" y="2133167"/>
                    <a:pt x="4601494" y="2086770"/>
                    <a:pt x="4599424" y="1998834"/>
                  </a:cubicBezTo>
                  <a:cubicBezTo>
                    <a:pt x="4759547" y="2001781"/>
                    <a:pt x="4897182" y="1997932"/>
                    <a:pt x="5019551" y="1997693"/>
                  </a:cubicBezTo>
                  <a:cubicBezTo>
                    <a:pt x="5021462" y="2078516"/>
                    <a:pt x="5028286" y="2481247"/>
                    <a:pt x="5028339" y="2483663"/>
                  </a:cubicBezTo>
                  <a:cubicBezTo>
                    <a:pt x="4852073" y="2483371"/>
                    <a:pt x="4850480" y="2478991"/>
                    <a:pt x="4607548" y="2481141"/>
                  </a:cubicBezTo>
                  <a:close/>
                  <a:moveTo>
                    <a:pt x="4600406" y="3494407"/>
                  </a:moveTo>
                  <a:cubicBezTo>
                    <a:pt x="4334561" y="3491567"/>
                    <a:pt x="4292240" y="3494009"/>
                    <a:pt x="4177677" y="3494752"/>
                  </a:cubicBezTo>
                  <a:cubicBezTo>
                    <a:pt x="4168995" y="2925943"/>
                    <a:pt x="4151393" y="3013135"/>
                    <a:pt x="4250371" y="3011941"/>
                  </a:cubicBezTo>
                  <a:cubicBezTo>
                    <a:pt x="4645647" y="3007190"/>
                    <a:pt x="4590662" y="3000236"/>
                    <a:pt x="4592308" y="3055073"/>
                  </a:cubicBezTo>
                  <a:cubicBezTo>
                    <a:pt x="4596025" y="3178337"/>
                    <a:pt x="4596078" y="3211011"/>
                    <a:pt x="4600406" y="3494407"/>
                  </a:cubicBezTo>
                  <a:close/>
                  <a:moveTo>
                    <a:pt x="4568626" y="2481539"/>
                  </a:moveTo>
                  <a:cubicBezTo>
                    <a:pt x="4455549" y="2482760"/>
                    <a:pt x="4366607" y="2482787"/>
                    <a:pt x="4250344" y="2481539"/>
                  </a:cubicBezTo>
                  <a:cubicBezTo>
                    <a:pt x="4136259" y="2480159"/>
                    <a:pt x="4160021" y="2571917"/>
                    <a:pt x="4153437" y="1997215"/>
                  </a:cubicBezTo>
                  <a:cubicBezTo>
                    <a:pt x="4366235" y="1996923"/>
                    <a:pt x="4429902" y="1995304"/>
                    <a:pt x="4577626" y="1998410"/>
                  </a:cubicBezTo>
                  <a:cubicBezTo>
                    <a:pt x="4590237" y="2534970"/>
                    <a:pt x="4590529" y="2481300"/>
                    <a:pt x="4568626" y="2481539"/>
                  </a:cubicBezTo>
                  <a:close/>
                  <a:moveTo>
                    <a:pt x="4155932" y="3494884"/>
                  </a:moveTo>
                  <a:cubicBezTo>
                    <a:pt x="3660855" y="3497167"/>
                    <a:pt x="3735832" y="3516703"/>
                    <a:pt x="3734584" y="3416690"/>
                  </a:cubicBezTo>
                  <a:cubicBezTo>
                    <a:pt x="3728690" y="2944549"/>
                    <a:pt x="3708990" y="3010508"/>
                    <a:pt x="3772418" y="3010508"/>
                  </a:cubicBezTo>
                  <a:cubicBezTo>
                    <a:pt x="4210493" y="3010508"/>
                    <a:pt x="4150463" y="3003978"/>
                    <a:pt x="4150463" y="3054117"/>
                  </a:cubicBezTo>
                  <a:cubicBezTo>
                    <a:pt x="4150569" y="3165278"/>
                    <a:pt x="4150755" y="3156572"/>
                    <a:pt x="4155932" y="3494884"/>
                  </a:cubicBezTo>
                  <a:close/>
                  <a:moveTo>
                    <a:pt x="4090965" y="2988212"/>
                  </a:moveTo>
                  <a:cubicBezTo>
                    <a:pt x="3931904" y="2988212"/>
                    <a:pt x="3931824" y="2985850"/>
                    <a:pt x="3772418" y="2985850"/>
                  </a:cubicBezTo>
                  <a:cubicBezTo>
                    <a:pt x="3715017" y="2985850"/>
                    <a:pt x="3726486" y="3008756"/>
                    <a:pt x="3724363" y="2873468"/>
                  </a:cubicBezTo>
                  <a:cubicBezTo>
                    <a:pt x="3717433" y="2431692"/>
                    <a:pt x="3702193" y="2503596"/>
                    <a:pt x="3772418" y="2503596"/>
                  </a:cubicBezTo>
                  <a:cubicBezTo>
                    <a:pt x="4182934" y="2503596"/>
                    <a:pt x="4140029" y="2503808"/>
                    <a:pt x="4140162" y="2511904"/>
                  </a:cubicBezTo>
                  <a:cubicBezTo>
                    <a:pt x="4148738" y="3059638"/>
                    <a:pt x="4177943" y="2988212"/>
                    <a:pt x="4090965" y="2988212"/>
                  </a:cubicBezTo>
                  <a:close/>
                  <a:moveTo>
                    <a:pt x="3772418" y="2478965"/>
                  </a:moveTo>
                  <a:cubicBezTo>
                    <a:pt x="3695874" y="2478965"/>
                    <a:pt x="3725770" y="2553178"/>
                    <a:pt x="3711937" y="1997428"/>
                  </a:cubicBezTo>
                  <a:cubicBezTo>
                    <a:pt x="3754895" y="1997242"/>
                    <a:pt x="3781843" y="1997295"/>
                    <a:pt x="4090991" y="1997242"/>
                  </a:cubicBezTo>
                  <a:cubicBezTo>
                    <a:pt x="4145180" y="1997242"/>
                    <a:pt x="4130630" y="1920534"/>
                    <a:pt x="4139684" y="2480690"/>
                  </a:cubicBezTo>
                  <a:cubicBezTo>
                    <a:pt x="3875166" y="2479920"/>
                    <a:pt x="3908115" y="2478965"/>
                    <a:pt x="3772418" y="2478965"/>
                  </a:cubicBezTo>
                  <a:close/>
                  <a:moveTo>
                    <a:pt x="3712840" y="3417009"/>
                  </a:moveTo>
                  <a:cubicBezTo>
                    <a:pt x="3714061" y="3515137"/>
                    <a:pt x="3794348" y="3498229"/>
                    <a:pt x="3294784" y="3495548"/>
                  </a:cubicBezTo>
                  <a:cubicBezTo>
                    <a:pt x="3291173" y="3495522"/>
                    <a:pt x="3294784" y="3331461"/>
                    <a:pt x="3286420" y="3053640"/>
                  </a:cubicBezTo>
                  <a:cubicBezTo>
                    <a:pt x="3284482" y="2988079"/>
                    <a:pt x="3235046" y="3023673"/>
                    <a:pt x="3613490" y="3012817"/>
                  </a:cubicBezTo>
                  <a:cubicBezTo>
                    <a:pt x="3726380" y="3009552"/>
                    <a:pt x="3706787" y="2933667"/>
                    <a:pt x="3712840" y="3417009"/>
                  </a:cubicBezTo>
                  <a:close/>
                  <a:moveTo>
                    <a:pt x="3612905" y="2988106"/>
                  </a:moveTo>
                  <a:cubicBezTo>
                    <a:pt x="3532220" y="2990441"/>
                    <a:pt x="3441791" y="2991636"/>
                    <a:pt x="3294917" y="2988849"/>
                  </a:cubicBezTo>
                  <a:cubicBezTo>
                    <a:pt x="3281562" y="2988610"/>
                    <a:pt x="3284429" y="3004695"/>
                    <a:pt x="3282305" y="2873441"/>
                  </a:cubicBezTo>
                  <a:cubicBezTo>
                    <a:pt x="3275668" y="2450166"/>
                    <a:pt x="3271579" y="2507126"/>
                    <a:pt x="3294970" y="2506569"/>
                  </a:cubicBezTo>
                  <a:cubicBezTo>
                    <a:pt x="3748045" y="2496164"/>
                    <a:pt x="3699645" y="2507020"/>
                    <a:pt x="3699698" y="2511824"/>
                  </a:cubicBezTo>
                  <a:cubicBezTo>
                    <a:pt x="3702512" y="2690695"/>
                    <a:pt x="3699804" y="2692978"/>
                    <a:pt x="3702618" y="2873866"/>
                  </a:cubicBezTo>
                  <a:cubicBezTo>
                    <a:pt x="3704769" y="3009818"/>
                    <a:pt x="3728159" y="2984814"/>
                    <a:pt x="3612905" y="2988106"/>
                  </a:cubicBezTo>
                  <a:close/>
                  <a:moveTo>
                    <a:pt x="3613091" y="2479548"/>
                  </a:moveTo>
                  <a:cubicBezTo>
                    <a:pt x="3424029" y="2480823"/>
                    <a:pt x="3413967" y="2479177"/>
                    <a:pt x="3294492" y="2481911"/>
                  </a:cubicBezTo>
                  <a:cubicBezTo>
                    <a:pt x="3271845" y="2482442"/>
                    <a:pt x="3276040" y="2541393"/>
                    <a:pt x="3271446" y="2000347"/>
                  </a:cubicBezTo>
                  <a:cubicBezTo>
                    <a:pt x="3403479" y="1999179"/>
                    <a:pt x="3171698" y="2000905"/>
                    <a:pt x="3690166" y="1997534"/>
                  </a:cubicBezTo>
                  <a:cubicBezTo>
                    <a:pt x="3704238" y="2569528"/>
                    <a:pt x="3723035" y="2478673"/>
                    <a:pt x="3613091" y="2479548"/>
                  </a:cubicBezTo>
                  <a:close/>
                  <a:moveTo>
                    <a:pt x="3271818" y="3495415"/>
                  </a:moveTo>
                  <a:cubicBezTo>
                    <a:pt x="2783219" y="3492549"/>
                    <a:pt x="2852912" y="3531434"/>
                    <a:pt x="2850523" y="3416584"/>
                  </a:cubicBezTo>
                  <a:cubicBezTo>
                    <a:pt x="2847337" y="3264176"/>
                    <a:pt x="2845850" y="3151396"/>
                    <a:pt x="2845027" y="3054542"/>
                  </a:cubicBezTo>
                  <a:cubicBezTo>
                    <a:pt x="2844629" y="3006526"/>
                    <a:pt x="2777563" y="3004668"/>
                    <a:pt x="3263428" y="3013003"/>
                  </a:cubicBezTo>
                  <a:cubicBezTo>
                    <a:pt x="3270836" y="3278615"/>
                    <a:pt x="3269694" y="3319225"/>
                    <a:pt x="3271818" y="3495415"/>
                  </a:cubicBezTo>
                  <a:close/>
                  <a:moveTo>
                    <a:pt x="2844443" y="2989486"/>
                  </a:moveTo>
                  <a:cubicBezTo>
                    <a:pt x="2841788" y="2744497"/>
                    <a:pt x="2838602" y="2710815"/>
                    <a:pt x="2835363" y="2505879"/>
                  </a:cubicBezTo>
                  <a:cubicBezTo>
                    <a:pt x="2837779" y="2505879"/>
                    <a:pt x="3256047" y="2508161"/>
                    <a:pt x="3256127" y="2511904"/>
                  </a:cubicBezTo>
                  <a:cubicBezTo>
                    <a:pt x="3258543" y="2665267"/>
                    <a:pt x="3259074" y="2838485"/>
                    <a:pt x="3262818" y="2988291"/>
                  </a:cubicBezTo>
                  <a:cubicBezTo>
                    <a:pt x="3098553" y="2985611"/>
                    <a:pt x="2962670" y="2989274"/>
                    <a:pt x="2844443" y="2989486"/>
                  </a:cubicBezTo>
                  <a:close/>
                  <a:moveTo>
                    <a:pt x="2834991" y="2481221"/>
                  </a:moveTo>
                  <a:cubicBezTo>
                    <a:pt x="2829575" y="2138475"/>
                    <a:pt x="2828592" y="2092928"/>
                    <a:pt x="2828088" y="1998781"/>
                  </a:cubicBezTo>
                  <a:cubicBezTo>
                    <a:pt x="2997132" y="1998888"/>
                    <a:pt x="3023629" y="2002152"/>
                    <a:pt x="3249675" y="2000507"/>
                  </a:cubicBezTo>
                  <a:cubicBezTo>
                    <a:pt x="3249702" y="2002524"/>
                    <a:pt x="3255622" y="2480610"/>
                    <a:pt x="3255649" y="2482734"/>
                  </a:cubicBezTo>
                  <a:cubicBezTo>
                    <a:pt x="3098154" y="2485706"/>
                    <a:pt x="2964582" y="2481380"/>
                    <a:pt x="2834991" y="2481221"/>
                  </a:cubicBezTo>
                  <a:close/>
                  <a:moveTo>
                    <a:pt x="2828805" y="3417168"/>
                  </a:moveTo>
                  <a:cubicBezTo>
                    <a:pt x="2831141" y="3528514"/>
                    <a:pt x="2897092" y="3496238"/>
                    <a:pt x="2498682" y="3496238"/>
                  </a:cubicBezTo>
                  <a:cubicBezTo>
                    <a:pt x="2390412" y="3496238"/>
                    <a:pt x="2407350" y="3582130"/>
                    <a:pt x="2402943" y="3053348"/>
                  </a:cubicBezTo>
                  <a:cubicBezTo>
                    <a:pt x="2402492" y="2999280"/>
                    <a:pt x="2336674" y="3014118"/>
                    <a:pt x="2822964" y="3014118"/>
                  </a:cubicBezTo>
                  <a:cubicBezTo>
                    <a:pt x="2823999" y="3122173"/>
                    <a:pt x="2824557" y="3213214"/>
                    <a:pt x="2828805" y="3417168"/>
                  </a:cubicBezTo>
                  <a:close/>
                  <a:moveTo>
                    <a:pt x="2817043" y="2989513"/>
                  </a:moveTo>
                  <a:cubicBezTo>
                    <a:pt x="2541322" y="2989592"/>
                    <a:pt x="2476168" y="2989698"/>
                    <a:pt x="2402359" y="2989486"/>
                  </a:cubicBezTo>
                  <a:cubicBezTo>
                    <a:pt x="2402332" y="2988079"/>
                    <a:pt x="2396651" y="2551506"/>
                    <a:pt x="2395907" y="2504525"/>
                  </a:cubicBezTo>
                  <a:cubicBezTo>
                    <a:pt x="2397792" y="2504499"/>
                    <a:pt x="2813592" y="2501393"/>
                    <a:pt x="2813751" y="2511877"/>
                  </a:cubicBezTo>
                  <a:cubicBezTo>
                    <a:pt x="2821663" y="3023593"/>
                    <a:pt x="2827769" y="2989513"/>
                    <a:pt x="2817043" y="2989513"/>
                  </a:cubicBezTo>
                  <a:close/>
                  <a:moveTo>
                    <a:pt x="2395482" y="2479840"/>
                  </a:moveTo>
                  <a:cubicBezTo>
                    <a:pt x="2394102" y="2394798"/>
                    <a:pt x="2399199" y="2700198"/>
                    <a:pt x="2387146" y="1999896"/>
                  </a:cubicBezTo>
                  <a:cubicBezTo>
                    <a:pt x="2538773" y="2001966"/>
                    <a:pt x="2675718" y="1998861"/>
                    <a:pt x="2806317" y="1998781"/>
                  </a:cubicBezTo>
                  <a:cubicBezTo>
                    <a:pt x="2806848" y="2093008"/>
                    <a:pt x="2808175" y="2159975"/>
                    <a:pt x="2813247" y="2481194"/>
                  </a:cubicBezTo>
                  <a:cubicBezTo>
                    <a:pt x="2654079" y="2481168"/>
                    <a:pt x="2565907" y="2478115"/>
                    <a:pt x="2395482" y="2479840"/>
                  </a:cubicBezTo>
                  <a:close/>
                  <a:moveTo>
                    <a:pt x="2388500" y="3496371"/>
                  </a:moveTo>
                  <a:cubicBezTo>
                    <a:pt x="2029756" y="3497220"/>
                    <a:pt x="2133806" y="3496610"/>
                    <a:pt x="1965851" y="3495362"/>
                  </a:cubicBezTo>
                  <a:cubicBezTo>
                    <a:pt x="1964682" y="3367506"/>
                    <a:pt x="1966488" y="3343883"/>
                    <a:pt x="1959160" y="3014144"/>
                  </a:cubicBezTo>
                  <a:cubicBezTo>
                    <a:pt x="2084449" y="3013773"/>
                    <a:pt x="2094910" y="3012976"/>
                    <a:pt x="2380827" y="3014065"/>
                  </a:cubicBezTo>
                  <a:cubicBezTo>
                    <a:pt x="2383562" y="3310227"/>
                    <a:pt x="2386031" y="3368913"/>
                    <a:pt x="2388500" y="3496371"/>
                  </a:cubicBezTo>
                  <a:close/>
                  <a:moveTo>
                    <a:pt x="2339488" y="2989247"/>
                  </a:moveTo>
                  <a:cubicBezTo>
                    <a:pt x="1881368" y="2986752"/>
                    <a:pt x="1958894" y="3024496"/>
                    <a:pt x="1956532" y="2873415"/>
                  </a:cubicBezTo>
                  <a:cubicBezTo>
                    <a:pt x="1953691" y="2692739"/>
                    <a:pt x="1955788" y="2692474"/>
                    <a:pt x="1952947" y="2511426"/>
                  </a:cubicBezTo>
                  <a:cubicBezTo>
                    <a:pt x="1952788" y="2501207"/>
                    <a:pt x="1928123" y="2510550"/>
                    <a:pt x="2374163" y="2504764"/>
                  </a:cubicBezTo>
                  <a:cubicBezTo>
                    <a:pt x="2382712" y="3057143"/>
                    <a:pt x="2395536" y="2989459"/>
                    <a:pt x="2339488" y="2989247"/>
                  </a:cubicBezTo>
                  <a:close/>
                  <a:moveTo>
                    <a:pt x="1952469" y="2482017"/>
                  </a:moveTo>
                  <a:cubicBezTo>
                    <a:pt x="1943416" y="1921542"/>
                    <a:pt x="1914344" y="1998197"/>
                    <a:pt x="2021128" y="1997879"/>
                  </a:cubicBezTo>
                  <a:cubicBezTo>
                    <a:pt x="2156002" y="1997507"/>
                    <a:pt x="2234988" y="1997295"/>
                    <a:pt x="2339250" y="1999100"/>
                  </a:cubicBezTo>
                  <a:cubicBezTo>
                    <a:pt x="2375756" y="1999790"/>
                    <a:pt x="2365030" y="1941078"/>
                    <a:pt x="2373765" y="2480106"/>
                  </a:cubicBezTo>
                  <a:cubicBezTo>
                    <a:pt x="2218314" y="2482176"/>
                    <a:pt x="2300380" y="2481778"/>
                    <a:pt x="1952469" y="2482017"/>
                  </a:cubicBezTo>
                  <a:close/>
                  <a:moveTo>
                    <a:pt x="1944106" y="3495203"/>
                  </a:moveTo>
                  <a:cubicBezTo>
                    <a:pt x="1835570" y="3494646"/>
                    <a:pt x="1699103" y="3495415"/>
                    <a:pt x="1523581" y="3495495"/>
                  </a:cubicBezTo>
                  <a:cubicBezTo>
                    <a:pt x="1520289" y="3345874"/>
                    <a:pt x="1517952" y="3344600"/>
                    <a:pt x="1515483" y="3012764"/>
                  </a:cubicBezTo>
                  <a:cubicBezTo>
                    <a:pt x="1686438" y="3012339"/>
                    <a:pt x="1702899" y="3014648"/>
                    <a:pt x="1937362" y="3014171"/>
                  </a:cubicBezTo>
                  <a:cubicBezTo>
                    <a:pt x="1945115" y="3371567"/>
                    <a:pt x="1942832" y="3354660"/>
                    <a:pt x="1944106" y="3495203"/>
                  </a:cubicBezTo>
                  <a:close/>
                  <a:moveTo>
                    <a:pt x="1861881" y="2989619"/>
                  </a:moveTo>
                  <a:cubicBezTo>
                    <a:pt x="1702501" y="2989619"/>
                    <a:pt x="1703032" y="2988132"/>
                    <a:pt x="1543467" y="2988132"/>
                  </a:cubicBezTo>
                  <a:cubicBezTo>
                    <a:pt x="1506669" y="2988132"/>
                    <a:pt x="1515934" y="3010641"/>
                    <a:pt x="1513784" y="2873441"/>
                  </a:cubicBezTo>
                  <a:cubicBezTo>
                    <a:pt x="1507173" y="2451599"/>
                    <a:pt x="1494933" y="2507763"/>
                    <a:pt x="1543467" y="2507763"/>
                  </a:cubicBezTo>
                  <a:cubicBezTo>
                    <a:pt x="1965532" y="2507763"/>
                    <a:pt x="1931044" y="2502481"/>
                    <a:pt x="1931203" y="2511877"/>
                  </a:cubicBezTo>
                  <a:cubicBezTo>
                    <a:pt x="1939938" y="3068158"/>
                    <a:pt x="1960328" y="2989619"/>
                    <a:pt x="1861881" y="2989619"/>
                  </a:cubicBezTo>
                  <a:close/>
                  <a:moveTo>
                    <a:pt x="1861881" y="2482070"/>
                  </a:moveTo>
                  <a:cubicBezTo>
                    <a:pt x="1697722" y="2482070"/>
                    <a:pt x="1698174" y="2483079"/>
                    <a:pt x="1543467" y="2483079"/>
                  </a:cubicBezTo>
                  <a:cubicBezTo>
                    <a:pt x="1482641" y="2483079"/>
                    <a:pt x="1519837" y="2541738"/>
                    <a:pt x="1501146" y="1996552"/>
                  </a:cubicBezTo>
                  <a:cubicBezTo>
                    <a:pt x="1611700" y="1995915"/>
                    <a:pt x="1702023" y="1998197"/>
                    <a:pt x="1922282" y="1998065"/>
                  </a:cubicBezTo>
                  <a:cubicBezTo>
                    <a:pt x="1931840" y="2560238"/>
                    <a:pt x="1954195" y="2482017"/>
                    <a:pt x="1861881" y="2482070"/>
                  </a:cubicBezTo>
                  <a:close/>
                  <a:moveTo>
                    <a:pt x="1501810" y="3495548"/>
                  </a:moveTo>
                  <a:cubicBezTo>
                    <a:pt x="1011193" y="3496796"/>
                    <a:pt x="1082665" y="3525117"/>
                    <a:pt x="1080621" y="3416584"/>
                  </a:cubicBezTo>
                  <a:cubicBezTo>
                    <a:pt x="1078231" y="3288754"/>
                    <a:pt x="1076373" y="3174196"/>
                    <a:pt x="1075231" y="3054542"/>
                  </a:cubicBezTo>
                  <a:cubicBezTo>
                    <a:pt x="1074727" y="2998988"/>
                    <a:pt x="1007422" y="3014887"/>
                    <a:pt x="1493739" y="3012843"/>
                  </a:cubicBezTo>
                  <a:cubicBezTo>
                    <a:pt x="1496155" y="3341389"/>
                    <a:pt x="1498810" y="3362675"/>
                    <a:pt x="1501810" y="3495548"/>
                  </a:cubicBezTo>
                  <a:close/>
                  <a:moveTo>
                    <a:pt x="1384193" y="2989353"/>
                  </a:moveTo>
                  <a:cubicBezTo>
                    <a:pt x="1259674" y="2991211"/>
                    <a:pt x="1165236" y="2990866"/>
                    <a:pt x="1074541" y="2989274"/>
                  </a:cubicBezTo>
                  <a:cubicBezTo>
                    <a:pt x="1074514" y="2987203"/>
                    <a:pt x="1068195" y="2528254"/>
                    <a:pt x="1067797" y="2505560"/>
                  </a:cubicBezTo>
                  <a:cubicBezTo>
                    <a:pt x="1532183" y="2501818"/>
                    <a:pt x="1487207" y="2509966"/>
                    <a:pt x="1487234" y="2511851"/>
                  </a:cubicBezTo>
                  <a:cubicBezTo>
                    <a:pt x="1496102" y="3076386"/>
                    <a:pt x="1526050" y="2987044"/>
                    <a:pt x="1384193" y="2989353"/>
                  </a:cubicBezTo>
                  <a:close/>
                  <a:moveTo>
                    <a:pt x="1067399" y="2480876"/>
                  </a:moveTo>
                  <a:cubicBezTo>
                    <a:pt x="1058425" y="1973805"/>
                    <a:pt x="1051018" y="2001091"/>
                    <a:pt x="1065965" y="2001037"/>
                  </a:cubicBezTo>
                  <a:cubicBezTo>
                    <a:pt x="1265674" y="2000507"/>
                    <a:pt x="1282879" y="2001542"/>
                    <a:pt x="1384618" y="1998622"/>
                  </a:cubicBezTo>
                  <a:cubicBezTo>
                    <a:pt x="1506138" y="1995278"/>
                    <a:pt x="1478446" y="1912199"/>
                    <a:pt x="1486809" y="2482946"/>
                  </a:cubicBezTo>
                  <a:cubicBezTo>
                    <a:pt x="1367201" y="2482309"/>
                    <a:pt x="1318456" y="2478832"/>
                    <a:pt x="1067399" y="2480876"/>
                  </a:cubicBezTo>
                  <a:close/>
                  <a:moveTo>
                    <a:pt x="747790" y="4028498"/>
                  </a:moveTo>
                  <a:cubicBezTo>
                    <a:pt x="854415" y="4026481"/>
                    <a:pt x="955730" y="4026375"/>
                    <a:pt x="1065779" y="4028604"/>
                  </a:cubicBezTo>
                  <a:cubicBezTo>
                    <a:pt x="1068355" y="4028657"/>
                    <a:pt x="1077355" y="4511521"/>
                    <a:pt x="1065833" y="4511734"/>
                  </a:cubicBezTo>
                  <a:cubicBezTo>
                    <a:pt x="1049531" y="4511973"/>
                    <a:pt x="656166" y="4518555"/>
                    <a:pt x="655980" y="4501834"/>
                  </a:cubicBezTo>
                  <a:cubicBezTo>
                    <a:pt x="650697" y="3940297"/>
                    <a:pt x="604951" y="4031179"/>
                    <a:pt x="747790" y="4028498"/>
                  </a:cubicBezTo>
                  <a:close/>
                  <a:moveTo>
                    <a:pt x="747498" y="4536631"/>
                  </a:moveTo>
                  <a:cubicBezTo>
                    <a:pt x="853114" y="4537905"/>
                    <a:pt x="960907" y="4538064"/>
                    <a:pt x="1066098" y="4536365"/>
                  </a:cubicBezTo>
                  <a:cubicBezTo>
                    <a:pt x="1076718" y="4536206"/>
                    <a:pt x="1075417" y="4480360"/>
                    <a:pt x="1084577" y="5018114"/>
                  </a:cubicBezTo>
                  <a:cubicBezTo>
                    <a:pt x="883567" y="5021591"/>
                    <a:pt x="789792" y="5019229"/>
                    <a:pt x="664078" y="5018805"/>
                  </a:cubicBezTo>
                  <a:cubicBezTo>
                    <a:pt x="655025" y="4451323"/>
                    <a:pt x="625793" y="4535144"/>
                    <a:pt x="747498" y="4536631"/>
                  </a:cubicBezTo>
                  <a:close/>
                  <a:moveTo>
                    <a:pt x="1085055" y="5046754"/>
                  </a:moveTo>
                  <a:cubicBezTo>
                    <a:pt x="1090949" y="5423501"/>
                    <a:pt x="1091453" y="5452538"/>
                    <a:pt x="1092329" y="5522452"/>
                  </a:cubicBezTo>
                  <a:cubicBezTo>
                    <a:pt x="763375" y="5521549"/>
                    <a:pt x="801554" y="5522744"/>
                    <a:pt x="671990" y="5523327"/>
                  </a:cubicBezTo>
                  <a:cubicBezTo>
                    <a:pt x="662087" y="4890126"/>
                    <a:pt x="665060" y="5080145"/>
                    <a:pt x="664476" y="5043463"/>
                  </a:cubicBezTo>
                  <a:cubicBezTo>
                    <a:pt x="1122172" y="5045108"/>
                    <a:pt x="1084949" y="5040490"/>
                    <a:pt x="1085055" y="5046754"/>
                  </a:cubicBezTo>
                  <a:close/>
                  <a:moveTo>
                    <a:pt x="747684" y="5547428"/>
                  </a:moveTo>
                  <a:cubicBezTo>
                    <a:pt x="1155970" y="5544110"/>
                    <a:pt x="1092515" y="5537103"/>
                    <a:pt x="1093126" y="5590029"/>
                  </a:cubicBezTo>
                  <a:cubicBezTo>
                    <a:pt x="1094400" y="5701907"/>
                    <a:pt x="1094692" y="5713930"/>
                    <a:pt x="1099578" y="6031486"/>
                  </a:cubicBezTo>
                  <a:cubicBezTo>
                    <a:pt x="816953" y="6033026"/>
                    <a:pt x="805457" y="6031752"/>
                    <a:pt x="680964" y="6031274"/>
                  </a:cubicBezTo>
                  <a:cubicBezTo>
                    <a:pt x="670423" y="5473746"/>
                    <a:pt x="642015" y="5548437"/>
                    <a:pt x="747684" y="5547428"/>
                  </a:cubicBezTo>
                  <a:close/>
                  <a:moveTo>
                    <a:pt x="747498" y="6562154"/>
                  </a:moveTo>
                  <a:cubicBezTo>
                    <a:pt x="848972" y="6563242"/>
                    <a:pt x="964518" y="6563189"/>
                    <a:pt x="1066018" y="6562632"/>
                  </a:cubicBezTo>
                  <a:cubicBezTo>
                    <a:pt x="1129606" y="6562286"/>
                    <a:pt x="1099312" y="6501318"/>
                    <a:pt x="1114897" y="7045283"/>
                  </a:cubicBezTo>
                  <a:cubicBezTo>
                    <a:pt x="794837" y="7046875"/>
                    <a:pt x="862619" y="7046027"/>
                    <a:pt x="693894" y="7044912"/>
                  </a:cubicBezTo>
                  <a:cubicBezTo>
                    <a:pt x="679477" y="6482022"/>
                    <a:pt x="667662" y="6561305"/>
                    <a:pt x="747498" y="6562154"/>
                  </a:cubicBezTo>
                  <a:close/>
                  <a:moveTo>
                    <a:pt x="747498" y="7070074"/>
                  </a:moveTo>
                  <a:cubicBezTo>
                    <a:pt x="853990" y="7071083"/>
                    <a:pt x="957933" y="7071029"/>
                    <a:pt x="1066018" y="7070287"/>
                  </a:cubicBezTo>
                  <a:cubicBezTo>
                    <a:pt x="1130880" y="7069835"/>
                    <a:pt x="1115667" y="6991216"/>
                    <a:pt x="1125305" y="7554079"/>
                  </a:cubicBezTo>
                  <a:cubicBezTo>
                    <a:pt x="982067" y="7555247"/>
                    <a:pt x="1031424" y="7556654"/>
                    <a:pt x="704992" y="7554902"/>
                  </a:cubicBezTo>
                  <a:cubicBezTo>
                    <a:pt x="695487" y="6995515"/>
                    <a:pt x="671592" y="7069357"/>
                    <a:pt x="747498" y="7070074"/>
                  </a:cubicBezTo>
                  <a:close/>
                  <a:moveTo>
                    <a:pt x="747551" y="7579852"/>
                  </a:moveTo>
                  <a:cubicBezTo>
                    <a:pt x="1149996" y="7582533"/>
                    <a:pt x="1125650" y="7574092"/>
                    <a:pt x="1125782" y="7582586"/>
                  </a:cubicBezTo>
                  <a:cubicBezTo>
                    <a:pt x="1128597" y="7762651"/>
                    <a:pt x="1124667" y="7761271"/>
                    <a:pt x="1127535" y="7945105"/>
                  </a:cubicBezTo>
                  <a:cubicBezTo>
                    <a:pt x="1129712" y="8084481"/>
                    <a:pt x="1145960" y="8060991"/>
                    <a:pt x="1065912" y="8061416"/>
                  </a:cubicBezTo>
                  <a:cubicBezTo>
                    <a:pt x="958995" y="8062000"/>
                    <a:pt x="854043" y="8062318"/>
                    <a:pt x="747790" y="8060460"/>
                  </a:cubicBezTo>
                  <a:cubicBezTo>
                    <a:pt x="701514" y="8059664"/>
                    <a:pt x="712319" y="8081535"/>
                    <a:pt x="710169" y="7944575"/>
                  </a:cubicBezTo>
                  <a:cubicBezTo>
                    <a:pt x="703584" y="7523316"/>
                    <a:pt x="688185" y="7579454"/>
                    <a:pt x="747551" y="7579852"/>
                  </a:cubicBezTo>
                  <a:close/>
                  <a:moveTo>
                    <a:pt x="747551" y="8593728"/>
                  </a:moveTo>
                  <a:cubicBezTo>
                    <a:pt x="1208884" y="8596196"/>
                    <a:pt x="1140730" y="8561585"/>
                    <a:pt x="1142403" y="8669747"/>
                  </a:cubicBezTo>
                  <a:cubicBezTo>
                    <a:pt x="1145190" y="8848378"/>
                    <a:pt x="1142881" y="8851563"/>
                    <a:pt x="1145721" y="9032213"/>
                  </a:cubicBezTo>
                  <a:cubicBezTo>
                    <a:pt x="1146624" y="9089173"/>
                    <a:pt x="1162687" y="9077733"/>
                    <a:pt x="1066018" y="9077203"/>
                  </a:cubicBezTo>
                  <a:cubicBezTo>
                    <a:pt x="675441" y="9075106"/>
                    <a:pt x="729232" y="9089492"/>
                    <a:pt x="728329" y="9031655"/>
                  </a:cubicBezTo>
                  <a:cubicBezTo>
                    <a:pt x="720683" y="8541838"/>
                    <a:pt x="698328" y="8593463"/>
                    <a:pt x="747551" y="8593728"/>
                  </a:cubicBezTo>
                  <a:close/>
                  <a:moveTo>
                    <a:pt x="729152" y="9099259"/>
                  </a:moveTo>
                  <a:cubicBezTo>
                    <a:pt x="829644" y="9101463"/>
                    <a:pt x="804607" y="9101383"/>
                    <a:pt x="1146916" y="9102206"/>
                  </a:cubicBezTo>
                  <a:cubicBezTo>
                    <a:pt x="1149332" y="9227062"/>
                    <a:pt x="1154509" y="9359351"/>
                    <a:pt x="1154881" y="9580876"/>
                  </a:cubicBezTo>
                  <a:cubicBezTo>
                    <a:pt x="696894" y="9584088"/>
                    <a:pt x="734834" y="9588627"/>
                    <a:pt x="734382" y="9574745"/>
                  </a:cubicBezTo>
                  <a:cubicBezTo>
                    <a:pt x="726311" y="9324182"/>
                    <a:pt x="730267" y="9224382"/>
                    <a:pt x="729152" y="9099259"/>
                  </a:cubicBezTo>
                  <a:close/>
                  <a:moveTo>
                    <a:pt x="1160085" y="8487982"/>
                  </a:moveTo>
                  <a:cubicBezTo>
                    <a:pt x="1146279" y="8016320"/>
                    <a:pt x="1130508" y="8085702"/>
                    <a:pt x="1225186" y="8085702"/>
                  </a:cubicBezTo>
                  <a:cubicBezTo>
                    <a:pt x="1629223" y="8085702"/>
                    <a:pt x="1573362" y="8075218"/>
                    <a:pt x="1574451" y="8128143"/>
                  </a:cubicBezTo>
                  <a:cubicBezTo>
                    <a:pt x="1585256" y="8638506"/>
                    <a:pt x="1590673" y="8568566"/>
                    <a:pt x="1543467" y="8568566"/>
                  </a:cubicBezTo>
                  <a:cubicBezTo>
                    <a:pt x="1385733" y="8568566"/>
                    <a:pt x="1384831" y="8565460"/>
                    <a:pt x="1225186" y="8565460"/>
                  </a:cubicBezTo>
                  <a:cubicBezTo>
                    <a:pt x="1145642" y="8565434"/>
                    <a:pt x="1162820" y="8581704"/>
                    <a:pt x="1160085" y="8487982"/>
                  </a:cubicBezTo>
                  <a:close/>
                  <a:moveTo>
                    <a:pt x="1225212" y="8590092"/>
                  </a:moveTo>
                  <a:cubicBezTo>
                    <a:pt x="1381804" y="8590092"/>
                    <a:pt x="1384751" y="8593198"/>
                    <a:pt x="1543493" y="8593198"/>
                  </a:cubicBezTo>
                  <a:cubicBezTo>
                    <a:pt x="1590301" y="8593198"/>
                    <a:pt x="1580132" y="8577803"/>
                    <a:pt x="1581566" y="8669800"/>
                  </a:cubicBezTo>
                  <a:cubicBezTo>
                    <a:pt x="1588894" y="9138489"/>
                    <a:pt x="1611037" y="9074336"/>
                    <a:pt x="1543493" y="9074336"/>
                  </a:cubicBezTo>
                  <a:cubicBezTo>
                    <a:pt x="1111950" y="9074336"/>
                    <a:pt x="1168554" y="9099737"/>
                    <a:pt x="1167492" y="9031788"/>
                  </a:cubicBezTo>
                  <a:cubicBezTo>
                    <a:pt x="1159421" y="8518427"/>
                    <a:pt x="1149306" y="8590092"/>
                    <a:pt x="1225212" y="8590092"/>
                  </a:cubicBezTo>
                  <a:close/>
                  <a:moveTo>
                    <a:pt x="1225212" y="9102286"/>
                  </a:moveTo>
                  <a:cubicBezTo>
                    <a:pt x="1665438" y="9102286"/>
                    <a:pt x="1590832" y="9062047"/>
                    <a:pt x="1592584" y="9213181"/>
                  </a:cubicBezTo>
                  <a:cubicBezTo>
                    <a:pt x="1597682" y="9656894"/>
                    <a:pt x="1619002" y="9583849"/>
                    <a:pt x="1543493" y="9583796"/>
                  </a:cubicBezTo>
                  <a:cubicBezTo>
                    <a:pt x="1521749" y="9583796"/>
                    <a:pt x="1176705" y="9582681"/>
                    <a:pt x="1176705" y="9575170"/>
                  </a:cubicBezTo>
                  <a:cubicBezTo>
                    <a:pt x="1175537" y="9031045"/>
                    <a:pt x="1139641" y="9102286"/>
                    <a:pt x="1225212" y="9102286"/>
                  </a:cubicBezTo>
                  <a:close/>
                  <a:moveTo>
                    <a:pt x="1225212" y="9605268"/>
                  </a:moveTo>
                  <a:cubicBezTo>
                    <a:pt x="1382654" y="9605268"/>
                    <a:pt x="1381884" y="9608428"/>
                    <a:pt x="1543493" y="9608428"/>
                  </a:cubicBezTo>
                  <a:cubicBezTo>
                    <a:pt x="1611833" y="9608480"/>
                    <a:pt x="1595956" y="9527578"/>
                    <a:pt x="1605434" y="10089247"/>
                  </a:cubicBezTo>
                  <a:cubicBezTo>
                    <a:pt x="1447276" y="10088663"/>
                    <a:pt x="1316650" y="10090920"/>
                    <a:pt x="1182838" y="10090336"/>
                  </a:cubicBezTo>
                  <a:cubicBezTo>
                    <a:pt x="1174263" y="9526702"/>
                    <a:pt x="1159766" y="9605268"/>
                    <a:pt x="1225212" y="9605268"/>
                  </a:cubicBezTo>
                  <a:close/>
                  <a:moveTo>
                    <a:pt x="1225212" y="10115073"/>
                  </a:moveTo>
                  <a:cubicBezTo>
                    <a:pt x="1637294" y="10115073"/>
                    <a:pt x="1605780" y="10109738"/>
                    <a:pt x="1605912" y="10118922"/>
                  </a:cubicBezTo>
                  <a:cubicBezTo>
                    <a:pt x="1614700" y="10680060"/>
                    <a:pt x="1640773" y="10598840"/>
                    <a:pt x="1543493" y="10598840"/>
                  </a:cubicBezTo>
                  <a:cubicBezTo>
                    <a:pt x="1386371" y="10598840"/>
                    <a:pt x="1388786" y="10596743"/>
                    <a:pt x="1225212" y="10596743"/>
                  </a:cubicBezTo>
                  <a:cubicBezTo>
                    <a:pt x="1184564" y="10596743"/>
                    <a:pt x="1195529" y="10619358"/>
                    <a:pt x="1193379" y="10480858"/>
                  </a:cubicBezTo>
                  <a:cubicBezTo>
                    <a:pt x="1186768" y="10059095"/>
                    <a:pt x="1156687" y="10115073"/>
                    <a:pt x="1225212" y="10115073"/>
                  </a:cubicBezTo>
                  <a:close/>
                  <a:moveTo>
                    <a:pt x="1614355" y="9212809"/>
                  </a:moveTo>
                  <a:cubicBezTo>
                    <a:pt x="1612736" y="9071151"/>
                    <a:pt x="1527271" y="9095783"/>
                    <a:pt x="2021021" y="9098436"/>
                  </a:cubicBezTo>
                  <a:cubicBezTo>
                    <a:pt x="2032916" y="9098517"/>
                    <a:pt x="2034137" y="9039565"/>
                    <a:pt x="2042580" y="9583530"/>
                  </a:cubicBezTo>
                  <a:cubicBezTo>
                    <a:pt x="1571397" y="9585813"/>
                    <a:pt x="1618497" y="9586928"/>
                    <a:pt x="1618470" y="9575170"/>
                  </a:cubicBezTo>
                  <a:cubicBezTo>
                    <a:pt x="1618178" y="9435183"/>
                    <a:pt x="1616745" y="9422841"/>
                    <a:pt x="1614355" y="9212809"/>
                  </a:cubicBezTo>
                  <a:close/>
                  <a:moveTo>
                    <a:pt x="2042952" y="9608215"/>
                  </a:moveTo>
                  <a:cubicBezTo>
                    <a:pt x="2051421" y="10154065"/>
                    <a:pt x="2061643" y="10090442"/>
                    <a:pt x="2021021" y="10090575"/>
                  </a:cubicBezTo>
                  <a:cubicBezTo>
                    <a:pt x="1909910" y="10091026"/>
                    <a:pt x="1813560" y="10091185"/>
                    <a:pt x="1702740" y="10089991"/>
                  </a:cubicBezTo>
                  <a:cubicBezTo>
                    <a:pt x="1612736" y="10089009"/>
                    <a:pt x="1620887" y="10171715"/>
                    <a:pt x="1618550" y="9608480"/>
                  </a:cubicBezTo>
                  <a:cubicBezTo>
                    <a:pt x="1889997" y="9608719"/>
                    <a:pt x="1912352" y="9608905"/>
                    <a:pt x="2042952" y="9608215"/>
                  </a:cubicBezTo>
                  <a:close/>
                  <a:moveTo>
                    <a:pt x="1702554" y="10114702"/>
                  </a:moveTo>
                  <a:cubicBezTo>
                    <a:pt x="2076458" y="10118736"/>
                    <a:pt x="2050226" y="10110614"/>
                    <a:pt x="2050359" y="10118869"/>
                  </a:cubicBezTo>
                  <a:cubicBezTo>
                    <a:pt x="2059041" y="10673903"/>
                    <a:pt x="2070059" y="10598601"/>
                    <a:pt x="2021207" y="10597858"/>
                  </a:cubicBezTo>
                  <a:cubicBezTo>
                    <a:pt x="1557751" y="10591010"/>
                    <a:pt x="1637507" y="10639317"/>
                    <a:pt x="1635038" y="10480858"/>
                  </a:cubicBezTo>
                  <a:cubicBezTo>
                    <a:pt x="1628161" y="10040595"/>
                    <a:pt x="1598186" y="10113587"/>
                    <a:pt x="1702554" y="10114702"/>
                  </a:cubicBezTo>
                  <a:close/>
                  <a:moveTo>
                    <a:pt x="2052908" y="9098623"/>
                  </a:moveTo>
                  <a:cubicBezTo>
                    <a:pt x="2113628" y="9098941"/>
                    <a:pt x="2470380" y="9099234"/>
                    <a:pt x="2473832" y="9099234"/>
                  </a:cubicBezTo>
                  <a:cubicBezTo>
                    <a:pt x="2473858" y="9101303"/>
                    <a:pt x="2480947" y="9519403"/>
                    <a:pt x="2482089" y="9581141"/>
                  </a:cubicBezTo>
                  <a:cubicBezTo>
                    <a:pt x="2340497" y="9581301"/>
                    <a:pt x="2480575" y="9581912"/>
                    <a:pt x="2064324" y="9583451"/>
                  </a:cubicBezTo>
                  <a:cubicBezTo>
                    <a:pt x="2057103" y="9118476"/>
                    <a:pt x="2057315" y="9289677"/>
                    <a:pt x="2052908" y="9098623"/>
                  </a:cubicBezTo>
                  <a:close/>
                  <a:moveTo>
                    <a:pt x="2482566" y="9605773"/>
                  </a:moveTo>
                  <a:cubicBezTo>
                    <a:pt x="2491726" y="10089991"/>
                    <a:pt x="2490186" y="9946156"/>
                    <a:pt x="2492655" y="10089460"/>
                  </a:cubicBezTo>
                  <a:cubicBezTo>
                    <a:pt x="2474814" y="10089460"/>
                    <a:pt x="2568403" y="10089195"/>
                    <a:pt x="2071679" y="10090416"/>
                  </a:cubicBezTo>
                  <a:cubicBezTo>
                    <a:pt x="2069555" y="9951757"/>
                    <a:pt x="2070829" y="10002373"/>
                    <a:pt x="2064723" y="9608109"/>
                  </a:cubicBezTo>
                  <a:cubicBezTo>
                    <a:pt x="2514214" y="9606198"/>
                    <a:pt x="2351516" y="9605906"/>
                    <a:pt x="2482566" y="9605773"/>
                  </a:cubicBezTo>
                  <a:close/>
                  <a:moveTo>
                    <a:pt x="2488169" y="8593861"/>
                  </a:moveTo>
                  <a:cubicBezTo>
                    <a:pt x="2678213" y="8594047"/>
                    <a:pt x="2677470" y="8589774"/>
                    <a:pt x="2909331" y="8591366"/>
                  </a:cubicBezTo>
                  <a:cubicBezTo>
                    <a:pt x="2912305" y="8850821"/>
                    <a:pt x="2915597" y="8813555"/>
                    <a:pt x="2919500" y="9073062"/>
                  </a:cubicBezTo>
                  <a:cubicBezTo>
                    <a:pt x="2635547" y="9072452"/>
                    <a:pt x="2693400" y="9074575"/>
                    <a:pt x="2495204" y="9074575"/>
                  </a:cubicBezTo>
                  <a:cubicBezTo>
                    <a:pt x="2492151" y="8888962"/>
                    <a:pt x="2491275" y="8762593"/>
                    <a:pt x="2488169" y="8593861"/>
                  </a:cubicBezTo>
                  <a:close/>
                  <a:moveTo>
                    <a:pt x="2498682" y="9099234"/>
                  </a:moveTo>
                  <a:cubicBezTo>
                    <a:pt x="3000716" y="9099234"/>
                    <a:pt x="2919393" y="9058623"/>
                    <a:pt x="2921464" y="9213074"/>
                  </a:cubicBezTo>
                  <a:cubicBezTo>
                    <a:pt x="2923562" y="9381302"/>
                    <a:pt x="2925075" y="9429185"/>
                    <a:pt x="2926137" y="9575223"/>
                  </a:cubicBezTo>
                  <a:cubicBezTo>
                    <a:pt x="2926217" y="9586822"/>
                    <a:pt x="2960121" y="9581195"/>
                    <a:pt x="2503886" y="9581115"/>
                  </a:cubicBezTo>
                  <a:cubicBezTo>
                    <a:pt x="2503806" y="9576762"/>
                    <a:pt x="2494302" y="9099234"/>
                    <a:pt x="2498682" y="9099234"/>
                  </a:cubicBezTo>
                  <a:close/>
                  <a:moveTo>
                    <a:pt x="2926376" y="9606543"/>
                  </a:moveTo>
                  <a:cubicBezTo>
                    <a:pt x="2926403" y="9608879"/>
                    <a:pt x="2931952" y="10085054"/>
                    <a:pt x="2931978" y="10087761"/>
                  </a:cubicBezTo>
                  <a:cubicBezTo>
                    <a:pt x="2760253" y="10085346"/>
                    <a:pt x="2643778" y="10089301"/>
                    <a:pt x="2514373" y="10089460"/>
                  </a:cubicBezTo>
                  <a:cubicBezTo>
                    <a:pt x="2511612" y="9928054"/>
                    <a:pt x="2513285" y="10088239"/>
                    <a:pt x="2504338" y="9605773"/>
                  </a:cubicBezTo>
                  <a:cubicBezTo>
                    <a:pt x="2653283" y="9605800"/>
                    <a:pt x="2759138" y="9607737"/>
                    <a:pt x="2926376" y="9606543"/>
                  </a:cubicBezTo>
                  <a:close/>
                  <a:moveTo>
                    <a:pt x="2932376" y="10112446"/>
                  </a:moveTo>
                  <a:cubicBezTo>
                    <a:pt x="2935536" y="10318470"/>
                    <a:pt x="2933491" y="10268437"/>
                    <a:pt x="2938828" y="10595920"/>
                  </a:cubicBezTo>
                  <a:cubicBezTo>
                    <a:pt x="2838894" y="10597274"/>
                    <a:pt x="2719844" y="10596372"/>
                    <a:pt x="2520002" y="10596318"/>
                  </a:cubicBezTo>
                  <a:cubicBezTo>
                    <a:pt x="2519975" y="10593292"/>
                    <a:pt x="2514904" y="10120966"/>
                    <a:pt x="2514878" y="10118445"/>
                  </a:cubicBezTo>
                  <a:cubicBezTo>
                    <a:pt x="2514745" y="10109606"/>
                    <a:pt x="2923402" y="10112314"/>
                    <a:pt x="2932376" y="10112446"/>
                  </a:cubicBezTo>
                  <a:close/>
                  <a:moveTo>
                    <a:pt x="2931075" y="8591552"/>
                  </a:moveTo>
                  <a:cubicBezTo>
                    <a:pt x="3175813" y="8593728"/>
                    <a:pt x="2986565" y="8591791"/>
                    <a:pt x="3353273" y="8594100"/>
                  </a:cubicBezTo>
                  <a:cubicBezTo>
                    <a:pt x="3356751" y="8862738"/>
                    <a:pt x="3356035" y="8917363"/>
                    <a:pt x="3358716" y="9074070"/>
                  </a:cubicBezTo>
                  <a:cubicBezTo>
                    <a:pt x="3015717" y="9073221"/>
                    <a:pt x="3213488" y="9073938"/>
                    <a:pt x="2941217" y="9073142"/>
                  </a:cubicBezTo>
                  <a:cubicBezTo>
                    <a:pt x="2937288" y="8816102"/>
                    <a:pt x="2933837" y="8835134"/>
                    <a:pt x="2931075" y="8591552"/>
                  </a:cubicBezTo>
                  <a:close/>
                  <a:moveTo>
                    <a:pt x="2976263" y="9097959"/>
                  </a:moveTo>
                  <a:cubicBezTo>
                    <a:pt x="3437835" y="9099817"/>
                    <a:pt x="3358105" y="9066135"/>
                    <a:pt x="3361637" y="9214375"/>
                  </a:cubicBezTo>
                  <a:cubicBezTo>
                    <a:pt x="3364637" y="9338197"/>
                    <a:pt x="3366017" y="9434653"/>
                    <a:pt x="3367929" y="9575408"/>
                  </a:cubicBezTo>
                  <a:cubicBezTo>
                    <a:pt x="3368035" y="9584752"/>
                    <a:pt x="2947988" y="9584406"/>
                    <a:pt x="2947935" y="9575090"/>
                  </a:cubicBezTo>
                  <a:cubicBezTo>
                    <a:pt x="2943926" y="9029134"/>
                    <a:pt x="2924119" y="9097720"/>
                    <a:pt x="2976263" y="9097959"/>
                  </a:cubicBezTo>
                  <a:close/>
                  <a:moveTo>
                    <a:pt x="2976396" y="9606091"/>
                  </a:moveTo>
                  <a:cubicBezTo>
                    <a:pt x="3087906" y="9605030"/>
                    <a:pt x="3183141" y="9605189"/>
                    <a:pt x="3294678" y="9605507"/>
                  </a:cubicBezTo>
                  <a:cubicBezTo>
                    <a:pt x="3389966" y="9605773"/>
                    <a:pt x="3367876" y="9519616"/>
                    <a:pt x="3377513" y="10087602"/>
                  </a:cubicBezTo>
                  <a:cubicBezTo>
                    <a:pt x="3261145" y="10088451"/>
                    <a:pt x="3195912" y="10092353"/>
                    <a:pt x="2953749" y="10088106"/>
                  </a:cubicBezTo>
                  <a:cubicBezTo>
                    <a:pt x="2945651" y="9534134"/>
                    <a:pt x="2938350" y="9606490"/>
                    <a:pt x="2976396" y="9606091"/>
                  </a:cubicBezTo>
                  <a:close/>
                  <a:moveTo>
                    <a:pt x="2976131" y="10113189"/>
                  </a:moveTo>
                  <a:cubicBezTo>
                    <a:pt x="3368247" y="10120568"/>
                    <a:pt x="3377779" y="10102253"/>
                    <a:pt x="3378044" y="10118869"/>
                  </a:cubicBezTo>
                  <a:cubicBezTo>
                    <a:pt x="3380806" y="10294794"/>
                    <a:pt x="3376956" y="10303632"/>
                    <a:pt x="3379744" y="10481389"/>
                  </a:cubicBezTo>
                  <a:cubicBezTo>
                    <a:pt x="3381921" y="10621269"/>
                    <a:pt x="3403904" y="10600273"/>
                    <a:pt x="3295076" y="10596664"/>
                  </a:cubicBezTo>
                  <a:cubicBezTo>
                    <a:pt x="2892658" y="10583472"/>
                    <a:pt x="2961396" y="10645290"/>
                    <a:pt x="2958714" y="10480938"/>
                  </a:cubicBezTo>
                  <a:cubicBezTo>
                    <a:pt x="2952050" y="10057556"/>
                    <a:pt x="2943288" y="10112578"/>
                    <a:pt x="2976131" y="10113189"/>
                  </a:cubicBezTo>
                  <a:close/>
                  <a:moveTo>
                    <a:pt x="3380938" y="9098756"/>
                  </a:moveTo>
                  <a:cubicBezTo>
                    <a:pt x="3726327" y="9099180"/>
                    <a:pt x="3455225" y="9099207"/>
                    <a:pt x="3804650" y="9099950"/>
                  </a:cubicBezTo>
                  <a:cubicBezTo>
                    <a:pt x="3813332" y="9659018"/>
                    <a:pt x="3825491" y="9584247"/>
                    <a:pt x="3772418" y="9584247"/>
                  </a:cubicBezTo>
                  <a:cubicBezTo>
                    <a:pt x="3770347" y="9584247"/>
                    <a:pt x="3389806" y="9582734"/>
                    <a:pt x="3389700" y="9574931"/>
                  </a:cubicBezTo>
                  <a:cubicBezTo>
                    <a:pt x="3385160" y="9239856"/>
                    <a:pt x="3383700" y="9248270"/>
                    <a:pt x="3380938" y="9098756"/>
                  </a:cubicBezTo>
                  <a:close/>
                  <a:moveTo>
                    <a:pt x="3772418" y="9608931"/>
                  </a:moveTo>
                  <a:cubicBezTo>
                    <a:pt x="3822996" y="9608931"/>
                    <a:pt x="3809535" y="9531693"/>
                    <a:pt x="3819385" y="10087416"/>
                  </a:cubicBezTo>
                  <a:cubicBezTo>
                    <a:pt x="3788640" y="10087231"/>
                    <a:pt x="3764639" y="10087283"/>
                    <a:pt x="3453977" y="10087337"/>
                  </a:cubicBezTo>
                  <a:cubicBezTo>
                    <a:pt x="3385399" y="10087337"/>
                    <a:pt x="3397824" y="10167097"/>
                    <a:pt x="3390125" y="9605640"/>
                  </a:cubicBezTo>
                  <a:cubicBezTo>
                    <a:pt x="3618269" y="9605773"/>
                    <a:pt x="3623605" y="9608931"/>
                    <a:pt x="3772418" y="9608931"/>
                  </a:cubicBezTo>
                  <a:close/>
                  <a:moveTo>
                    <a:pt x="3825332" y="9031735"/>
                  </a:moveTo>
                  <a:cubicBezTo>
                    <a:pt x="3817261" y="8513437"/>
                    <a:pt x="3777861" y="8588632"/>
                    <a:pt x="3931452" y="8592560"/>
                  </a:cubicBezTo>
                  <a:cubicBezTo>
                    <a:pt x="4036537" y="8595241"/>
                    <a:pt x="4144038" y="8595029"/>
                    <a:pt x="4236857" y="8593437"/>
                  </a:cubicBezTo>
                  <a:cubicBezTo>
                    <a:pt x="4242353" y="9047793"/>
                    <a:pt x="4240707" y="8959459"/>
                    <a:pt x="4242831" y="9075690"/>
                  </a:cubicBezTo>
                  <a:cubicBezTo>
                    <a:pt x="3757789" y="9088032"/>
                    <a:pt x="3826049" y="9076911"/>
                    <a:pt x="3825332" y="9031735"/>
                  </a:cubicBezTo>
                  <a:close/>
                  <a:moveTo>
                    <a:pt x="4243282" y="9100375"/>
                  </a:moveTo>
                  <a:cubicBezTo>
                    <a:pt x="4246521" y="9261515"/>
                    <a:pt x="4249468" y="9249597"/>
                    <a:pt x="4252468" y="9582548"/>
                  </a:cubicBezTo>
                  <a:cubicBezTo>
                    <a:pt x="4194643" y="9583079"/>
                    <a:pt x="3833934" y="9584220"/>
                    <a:pt x="3832049" y="9584220"/>
                  </a:cubicBezTo>
                  <a:cubicBezTo>
                    <a:pt x="3832315" y="9451428"/>
                    <a:pt x="3832262" y="9478130"/>
                    <a:pt x="3826368" y="9100030"/>
                  </a:cubicBezTo>
                  <a:cubicBezTo>
                    <a:pt x="3943612" y="9100534"/>
                    <a:pt x="4076150" y="9104595"/>
                    <a:pt x="4243282" y="9100375"/>
                  </a:cubicBezTo>
                  <a:close/>
                  <a:moveTo>
                    <a:pt x="4250344" y="9607206"/>
                  </a:moveTo>
                  <a:cubicBezTo>
                    <a:pt x="4253026" y="9607206"/>
                    <a:pt x="4260646" y="10087283"/>
                    <a:pt x="4260672" y="10089380"/>
                  </a:cubicBezTo>
                  <a:cubicBezTo>
                    <a:pt x="4013359" y="10093601"/>
                    <a:pt x="3955108" y="10088557"/>
                    <a:pt x="3841103" y="10087549"/>
                  </a:cubicBezTo>
                  <a:cubicBezTo>
                    <a:pt x="3838607" y="9944776"/>
                    <a:pt x="3831784" y="9806568"/>
                    <a:pt x="3831996" y="9608852"/>
                  </a:cubicBezTo>
                  <a:cubicBezTo>
                    <a:pt x="3833881" y="9608879"/>
                    <a:pt x="4211130" y="9607578"/>
                    <a:pt x="4250344" y="9607206"/>
                  </a:cubicBezTo>
                  <a:close/>
                  <a:moveTo>
                    <a:pt x="4261177" y="10118922"/>
                  </a:moveTo>
                  <a:cubicBezTo>
                    <a:pt x="4269646" y="10659092"/>
                    <a:pt x="4274080" y="10597593"/>
                    <a:pt x="4250344" y="10597327"/>
                  </a:cubicBezTo>
                  <a:cubicBezTo>
                    <a:pt x="3766896" y="10592151"/>
                    <a:pt x="3847501" y="10636159"/>
                    <a:pt x="3845085" y="10480911"/>
                  </a:cubicBezTo>
                  <a:cubicBezTo>
                    <a:pt x="3842271" y="10300846"/>
                    <a:pt x="3844554" y="10304403"/>
                    <a:pt x="3841634" y="10118445"/>
                  </a:cubicBezTo>
                  <a:cubicBezTo>
                    <a:pt x="3841501" y="10108809"/>
                    <a:pt x="4261150" y="10116852"/>
                    <a:pt x="4261177" y="10118922"/>
                  </a:cubicBezTo>
                  <a:close/>
                  <a:moveTo>
                    <a:pt x="4265027" y="9099817"/>
                  </a:moveTo>
                  <a:cubicBezTo>
                    <a:pt x="4345898" y="9097800"/>
                    <a:pt x="4360102" y="9098145"/>
                    <a:pt x="4686906" y="9098091"/>
                  </a:cubicBezTo>
                  <a:cubicBezTo>
                    <a:pt x="4690676" y="9318847"/>
                    <a:pt x="4688180" y="9121582"/>
                    <a:pt x="4695110" y="9583690"/>
                  </a:cubicBezTo>
                  <a:cubicBezTo>
                    <a:pt x="4225653" y="9582761"/>
                    <a:pt x="4274293" y="9584353"/>
                    <a:pt x="4274213" y="9575037"/>
                  </a:cubicBezTo>
                  <a:cubicBezTo>
                    <a:pt x="4271823" y="9288509"/>
                    <a:pt x="4267761" y="9232902"/>
                    <a:pt x="4265027" y="9099817"/>
                  </a:cubicBezTo>
                  <a:close/>
                  <a:moveTo>
                    <a:pt x="4695482" y="9608348"/>
                  </a:moveTo>
                  <a:cubicBezTo>
                    <a:pt x="4702305" y="10063183"/>
                    <a:pt x="4699039" y="9824777"/>
                    <a:pt x="4703261" y="10090389"/>
                  </a:cubicBezTo>
                  <a:cubicBezTo>
                    <a:pt x="4561165" y="10090150"/>
                    <a:pt x="4460302" y="10086328"/>
                    <a:pt x="4282443" y="10089009"/>
                  </a:cubicBezTo>
                  <a:cubicBezTo>
                    <a:pt x="4280134" y="9947749"/>
                    <a:pt x="4276045" y="9785599"/>
                    <a:pt x="4274505" y="9606968"/>
                  </a:cubicBezTo>
                  <a:cubicBezTo>
                    <a:pt x="4490834" y="9605083"/>
                    <a:pt x="4560555" y="9608109"/>
                    <a:pt x="4695482" y="9608348"/>
                  </a:cubicBezTo>
                  <a:close/>
                  <a:moveTo>
                    <a:pt x="4703659" y="10115047"/>
                  </a:moveTo>
                  <a:cubicBezTo>
                    <a:pt x="4706765" y="10339492"/>
                    <a:pt x="4703181" y="10238072"/>
                    <a:pt x="4708757" y="10595788"/>
                  </a:cubicBezTo>
                  <a:cubicBezTo>
                    <a:pt x="4549404" y="10596000"/>
                    <a:pt x="4508569" y="10599610"/>
                    <a:pt x="4289930" y="10597725"/>
                  </a:cubicBezTo>
                  <a:cubicBezTo>
                    <a:pt x="4286240" y="10455695"/>
                    <a:pt x="4285683" y="10296758"/>
                    <a:pt x="4282895" y="10118497"/>
                  </a:cubicBezTo>
                  <a:cubicBezTo>
                    <a:pt x="4282762" y="10108279"/>
                    <a:pt x="4264894" y="10114383"/>
                    <a:pt x="4703659" y="10115047"/>
                  </a:cubicBezTo>
                  <a:close/>
                  <a:moveTo>
                    <a:pt x="4708650" y="9098118"/>
                  </a:moveTo>
                  <a:cubicBezTo>
                    <a:pt x="4844374" y="9098091"/>
                    <a:pt x="4855180" y="9100242"/>
                    <a:pt x="5128353" y="9100932"/>
                  </a:cubicBezTo>
                  <a:cubicBezTo>
                    <a:pt x="5128379" y="9103055"/>
                    <a:pt x="5136769" y="9563968"/>
                    <a:pt x="5137167" y="9583371"/>
                  </a:cubicBezTo>
                  <a:cubicBezTo>
                    <a:pt x="4930422" y="9583318"/>
                    <a:pt x="4790610" y="9583796"/>
                    <a:pt x="4716828" y="9583716"/>
                  </a:cubicBezTo>
                  <a:cubicBezTo>
                    <a:pt x="4710217" y="9141861"/>
                    <a:pt x="4711863" y="9287580"/>
                    <a:pt x="4708650" y="9098118"/>
                  </a:cubicBezTo>
                  <a:close/>
                  <a:moveTo>
                    <a:pt x="4728005" y="9608374"/>
                  </a:moveTo>
                  <a:cubicBezTo>
                    <a:pt x="5223508" y="9608374"/>
                    <a:pt x="5137406" y="9571799"/>
                    <a:pt x="5140300" y="9756508"/>
                  </a:cubicBezTo>
                  <a:cubicBezTo>
                    <a:pt x="5143141" y="9938432"/>
                    <a:pt x="5143699" y="9925877"/>
                    <a:pt x="5146380" y="10091823"/>
                  </a:cubicBezTo>
                  <a:cubicBezTo>
                    <a:pt x="4943565" y="10093016"/>
                    <a:pt x="4902784" y="10090416"/>
                    <a:pt x="4725005" y="10090416"/>
                  </a:cubicBezTo>
                  <a:cubicBezTo>
                    <a:pt x="4716536" y="9551573"/>
                    <a:pt x="4711836" y="9608374"/>
                    <a:pt x="4728005" y="9608374"/>
                  </a:cubicBezTo>
                  <a:close/>
                  <a:moveTo>
                    <a:pt x="4728005" y="10115073"/>
                  </a:moveTo>
                  <a:cubicBezTo>
                    <a:pt x="4729890" y="10115073"/>
                    <a:pt x="5146778" y="10116083"/>
                    <a:pt x="5146831" y="10118922"/>
                  </a:cubicBezTo>
                  <a:cubicBezTo>
                    <a:pt x="5146884" y="10122107"/>
                    <a:pt x="5152646" y="10595761"/>
                    <a:pt x="5152672" y="10598946"/>
                  </a:cubicBezTo>
                  <a:cubicBezTo>
                    <a:pt x="4860543" y="10600459"/>
                    <a:pt x="4931723" y="10595814"/>
                    <a:pt x="4730501" y="10595788"/>
                  </a:cubicBezTo>
                  <a:cubicBezTo>
                    <a:pt x="4722138" y="10061590"/>
                    <a:pt x="4726120" y="10115073"/>
                    <a:pt x="4728005" y="10115073"/>
                  </a:cubicBezTo>
                  <a:close/>
                  <a:moveTo>
                    <a:pt x="5205586" y="9101224"/>
                  </a:moveTo>
                  <a:cubicBezTo>
                    <a:pt x="5362762" y="9101861"/>
                    <a:pt x="5367913" y="9101250"/>
                    <a:pt x="5523894" y="9101861"/>
                  </a:cubicBezTo>
                  <a:cubicBezTo>
                    <a:pt x="5588039" y="9102126"/>
                    <a:pt x="5571604" y="9026082"/>
                    <a:pt x="5578163" y="9582575"/>
                  </a:cubicBezTo>
                  <a:cubicBezTo>
                    <a:pt x="5115662" y="9584698"/>
                    <a:pt x="5158991" y="9587167"/>
                    <a:pt x="5158752" y="9574904"/>
                  </a:cubicBezTo>
                  <a:cubicBezTo>
                    <a:pt x="5147867" y="9025816"/>
                    <a:pt x="5130875" y="9100905"/>
                    <a:pt x="5205586" y="9101224"/>
                  </a:cubicBezTo>
                  <a:close/>
                  <a:moveTo>
                    <a:pt x="5578481" y="9607206"/>
                  </a:moveTo>
                  <a:cubicBezTo>
                    <a:pt x="5579941" y="9729701"/>
                    <a:pt x="5581481" y="9832474"/>
                    <a:pt x="5584667" y="9937901"/>
                  </a:cubicBezTo>
                  <a:cubicBezTo>
                    <a:pt x="5590588" y="10132804"/>
                    <a:pt x="5665300" y="10087655"/>
                    <a:pt x="5205533" y="10091397"/>
                  </a:cubicBezTo>
                  <a:cubicBezTo>
                    <a:pt x="5151690" y="10091823"/>
                    <a:pt x="5170594" y="10165584"/>
                    <a:pt x="5159442" y="9608029"/>
                  </a:cubicBezTo>
                  <a:cubicBezTo>
                    <a:pt x="5546064" y="9608082"/>
                    <a:pt x="5395313" y="9608082"/>
                    <a:pt x="5578481" y="9607206"/>
                  </a:cubicBezTo>
                  <a:close/>
                  <a:moveTo>
                    <a:pt x="5205746" y="10116083"/>
                  </a:moveTo>
                  <a:cubicBezTo>
                    <a:pt x="5207631" y="10116056"/>
                    <a:pt x="5588729" y="10112314"/>
                    <a:pt x="5588835" y="10118922"/>
                  </a:cubicBezTo>
                  <a:cubicBezTo>
                    <a:pt x="5597517" y="10675283"/>
                    <a:pt x="5627147" y="10596531"/>
                    <a:pt x="5523868" y="10597380"/>
                  </a:cubicBezTo>
                  <a:cubicBezTo>
                    <a:pt x="5365019" y="10598680"/>
                    <a:pt x="5355355" y="10597407"/>
                    <a:pt x="5205586" y="10598601"/>
                  </a:cubicBezTo>
                  <a:cubicBezTo>
                    <a:pt x="5164593" y="10598867"/>
                    <a:pt x="5175027" y="10620578"/>
                    <a:pt x="5172850" y="10480911"/>
                  </a:cubicBezTo>
                  <a:cubicBezTo>
                    <a:pt x="5166452" y="10060634"/>
                    <a:pt x="5153734" y="10116507"/>
                    <a:pt x="5205746" y="10116083"/>
                  </a:cubicBezTo>
                  <a:close/>
                  <a:moveTo>
                    <a:pt x="5592791" y="9102047"/>
                  </a:moveTo>
                  <a:cubicBezTo>
                    <a:pt x="5856964" y="9102525"/>
                    <a:pt x="5818997" y="9100879"/>
                    <a:pt x="6001768" y="9100879"/>
                  </a:cubicBezTo>
                  <a:cubicBezTo>
                    <a:pt x="6023432" y="9100879"/>
                    <a:pt x="6013476" y="9043627"/>
                    <a:pt x="6022105" y="9584964"/>
                  </a:cubicBezTo>
                  <a:cubicBezTo>
                    <a:pt x="5857999" y="9585415"/>
                    <a:pt x="5831741" y="9581646"/>
                    <a:pt x="5599960" y="9582442"/>
                  </a:cubicBezTo>
                  <a:cubicBezTo>
                    <a:pt x="5598154" y="9442403"/>
                    <a:pt x="5600146" y="9568879"/>
                    <a:pt x="5592791" y="9102047"/>
                  </a:cubicBezTo>
                  <a:close/>
                  <a:moveTo>
                    <a:pt x="5683194" y="9606994"/>
                  </a:moveTo>
                  <a:cubicBezTo>
                    <a:pt x="5840715" y="9606994"/>
                    <a:pt x="5842361" y="9609675"/>
                    <a:pt x="6001741" y="9609675"/>
                  </a:cubicBezTo>
                  <a:cubicBezTo>
                    <a:pt x="6032831" y="9609675"/>
                    <a:pt x="6022025" y="9549927"/>
                    <a:pt x="6030840" y="10091265"/>
                  </a:cubicBezTo>
                  <a:cubicBezTo>
                    <a:pt x="5872390" y="10091690"/>
                    <a:pt x="5812971" y="10088876"/>
                    <a:pt x="5610102" y="10089593"/>
                  </a:cubicBezTo>
                  <a:cubicBezTo>
                    <a:pt x="5600438" y="9529596"/>
                    <a:pt x="5566613" y="9606994"/>
                    <a:pt x="5683194" y="9606994"/>
                  </a:cubicBezTo>
                  <a:close/>
                  <a:moveTo>
                    <a:pt x="6027627" y="8669428"/>
                  </a:moveTo>
                  <a:cubicBezTo>
                    <a:pt x="6025981" y="8563629"/>
                    <a:pt x="5954349" y="8594843"/>
                    <a:pt x="6451153" y="8593038"/>
                  </a:cubicBezTo>
                  <a:cubicBezTo>
                    <a:pt x="6455613" y="8857960"/>
                    <a:pt x="6452852" y="8862632"/>
                    <a:pt x="6456622" y="9075451"/>
                  </a:cubicBezTo>
                  <a:cubicBezTo>
                    <a:pt x="6368423" y="9076486"/>
                    <a:pt x="6332102" y="9076194"/>
                    <a:pt x="6037318" y="9076247"/>
                  </a:cubicBezTo>
                  <a:cubicBezTo>
                    <a:pt x="6034212" y="8853899"/>
                    <a:pt x="6030468" y="8850449"/>
                    <a:pt x="6027627" y="8669428"/>
                  </a:cubicBezTo>
                  <a:close/>
                  <a:moveTo>
                    <a:pt x="6457073" y="9100109"/>
                  </a:moveTo>
                  <a:cubicBezTo>
                    <a:pt x="6459595" y="9232822"/>
                    <a:pt x="6463552" y="9306532"/>
                    <a:pt x="6465782" y="9575276"/>
                  </a:cubicBezTo>
                  <a:cubicBezTo>
                    <a:pt x="6465835" y="9582548"/>
                    <a:pt x="6514687" y="9582070"/>
                    <a:pt x="6043823" y="9584884"/>
                  </a:cubicBezTo>
                  <a:cubicBezTo>
                    <a:pt x="6036548" y="9128404"/>
                    <a:pt x="6040106" y="9292145"/>
                    <a:pt x="6037663" y="9100879"/>
                  </a:cubicBezTo>
                  <a:cubicBezTo>
                    <a:pt x="6332474" y="9100826"/>
                    <a:pt x="6379839" y="9101065"/>
                    <a:pt x="6457073" y="9100109"/>
                  </a:cubicBezTo>
                  <a:close/>
                  <a:moveTo>
                    <a:pt x="6466074" y="9606862"/>
                  </a:moveTo>
                  <a:cubicBezTo>
                    <a:pt x="6466100" y="9608958"/>
                    <a:pt x="6471410" y="10087495"/>
                    <a:pt x="6471437" y="10089407"/>
                  </a:cubicBezTo>
                  <a:cubicBezTo>
                    <a:pt x="6249877" y="10086461"/>
                    <a:pt x="6159076" y="10090628"/>
                    <a:pt x="6052584" y="10091158"/>
                  </a:cubicBezTo>
                  <a:cubicBezTo>
                    <a:pt x="6050407" y="9956482"/>
                    <a:pt x="6050221" y="9986474"/>
                    <a:pt x="6044221" y="9609542"/>
                  </a:cubicBezTo>
                  <a:cubicBezTo>
                    <a:pt x="6166324" y="9608825"/>
                    <a:pt x="6257922" y="9602429"/>
                    <a:pt x="6466074" y="9606862"/>
                  </a:cubicBezTo>
                  <a:close/>
                  <a:moveTo>
                    <a:pt x="6471065" y="8488088"/>
                  </a:moveTo>
                  <a:cubicBezTo>
                    <a:pt x="6462648" y="8039226"/>
                    <a:pt x="6458719" y="8087427"/>
                    <a:pt x="6479667" y="8087268"/>
                  </a:cubicBezTo>
                  <a:cubicBezTo>
                    <a:pt x="6949602" y="8083446"/>
                    <a:pt x="6884846" y="8076598"/>
                    <a:pt x="6885059" y="8126100"/>
                  </a:cubicBezTo>
                  <a:cubicBezTo>
                    <a:pt x="6887263" y="8646017"/>
                    <a:pt x="6919919" y="8566549"/>
                    <a:pt x="6798108" y="8567371"/>
                  </a:cubicBezTo>
                  <a:cubicBezTo>
                    <a:pt x="6645738" y="8568406"/>
                    <a:pt x="6650437" y="8567610"/>
                    <a:pt x="6479508" y="8568274"/>
                  </a:cubicBezTo>
                  <a:cubicBezTo>
                    <a:pt x="6470030" y="8568327"/>
                    <a:pt x="6472818" y="8580351"/>
                    <a:pt x="6471065" y="8488088"/>
                  </a:cubicBezTo>
                  <a:close/>
                  <a:moveTo>
                    <a:pt x="6479641" y="8592932"/>
                  </a:moveTo>
                  <a:cubicBezTo>
                    <a:pt x="6966328" y="8590941"/>
                    <a:pt x="6889652" y="8569442"/>
                    <a:pt x="6891245" y="8669800"/>
                  </a:cubicBezTo>
                  <a:cubicBezTo>
                    <a:pt x="6898865" y="9158025"/>
                    <a:pt x="6928734" y="9076672"/>
                    <a:pt x="6798294" y="9075080"/>
                  </a:cubicBezTo>
                  <a:cubicBezTo>
                    <a:pt x="6424523" y="9070540"/>
                    <a:pt x="6478685" y="9097163"/>
                    <a:pt x="6477649" y="9031788"/>
                  </a:cubicBezTo>
                  <a:cubicBezTo>
                    <a:pt x="6469950" y="8540722"/>
                    <a:pt x="6472419" y="8592932"/>
                    <a:pt x="6479641" y="8592932"/>
                  </a:cubicBezTo>
                  <a:close/>
                  <a:moveTo>
                    <a:pt x="6479720" y="9099817"/>
                  </a:moveTo>
                  <a:cubicBezTo>
                    <a:pt x="6988339" y="9093632"/>
                    <a:pt x="6898679" y="9075982"/>
                    <a:pt x="6902423" y="9213393"/>
                  </a:cubicBezTo>
                  <a:cubicBezTo>
                    <a:pt x="6905848" y="9339444"/>
                    <a:pt x="6907865" y="9451534"/>
                    <a:pt x="6907468" y="9575116"/>
                  </a:cubicBezTo>
                  <a:cubicBezTo>
                    <a:pt x="6907414" y="9591732"/>
                    <a:pt x="6489543" y="9582654"/>
                    <a:pt x="6487632" y="9582628"/>
                  </a:cubicBezTo>
                  <a:cubicBezTo>
                    <a:pt x="6484500" y="9221780"/>
                    <a:pt x="6476667" y="9099870"/>
                    <a:pt x="6479720" y="9099817"/>
                  </a:cubicBezTo>
                  <a:close/>
                  <a:moveTo>
                    <a:pt x="6907387" y="9609596"/>
                  </a:moveTo>
                  <a:cubicBezTo>
                    <a:pt x="6907281" y="9784857"/>
                    <a:pt x="6913176" y="9939308"/>
                    <a:pt x="6915671" y="10086992"/>
                  </a:cubicBezTo>
                  <a:cubicBezTo>
                    <a:pt x="6790939" y="10087602"/>
                    <a:pt x="6722281" y="10092698"/>
                    <a:pt x="6493155" y="10089699"/>
                  </a:cubicBezTo>
                  <a:cubicBezTo>
                    <a:pt x="6493128" y="10087337"/>
                    <a:pt x="6487844" y="9609224"/>
                    <a:pt x="6487818" y="9607339"/>
                  </a:cubicBezTo>
                  <a:cubicBezTo>
                    <a:pt x="6576256" y="9609224"/>
                    <a:pt x="6904308" y="9609596"/>
                    <a:pt x="6907387" y="9609596"/>
                  </a:cubicBezTo>
                  <a:close/>
                  <a:moveTo>
                    <a:pt x="6916096" y="10111649"/>
                  </a:moveTo>
                  <a:cubicBezTo>
                    <a:pt x="6918990" y="10289831"/>
                    <a:pt x="6918857" y="10398045"/>
                    <a:pt x="6922946" y="10596079"/>
                  </a:cubicBezTo>
                  <a:lnTo>
                    <a:pt x="6501651" y="10596265"/>
                  </a:lnTo>
                  <a:cubicBezTo>
                    <a:pt x="6500297" y="10532112"/>
                    <a:pt x="6493739" y="10126089"/>
                    <a:pt x="6493606" y="10118577"/>
                  </a:cubicBezTo>
                  <a:cubicBezTo>
                    <a:pt x="6493553" y="10114145"/>
                    <a:pt x="6456648" y="10113985"/>
                    <a:pt x="6916096" y="10111649"/>
                  </a:cubicBezTo>
                  <a:close/>
                  <a:moveTo>
                    <a:pt x="6921486" y="9100640"/>
                  </a:moveTo>
                  <a:cubicBezTo>
                    <a:pt x="7104389" y="9100985"/>
                    <a:pt x="7071759" y="9099047"/>
                    <a:pt x="7342330" y="9098941"/>
                  </a:cubicBezTo>
                  <a:cubicBezTo>
                    <a:pt x="7343842" y="9229080"/>
                    <a:pt x="7342330" y="9385576"/>
                    <a:pt x="7350082" y="9579974"/>
                  </a:cubicBezTo>
                  <a:cubicBezTo>
                    <a:pt x="7076086" y="9579841"/>
                    <a:pt x="7140284" y="9585123"/>
                    <a:pt x="6929212" y="9584964"/>
                  </a:cubicBezTo>
                  <a:cubicBezTo>
                    <a:pt x="6929876" y="9364421"/>
                    <a:pt x="6923981" y="9225576"/>
                    <a:pt x="6921486" y="9100640"/>
                  </a:cubicBezTo>
                  <a:close/>
                  <a:moveTo>
                    <a:pt x="6957461" y="9609622"/>
                  </a:moveTo>
                  <a:cubicBezTo>
                    <a:pt x="7427953" y="9609622"/>
                    <a:pt x="7351728" y="9551732"/>
                    <a:pt x="7354914" y="9756456"/>
                  </a:cubicBezTo>
                  <a:cubicBezTo>
                    <a:pt x="7357622" y="9929965"/>
                    <a:pt x="7355657" y="9929010"/>
                    <a:pt x="7357914" y="10088850"/>
                  </a:cubicBezTo>
                  <a:cubicBezTo>
                    <a:pt x="7356029" y="10088823"/>
                    <a:pt x="6989162" y="10086805"/>
                    <a:pt x="6937416" y="10086938"/>
                  </a:cubicBezTo>
                  <a:cubicBezTo>
                    <a:pt x="6928389" y="9554705"/>
                    <a:pt x="6914902" y="9609622"/>
                    <a:pt x="6957461" y="9609622"/>
                  </a:cubicBezTo>
                  <a:close/>
                  <a:moveTo>
                    <a:pt x="6957461" y="10111543"/>
                  </a:moveTo>
                  <a:cubicBezTo>
                    <a:pt x="7403209" y="10111543"/>
                    <a:pt x="7358286" y="10112499"/>
                    <a:pt x="7358365" y="10118949"/>
                  </a:cubicBezTo>
                  <a:cubicBezTo>
                    <a:pt x="7367127" y="10678840"/>
                    <a:pt x="7394182" y="10594248"/>
                    <a:pt x="7275955" y="10594248"/>
                  </a:cubicBezTo>
                  <a:cubicBezTo>
                    <a:pt x="7117186" y="10594248"/>
                    <a:pt x="7113628" y="10596079"/>
                    <a:pt x="6957434" y="10596079"/>
                  </a:cubicBezTo>
                  <a:cubicBezTo>
                    <a:pt x="6940177" y="10596079"/>
                    <a:pt x="6944690" y="10613837"/>
                    <a:pt x="6942593" y="10480964"/>
                  </a:cubicBezTo>
                  <a:cubicBezTo>
                    <a:pt x="6936141" y="10066129"/>
                    <a:pt x="6927618" y="10111543"/>
                    <a:pt x="6957461" y="10111543"/>
                  </a:cubicBezTo>
                  <a:close/>
                  <a:moveTo>
                    <a:pt x="7780112" y="8669747"/>
                  </a:moveTo>
                  <a:cubicBezTo>
                    <a:pt x="7787467" y="9137003"/>
                    <a:pt x="7799361" y="9075902"/>
                    <a:pt x="7754306" y="9075186"/>
                  </a:cubicBezTo>
                  <a:cubicBezTo>
                    <a:pt x="7662469" y="9073699"/>
                    <a:pt x="7582501" y="9073725"/>
                    <a:pt x="7435228" y="9074124"/>
                  </a:cubicBezTo>
                  <a:cubicBezTo>
                    <a:pt x="7339727" y="9074363"/>
                    <a:pt x="7364233" y="9142923"/>
                    <a:pt x="7356853" y="8669375"/>
                  </a:cubicBezTo>
                  <a:cubicBezTo>
                    <a:pt x="7355339" y="8571194"/>
                    <a:pt x="7334975" y="8592163"/>
                    <a:pt x="7435387" y="8590941"/>
                  </a:cubicBezTo>
                  <a:cubicBezTo>
                    <a:pt x="7839850" y="8586057"/>
                    <a:pt x="7778679" y="8576661"/>
                    <a:pt x="7780112" y="8669747"/>
                  </a:cubicBezTo>
                  <a:close/>
                  <a:moveTo>
                    <a:pt x="7769598" y="8126631"/>
                  </a:moveTo>
                  <a:cubicBezTo>
                    <a:pt x="7774006" y="8233014"/>
                    <a:pt x="7774165" y="8263432"/>
                    <a:pt x="7777431" y="8488566"/>
                  </a:cubicBezTo>
                  <a:cubicBezTo>
                    <a:pt x="7778731" y="8583908"/>
                    <a:pt x="7785635" y="8568884"/>
                    <a:pt x="7754518" y="8567903"/>
                  </a:cubicBezTo>
                  <a:cubicBezTo>
                    <a:pt x="7246457" y="8551287"/>
                    <a:pt x="7353667" y="8705022"/>
                    <a:pt x="7349047" y="8084003"/>
                  </a:cubicBezTo>
                  <a:cubicBezTo>
                    <a:pt x="7832628" y="8085888"/>
                    <a:pt x="7767103" y="8066565"/>
                    <a:pt x="7769598" y="8126631"/>
                  </a:cubicBezTo>
                  <a:close/>
                  <a:moveTo>
                    <a:pt x="7759854" y="7582692"/>
                  </a:moveTo>
                  <a:cubicBezTo>
                    <a:pt x="7768218" y="8118801"/>
                    <a:pt x="7770713" y="8059955"/>
                    <a:pt x="7754146" y="8060088"/>
                  </a:cubicBezTo>
                  <a:cubicBezTo>
                    <a:pt x="7264432" y="8063353"/>
                    <a:pt x="7349604" y="8087427"/>
                    <a:pt x="7347374" y="7944575"/>
                  </a:cubicBezTo>
                  <a:cubicBezTo>
                    <a:pt x="7344480" y="7761670"/>
                    <a:pt x="7343710" y="7774755"/>
                    <a:pt x="7340604" y="7582214"/>
                  </a:cubicBezTo>
                  <a:cubicBezTo>
                    <a:pt x="7340524" y="7575659"/>
                    <a:pt x="7759775" y="7578154"/>
                    <a:pt x="7759854" y="7582692"/>
                  </a:cubicBezTo>
                  <a:close/>
                  <a:moveTo>
                    <a:pt x="7759376" y="7553177"/>
                  </a:moveTo>
                  <a:cubicBezTo>
                    <a:pt x="7543419" y="7557451"/>
                    <a:pt x="7459176" y="7553336"/>
                    <a:pt x="7340126" y="7552699"/>
                  </a:cubicBezTo>
                  <a:cubicBezTo>
                    <a:pt x="7337656" y="7404219"/>
                    <a:pt x="7332453" y="7235754"/>
                    <a:pt x="7332160" y="7070499"/>
                  </a:cubicBezTo>
                  <a:cubicBezTo>
                    <a:pt x="7482301" y="7071110"/>
                    <a:pt x="7425112" y="7073126"/>
                    <a:pt x="7751013" y="7072330"/>
                  </a:cubicBezTo>
                  <a:cubicBezTo>
                    <a:pt x="7756801" y="7429064"/>
                    <a:pt x="7757386" y="7430151"/>
                    <a:pt x="7759376" y="7553177"/>
                  </a:cubicBezTo>
                  <a:close/>
                  <a:moveTo>
                    <a:pt x="7750642" y="7047619"/>
                  </a:moveTo>
                  <a:cubicBezTo>
                    <a:pt x="7277733" y="7048866"/>
                    <a:pt x="7332160" y="7046690"/>
                    <a:pt x="7332160" y="7039524"/>
                  </a:cubicBezTo>
                  <a:cubicBezTo>
                    <a:pt x="7331922" y="6805577"/>
                    <a:pt x="7326001" y="6681304"/>
                    <a:pt x="7323505" y="6561384"/>
                  </a:cubicBezTo>
                  <a:cubicBezTo>
                    <a:pt x="7462017" y="6562340"/>
                    <a:pt x="7474654" y="6567648"/>
                    <a:pt x="7743712" y="6564862"/>
                  </a:cubicBezTo>
                  <a:cubicBezTo>
                    <a:pt x="7746421" y="6757163"/>
                    <a:pt x="7743420" y="6602127"/>
                    <a:pt x="7750642" y="7047619"/>
                  </a:cubicBezTo>
                  <a:close/>
                  <a:moveTo>
                    <a:pt x="7740473" y="6133464"/>
                  </a:moveTo>
                  <a:cubicBezTo>
                    <a:pt x="7743287" y="6312786"/>
                    <a:pt x="7739809" y="6314405"/>
                    <a:pt x="7742651" y="6495770"/>
                  </a:cubicBezTo>
                  <a:cubicBezTo>
                    <a:pt x="7743712" y="6561729"/>
                    <a:pt x="7804963" y="6539885"/>
                    <a:pt x="7323001" y="6536752"/>
                  </a:cubicBezTo>
                  <a:cubicBezTo>
                    <a:pt x="7319099" y="6331843"/>
                    <a:pt x="7322975" y="6309892"/>
                    <a:pt x="7318116" y="6056729"/>
                  </a:cubicBezTo>
                  <a:cubicBezTo>
                    <a:pt x="7817893" y="6057472"/>
                    <a:pt x="7738906" y="6033849"/>
                    <a:pt x="7740473" y="6133464"/>
                  </a:cubicBezTo>
                  <a:close/>
                  <a:moveTo>
                    <a:pt x="7727517" y="5548516"/>
                  </a:moveTo>
                  <a:cubicBezTo>
                    <a:pt x="7736278" y="6061135"/>
                    <a:pt x="7733092" y="5833319"/>
                    <a:pt x="7738428" y="6033053"/>
                  </a:cubicBezTo>
                  <a:cubicBezTo>
                    <a:pt x="7239979" y="6033212"/>
                    <a:pt x="7318381" y="6056224"/>
                    <a:pt x="7315780" y="5951726"/>
                  </a:cubicBezTo>
                  <a:cubicBezTo>
                    <a:pt x="7312673" y="5827506"/>
                    <a:pt x="7310788" y="5716637"/>
                    <a:pt x="7310257" y="5589790"/>
                  </a:cubicBezTo>
                  <a:cubicBezTo>
                    <a:pt x="7309965" y="5531662"/>
                    <a:pt x="7244599" y="5544376"/>
                    <a:pt x="7727517" y="5548516"/>
                  </a:cubicBezTo>
                  <a:close/>
                  <a:moveTo>
                    <a:pt x="7723136" y="5046701"/>
                  </a:moveTo>
                  <a:cubicBezTo>
                    <a:pt x="7726402" y="5254344"/>
                    <a:pt x="7721198" y="5166939"/>
                    <a:pt x="7727092" y="5523885"/>
                  </a:cubicBezTo>
                  <a:cubicBezTo>
                    <a:pt x="7724410" y="5523858"/>
                    <a:pt x="7313045" y="5522292"/>
                    <a:pt x="7309833" y="5522266"/>
                  </a:cubicBezTo>
                  <a:cubicBezTo>
                    <a:pt x="7307549" y="5246089"/>
                    <a:pt x="7302425" y="5246886"/>
                    <a:pt x="7299398" y="5040835"/>
                  </a:cubicBezTo>
                  <a:cubicBezTo>
                    <a:pt x="7301336" y="5040835"/>
                    <a:pt x="7723109" y="5044816"/>
                    <a:pt x="7723136" y="5046701"/>
                  </a:cubicBezTo>
                  <a:close/>
                  <a:moveTo>
                    <a:pt x="7712250" y="4535038"/>
                  </a:moveTo>
                  <a:cubicBezTo>
                    <a:pt x="7726163" y="5186103"/>
                    <a:pt x="7721304" y="4938991"/>
                    <a:pt x="7722685" y="5018327"/>
                  </a:cubicBezTo>
                  <a:cubicBezTo>
                    <a:pt x="7548437" y="5022600"/>
                    <a:pt x="7429333" y="5016496"/>
                    <a:pt x="7299053" y="5016204"/>
                  </a:cubicBezTo>
                  <a:cubicBezTo>
                    <a:pt x="7296770" y="4863026"/>
                    <a:pt x="7296664" y="4754493"/>
                    <a:pt x="7292177" y="4534879"/>
                  </a:cubicBezTo>
                  <a:cubicBezTo>
                    <a:pt x="7419935" y="4534932"/>
                    <a:pt x="7591554" y="4536764"/>
                    <a:pt x="7712250" y="4535038"/>
                  </a:cubicBezTo>
                  <a:close/>
                  <a:moveTo>
                    <a:pt x="7711560" y="4503612"/>
                  </a:moveTo>
                  <a:cubicBezTo>
                    <a:pt x="7711826" y="4515131"/>
                    <a:pt x="7745491" y="4510380"/>
                    <a:pt x="7291672" y="4510221"/>
                  </a:cubicBezTo>
                  <a:cubicBezTo>
                    <a:pt x="7291619" y="4507779"/>
                    <a:pt x="7282486" y="4027569"/>
                    <a:pt x="7282459" y="4025605"/>
                  </a:cubicBezTo>
                  <a:cubicBezTo>
                    <a:pt x="7284371" y="4025605"/>
                    <a:pt x="7702215" y="4027967"/>
                    <a:pt x="7704232" y="4027994"/>
                  </a:cubicBezTo>
                  <a:cubicBezTo>
                    <a:pt x="7705772" y="4135571"/>
                    <a:pt x="7707100" y="4299870"/>
                    <a:pt x="7711560" y="4503612"/>
                  </a:cubicBezTo>
                  <a:close/>
                  <a:moveTo>
                    <a:pt x="7698471" y="3598188"/>
                  </a:moveTo>
                  <a:cubicBezTo>
                    <a:pt x="7701312" y="3779156"/>
                    <a:pt x="7700356" y="3778811"/>
                    <a:pt x="7703197" y="3960230"/>
                  </a:cubicBezTo>
                  <a:cubicBezTo>
                    <a:pt x="7704179" y="4022606"/>
                    <a:pt x="7768696" y="4001132"/>
                    <a:pt x="7282034" y="4000947"/>
                  </a:cubicBezTo>
                  <a:cubicBezTo>
                    <a:pt x="7277681" y="3740829"/>
                    <a:pt x="7281530" y="3800736"/>
                    <a:pt x="7276512" y="3521852"/>
                  </a:cubicBezTo>
                  <a:cubicBezTo>
                    <a:pt x="7769625" y="3521852"/>
                    <a:pt x="7696825" y="3492151"/>
                    <a:pt x="7698471" y="3598188"/>
                  </a:cubicBezTo>
                  <a:close/>
                  <a:moveTo>
                    <a:pt x="7691489" y="3054914"/>
                  </a:moveTo>
                  <a:cubicBezTo>
                    <a:pt x="7702480" y="3581440"/>
                    <a:pt x="7721198" y="3496132"/>
                    <a:pt x="7594661" y="3496132"/>
                  </a:cubicBezTo>
                  <a:cubicBezTo>
                    <a:pt x="7435042" y="3496132"/>
                    <a:pt x="7435732" y="3497194"/>
                    <a:pt x="7276034" y="3497194"/>
                  </a:cubicBezTo>
                  <a:cubicBezTo>
                    <a:pt x="7271813" y="3276757"/>
                    <a:pt x="7271096" y="3313572"/>
                    <a:pt x="7268441" y="3012366"/>
                  </a:cubicBezTo>
                  <a:cubicBezTo>
                    <a:pt x="7748411" y="3012392"/>
                    <a:pt x="7690240" y="2994688"/>
                    <a:pt x="7691489" y="3054914"/>
                  </a:cubicBezTo>
                  <a:close/>
                  <a:moveTo>
                    <a:pt x="7681319" y="2511851"/>
                  </a:moveTo>
                  <a:cubicBezTo>
                    <a:pt x="7690187" y="3077316"/>
                    <a:pt x="7721755" y="2987309"/>
                    <a:pt x="7594661" y="2987309"/>
                  </a:cubicBezTo>
                  <a:cubicBezTo>
                    <a:pt x="7437033" y="2987309"/>
                    <a:pt x="7435228" y="2987734"/>
                    <a:pt x="7275955" y="2987734"/>
                  </a:cubicBezTo>
                  <a:cubicBezTo>
                    <a:pt x="7265388" y="2987734"/>
                    <a:pt x="7268653" y="3002333"/>
                    <a:pt x="7266635" y="2873415"/>
                  </a:cubicBezTo>
                  <a:cubicBezTo>
                    <a:pt x="7260051" y="2450829"/>
                    <a:pt x="7257661" y="2505958"/>
                    <a:pt x="7275955" y="2505958"/>
                  </a:cubicBezTo>
                  <a:cubicBezTo>
                    <a:pt x="7710524" y="2505958"/>
                    <a:pt x="7681107" y="2497677"/>
                    <a:pt x="7681319" y="2511851"/>
                  </a:cubicBezTo>
                  <a:close/>
                  <a:moveTo>
                    <a:pt x="7680842" y="2479602"/>
                  </a:moveTo>
                  <a:cubicBezTo>
                    <a:pt x="7530888" y="2477876"/>
                    <a:pt x="7432334" y="2481274"/>
                    <a:pt x="7262680" y="2481300"/>
                  </a:cubicBezTo>
                  <a:cubicBezTo>
                    <a:pt x="7253308" y="1936884"/>
                    <a:pt x="7239714" y="1996366"/>
                    <a:pt x="7275981" y="1996366"/>
                  </a:cubicBezTo>
                  <a:cubicBezTo>
                    <a:pt x="7409953" y="1996366"/>
                    <a:pt x="7445795" y="1996685"/>
                    <a:pt x="7594687" y="1996685"/>
                  </a:cubicBezTo>
                  <a:cubicBezTo>
                    <a:pt x="7701073" y="1996711"/>
                    <a:pt x="7672213" y="1909279"/>
                    <a:pt x="7680842" y="2479602"/>
                  </a:cubicBezTo>
                  <a:close/>
                  <a:moveTo>
                    <a:pt x="7666478" y="1606746"/>
                  </a:moveTo>
                  <a:cubicBezTo>
                    <a:pt x="7669824" y="1716978"/>
                    <a:pt x="7669876" y="1741344"/>
                    <a:pt x="7673646" y="1972531"/>
                  </a:cubicBezTo>
                  <a:cubicBezTo>
                    <a:pt x="7626626" y="1971920"/>
                    <a:pt x="7285141" y="1971681"/>
                    <a:pt x="7252352" y="1971787"/>
                  </a:cubicBezTo>
                  <a:cubicBezTo>
                    <a:pt x="7243564" y="1418957"/>
                    <a:pt x="7229518" y="1493064"/>
                    <a:pt x="7275981" y="1493064"/>
                  </a:cubicBezTo>
                  <a:cubicBezTo>
                    <a:pt x="7742969" y="1493064"/>
                    <a:pt x="7661752" y="1449985"/>
                    <a:pt x="7666478" y="1606746"/>
                  </a:cubicBezTo>
                  <a:close/>
                  <a:moveTo>
                    <a:pt x="7658885" y="1063259"/>
                  </a:moveTo>
                  <a:cubicBezTo>
                    <a:pt x="7666106" y="1537550"/>
                    <a:pt x="7682063" y="1464902"/>
                    <a:pt x="7594661" y="1464902"/>
                  </a:cubicBezTo>
                  <a:cubicBezTo>
                    <a:pt x="7191180" y="1464902"/>
                    <a:pt x="7243458" y="1489189"/>
                    <a:pt x="7242475" y="1425141"/>
                  </a:cubicBezTo>
                  <a:cubicBezTo>
                    <a:pt x="7234510" y="916982"/>
                    <a:pt x="7225589" y="984560"/>
                    <a:pt x="7275981" y="984560"/>
                  </a:cubicBezTo>
                  <a:cubicBezTo>
                    <a:pt x="7727623" y="984560"/>
                    <a:pt x="7657266" y="959902"/>
                    <a:pt x="7658885" y="1063259"/>
                  </a:cubicBezTo>
                  <a:close/>
                  <a:moveTo>
                    <a:pt x="7275981" y="475605"/>
                  </a:moveTo>
                  <a:cubicBezTo>
                    <a:pt x="7709197" y="475605"/>
                    <a:pt x="7650230" y="465279"/>
                    <a:pt x="7650283" y="519745"/>
                  </a:cubicBezTo>
                  <a:cubicBezTo>
                    <a:pt x="7650283" y="1033797"/>
                    <a:pt x="7684107" y="958999"/>
                    <a:pt x="7594661" y="958999"/>
                  </a:cubicBezTo>
                  <a:cubicBezTo>
                    <a:pt x="7171082" y="958999"/>
                    <a:pt x="7237775" y="981932"/>
                    <a:pt x="7235465" y="881654"/>
                  </a:cubicBezTo>
                  <a:cubicBezTo>
                    <a:pt x="7225138" y="410522"/>
                    <a:pt x="7211013" y="475605"/>
                    <a:pt x="7275981" y="475605"/>
                  </a:cubicBezTo>
                  <a:close/>
                  <a:moveTo>
                    <a:pt x="7230607" y="1971894"/>
                  </a:moveTo>
                  <a:cubicBezTo>
                    <a:pt x="7118513" y="1972610"/>
                    <a:pt x="6810507" y="1984555"/>
                    <a:pt x="6809843" y="1967886"/>
                  </a:cubicBezTo>
                  <a:cubicBezTo>
                    <a:pt x="6802993" y="1798384"/>
                    <a:pt x="6803338" y="1635572"/>
                    <a:pt x="6801426" y="1492480"/>
                  </a:cubicBezTo>
                  <a:cubicBezTo>
                    <a:pt x="7255723" y="1492639"/>
                    <a:pt x="7034509" y="1492905"/>
                    <a:pt x="7221845" y="1493064"/>
                  </a:cubicBezTo>
                  <a:cubicBezTo>
                    <a:pt x="7225881" y="1718916"/>
                    <a:pt x="7222562" y="1465486"/>
                    <a:pt x="7230607" y="1971894"/>
                  </a:cubicBezTo>
                  <a:close/>
                  <a:moveTo>
                    <a:pt x="7220730" y="1425566"/>
                  </a:moveTo>
                  <a:cubicBezTo>
                    <a:pt x="7221660" y="1485446"/>
                    <a:pt x="7287637" y="1468008"/>
                    <a:pt x="6801081" y="1467849"/>
                  </a:cubicBezTo>
                  <a:cubicBezTo>
                    <a:pt x="6795878" y="1103683"/>
                    <a:pt x="6801029" y="1374870"/>
                    <a:pt x="6795188" y="982994"/>
                  </a:cubicBezTo>
                  <a:cubicBezTo>
                    <a:pt x="7382606" y="985144"/>
                    <a:pt x="7166250" y="984374"/>
                    <a:pt x="7215845" y="984507"/>
                  </a:cubicBezTo>
                  <a:cubicBezTo>
                    <a:pt x="7220624" y="1243457"/>
                    <a:pt x="7217438" y="1215455"/>
                    <a:pt x="7220730" y="1425566"/>
                  </a:cubicBezTo>
                  <a:close/>
                  <a:moveTo>
                    <a:pt x="6798241" y="478020"/>
                  </a:moveTo>
                  <a:cubicBezTo>
                    <a:pt x="7269662" y="477091"/>
                    <a:pt x="7204880" y="457582"/>
                    <a:pt x="7206526" y="520116"/>
                  </a:cubicBezTo>
                  <a:cubicBezTo>
                    <a:pt x="7220226" y="1044467"/>
                    <a:pt x="7239156" y="960247"/>
                    <a:pt x="7116814" y="959238"/>
                  </a:cubicBezTo>
                  <a:cubicBezTo>
                    <a:pt x="6729795" y="956106"/>
                    <a:pt x="6795267" y="985197"/>
                    <a:pt x="6793807" y="887440"/>
                  </a:cubicBezTo>
                  <a:cubicBezTo>
                    <a:pt x="6787355" y="429208"/>
                    <a:pt x="6781674" y="478073"/>
                    <a:pt x="6798241" y="478020"/>
                  </a:cubicBezTo>
                  <a:close/>
                  <a:moveTo>
                    <a:pt x="6788125" y="1969000"/>
                  </a:moveTo>
                  <a:cubicBezTo>
                    <a:pt x="6788338" y="1974282"/>
                    <a:pt x="6838225" y="1972079"/>
                    <a:pt x="6368768" y="1974654"/>
                  </a:cubicBezTo>
                  <a:cubicBezTo>
                    <a:pt x="6362290" y="1695186"/>
                    <a:pt x="6363909" y="1627078"/>
                    <a:pt x="6362157" y="1489879"/>
                  </a:cubicBezTo>
                  <a:cubicBezTo>
                    <a:pt x="6570548" y="1490622"/>
                    <a:pt x="6364945" y="1492347"/>
                    <a:pt x="6779709" y="1492480"/>
                  </a:cubicBezTo>
                  <a:cubicBezTo>
                    <a:pt x="6781620" y="1637323"/>
                    <a:pt x="6781302" y="1799632"/>
                    <a:pt x="6788125" y="1969000"/>
                  </a:cubicBezTo>
                  <a:close/>
                  <a:moveTo>
                    <a:pt x="6774664" y="1063259"/>
                  </a:moveTo>
                  <a:cubicBezTo>
                    <a:pt x="6777452" y="1241068"/>
                    <a:pt x="6775912" y="1245076"/>
                    <a:pt x="6778727" y="1425566"/>
                  </a:cubicBezTo>
                  <a:cubicBezTo>
                    <a:pt x="6779709" y="1487915"/>
                    <a:pt x="6843110" y="1466866"/>
                    <a:pt x="6361812" y="1465221"/>
                  </a:cubicBezTo>
                  <a:cubicBezTo>
                    <a:pt x="6359502" y="1298692"/>
                    <a:pt x="6358361" y="1296224"/>
                    <a:pt x="6353316" y="983366"/>
                  </a:cubicBezTo>
                  <a:cubicBezTo>
                    <a:pt x="6847783" y="983047"/>
                    <a:pt x="6773044" y="955681"/>
                    <a:pt x="6774664" y="1063259"/>
                  </a:cubicBezTo>
                  <a:close/>
                  <a:moveTo>
                    <a:pt x="6638861" y="478232"/>
                  </a:moveTo>
                  <a:cubicBezTo>
                    <a:pt x="6788045" y="478232"/>
                    <a:pt x="6764761" y="466527"/>
                    <a:pt x="6765876" y="519984"/>
                  </a:cubicBezTo>
                  <a:cubicBezTo>
                    <a:pt x="6768505" y="645796"/>
                    <a:pt x="6770150" y="755099"/>
                    <a:pt x="6772009" y="887838"/>
                  </a:cubicBezTo>
                  <a:cubicBezTo>
                    <a:pt x="6773390" y="980207"/>
                    <a:pt x="6850066" y="958309"/>
                    <a:pt x="6352944" y="958707"/>
                  </a:cubicBezTo>
                  <a:cubicBezTo>
                    <a:pt x="6347714" y="632843"/>
                    <a:pt x="6347740" y="624535"/>
                    <a:pt x="6345112" y="519347"/>
                  </a:cubicBezTo>
                  <a:cubicBezTo>
                    <a:pt x="6343731" y="464218"/>
                    <a:pt x="6292039" y="477967"/>
                    <a:pt x="6638861" y="478232"/>
                  </a:cubicBezTo>
                  <a:close/>
                  <a:moveTo>
                    <a:pt x="6320314" y="1974787"/>
                  </a:moveTo>
                  <a:cubicBezTo>
                    <a:pt x="6162687" y="1974787"/>
                    <a:pt x="6163563" y="1971628"/>
                    <a:pt x="6001768" y="1971628"/>
                  </a:cubicBezTo>
                  <a:cubicBezTo>
                    <a:pt x="5895992" y="1971628"/>
                    <a:pt x="5925808" y="2062563"/>
                    <a:pt x="5916144" y="1491949"/>
                  </a:cubicBezTo>
                  <a:cubicBezTo>
                    <a:pt x="6096126" y="1493860"/>
                    <a:pt x="6160563" y="1489507"/>
                    <a:pt x="6340412" y="1489799"/>
                  </a:cubicBezTo>
                  <a:cubicBezTo>
                    <a:pt x="6347342" y="2046532"/>
                    <a:pt x="6358759" y="1974787"/>
                    <a:pt x="6320314" y="1974787"/>
                  </a:cubicBezTo>
                  <a:close/>
                  <a:moveTo>
                    <a:pt x="6332872" y="1063206"/>
                  </a:moveTo>
                  <a:cubicBezTo>
                    <a:pt x="6340200" y="1526800"/>
                    <a:pt x="6348218" y="1465168"/>
                    <a:pt x="6320314" y="1465168"/>
                  </a:cubicBezTo>
                  <a:cubicBezTo>
                    <a:pt x="5855610" y="1465168"/>
                    <a:pt x="5916038" y="1487357"/>
                    <a:pt x="5915055" y="1425141"/>
                  </a:cubicBezTo>
                  <a:cubicBezTo>
                    <a:pt x="5912161" y="1239688"/>
                    <a:pt x="5914338" y="1243165"/>
                    <a:pt x="5911497" y="1062834"/>
                  </a:cubicBezTo>
                  <a:cubicBezTo>
                    <a:pt x="5909958" y="967281"/>
                    <a:pt x="5886487" y="983817"/>
                    <a:pt x="6001741" y="983817"/>
                  </a:cubicBezTo>
                  <a:cubicBezTo>
                    <a:pt x="6398371" y="983817"/>
                    <a:pt x="6331093" y="953266"/>
                    <a:pt x="6332872" y="1063206"/>
                  </a:cubicBezTo>
                  <a:close/>
                  <a:moveTo>
                    <a:pt x="6323367" y="520063"/>
                  </a:moveTo>
                  <a:cubicBezTo>
                    <a:pt x="6326102" y="628782"/>
                    <a:pt x="6326182" y="646168"/>
                    <a:pt x="6331200" y="958734"/>
                  </a:cubicBezTo>
                  <a:cubicBezTo>
                    <a:pt x="6284684" y="958734"/>
                    <a:pt x="5956739" y="959106"/>
                    <a:pt x="5909825" y="959610"/>
                  </a:cubicBezTo>
                  <a:lnTo>
                    <a:pt x="5901993" y="476321"/>
                  </a:lnTo>
                  <a:cubicBezTo>
                    <a:pt x="6402699" y="468358"/>
                    <a:pt x="6322067" y="468491"/>
                    <a:pt x="6323367" y="520063"/>
                  </a:cubicBezTo>
                  <a:close/>
                  <a:moveTo>
                    <a:pt x="5896470" y="1606534"/>
                  </a:moveTo>
                  <a:cubicBezTo>
                    <a:pt x="5898621" y="1720827"/>
                    <a:pt x="5897877" y="1677987"/>
                    <a:pt x="5902603" y="1972478"/>
                  </a:cubicBezTo>
                  <a:cubicBezTo>
                    <a:pt x="5765579" y="1975158"/>
                    <a:pt x="5820936" y="1978343"/>
                    <a:pt x="5481122" y="1975105"/>
                  </a:cubicBezTo>
                  <a:cubicBezTo>
                    <a:pt x="5474963" y="1479713"/>
                    <a:pt x="5478547" y="1643163"/>
                    <a:pt x="5476980" y="1489242"/>
                  </a:cubicBezTo>
                  <a:cubicBezTo>
                    <a:pt x="5980767" y="1489003"/>
                    <a:pt x="5893736" y="1468512"/>
                    <a:pt x="5896470" y="1606534"/>
                  </a:cubicBezTo>
                  <a:close/>
                  <a:moveTo>
                    <a:pt x="5889753" y="1063259"/>
                  </a:moveTo>
                  <a:cubicBezTo>
                    <a:pt x="5896895" y="1532241"/>
                    <a:pt x="5909188" y="1467477"/>
                    <a:pt x="5842653" y="1466123"/>
                  </a:cubicBezTo>
                  <a:cubicBezTo>
                    <a:pt x="5743091" y="1464106"/>
                    <a:pt x="5724718" y="1464504"/>
                    <a:pt x="5476688" y="1464610"/>
                  </a:cubicBezTo>
                  <a:cubicBezTo>
                    <a:pt x="5473715" y="1231221"/>
                    <a:pt x="5468962" y="1232521"/>
                    <a:pt x="5466361" y="984878"/>
                  </a:cubicBezTo>
                  <a:cubicBezTo>
                    <a:pt x="5963509" y="989736"/>
                    <a:pt x="5888001" y="953930"/>
                    <a:pt x="5889753" y="1063259"/>
                  </a:cubicBezTo>
                  <a:close/>
                  <a:moveTo>
                    <a:pt x="5523814" y="478498"/>
                  </a:moveTo>
                  <a:cubicBezTo>
                    <a:pt x="5631820" y="479931"/>
                    <a:pt x="5735976" y="480170"/>
                    <a:pt x="5842706" y="477595"/>
                  </a:cubicBezTo>
                  <a:cubicBezTo>
                    <a:pt x="5895435" y="476268"/>
                    <a:pt x="5879106" y="404470"/>
                    <a:pt x="5888080" y="959902"/>
                  </a:cubicBezTo>
                  <a:cubicBezTo>
                    <a:pt x="5698859" y="962609"/>
                    <a:pt x="5773119" y="963273"/>
                    <a:pt x="5466122" y="960273"/>
                  </a:cubicBezTo>
                  <a:cubicBezTo>
                    <a:pt x="5461555" y="397038"/>
                    <a:pt x="5435961" y="477356"/>
                    <a:pt x="5523814" y="478498"/>
                  </a:cubicBezTo>
                  <a:close/>
                  <a:moveTo>
                    <a:pt x="5467422" y="2483663"/>
                  </a:moveTo>
                  <a:cubicBezTo>
                    <a:pt x="5363373" y="2484406"/>
                    <a:pt x="5228419" y="2483663"/>
                    <a:pt x="5050083" y="2483663"/>
                  </a:cubicBezTo>
                  <a:cubicBezTo>
                    <a:pt x="5049791" y="2466038"/>
                    <a:pt x="5042649" y="2053247"/>
                    <a:pt x="5041322" y="1997666"/>
                  </a:cubicBezTo>
                  <a:cubicBezTo>
                    <a:pt x="5043260" y="1997666"/>
                    <a:pt x="5456723" y="1999551"/>
                    <a:pt x="5459643" y="1999577"/>
                  </a:cubicBezTo>
                  <a:cubicBezTo>
                    <a:pt x="5461820" y="2176325"/>
                    <a:pt x="5465564" y="2367220"/>
                    <a:pt x="5467422" y="2483663"/>
                  </a:cubicBezTo>
                  <a:close/>
                  <a:moveTo>
                    <a:pt x="5455581" y="1606269"/>
                  </a:moveTo>
                  <a:cubicBezTo>
                    <a:pt x="5454652" y="2049106"/>
                    <a:pt x="5502787" y="1974628"/>
                    <a:pt x="5364780" y="1974628"/>
                  </a:cubicBezTo>
                  <a:cubicBezTo>
                    <a:pt x="5003966" y="1974628"/>
                    <a:pt x="5040764" y="1974601"/>
                    <a:pt x="5040605" y="1968151"/>
                  </a:cubicBezTo>
                  <a:cubicBezTo>
                    <a:pt x="5038481" y="1880109"/>
                    <a:pt x="5024861" y="1490383"/>
                    <a:pt x="5046499" y="1490383"/>
                  </a:cubicBezTo>
                  <a:cubicBezTo>
                    <a:pt x="5538550" y="1490383"/>
                    <a:pt x="5455900" y="1454153"/>
                    <a:pt x="5455581" y="1606269"/>
                  </a:cubicBezTo>
                  <a:close/>
                  <a:moveTo>
                    <a:pt x="5445678" y="1063259"/>
                  </a:moveTo>
                  <a:cubicBezTo>
                    <a:pt x="5453086" y="1535718"/>
                    <a:pt x="5484706" y="1464610"/>
                    <a:pt x="5364780" y="1464663"/>
                  </a:cubicBezTo>
                  <a:cubicBezTo>
                    <a:pt x="4985168" y="1464663"/>
                    <a:pt x="5033304" y="1483695"/>
                    <a:pt x="5032374" y="1425088"/>
                  </a:cubicBezTo>
                  <a:cubicBezTo>
                    <a:pt x="5032162" y="1410915"/>
                    <a:pt x="5025896" y="1004228"/>
                    <a:pt x="5025551" y="981693"/>
                  </a:cubicBezTo>
                  <a:cubicBezTo>
                    <a:pt x="5529815" y="980632"/>
                    <a:pt x="5444111" y="964414"/>
                    <a:pt x="5445678" y="1063259"/>
                  </a:cubicBezTo>
                  <a:close/>
                  <a:moveTo>
                    <a:pt x="5046499" y="478790"/>
                  </a:moveTo>
                  <a:cubicBezTo>
                    <a:pt x="5498167" y="478790"/>
                    <a:pt x="5437554" y="459997"/>
                    <a:pt x="5438855" y="518789"/>
                  </a:cubicBezTo>
                  <a:cubicBezTo>
                    <a:pt x="5450855" y="1046537"/>
                    <a:pt x="5460838" y="959822"/>
                    <a:pt x="5364780" y="959822"/>
                  </a:cubicBezTo>
                  <a:cubicBezTo>
                    <a:pt x="5206065" y="959822"/>
                    <a:pt x="5205905" y="957035"/>
                    <a:pt x="5046499" y="957035"/>
                  </a:cubicBezTo>
                  <a:cubicBezTo>
                    <a:pt x="5018117" y="957035"/>
                    <a:pt x="5025365" y="970890"/>
                    <a:pt x="5024144" y="881707"/>
                  </a:cubicBezTo>
                  <a:cubicBezTo>
                    <a:pt x="5017852" y="416759"/>
                    <a:pt x="5005744" y="478790"/>
                    <a:pt x="5046499" y="478790"/>
                  </a:cubicBezTo>
                  <a:close/>
                  <a:moveTo>
                    <a:pt x="5011586" y="1490436"/>
                  </a:moveTo>
                  <a:cubicBezTo>
                    <a:pt x="5013417" y="1623574"/>
                    <a:pt x="5013444" y="1747449"/>
                    <a:pt x="5018966" y="1973061"/>
                  </a:cubicBezTo>
                  <a:cubicBezTo>
                    <a:pt x="4575343" y="1973858"/>
                    <a:pt x="4598972" y="1979087"/>
                    <a:pt x="4598707" y="1969186"/>
                  </a:cubicBezTo>
                  <a:cubicBezTo>
                    <a:pt x="4597698" y="1926373"/>
                    <a:pt x="4589627" y="1493887"/>
                    <a:pt x="4589600" y="1491949"/>
                  </a:cubicBezTo>
                  <a:cubicBezTo>
                    <a:pt x="4812036" y="1493834"/>
                    <a:pt x="4876712" y="1490728"/>
                    <a:pt x="5011586" y="1490436"/>
                  </a:cubicBezTo>
                  <a:close/>
                  <a:moveTo>
                    <a:pt x="5011240" y="1465778"/>
                  </a:moveTo>
                  <a:cubicBezTo>
                    <a:pt x="4524845" y="1466813"/>
                    <a:pt x="4589468" y="1485287"/>
                    <a:pt x="4588512" y="1425088"/>
                  </a:cubicBezTo>
                  <a:cubicBezTo>
                    <a:pt x="4585671" y="1243775"/>
                    <a:pt x="4586441" y="1243669"/>
                    <a:pt x="4583600" y="1062834"/>
                  </a:cubicBezTo>
                  <a:cubicBezTo>
                    <a:pt x="4582007" y="961919"/>
                    <a:pt x="4499516" y="984613"/>
                    <a:pt x="5003780" y="981799"/>
                  </a:cubicBezTo>
                  <a:cubicBezTo>
                    <a:pt x="5003806" y="983817"/>
                    <a:pt x="5010577" y="1419700"/>
                    <a:pt x="5011240" y="1465778"/>
                  </a:cubicBezTo>
                  <a:close/>
                  <a:moveTo>
                    <a:pt x="4995576" y="478657"/>
                  </a:moveTo>
                  <a:cubicBezTo>
                    <a:pt x="5000939" y="749180"/>
                    <a:pt x="5000514" y="757833"/>
                    <a:pt x="5003435" y="957141"/>
                  </a:cubicBezTo>
                  <a:cubicBezTo>
                    <a:pt x="4515552" y="959716"/>
                    <a:pt x="4582644" y="991806"/>
                    <a:pt x="4580122" y="881601"/>
                  </a:cubicBezTo>
                  <a:cubicBezTo>
                    <a:pt x="4576166" y="709047"/>
                    <a:pt x="4575157" y="610096"/>
                    <a:pt x="4574785" y="519665"/>
                  </a:cubicBezTo>
                  <a:cubicBezTo>
                    <a:pt x="4574520" y="458060"/>
                    <a:pt x="4512552" y="476268"/>
                    <a:pt x="4995576" y="478657"/>
                  </a:cubicBezTo>
                  <a:close/>
                  <a:moveTo>
                    <a:pt x="4568918" y="1973566"/>
                  </a:moveTo>
                  <a:cubicBezTo>
                    <a:pt x="4309365" y="1967965"/>
                    <a:pt x="4153225" y="1977680"/>
                    <a:pt x="4153118" y="1968363"/>
                  </a:cubicBezTo>
                  <a:cubicBezTo>
                    <a:pt x="4147224" y="1403615"/>
                    <a:pt x="4112045" y="1488101"/>
                    <a:pt x="4250132" y="1489959"/>
                  </a:cubicBezTo>
                  <a:cubicBezTo>
                    <a:pt x="4381130" y="1491710"/>
                    <a:pt x="4415751" y="1490304"/>
                    <a:pt x="4567882" y="1491710"/>
                  </a:cubicBezTo>
                  <a:cubicBezTo>
                    <a:pt x="4577095" y="2036100"/>
                    <a:pt x="4581927" y="1973805"/>
                    <a:pt x="4568918" y="1973566"/>
                  </a:cubicBezTo>
                  <a:close/>
                  <a:moveTo>
                    <a:pt x="4561855" y="1063259"/>
                  </a:moveTo>
                  <a:cubicBezTo>
                    <a:pt x="4564696" y="1244174"/>
                    <a:pt x="4563926" y="1243988"/>
                    <a:pt x="4566767" y="1425513"/>
                  </a:cubicBezTo>
                  <a:cubicBezTo>
                    <a:pt x="4567723" y="1485579"/>
                    <a:pt x="4633248" y="1466097"/>
                    <a:pt x="4146162" y="1464345"/>
                  </a:cubicBezTo>
                  <a:cubicBezTo>
                    <a:pt x="4142259" y="1207518"/>
                    <a:pt x="4145950" y="1210172"/>
                    <a:pt x="4141277" y="985701"/>
                  </a:cubicBezTo>
                  <a:cubicBezTo>
                    <a:pt x="4625920" y="982808"/>
                    <a:pt x="4560130" y="951806"/>
                    <a:pt x="4561855" y="1063259"/>
                  </a:cubicBezTo>
                  <a:close/>
                  <a:moveTo>
                    <a:pt x="4552775" y="477887"/>
                  </a:moveTo>
                  <a:cubicBezTo>
                    <a:pt x="4554448" y="751117"/>
                    <a:pt x="4556572" y="789843"/>
                    <a:pt x="4560023" y="959079"/>
                  </a:cubicBezTo>
                  <a:cubicBezTo>
                    <a:pt x="4461417" y="956982"/>
                    <a:pt x="4355881" y="956956"/>
                    <a:pt x="4250026" y="959371"/>
                  </a:cubicBezTo>
                  <a:cubicBezTo>
                    <a:pt x="4107213" y="962636"/>
                    <a:pt x="4144489" y="1040937"/>
                    <a:pt x="4130869" y="519400"/>
                  </a:cubicBezTo>
                  <a:cubicBezTo>
                    <a:pt x="4128958" y="446859"/>
                    <a:pt x="4076176" y="487761"/>
                    <a:pt x="4552775" y="477887"/>
                  </a:cubicBezTo>
                  <a:close/>
                  <a:moveTo>
                    <a:pt x="4090965" y="1972584"/>
                  </a:moveTo>
                  <a:cubicBezTo>
                    <a:pt x="3779135" y="1972637"/>
                    <a:pt x="3750939" y="1972584"/>
                    <a:pt x="3711300" y="1972770"/>
                  </a:cubicBezTo>
                  <a:cubicBezTo>
                    <a:pt x="3703919" y="1711802"/>
                    <a:pt x="3707264" y="1612586"/>
                    <a:pt x="3706069" y="1491339"/>
                  </a:cubicBezTo>
                  <a:cubicBezTo>
                    <a:pt x="3935594" y="1490649"/>
                    <a:pt x="3994031" y="1488631"/>
                    <a:pt x="4124763" y="1488923"/>
                  </a:cubicBezTo>
                  <a:cubicBezTo>
                    <a:pt x="4133099" y="2059113"/>
                    <a:pt x="4149216" y="1972584"/>
                    <a:pt x="4090965" y="1972584"/>
                  </a:cubicBezTo>
                  <a:close/>
                  <a:moveTo>
                    <a:pt x="4120940" y="1063206"/>
                  </a:moveTo>
                  <a:cubicBezTo>
                    <a:pt x="4128188" y="1527224"/>
                    <a:pt x="4132356" y="1464239"/>
                    <a:pt x="4090991" y="1464239"/>
                  </a:cubicBezTo>
                  <a:cubicBezTo>
                    <a:pt x="3646757" y="1464239"/>
                    <a:pt x="3706176" y="1485738"/>
                    <a:pt x="3705247" y="1425088"/>
                  </a:cubicBezTo>
                  <a:cubicBezTo>
                    <a:pt x="3697096" y="904640"/>
                    <a:pt x="3672059" y="983711"/>
                    <a:pt x="3772444" y="983711"/>
                  </a:cubicBezTo>
                  <a:cubicBezTo>
                    <a:pt x="3931532" y="983711"/>
                    <a:pt x="3931585" y="985860"/>
                    <a:pt x="4090991" y="985860"/>
                  </a:cubicBezTo>
                  <a:cubicBezTo>
                    <a:pt x="4126754" y="985834"/>
                    <a:pt x="4119426" y="970280"/>
                    <a:pt x="4120940" y="1063206"/>
                  </a:cubicBezTo>
                  <a:close/>
                  <a:moveTo>
                    <a:pt x="3772418" y="476348"/>
                  </a:moveTo>
                  <a:cubicBezTo>
                    <a:pt x="3785109" y="476348"/>
                    <a:pt x="4088416" y="476534"/>
                    <a:pt x="4108010" y="476560"/>
                  </a:cubicBezTo>
                  <a:cubicBezTo>
                    <a:pt x="4109656" y="544960"/>
                    <a:pt x="4103151" y="276402"/>
                    <a:pt x="4118949" y="961176"/>
                  </a:cubicBezTo>
                  <a:cubicBezTo>
                    <a:pt x="3941780" y="961680"/>
                    <a:pt x="3868396" y="957805"/>
                    <a:pt x="3696591" y="959371"/>
                  </a:cubicBezTo>
                  <a:cubicBezTo>
                    <a:pt x="3689954" y="388810"/>
                    <a:pt x="3659103" y="476348"/>
                    <a:pt x="3772418" y="476348"/>
                  </a:cubicBezTo>
                  <a:close/>
                  <a:moveTo>
                    <a:pt x="3684325" y="1491418"/>
                  </a:moveTo>
                  <a:cubicBezTo>
                    <a:pt x="3685918" y="1660150"/>
                    <a:pt x="3681351" y="1623017"/>
                    <a:pt x="3689529" y="1972876"/>
                  </a:cubicBezTo>
                  <a:cubicBezTo>
                    <a:pt x="3199177" y="1975955"/>
                    <a:pt x="3322289" y="1975158"/>
                    <a:pt x="3271234" y="1975636"/>
                  </a:cubicBezTo>
                  <a:cubicBezTo>
                    <a:pt x="3269667" y="1775982"/>
                    <a:pt x="3266296" y="1641013"/>
                    <a:pt x="3263773" y="1490118"/>
                  </a:cubicBezTo>
                  <a:cubicBezTo>
                    <a:pt x="3469562" y="1494020"/>
                    <a:pt x="3521680" y="1492135"/>
                    <a:pt x="3684325" y="1491418"/>
                  </a:cubicBezTo>
                  <a:close/>
                  <a:moveTo>
                    <a:pt x="3676307" y="1063259"/>
                  </a:moveTo>
                  <a:cubicBezTo>
                    <a:pt x="3683715" y="1536408"/>
                    <a:pt x="3707742" y="1466415"/>
                    <a:pt x="3613091" y="1467185"/>
                  </a:cubicBezTo>
                  <a:cubicBezTo>
                    <a:pt x="3207408" y="1470476"/>
                    <a:pt x="3263534" y="1474909"/>
                    <a:pt x="3262738" y="1425088"/>
                  </a:cubicBezTo>
                  <a:cubicBezTo>
                    <a:pt x="3255835" y="995310"/>
                    <a:pt x="3256313" y="1022410"/>
                    <a:pt x="3255543" y="985038"/>
                  </a:cubicBezTo>
                  <a:cubicBezTo>
                    <a:pt x="3749479" y="992178"/>
                    <a:pt x="3674528" y="949205"/>
                    <a:pt x="3676307" y="1063259"/>
                  </a:cubicBezTo>
                  <a:close/>
                  <a:moveTo>
                    <a:pt x="3294837" y="478763"/>
                  </a:moveTo>
                  <a:cubicBezTo>
                    <a:pt x="3725876" y="474994"/>
                    <a:pt x="3666218" y="464802"/>
                    <a:pt x="3667811" y="520143"/>
                  </a:cubicBezTo>
                  <a:cubicBezTo>
                    <a:pt x="3682732" y="1029895"/>
                    <a:pt x="3684803" y="959185"/>
                    <a:pt x="3613012" y="960725"/>
                  </a:cubicBezTo>
                  <a:cubicBezTo>
                    <a:pt x="3504661" y="963060"/>
                    <a:pt x="3402231" y="962928"/>
                    <a:pt x="3294890" y="961043"/>
                  </a:cubicBezTo>
                  <a:cubicBezTo>
                    <a:pt x="3244524" y="960167"/>
                    <a:pt x="3255649" y="976252"/>
                    <a:pt x="3253074" y="881548"/>
                  </a:cubicBezTo>
                  <a:cubicBezTo>
                    <a:pt x="3240436" y="416547"/>
                    <a:pt x="3234542" y="479320"/>
                    <a:pt x="3294837" y="478763"/>
                  </a:cubicBezTo>
                  <a:close/>
                  <a:moveTo>
                    <a:pt x="3249410" y="1967461"/>
                  </a:moveTo>
                  <a:cubicBezTo>
                    <a:pt x="3249543" y="1982405"/>
                    <a:pt x="3282597" y="1974442"/>
                    <a:pt x="2827982" y="1974176"/>
                  </a:cubicBezTo>
                  <a:cubicBezTo>
                    <a:pt x="2827557" y="1886453"/>
                    <a:pt x="2822353" y="1492480"/>
                    <a:pt x="2822300" y="1489454"/>
                  </a:cubicBezTo>
                  <a:cubicBezTo>
                    <a:pt x="3044948" y="1489454"/>
                    <a:pt x="3148520" y="1488366"/>
                    <a:pt x="3242029" y="1489799"/>
                  </a:cubicBezTo>
                  <a:cubicBezTo>
                    <a:pt x="3244684" y="1649215"/>
                    <a:pt x="3248082" y="1785060"/>
                    <a:pt x="3249410" y="1967461"/>
                  </a:cubicBezTo>
                  <a:close/>
                  <a:moveTo>
                    <a:pt x="3241631" y="1465115"/>
                  </a:moveTo>
                  <a:cubicBezTo>
                    <a:pt x="2762324" y="1457842"/>
                    <a:pt x="2822353" y="1488791"/>
                    <a:pt x="2821344" y="1425035"/>
                  </a:cubicBezTo>
                  <a:cubicBezTo>
                    <a:pt x="2815291" y="1041361"/>
                    <a:pt x="2815185" y="1030293"/>
                    <a:pt x="2814123" y="981614"/>
                  </a:cubicBezTo>
                  <a:cubicBezTo>
                    <a:pt x="2817096" y="981614"/>
                    <a:pt x="3231727" y="984746"/>
                    <a:pt x="3233798" y="984772"/>
                  </a:cubicBezTo>
                  <a:cubicBezTo>
                    <a:pt x="3234887" y="1037884"/>
                    <a:pt x="3235020" y="1053491"/>
                    <a:pt x="3241631" y="1465115"/>
                  </a:cubicBezTo>
                  <a:close/>
                  <a:moveTo>
                    <a:pt x="2817043" y="479851"/>
                  </a:moveTo>
                  <a:cubicBezTo>
                    <a:pt x="3288783" y="479851"/>
                    <a:pt x="3224798" y="463660"/>
                    <a:pt x="3225276" y="519851"/>
                  </a:cubicBezTo>
                  <a:cubicBezTo>
                    <a:pt x="3229046" y="1038707"/>
                    <a:pt x="3266933" y="959663"/>
                    <a:pt x="3135537" y="959663"/>
                  </a:cubicBezTo>
                  <a:cubicBezTo>
                    <a:pt x="2979343" y="959663"/>
                    <a:pt x="2975334" y="956982"/>
                    <a:pt x="2817017" y="956982"/>
                  </a:cubicBezTo>
                  <a:cubicBezTo>
                    <a:pt x="2812211" y="956956"/>
                    <a:pt x="2791821" y="479851"/>
                    <a:pt x="2817043" y="479851"/>
                  </a:cubicBezTo>
                  <a:close/>
                  <a:moveTo>
                    <a:pt x="2806158" y="1968523"/>
                  </a:moveTo>
                  <a:cubicBezTo>
                    <a:pt x="2806211" y="1976963"/>
                    <a:pt x="2467858" y="1976353"/>
                    <a:pt x="2386721" y="1975238"/>
                  </a:cubicBezTo>
                  <a:cubicBezTo>
                    <a:pt x="2378464" y="1501319"/>
                    <a:pt x="2379818" y="1629361"/>
                    <a:pt x="2377216" y="1491604"/>
                  </a:cubicBezTo>
                  <a:cubicBezTo>
                    <a:pt x="2573421" y="1494657"/>
                    <a:pt x="2643619" y="1489667"/>
                    <a:pt x="2800582" y="1489454"/>
                  </a:cubicBezTo>
                  <a:cubicBezTo>
                    <a:pt x="2800582" y="1491365"/>
                    <a:pt x="2805892" y="1901476"/>
                    <a:pt x="2806158" y="1968523"/>
                  </a:cubicBezTo>
                  <a:close/>
                  <a:moveTo>
                    <a:pt x="2800211" y="1464796"/>
                  </a:moveTo>
                  <a:cubicBezTo>
                    <a:pt x="2315779" y="1465513"/>
                    <a:pt x="2377030" y="1487012"/>
                    <a:pt x="2376075" y="1425088"/>
                  </a:cubicBezTo>
                  <a:cubicBezTo>
                    <a:pt x="2373711" y="1273105"/>
                    <a:pt x="2373632" y="1241068"/>
                    <a:pt x="2370817" y="1062834"/>
                  </a:cubicBezTo>
                  <a:cubicBezTo>
                    <a:pt x="2369225" y="957938"/>
                    <a:pt x="2295708" y="981799"/>
                    <a:pt x="2792378" y="981614"/>
                  </a:cubicBezTo>
                  <a:cubicBezTo>
                    <a:pt x="2793706" y="1041839"/>
                    <a:pt x="2800184" y="1462805"/>
                    <a:pt x="2800211" y="1464796"/>
                  </a:cubicBezTo>
                  <a:close/>
                  <a:moveTo>
                    <a:pt x="2783617" y="479772"/>
                  </a:moveTo>
                  <a:cubicBezTo>
                    <a:pt x="2785157" y="804893"/>
                    <a:pt x="2788635" y="831488"/>
                    <a:pt x="2791768" y="956982"/>
                  </a:cubicBezTo>
                  <a:cubicBezTo>
                    <a:pt x="2486788" y="957115"/>
                    <a:pt x="2426466" y="957407"/>
                    <a:pt x="2369198" y="958813"/>
                  </a:cubicBezTo>
                  <a:cubicBezTo>
                    <a:pt x="2363384" y="578351"/>
                    <a:pt x="2364764" y="656148"/>
                    <a:pt x="2360649" y="476613"/>
                  </a:cubicBezTo>
                  <a:cubicBezTo>
                    <a:pt x="2567420" y="471039"/>
                    <a:pt x="2648371" y="479082"/>
                    <a:pt x="2783617" y="479772"/>
                  </a:cubicBezTo>
                  <a:close/>
                  <a:moveTo>
                    <a:pt x="2358100" y="1606640"/>
                  </a:moveTo>
                  <a:cubicBezTo>
                    <a:pt x="2369225" y="2032650"/>
                    <a:pt x="2373419" y="1975052"/>
                    <a:pt x="2339621" y="1974468"/>
                  </a:cubicBezTo>
                  <a:cubicBezTo>
                    <a:pt x="1944849" y="1967063"/>
                    <a:pt x="1943734" y="1980945"/>
                    <a:pt x="1943522" y="1968310"/>
                  </a:cubicBezTo>
                  <a:cubicBezTo>
                    <a:pt x="1934123" y="1405633"/>
                    <a:pt x="1901785" y="1490224"/>
                    <a:pt x="2021101" y="1489746"/>
                  </a:cubicBezTo>
                  <a:cubicBezTo>
                    <a:pt x="2167312" y="1489162"/>
                    <a:pt x="2235784" y="1488976"/>
                    <a:pt x="2339223" y="1490914"/>
                  </a:cubicBezTo>
                  <a:cubicBezTo>
                    <a:pt x="2361153" y="1491339"/>
                    <a:pt x="2354622" y="1473184"/>
                    <a:pt x="2358100" y="1606640"/>
                  </a:cubicBezTo>
                  <a:close/>
                  <a:moveTo>
                    <a:pt x="2349073" y="1063259"/>
                  </a:moveTo>
                  <a:cubicBezTo>
                    <a:pt x="2356136" y="1514802"/>
                    <a:pt x="2360569" y="1466628"/>
                    <a:pt x="2339621" y="1466230"/>
                  </a:cubicBezTo>
                  <a:cubicBezTo>
                    <a:pt x="1874997" y="1457497"/>
                    <a:pt x="1932743" y="1488366"/>
                    <a:pt x="1931760" y="1425141"/>
                  </a:cubicBezTo>
                  <a:cubicBezTo>
                    <a:pt x="1928946" y="1245501"/>
                    <a:pt x="1933247" y="1246032"/>
                    <a:pt x="1930380" y="1062781"/>
                  </a:cubicBezTo>
                  <a:cubicBezTo>
                    <a:pt x="1928574" y="948515"/>
                    <a:pt x="1864881" y="997274"/>
                    <a:pt x="2339701" y="984295"/>
                  </a:cubicBezTo>
                  <a:cubicBezTo>
                    <a:pt x="2351197" y="983976"/>
                    <a:pt x="2347693" y="972191"/>
                    <a:pt x="2349073" y="1063259"/>
                  </a:cubicBezTo>
                  <a:close/>
                  <a:moveTo>
                    <a:pt x="2338905" y="477224"/>
                  </a:moveTo>
                  <a:cubicBezTo>
                    <a:pt x="2351038" y="1013067"/>
                    <a:pt x="2349976" y="959318"/>
                    <a:pt x="2339144" y="959583"/>
                  </a:cubicBezTo>
                  <a:cubicBezTo>
                    <a:pt x="2234377" y="962609"/>
                    <a:pt x="2216005" y="961521"/>
                    <a:pt x="2021021" y="962052"/>
                  </a:cubicBezTo>
                  <a:cubicBezTo>
                    <a:pt x="1898759" y="962370"/>
                    <a:pt x="1933247" y="1042609"/>
                    <a:pt x="1919627" y="519347"/>
                  </a:cubicBezTo>
                  <a:cubicBezTo>
                    <a:pt x="1917795" y="446806"/>
                    <a:pt x="1867908" y="490734"/>
                    <a:pt x="2338905" y="477224"/>
                  </a:cubicBezTo>
                  <a:close/>
                  <a:moveTo>
                    <a:pt x="1921804" y="1968788"/>
                  </a:moveTo>
                  <a:cubicBezTo>
                    <a:pt x="1921963" y="1978715"/>
                    <a:pt x="1500270" y="1971602"/>
                    <a:pt x="1500137" y="1967992"/>
                  </a:cubicBezTo>
                  <a:cubicBezTo>
                    <a:pt x="1479986" y="1410171"/>
                    <a:pt x="1486756" y="1488844"/>
                    <a:pt x="1543467" y="1488844"/>
                  </a:cubicBezTo>
                  <a:cubicBezTo>
                    <a:pt x="1695412" y="1488844"/>
                    <a:pt x="1699528" y="1490065"/>
                    <a:pt x="1861881" y="1490065"/>
                  </a:cubicBezTo>
                  <a:cubicBezTo>
                    <a:pt x="1926158" y="1490065"/>
                    <a:pt x="1911928" y="1412534"/>
                    <a:pt x="1921804" y="1968788"/>
                  </a:cubicBezTo>
                  <a:close/>
                  <a:moveTo>
                    <a:pt x="1908662" y="1063206"/>
                  </a:moveTo>
                  <a:cubicBezTo>
                    <a:pt x="1916016" y="1531365"/>
                    <a:pt x="1921804" y="1465433"/>
                    <a:pt x="1861881" y="1465433"/>
                  </a:cubicBezTo>
                  <a:cubicBezTo>
                    <a:pt x="1434028" y="1465433"/>
                    <a:pt x="1492464" y="1475068"/>
                    <a:pt x="1491694" y="1425088"/>
                  </a:cubicBezTo>
                  <a:cubicBezTo>
                    <a:pt x="1483650" y="911594"/>
                    <a:pt x="1462118" y="985144"/>
                    <a:pt x="1543467" y="985144"/>
                  </a:cubicBezTo>
                  <a:cubicBezTo>
                    <a:pt x="1977665" y="985144"/>
                    <a:pt x="1907202" y="969457"/>
                    <a:pt x="1908662" y="1063206"/>
                  </a:cubicBezTo>
                  <a:close/>
                  <a:moveTo>
                    <a:pt x="1543467" y="477542"/>
                  </a:moveTo>
                  <a:cubicBezTo>
                    <a:pt x="1869102" y="477622"/>
                    <a:pt x="1869978" y="477622"/>
                    <a:pt x="1896821" y="477675"/>
                  </a:cubicBezTo>
                  <a:cubicBezTo>
                    <a:pt x="1899369" y="583554"/>
                    <a:pt x="1906830" y="960220"/>
                    <a:pt x="1906883" y="962317"/>
                  </a:cubicBezTo>
                  <a:cubicBezTo>
                    <a:pt x="1769779" y="962450"/>
                    <a:pt x="1894351" y="962450"/>
                    <a:pt x="1482561" y="960380"/>
                  </a:cubicBezTo>
                  <a:cubicBezTo>
                    <a:pt x="1473561" y="389978"/>
                    <a:pt x="1455613" y="477542"/>
                    <a:pt x="1543467" y="477542"/>
                  </a:cubicBezTo>
                  <a:close/>
                  <a:moveTo>
                    <a:pt x="1471782" y="1606428"/>
                  </a:moveTo>
                  <a:cubicBezTo>
                    <a:pt x="1472419" y="1729559"/>
                    <a:pt x="1473959" y="1847382"/>
                    <a:pt x="1478340" y="1968947"/>
                  </a:cubicBezTo>
                  <a:cubicBezTo>
                    <a:pt x="1478446" y="1971787"/>
                    <a:pt x="1057814" y="1988377"/>
                    <a:pt x="1057814" y="1969054"/>
                  </a:cubicBezTo>
                  <a:cubicBezTo>
                    <a:pt x="1057814" y="1449561"/>
                    <a:pt x="1033203" y="1491020"/>
                    <a:pt x="1065886" y="1491233"/>
                  </a:cubicBezTo>
                  <a:cubicBezTo>
                    <a:pt x="1552308" y="1494550"/>
                    <a:pt x="1470959" y="1448021"/>
                    <a:pt x="1471782" y="1606428"/>
                  </a:cubicBezTo>
                  <a:close/>
                  <a:moveTo>
                    <a:pt x="1462436" y="1063312"/>
                  </a:moveTo>
                  <a:cubicBezTo>
                    <a:pt x="1469844" y="1538319"/>
                    <a:pt x="1497509" y="1463496"/>
                    <a:pt x="1384140" y="1465646"/>
                  </a:cubicBezTo>
                  <a:cubicBezTo>
                    <a:pt x="988068" y="1472573"/>
                    <a:pt x="1048787" y="1475201"/>
                    <a:pt x="1048017" y="1425141"/>
                  </a:cubicBezTo>
                  <a:cubicBezTo>
                    <a:pt x="1040265" y="929855"/>
                    <a:pt x="1035831" y="984613"/>
                    <a:pt x="1066125" y="984135"/>
                  </a:cubicBezTo>
                  <a:cubicBezTo>
                    <a:pt x="1542325" y="976438"/>
                    <a:pt x="1461002" y="972510"/>
                    <a:pt x="1462436" y="1063312"/>
                  </a:cubicBezTo>
                  <a:close/>
                  <a:moveTo>
                    <a:pt x="1066018" y="476427"/>
                  </a:moveTo>
                  <a:cubicBezTo>
                    <a:pt x="1513917" y="473720"/>
                    <a:pt x="1452613" y="463846"/>
                    <a:pt x="1453701" y="523806"/>
                  </a:cubicBezTo>
                  <a:cubicBezTo>
                    <a:pt x="1455958" y="646964"/>
                    <a:pt x="1457286" y="736784"/>
                    <a:pt x="1460817" y="960220"/>
                  </a:cubicBezTo>
                  <a:cubicBezTo>
                    <a:pt x="1359236" y="959451"/>
                    <a:pt x="1277993" y="956265"/>
                    <a:pt x="1042548" y="959849"/>
                  </a:cubicBezTo>
                  <a:cubicBezTo>
                    <a:pt x="1035964" y="410230"/>
                    <a:pt x="1017989" y="476693"/>
                    <a:pt x="1066018" y="476427"/>
                  </a:cubicBezTo>
                  <a:close/>
                  <a:moveTo>
                    <a:pt x="1036070" y="1969054"/>
                  </a:moveTo>
                  <a:cubicBezTo>
                    <a:pt x="1036070" y="1981077"/>
                    <a:pt x="1072762" y="1975928"/>
                    <a:pt x="615492" y="1975503"/>
                  </a:cubicBezTo>
                  <a:cubicBezTo>
                    <a:pt x="616129" y="1757164"/>
                    <a:pt x="610235" y="1615293"/>
                    <a:pt x="607845" y="1491472"/>
                  </a:cubicBezTo>
                  <a:cubicBezTo>
                    <a:pt x="740356" y="1491418"/>
                    <a:pt x="866522" y="1490118"/>
                    <a:pt x="1027468" y="1491020"/>
                  </a:cubicBezTo>
                  <a:cubicBezTo>
                    <a:pt x="1030017" y="1618956"/>
                    <a:pt x="1036070" y="1737655"/>
                    <a:pt x="1036070" y="1969054"/>
                  </a:cubicBezTo>
                  <a:close/>
                  <a:moveTo>
                    <a:pt x="1026273" y="1425566"/>
                  </a:moveTo>
                  <a:cubicBezTo>
                    <a:pt x="1027123" y="1479129"/>
                    <a:pt x="1095834" y="1466575"/>
                    <a:pt x="607341" y="1466813"/>
                  </a:cubicBezTo>
                  <a:cubicBezTo>
                    <a:pt x="602057" y="1168447"/>
                    <a:pt x="600066" y="1133252"/>
                    <a:pt x="598526" y="985224"/>
                  </a:cubicBezTo>
                  <a:cubicBezTo>
                    <a:pt x="898727" y="985436"/>
                    <a:pt x="948189" y="985728"/>
                    <a:pt x="1021096" y="984799"/>
                  </a:cubicBezTo>
                  <a:cubicBezTo>
                    <a:pt x="1024813" y="1261426"/>
                    <a:pt x="1024361" y="1303045"/>
                    <a:pt x="1026273" y="1425566"/>
                  </a:cubicBezTo>
                  <a:close/>
                  <a:moveTo>
                    <a:pt x="1011511" y="476693"/>
                  </a:moveTo>
                  <a:cubicBezTo>
                    <a:pt x="1019264" y="720142"/>
                    <a:pt x="1016874" y="646300"/>
                    <a:pt x="1020777" y="960167"/>
                  </a:cubicBezTo>
                  <a:cubicBezTo>
                    <a:pt x="956075" y="960963"/>
                    <a:pt x="931675" y="960804"/>
                    <a:pt x="598314" y="960592"/>
                  </a:cubicBezTo>
                  <a:cubicBezTo>
                    <a:pt x="597092" y="809166"/>
                    <a:pt x="599721" y="849458"/>
                    <a:pt x="592128" y="479320"/>
                  </a:cubicBezTo>
                  <a:cubicBezTo>
                    <a:pt x="727851" y="479241"/>
                    <a:pt x="619129" y="478285"/>
                    <a:pt x="1011511" y="476693"/>
                  </a:cubicBezTo>
                  <a:close/>
                  <a:moveTo>
                    <a:pt x="270236" y="476932"/>
                  </a:moveTo>
                  <a:cubicBezTo>
                    <a:pt x="426349" y="476932"/>
                    <a:pt x="425447" y="479108"/>
                    <a:pt x="570357" y="479267"/>
                  </a:cubicBezTo>
                  <a:cubicBezTo>
                    <a:pt x="578162" y="861667"/>
                    <a:pt x="575321" y="813280"/>
                    <a:pt x="576569" y="960539"/>
                  </a:cubicBezTo>
                  <a:cubicBezTo>
                    <a:pt x="277484" y="960327"/>
                    <a:pt x="230357" y="960141"/>
                    <a:pt x="157053" y="960698"/>
                  </a:cubicBezTo>
                  <a:cubicBezTo>
                    <a:pt x="151238" y="377025"/>
                    <a:pt x="110113" y="476932"/>
                    <a:pt x="270236" y="476932"/>
                  </a:cubicBezTo>
                  <a:close/>
                  <a:moveTo>
                    <a:pt x="270236" y="984985"/>
                  </a:moveTo>
                  <a:cubicBezTo>
                    <a:pt x="635377" y="985224"/>
                    <a:pt x="576198" y="959132"/>
                    <a:pt x="577817" y="1063312"/>
                  </a:cubicBezTo>
                  <a:cubicBezTo>
                    <a:pt x="580685" y="1247598"/>
                    <a:pt x="582065" y="1244492"/>
                    <a:pt x="584906" y="1425513"/>
                  </a:cubicBezTo>
                  <a:cubicBezTo>
                    <a:pt x="585835" y="1484889"/>
                    <a:pt x="651653" y="1466309"/>
                    <a:pt x="163744" y="1466070"/>
                  </a:cubicBezTo>
                  <a:cubicBezTo>
                    <a:pt x="154026" y="896385"/>
                    <a:pt x="126308" y="984985"/>
                    <a:pt x="270236" y="984985"/>
                  </a:cubicBezTo>
                  <a:close/>
                  <a:moveTo>
                    <a:pt x="171815" y="1967779"/>
                  </a:moveTo>
                  <a:cubicBezTo>
                    <a:pt x="170036" y="1401651"/>
                    <a:pt x="122352" y="1490702"/>
                    <a:pt x="270236" y="1490781"/>
                  </a:cubicBezTo>
                  <a:cubicBezTo>
                    <a:pt x="408587" y="1490781"/>
                    <a:pt x="430863" y="1491472"/>
                    <a:pt x="586048" y="1491472"/>
                  </a:cubicBezTo>
                  <a:cubicBezTo>
                    <a:pt x="588835" y="1637854"/>
                    <a:pt x="594331" y="1750634"/>
                    <a:pt x="593667" y="1975503"/>
                  </a:cubicBezTo>
                  <a:cubicBezTo>
                    <a:pt x="591013" y="1975503"/>
                    <a:pt x="171841" y="1975503"/>
                    <a:pt x="171815" y="1967779"/>
                  </a:cubicBezTo>
                  <a:close/>
                  <a:moveTo>
                    <a:pt x="176647" y="2330405"/>
                  </a:moveTo>
                  <a:cubicBezTo>
                    <a:pt x="174788" y="2231640"/>
                    <a:pt x="172372" y="2097653"/>
                    <a:pt x="171947" y="1998649"/>
                  </a:cubicBezTo>
                  <a:cubicBezTo>
                    <a:pt x="414110" y="1997666"/>
                    <a:pt x="393348" y="2000135"/>
                    <a:pt x="593641" y="2000135"/>
                  </a:cubicBezTo>
                  <a:cubicBezTo>
                    <a:pt x="593004" y="2507737"/>
                    <a:pt x="613208" y="2479814"/>
                    <a:pt x="588464" y="2479814"/>
                  </a:cubicBezTo>
                  <a:cubicBezTo>
                    <a:pt x="93094" y="2479814"/>
                    <a:pt x="180151" y="2518725"/>
                    <a:pt x="176647" y="2330405"/>
                  </a:cubicBezTo>
                  <a:close/>
                  <a:moveTo>
                    <a:pt x="179753" y="2511479"/>
                  </a:moveTo>
                  <a:cubicBezTo>
                    <a:pt x="179594" y="2501897"/>
                    <a:pt x="600809" y="2501393"/>
                    <a:pt x="600969" y="2511904"/>
                  </a:cubicBezTo>
                  <a:cubicBezTo>
                    <a:pt x="609305" y="3043580"/>
                    <a:pt x="625501" y="2986009"/>
                    <a:pt x="588437" y="2986009"/>
                  </a:cubicBezTo>
                  <a:cubicBezTo>
                    <a:pt x="297237" y="2985956"/>
                    <a:pt x="245517" y="2985770"/>
                    <a:pt x="188462" y="2986301"/>
                  </a:cubicBezTo>
                  <a:cubicBezTo>
                    <a:pt x="187001" y="2928146"/>
                    <a:pt x="179992" y="2526502"/>
                    <a:pt x="179753" y="2511479"/>
                  </a:cubicBezTo>
                  <a:close/>
                  <a:moveTo>
                    <a:pt x="197276" y="3416637"/>
                  </a:moveTo>
                  <a:cubicBezTo>
                    <a:pt x="191276" y="2936905"/>
                    <a:pt x="164832" y="3010614"/>
                    <a:pt x="270236" y="3010614"/>
                  </a:cubicBezTo>
                  <a:cubicBezTo>
                    <a:pt x="292299" y="3010614"/>
                    <a:pt x="592632" y="3010667"/>
                    <a:pt x="611376" y="3010694"/>
                  </a:cubicBezTo>
                  <a:cubicBezTo>
                    <a:pt x="612890" y="3138045"/>
                    <a:pt x="611881" y="3075272"/>
                    <a:pt x="618173" y="3497088"/>
                  </a:cubicBezTo>
                  <a:cubicBezTo>
                    <a:pt x="120786" y="3497459"/>
                    <a:pt x="198497" y="3512987"/>
                    <a:pt x="197276" y="3416637"/>
                  </a:cubicBezTo>
                  <a:close/>
                  <a:moveTo>
                    <a:pt x="205560" y="3959753"/>
                  </a:moveTo>
                  <a:cubicBezTo>
                    <a:pt x="200542" y="3644585"/>
                    <a:pt x="199533" y="3584148"/>
                    <a:pt x="198630" y="3518826"/>
                  </a:cubicBezTo>
                  <a:cubicBezTo>
                    <a:pt x="364780" y="3517074"/>
                    <a:pt x="428686" y="3521878"/>
                    <a:pt x="618571" y="3521746"/>
                  </a:cubicBezTo>
                  <a:cubicBezTo>
                    <a:pt x="623271" y="3829773"/>
                    <a:pt x="619049" y="3794551"/>
                    <a:pt x="623244" y="4005300"/>
                  </a:cubicBezTo>
                  <a:cubicBezTo>
                    <a:pt x="133822" y="4006892"/>
                    <a:pt x="206330" y="4009520"/>
                    <a:pt x="205560" y="3959753"/>
                  </a:cubicBezTo>
                  <a:close/>
                  <a:moveTo>
                    <a:pt x="213126" y="4502975"/>
                  </a:moveTo>
                  <a:cubicBezTo>
                    <a:pt x="201020" y="3948552"/>
                    <a:pt x="188408" y="4026667"/>
                    <a:pt x="270262" y="4026667"/>
                  </a:cubicBezTo>
                  <a:cubicBezTo>
                    <a:pt x="426854" y="4026667"/>
                    <a:pt x="429774" y="4029984"/>
                    <a:pt x="588490" y="4029984"/>
                  </a:cubicBezTo>
                  <a:cubicBezTo>
                    <a:pt x="629829" y="4029984"/>
                    <a:pt x="629006" y="3953037"/>
                    <a:pt x="634236" y="4502072"/>
                  </a:cubicBezTo>
                  <a:cubicBezTo>
                    <a:pt x="634342" y="4514149"/>
                    <a:pt x="642573" y="4511017"/>
                    <a:pt x="588490" y="4511017"/>
                  </a:cubicBezTo>
                  <a:cubicBezTo>
                    <a:pt x="168974" y="4511017"/>
                    <a:pt x="213339" y="4512397"/>
                    <a:pt x="213126" y="4502975"/>
                  </a:cubicBezTo>
                  <a:close/>
                  <a:moveTo>
                    <a:pt x="213843" y="4534932"/>
                  </a:moveTo>
                  <a:cubicBezTo>
                    <a:pt x="278997" y="4534879"/>
                    <a:pt x="632537" y="4535728"/>
                    <a:pt x="634528" y="4535728"/>
                  </a:cubicBezTo>
                  <a:cubicBezTo>
                    <a:pt x="640156" y="5094770"/>
                    <a:pt x="666919" y="5018672"/>
                    <a:pt x="588464" y="5018672"/>
                  </a:cubicBezTo>
                  <a:cubicBezTo>
                    <a:pt x="271961" y="5018619"/>
                    <a:pt x="254385" y="5018645"/>
                    <a:pt x="218808" y="5018566"/>
                  </a:cubicBezTo>
                  <a:cubicBezTo>
                    <a:pt x="216313" y="4838023"/>
                    <a:pt x="220322" y="4830962"/>
                    <a:pt x="213843" y="4534932"/>
                  </a:cubicBezTo>
                  <a:close/>
                  <a:moveTo>
                    <a:pt x="229853" y="5526539"/>
                  </a:moveTo>
                  <a:cubicBezTo>
                    <a:pt x="220242" y="5054796"/>
                    <a:pt x="221118" y="5182148"/>
                    <a:pt x="219153" y="5043197"/>
                  </a:cubicBezTo>
                  <a:cubicBezTo>
                    <a:pt x="675309" y="5044365"/>
                    <a:pt x="642705" y="5040596"/>
                    <a:pt x="642785" y="5046727"/>
                  </a:cubicBezTo>
                  <a:cubicBezTo>
                    <a:pt x="651361" y="5595417"/>
                    <a:pt x="674857" y="5523460"/>
                    <a:pt x="588437" y="5523460"/>
                  </a:cubicBezTo>
                  <a:cubicBezTo>
                    <a:pt x="415570" y="5523487"/>
                    <a:pt x="413765" y="5527389"/>
                    <a:pt x="229853" y="5526539"/>
                  </a:cubicBezTo>
                  <a:close/>
                  <a:moveTo>
                    <a:pt x="230384" y="5551197"/>
                  </a:moveTo>
                  <a:cubicBezTo>
                    <a:pt x="375373" y="5551834"/>
                    <a:pt x="396720" y="5548808"/>
                    <a:pt x="650644" y="5548039"/>
                  </a:cubicBezTo>
                  <a:cubicBezTo>
                    <a:pt x="659671" y="6123855"/>
                    <a:pt x="680725" y="6031088"/>
                    <a:pt x="588464" y="6031088"/>
                  </a:cubicBezTo>
                  <a:cubicBezTo>
                    <a:pt x="429296" y="6031088"/>
                    <a:pt x="429137" y="6034088"/>
                    <a:pt x="270236" y="6034088"/>
                  </a:cubicBezTo>
                  <a:cubicBezTo>
                    <a:pt x="222260" y="6034088"/>
                    <a:pt x="241960" y="6096091"/>
                    <a:pt x="230384" y="5551197"/>
                  </a:cubicBezTo>
                  <a:close/>
                  <a:moveTo>
                    <a:pt x="241376" y="6495346"/>
                  </a:moveTo>
                  <a:cubicBezTo>
                    <a:pt x="233464" y="5988355"/>
                    <a:pt x="233384" y="6058719"/>
                    <a:pt x="270236" y="6058719"/>
                  </a:cubicBezTo>
                  <a:cubicBezTo>
                    <a:pt x="725196" y="6058719"/>
                    <a:pt x="659273" y="6026311"/>
                    <a:pt x="660998" y="6133464"/>
                  </a:cubicBezTo>
                  <a:cubicBezTo>
                    <a:pt x="663759" y="6310211"/>
                    <a:pt x="660388" y="6314935"/>
                    <a:pt x="663228" y="6495718"/>
                  </a:cubicBezTo>
                  <a:cubicBezTo>
                    <a:pt x="664052" y="6547662"/>
                    <a:pt x="678919" y="6536646"/>
                    <a:pt x="588490" y="6536646"/>
                  </a:cubicBezTo>
                  <a:cubicBezTo>
                    <a:pt x="186311" y="6536646"/>
                    <a:pt x="242252" y="6552254"/>
                    <a:pt x="241376" y="6495346"/>
                  </a:cubicBezTo>
                  <a:close/>
                  <a:moveTo>
                    <a:pt x="251013" y="7038674"/>
                  </a:moveTo>
                  <a:cubicBezTo>
                    <a:pt x="237738" y="6485498"/>
                    <a:pt x="233756" y="6561941"/>
                    <a:pt x="270236" y="6561941"/>
                  </a:cubicBezTo>
                  <a:cubicBezTo>
                    <a:pt x="745825" y="6561941"/>
                    <a:pt x="663866" y="6530568"/>
                    <a:pt x="665724" y="6676845"/>
                  </a:cubicBezTo>
                  <a:cubicBezTo>
                    <a:pt x="667184" y="6792863"/>
                    <a:pt x="668990" y="6923903"/>
                    <a:pt x="672017" y="7039364"/>
                  </a:cubicBezTo>
                  <a:cubicBezTo>
                    <a:pt x="672202" y="7046796"/>
                    <a:pt x="684707" y="7044620"/>
                    <a:pt x="588490" y="7044620"/>
                  </a:cubicBezTo>
                  <a:cubicBezTo>
                    <a:pt x="223269" y="7044620"/>
                    <a:pt x="251491" y="7059350"/>
                    <a:pt x="251013" y="7038674"/>
                  </a:cubicBezTo>
                  <a:close/>
                  <a:moveTo>
                    <a:pt x="261288" y="7554424"/>
                  </a:moveTo>
                  <a:cubicBezTo>
                    <a:pt x="252447" y="7017732"/>
                    <a:pt x="241668" y="7073657"/>
                    <a:pt x="270236" y="7073657"/>
                  </a:cubicBezTo>
                  <a:cubicBezTo>
                    <a:pt x="752835" y="7073657"/>
                    <a:pt x="672548" y="7017387"/>
                    <a:pt x="675733" y="7220279"/>
                  </a:cubicBezTo>
                  <a:cubicBezTo>
                    <a:pt x="678548" y="7400344"/>
                    <a:pt x="680539" y="7397398"/>
                    <a:pt x="683247" y="7554796"/>
                  </a:cubicBezTo>
                  <a:cubicBezTo>
                    <a:pt x="631687" y="7554584"/>
                    <a:pt x="286112" y="7554424"/>
                    <a:pt x="261288" y="7554424"/>
                  </a:cubicBezTo>
                  <a:close/>
                  <a:moveTo>
                    <a:pt x="270236" y="7579056"/>
                  </a:moveTo>
                  <a:cubicBezTo>
                    <a:pt x="644272" y="7579295"/>
                    <a:pt x="639121" y="7579268"/>
                    <a:pt x="683672" y="7579481"/>
                  </a:cubicBezTo>
                  <a:cubicBezTo>
                    <a:pt x="687336" y="7835405"/>
                    <a:pt x="686168" y="7823832"/>
                    <a:pt x="690336" y="8059610"/>
                  </a:cubicBezTo>
                  <a:cubicBezTo>
                    <a:pt x="583977" y="8058363"/>
                    <a:pt x="429642" y="8059743"/>
                    <a:pt x="269917" y="8059743"/>
                  </a:cubicBezTo>
                  <a:cubicBezTo>
                    <a:pt x="267474" y="7541710"/>
                    <a:pt x="250827" y="7579056"/>
                    <a:pt x="270236" y="7579056"/>
                  </a:cubicBezTo>
                  <a:close/>
                  <a:moveTo>
                    <a:pt x="270236" y="8084348"/>
                  </a:moveTo>
                  <a:cubicBezTo>
                    <a:pt x="756339" y="8084348"/>
                    <a:pt x="690469" y="8067865"/>
                    <a:pt x="691557" y="8126233"/>
                  </a:cubicBezTo>
                  <a:cubicBezTo>
                    <a:pt x="701514" y="8654750"/>
                    <a:pt x="720523" y="8568593"/>
                    <a:pt x="588464" y="8568593"/>
                  </a:cubicBezTo>
                  <a:cubicBezTo>
                    <a:pt x="435270" y="8568593"/>
                    <a:pt x="430438" y="8565434"/>
                    <a:pt x="277510" y="8565328"/>
                  </a:cubicBezTo>
                  <a:cubicBezTo>
                    <a:pt x="265377" y="8047825"/>
                    <a:pt x="272121" y="8084348"/>
                    <a:pt x="270236" y="8084348"/>
                  </a:cubicBezTo>
                  <a:close/>
                  <a:moveTo>
                    <a:pt x="282103" y="9031788"/>
                  </a:moveTo>
                  <a:cubicBezTo>
                    <a:pt x="279342" y="8855519"/>
                    <a:pt x="282342" y="8850051"/>
                    <a:pt x="279501" y="8669322"/>
                  </a:cubicBezTo>
                  <a:cubicBezTo>
                    <a:pt x="277829" y="8560577"/>
                    <a:pt x="207286" y="8591313"/>
                    <a:pt x="695938" y="8593463"/>
                  </a:cubicBezTo>
                  <a:cubicBezTo>
                    <a:pt x="698142" y="8842512"/>
                    <a:pt x="704487" y="8843601"/>
                    <a:pt x="707169" y="9074124"/>
                  </a:cubicBezTo>
                  <a:cubicBezTo>
                    <a:pt x="228074" y="9065524"/>
                    <a:pt x="283245" y="9104781"/>
                    <a:pt x="282103" y="9031788"/>
                  </a:cubicBezTo>
                  <a:close/>
                  <a:moveTo>
                    <a:pt x="290281" y="9574904"/>
                  </a:moveTo>
                  <a:cubicBezTo>
                    <a:pt x="287573" y="9445403"/>
                    <a:pt x="285927" y="9348867"/>
                    <a:pt x="284519" y="9212915"/>
                  </a:cubicBezTo>
                  <a:cubicBezTo>
                    <a:pt x="283033" y="9069930"/>
                    <a:pt x="253562" y="9102604"/>
                    <a:pt x="429535" y="9099286"/>
                  </a:cubicBezTo>
                  <a:cubicBezTo>
                    <a:pt x="543966" y="9097269"/>
                    <a:pt x="640236" y="9097561"/>
                    <a:pt x="707434" y="9098808"/>
                  </a:cubicBezTo>
                  <a:cubicBezTo>
                    <a:pt x="708629" y="9236618"/>
                    <a:pt x="704169" y="9304010"/>
                    <a:pt x="712904" y="9583424"/>
                  </a:cubicBezTo>
                  <a:cubicBezTo>
                    <a:pt x="252580" y="9583424"/>
                    <a:pt x="290387" y="9579549"/>
                    <a:pt x="290281" y="9574904"/>
                  </a:cubicBezTo>
                  <a:close/>
                  <a:moveTo>
                    <a:pt x="290918" y="9604711"/>
                  </a:moveTo>
                  <a:cubicBezTo>
                    <a:pt x="432536" y="9605004"/>
                    <a:pt x="388887" y="9608056"/>
                    <a:pt x="713673" y="9608056"/>
                  </a:cubicBezTo>
                  <a:cubicBezTo>
                    <a:pt x="720789" y="9839906"/>
                    <a:pt x="716727" y="9929992"/>
                    <a:pt x="718798" y="10087867"/>
                  </a:cubicBezTo>
                  <a:cubicBezTo>
                    <a:pt x="294715" y="10089593"/>
                    <a:pt x="437527" y="10090468"/>
                    <a:pt x="300396" y="10090813"/>
                  </a:cubicBezTo>
                  <a:cubicBezTo>
                    <a:pt x="300370" y="10088106"/>
                    <a:pt x="290971" y="9606755"/>
                    <a:pt x="290918" y="9604711"/>
                  </a:cubicBezTo>
                  <a:close/>
                  <a:moveTo>
                    <a:pt x="300848" y="10118497"/>
                  </a:moveTo>
                  <a:cubicBezTo>
                    <a:pt x="300795" y="10115073"/>
                    <a:pt x="264633" y="10114543"/>
                    <a:pt x="719143" y="10112526"/>
                  </a:cubicBezTo>
                  <a:cubicBezTo>
                    <a:pt x="722010" y="10298457"/>
                    <a:pt x="726630" y="10306472"/>
                    <a:pt x="730134" y="10598229"/>
                  </a:cubicBezTo>
                  <a:cubicBezTo>
                    <a:pt x="543833" y="10597566"/>
                    <a:pt x="442226" y="10598442"/>
                    <a:pt x="308122" y="10598548"/>
                  </a:cubicBezTo>
                  <a:cubicBezTo>
                    <a:pt x="304777" y="10441309"/>
                    <a:pt x="303370" y="10276029"/>
                    <a:pt x="300848" y="10118497"/>
                  </a:cubicBezTo>
                  <a:close/>
                  <a:moveTo>
                    <a:pt x="315078" y="11024743"/>
                  </a:moveTo>
                  <a:cubicBezTo>
                    <a:pt x="313087" y="10541242"/>
                    <a:pt x="271324" y="10623578"/>
                    <a:pt x="429376" y="10622940"/>
                  </a:cubicBezTo>
                  <a:cubicBezTo>
                    <a:pt x="537382" y="10622649"/>
                    <a:pt x="609173" y="10622543"/>
                    <a:pt x="730426" y="10622888"/>
                  </a:cubicBezTo>
                  <a:cubicBezTo>
                    <a:pt x="736214" y="11145141"/>
                    <a:pt x="730506" y="10509073"/>
                    <a:pt x="734887" y="11105751"/>
                  </a:cubicBezTo>
                  <a:cubicBezTo>
                    <a:pt x="231818" y="11108379"/>
                    <a:pt x="315477" y="11118227"/>
                    <a:pt x="315078" y="11024743"/>
                  </a:cubicBezTo>
                  <a:close/>
                  <a:moveTo>
                    <a:pt x="322964" y="11568177"/>
                  </a:moveTo>
                  <a:cubicBezTo>
                    <a:pt x="314654" y="11037989"/>
                    <a:pt x="282581" y="11124835"/>
                    <a:pt x="429084" y="11128658"/>
                  </a:cubicBezTo>
                  <a:cubicBezTo>
                    <a:pt x="519434" y="11131126"/>
                    <a:pt x="595685" y="11131126"/>
                    <a:pt x="735099" y="11130436"/>
                  </a:cubicBezTo>
                  <a:cubicBezTo>
                    <a:pt x="737675" y="11391430"/>
                    <a:pt x="743887" y="11376088"/>
                    <a:pt x="746649" y="11609664"/>
                  </a:cubicBezTo>
                  <a:cubicBezTo>
                    <a:pt x="260996" y="11603771"/>
                    <a:pt x="324079" y="11636392"/>
                    <a:pt x="322964" y="11568177"/>
                  </a:cubicBezTo>
                  <a:close/>
                  <a:moveTo>
                    <a:pt x="330610" y="12120716"/>
                  </a:moveTo>
                  <a:cubicBezTo>
                    <a:pt x="330159" y="11987791"/>
                    <a:pt x="330345" y="12017280"/>
                    <a:pt x="324105" y="11636737"/>
                  </a:cubicBezTo>
                  <a:cubicBezTo>
                    <a:pt x="452820" y="11635941"/>
                    <a:pt x="488052" y="11631216"/>
                    <a:pt x="746914" y="11634375"/>
                  </a:cubicBezTo>
                  <a:cubicBezTo>
                    <a:pt x="748082" y="11767035"/>
                    <a:pt x="749941" y="12065932"/>
                    <a:pt x="750658" y="12120743"/>
                  </a:cubicBezTo>
                  <a:lnTo>
                    <a:pt x="330610" y="12120716"/>
                  </a:lnTo>
                  <a:close/>
                  <a:moveTo>
                    <a:pt x="747657" y="10112393"/>
                  </a:moveTo>
                  <a:cubicBezTo>
                    <a:pt x="1196007" y="10110561"/>
                    <a:pt x="1161466" y="10116002"/>
                    <a:pt x="1161519" y="10118975"/>
                  </a:cubicBezTo>
                  <a:cubicBezTo>
                    <a:pt x="1170174" y="10672151"/>
                    <a:pt x="1218734" y="10595788"/>
                    <a:pt x="1065886" y="10597645"/>
                  </a:cubicBezTo>
                  <a:cubicBezTo>
                    <a:pt x="962500" y="10598761"/>
                    <a:pt x="900187" y="10598734"/>
                    <a:pt x="751932" y="10598309"/>
                  </a:cubicBezTo>
                  <a:cubicBezTo>
                    <a:pt x="745480" y="10074251"/>
                    <a:pt x="732179" y="10112472"/>
                    <a:pt x="747657" y="10112393"/>
                  </a:cubicBezTo>
                  <a:close/>
                  <a:moveTo>
                    <a:pt x="756445" y="11024797"/>
                  </a:moveTo>
                  <a:cubicBezTo>
                    <a:pt x="756445" y="10539517"/>
                    <a:pt x="705523" y="10623206"/>
                    <a:pt x="906745" y="10623206"/>
                  </a:cubicBezTo>
                  <a:cubicBezTo>
                    <a:pt x="1056752" y="10623206"/>
                    <a:pt x="1050805" y="10621879"/>
                    <a:pt x="1172723" y="10621454"/>
                  </a:cubicBezTo>
                  <a:cubicBezTo>
                    <a:pt x="1172192" y="10923722"/>
                    <a:pt x="1176785" y="10968314"/>
                    <a:pt x="1180263" y="11104557"/>
                  </a:cubicBezTo>
                  <a:cubicBezTo>
                    <a:pt x="681468" y="11105088"/>
                    <a:pt x="756445" y="11132719"/>
                    <a:pt x="756445" y="11024797"/>
                  </a:cubicBezTo>
                  <a:close/>
                  <a:moveTo>
                    <a:pt x="767835" y="11568125"/>
                  </a:moveTo>
                  <a:cubicBezTo>
                    <a:pt x="759631" y="11042580"/>
                    <a:pt x="707859" y="11129959"/>
                    <a:pt x="906745" y="11129959"/>
                  </a:cubicBezTo>
                  <a:cubicBezTo>
                    <a:pt x="1065355" y="11129959"/>
                    <a:pt x="1043504" y="11129402"/>
                    <a:pt x="1180847" y="11129242"/>
                  </a:cubicBezTo>
                  <a:cubicBezTo>
                    <a:pt x="1185732" y="11345936"/>
                    <a:pt x="1181378" y="11373142"/>
                    <a:pt x="1185228" y="11609850"/>
                  </a:cubicBezTo>
                  <a:cubicBezTo>
                    <a:pt x="701859" y="11610354"/>
                    <a:pt x="768712" y="11625191"/>
                    <a:pt x="767835" y="11568125"/>
                  </a:cubicBezTo>
                  <a:close/>
                  <a:moveTo>
                    <a:pt x="772429" y="12120769"/>
                  </a:moveTo>
                  <a:cubicBezTo>
                    <a:pt x="771632" y="12060385"/>
                    <a:pt x="769774" y="11760612"/>
                    <a:pt x="768658" y="11634640"/>
                  </a:cubicBezTo>
                  <a:cubicBezTo>
                    <a:pt x="914418" y="11636313"/>
                    <a:pt x="1075417" y="11634614"/>
                    <a:pt x="1185653" y="11634481"/>
                  </a:cubicBezTo>
                  <a:cubicBezTo>
                    <a:pt x="1192237" y="12038885"/>
                    <a:pt x="1191440" y="11999470"/>
                    <a:pt x="1194202" y="12117027"/>
                  </a:cubicBezTo>
                  <a:cubicBezTo>
                    <a:pt x="1045017" y="12117531"/>
                    <a:pt x="1110516" y="12120796"/>
                    <a:pt x="772429" y="12120769"/>
                  </a:cubicBezTo>
                  <a:close/>
                  <a:moveTo>
                    <a:pt x="1199698" y="11024345"/>
                  </a:moveTo>
                  <a:cubicBezTo>
                    <a:pt x="1184591" y="10558230"/>
                    <a:pt x="1191679" y="10621375"/>
                    <a:pt x="1225212" y="10621375"/>
                  </a:cubicBezTo>
                  <a:cubicBezTo>
                    <a:pt x="1676296" y="10621375"/>
                    <a:pt x="1614860" y="10611076"/>
                    <a:pt x="1615072" y="10662357"/>
                  </a:cubicBezTo>
                  <a:cubicBezTo>
                    <a:pt x="1617276" y="11183203"/>
                    <a:pt x="1647888" y="11102620"/>
                    <a:pt x="1543493" y="11102620"/>
                  </a:cubicBezTo>
                  <a:cubicBezTo>
                    <a:pt x="1144713" y="11102620"/>
                    <a:pt x="1203202" y="11133171"/>
                    <a:pt x="1199698" y="11024345"/>
                  </a:cubicBezTo>
                  <a:close/>
                  <a:moveTo>
                    <a:pt x="1206309" y="11568231"/>
                  </a:moveTo>
                  <a:cubicBezTo>
                    <a:pt x="1198529" y="11070742"/>
                    <a:pt x="1198742" y="11129215"/>
                    <a:pt x="1225212" y="11129215"/>
                  </a:cubicBezTo>
                  <a:cubicBezTo>
                    <a:pt x="1692041" y="11129215"/>
                    <a:pt x="1620355" y="11101292"/>
                    <a:pt x="1622002" y="11206295"/>
                  </a:cubicBezTo>
                  <a:cubicBezTo>
                    <a:pt x="1629409" y="11681727"/>
                    <a:pt x="1662358" y="11612106"/>
                    <a:pt x="1543467" y="11612106"/>
                  </a:cubicBezTo>
                  <a:cubicBezTo>
                    <a:pt x="1151350" y="11612106"/>
                    <a:pt x="1207158" y="11621635"/>
                    <a:pt x="1206309" y="11568231"/>
                  </a:cubicBezTo>
                  <a:close/>
                  <a:moveTo>
                    <a:pt x="1636976" y="12112408"/>
                  </a:moveTo>
                  <a:cubicBezTo>
                    <a:pt x="1636949" y="12126715"/>
                    <a:pt x="1673190" y="12116947"/>
                    <a:pt x="1225186" y="12116947"/>
                  </a:cubicBezTo>
                  <a:cubicBezTo>
                    <a:pt x="1211167" y="12116947"/>
                    <a:pt x="1216105" y="12171147"/>
                    <a:pt x="1207371" y="11634428"/>
                  </a:cubicBezTo>
                  <a:cubicBezTo>
                    <a:pt x="1396513" y="11634322"/>
                    <a:pt x="1353024" y="11637082"/>
                    <a:pt x="1632144" y="11636658"/>
                  </a:cubicBezTo>
                  <a:cubicBezTo>
                    <a:pt x="1632197" y="11639764"/>
                    <a:pt x="1637082" y="12023968"/>
                    <a:pt x="1636976" y="12112408"/>
                  </a:cubicBezTo>
                  <a:close/>
                  <a:moveTo>
                    <a:pt x="1641197" y="11024637"/>
                  </a:moveTo>
                  <a:cubicBezTo>
                    <a:pt x="1635303" y="10556027"/>
                    <a:pt x="1614143" y="10623605"/>
                    <a:pt x="1702820" y="10622410"/>
                  </a:cubicBezTo>
                  <a:cubicBezTo>
                    <a:pt x="2113123" y="10616862"/>
                    <a:pt x="2057607" y="10614686"/>
                    <a:pt x="2058802" y="10662648"/>
                  </a:cubicBezTo>
                  <a:cubicBezTo>
                    <a:pt x="2071148" y="11176089"/>
                    <a:pt x="2070856" y="11104743"/>
                    <a:pt x="2021181" y="11104186"/>
                  </a:cubicBezTo>
                  <a:cubicBezTo>
                    <a:pt x="1574026" y="11099355"/>
                    <a:pt x="1642472" y="11128127"/>
                    <a:pt x="1641197" y="11024637"/>
                  </a:cubicBezTo>
                  <a:close/>
                  <a:moveTo>
                    <a:pt x="1652906" y="11568125"/>
                  </a:moveTo>
                  <a:cubicBezTo>
                    <a:pt x="1644967" y="11060921"/>
                    <a:pt x="1615046" y="11127304"/>
                    <a:pt x="1702607" y="11127649"/>
                  </a:cubicBezTo>
                  <a:cubicBezTo>
                    <a:pt x="2132319" y="11129375"/>
                    <a:pt x="2064245" y="11108645"/>
                    <a:pt x="2065758" y="11206295"/>
                  </a:cubicBezTo>
                  <a:cubicBezTo>
                    <a:pt x="2068572" y="11385458"/>
                    <a:pt x="2070112" y="11397269"/>
                    <a:pt x="2072794" y="11568549"/>
                  </a:cubicBezTo>
                  <a:cubicBezTo>
                    <a:pt x="2073670" y="11625775"/>
                    <a:pt x="2112619" y="11611442"/>
                    <a:pt x="1861881" y="11611628"/>
                  </a:cubicBezTo>
                  <a:cubicBezTo>
                    <a:pt x="1614143" y="11611628"/>
                    <a:pt x="1653835" y="11626466"/>
                    <a:pt x="1652906" y="11568125"/>
                  </a:cubicBezTo>
                  <a:close/>
                  <a:moveTo>
                    <a:pt x="2020968" y="12119070"/>
                  </a:moveTo>
                  <a:cubicBezTo>
                    <a:pt x="1921432" y="12119867"/>
                    <a:pt x="1905370" y="12119734"/>
                    <a:pt x="1658694" y="12119654"/>
                  </a:cubicBezTo>
                  <a:cubicBezTo>
                    <a:pt x="1658827" y="12027605"/>
                    <a:pt x="1653968" y="11639870"/>
                    <a:pt x="1653915" y="11636658"/>
                  </a:cubicBezTo>
                  <a:cubicBezTo>
                    <a:pt x="1853093" y="11636259"/>
                    <a:pt x="1618577" y="11636446"/>
                    <a:pt x="2073670" y="11636127"/>
                  </a:cubicBezTo>
                  <a:cubicBezTo>
                    <a:pt x="2079166" y="12209369"/>
                    <a:pt x="2101255" y="12118407"/>
                    <a:pt x="2020968" y="12119070"/>
                  </a:cubicBezTo>
                  <a:close/>
                  <a:moveTo>
                    <a:pt x="2076883" y="10480911"/>
                  </a:moveTo>
                  <a:cubicBezTo>
                    <a:pt x="2074121" y="10304509"/>
                    <a:pt x="2075077" y="10307588"/>
                    <a:pt x="2072104" y="10118445"/>
                  </a:cubicBezTo>
                  <a:cubicBezTo>
                    <a:pt x="2072050" y="10114118"/>
                    <a:pt x="2036739" y="10114198"/>
                    <a:pt x="2493054" y="10114118"/>
                  </a:cubicBezTo>
                  <a:cubicBezTo>
                    <a:pt x="2493080" y="10116083"/>
                    <a:pt x="2494567" y="10191915"/>
                    <a:pt x="2498231" y="10596318"/>
                  </a:cubicBezTo>
                  <a:cubicBezTo>
                    <a:pt x="1995666" y="10596318"/>
                    <a:pt x="2079352" y="10638627"/>
                    <a:pt x="2076883" y="10480911"/>
                  </a:cubicBezTo>
                  <a:close/>
                  <a:moveTo>
                    <a:pt x="2180242" y="10623737"/>
                  </a:moveTo>
                  <a:cubicBezTo>
                    <a:pt x="2339515" y="10623737"/>
                    <a:pt x="2340020" y="10620950"/>
                    <a:pt x="2498417" y="10620950"/>
                  </a:cubicBezTo>
                  <a:cubicBezTo>
                    <a:pt x="2500780" y="10935905"/>
                    <a:pt x="2503355" y="10968287"/>
                    <a:pt x="2506196" y="11103336"/>
                  </a:cubicBezTo>
                  <a:cubicBezTo>
                    <a:pt x="2332506" y="11103336"/>
                    <a:pt x="2273007" y="11105990"/>
                    <a:pt x="2086228" y="11104770"/>
                  </a:cubicBezTo>
                  <a:cubicBezTo>
                    <a:pt x="2081555" y="10540499"/>
                    <a:pt x="2046616" y="10623737"/>
                    <a:pt x="2180242" y="10623737"/>
                  </a:cubicBezTo>
                  <a:close/>
                  <a:moveTo>
                    <a:pt x="2094538" y="11568125"/>
                  </a:moveTo>
                  <a:cubicBezTo>
                    <a:pt x="2086441" y="11049083"/>
                    <a:pt x="2057634" y="11129693"/>
                    <a:pt x="2180242" y="11129693"/>
                  </a:cubicBezTo>
                  <a:cubicBezTo>
                    <a:pt x="2571536" y="11129693"/>
                    <a:pt x="2506329" y="11095241"/>
                    <a:pt x="2508055" y="11206295"/>
                  </a:cubicBezTo>
                  <a:cubicBezTo>
                    <a:pt x="2514400" y="11607646"/>
                    <a:pt x="2513922" y="11578370"/>
                    <a:pt x="2514480" y="11612238"/>
                  </a:cubicBezTo>
                  <a:cubicBezTo>
                    <a:pt x="2027154" y="11612902"/>
                    <a:pt x="2095441" y="11625457"/>
                    <a:pt x="2094538" y="11568125"/>
                  </a:cubicBezTo>
                  <a:close/>
                  <a:moveTo>
                    <a:pt x="2498682" y="12118858"/>
                  </a:moveTo>
                  <a:cubicBezTo>
                    <a:pt x="2053280" y="12118858"/>
                    <a:pt x="2099716" y="12120796"/>
                    <a:pt x="2099609" y="12112382"/>
                  </a:cubicBezTo>
                  <a:cubicBezTo>
                    <a:pt x="2091857" y="11538529"/>
                    <a:pt x="2072104" y="11636153"/>
                    <a:pt x="2180268" y="11636074"/>
                  </a:cubicBezTo>
                  <a:cubicBezTo>
                    <a:pt x="2339967" y="11636074"/>
                    <a:pt x="2339356" y="11636923"/>
                    <a:pt x="2498682" y="11636923"/>
                  </a:cubicBezTo>
                  <a:cubicBezTo>
                    <a:pt x="2520613" y="11636923"/>
                    <a:pt x="2514267" y="11619591"/>
                    <a:pt x="2517241" y="11750022"/>
                  </a:cubicBezTo>
                  <a:cubicBezTo>
                    <a:pt x="2527011" y="12175394"/>
                    <a:pt x="2529932" y="12118858"/>
                    <a:pt x="2498682" y="12118858"/>
                  </a:cubicBezTo>
                  <a:close/>
                  <a:moveTo>
                    <a:pt x="2520506" y="10662251"/>
                  </a:moveTo>
                  <a:cubicBezTo>
                    <a:pt x="2520108" y="10598256"/>
                    <a:pt x="2460052" y="10626975"/>
                    <a:pt x="2939226" y="10620552"/>
                  </a:cubicBezTo>
                  <a:cubicBezTo>
                    <a:pt x="2944058" y="10916582"/>
                    <a:pt x="2943952" y="10923351"/>
                    <a:pt x="2947032" y="11025221"/>
                  </a:cubicBezTo>
                  <a:cubicBezTo>
                    <a:pt x="2950483" y="11139222"/>
                    <a:pt x="3017097" y="11104531"/>
                    <a:pt x="2527967" y="11103363"/>
                  </a:cubicBezTo>
                  <a:cubicBezTo>
                    <a:pt x="2525896" y="11005023"/>
                    <a:pt x="2521914" y="10889057"/>
                    <a:pt x="2520506" y="10662251"/>
                  </a:cubicBezTo>
                  <a:close/>
                  <a:moveTo>
                    <a:pt x="2528445" y="11127995"/>
                  </a:moveTo>
                  <a:cubicBezTo>
                    <a:pt x="3028912" y="11129242"/>
                    <a:pt x="2949713" y="11109892"/>
                    <a:pt x="2951200" y="11206215"/>
                  </a:cubicBezTo>
                  <a:cubicBezTo>
                    <a:pt x="2954015" y="11387794"/>
                    <a:pt x="2955608" y="11380415"/>
                    <a:pt x="2958661" y="11568523"/>
                  </a:cubicBezTo>
                  <a:cubicBezTo>
                    <a:pt x="2959537" y="11624448"/>
                    <a:pt x="3027240" y="11610195"/>
                    <a:pt x="2536224" y="11612159"/>
                  </a:cubicBezTo>
                  <a:cubicBezTo>
                    <a:pt x="2535003" y="11539830"/>
                    <a:pt x="2529746" y="11195068"/>
                    <a:pt x="2528445" y="11127995"/>
                  </a:cubicBezTo>
                  <a:close/>
                  <a:moveTo>
                    <a:pt x="2544189" y="12118779"/>
                  </a:moveTo>
                  <a:cubicBezTo>
                    <a:pt x="2543578" y="11909384"/>
                    <a:pt x="2538799" y="11754746"/>
                    <a:pt x="2536675" y="11636817"/>
                  </a:cubicBezTo>
                  <a:cubicBezTo>
                    <a:pt x="2682621" y="11636207"/>
                    <a:pt x="2730995" y="11631164"/>
                    <a:pt x="2959484" y="11634401"/>
                  </a:cubicBezTo>
                  <a:cubicBezTo>
                    <a:pt x="2960811" y="11804805"/>
                    <a:pt x="2955661" y="11715542"/>
                    <a:pt x="2963095" y="12112674"/>
                  </a:cubicBezTo>
                  <a:cubicBezTo>
                    <a:pt x="2963201" y="12118619"/>
                    <a:pt x="3000026" y="12117770"/>
                    <a:pt x="2544189" y="12118779"/>
                  </a:cubicBezTo>
                  <a:close/>
                  <a:moveTo>
                    <a:pt x="2968803" y="11024425"/>
                  </a:moveTo>
                  <a:cubicBezTo>
                    <a:pt x="2965378" y="10911327"/>
                    <a:pt x="2965590" y="10903656"/>
                    <a:pt x="2960971" y="10620260"/>
                  </a:cubicBezTo>
                  <a:cubicBezTo>
                    <a:pt x="3252569" y="10615695"/>
                    <a:pt x="3255304" y="10621799"/>
                    <a:pt x="3382107" y="10623525"/>
                  </a:cubicBezTo>
                  <a:cubicBezTo>
                    <a:pt x="3384417" y="10752920"/>
                    <a:pt x="3390390" y="11102354"/>
                    <a:pt x="3390417" y="11104319"/>
                  </a:cubicBezTo>
                  <a:cubicBezTo>
                    <a:pt x="2899507" y="11106468"/>
                    <a:pt x="2972175" y="11135824"/>
                    <a:pt x="2968803" y="11024425"/>
                  </a:cubicBezTo>
                  <a:close/>
                  <a:moveTo>
                    <a:pt x="2971591" y="11130834"/>
                  </a:moveTo>
                  <a:cubicBezTo>
                    <a:pt x="3148732" y="11130914"/>
                    <a:pt x="3198062" y="11131206"/>
                    <a:pt x="3294863" y="11129905"/>
                  </a:cubicBezTo>
                  <a:cubicBezTo>
                    <a:pt x="3416091" y="11128260"/>
                    <a:pt x="3390470" y="11045978"/>
                    <a:pt x="3398674" y="11568603"/>
                  </a:cubicBezTo>
                  <a:cubicBezTo>
                    <a:pt x="3399550" y="11623917"/>
                    <a:pt x="3466695" y="11617229"/>
                    <a:pt x="2980989" y="11610089"/>
                  </a:cubicBezTo>
                  <a:cubicBezTo>
                    <a:pt x="2980512" y="11568443"/>
                    <a:pt x="2971644" y="11132932"/>
                    <a:pt x="2971591" y="11130834"/>
                  </a:cubicBezTo>
                  <a:close/>
                  <a:moveTo>
                    <a:pt x="2984945" y="12116761"/>
                  </a:moveTo>
                  <a:cubicBezTo>
                    <a:pt x="2977219" y="11740095"/>
                    <a:pt x="2982556" y="11802337"/>
                    <a:pt x="2981228" y="11634746"/>
                  </a:cubicBezTo>
                  <a:cubicBezTo>
                    <a:pt x="3103332" y="11636552"/>
                    <a:pt x="3118731" y="11635251"/>
                    <a:pt x="3294678" y="11636446"/>
                  </a:cubicBezTo>
                  <a:cubicBezTo>
                    <a:pt x="3443172" y="11637454"/>
                    <a:pt x="3387735" y="11554216"/>
                    <a:pt x="3407462" y="12113391"/>
                  </a:cubicBezTo>
                  <a:cubicBezTo>
                    <a:pt x="3407940" y="12127140"/>
                    <a:pt x="3421161" y="12113868"/>
                    <a:pt x="2984945" y="12116761"/>
                  </a:cubicBezTo>
                  <a:close/>
                  <a:moveTo>
                    <a:pt x="3410728" y="11024637"/>
                  </a:moveTo>
                  <a:cubicBezTo>
                    <a:pt x="3402497" y="10559080"/>
                    <a:pt x="3386939" y="10623976"/>
                    <a:pt x="3453951" y="10623976"/>
                  </a:cubicBezTo>
                  <a:cubicBezTo>
                    <a:pt x="3883291" y="10623976"/>
                    <a:pt x="3825677" y="10602901"/>
                    <a:pt x="3827562" y="10662808"/>
                  </a:cubicBezTo>
                  <a:cubicBezTo>
                    <a:pt x="3843068" y="11174948"/>
                    <a:pt x="3844767" y="11102646"/>
                    <a:pt x="3772418" y="11102646"/>
                  </a:cubicBezTo>
                  <a:cubicBezTo>
                    <a:pt x="3347193" y="11102620"/>
                    <a:pt x="3412692" y="11128817"/>
                    <a:pt x="3410728" y="11024637"/>
                  </a:cubicBezTo>
                  <a:close/>
                  <a:moveTo>
                    <a:pt x="3420418" y="11568177"/>
                  </a:moveTo>
                  <a:cubicBezTo>
                    <a:pt x="3412480" y="11061133"/>
                    <a:pt x="3395408" y="11128817"/>
                    <a:pt x="3453977" y="11128817"/>
                  </a:cubicBezTo>
                  <a:cubicBezTo>
                    <a:pt x="3904292" y="11128817"/>
                    <a:pt x="3834598" y="11102620"/>
                    <a:pt x="3836218" y="11206215"/>
                  </a:cubicBezTo>
                  <a:cubicBezTo>
                    <a:pt x="3843678" y="11683108"/>
                    <a:pt x="3861520" y="11609558"/>
                    <a:pt x="3772418" y="11609558"/>
                  </a:cubicBezTo>
                  <a:cubicBezTo>
                    <a:pt x="3365301" y="11609584"/>
                    <a:pt x="3421400" y="11631083"/>
                    <a:pt x="3420418" y="11568177"/>
                  </a:cubicBezTo>
                  <a:close/>
                  <a:moveTo>
                    <a:pt x="3429445" y="12119442"/>
                  </a:moveTo>
                  <a:cubicBezTo>
                    <a:pt x="3422330" y="11906438"/>
                    <a:pt x="3423498" y="11795808"/>
                    <a:pt x="3421400" y="11636923"/>
                  </a:cubicBezTo>
                  <a:cubicBezTo>
                    <a:pt x="3634571" y="11637136"/>
                    <a:pt x="3551336" y="11634534"/>
                    <a:pt x="3842536" y="11634163"/>
                  </a:cubicBezTo>
                  <a:lnTo>
                    <a:pt x="3850289" y="12119548"/>
                  </a:lnTo>
                  <a:cubicBezTo>
                    <a:pt x="3782560" y="12119920"/>
                    <a:pt x="3431543" y="12119469"/>
                    <a:pt x="3429445" y="12119442"/>
                  </a:cubicBezTo>
                  <a:close/>
                  <a:moveTo>
                    <a:pt x="3855758" y="11025911"/>
                  </a:moveTo>
                  <a:cubicBezTo>
                    <a:pt x="3851829" y="10551170"/>
                    <a:pt x="3820713" y="10621693"/>
                    <a:pt x="3931691" y="10621375"/>
                  </a:cubicBezTo>
                  <a:cubicBezTo>
                    <a:pt x="4325932" y="10620313"/>
                    <a:pt x="4268399" y="10609723"/>
                    <a:pt x="4269991" y="10662781"/>
                  </a:cubicBezTo>
                  <a:cubicBezTo>
                    <a:pt x="4285311" y="11168977"/>
                    <a:pt x="4275833" y="11105539"/>
                    <a:pt x="4250371" y="11105141"/>
                  </a:cubicBezTo>
                  <a:cubicBezTo>
                    <a:pt x="3788401" y="11097072"/>
                    <a:pt x="3856661" y="11131896"/>
                    <a:pt x="3855758" y="11025911"/>
                  </a:cubicBezTo>
                  <a:close/>
                  <a:moveTo>
                    <a:pt x="3863245" y="11568177"/>
                  </a:moveTo>
                  <a:cubicBezTo>
                    <a:pt x="3855068" y="11045739"/>
                    <a:pt x="3835819" y="11127225"/>
                    <a:pt x="3931612" y="11127862"/>
                  </a:cubicBezTo>
                  <a:cubicBezTo>
                    <a:pt x="4334269" y="11131126"/>
                    <a:pt x="4274611" y="11105433"/>
                    <a:pt x="4276204" y="11206295"/>
                  </a:cubicBezTo>
                  <a:cubicBezTo>
                    <a:pt x="4283399" y="11666093"/>
                    <a:pt x="4305382" y="11610089"/>
                    <a:pt x="4250371" y="11609637"/>
                  </a:cubicBezTo>
                  <a:cubicBezTo>
                    <a:pt x="3804596" y="11606028"/>
                    <a:pt x="3864201" y="11628191"/>
                    <a:pt x="3863245" y="11568177"/>
                  </a:cubicBezTo>
                  <a:close/>
                  <a:moveTo>
                    <a:pt x="4292506" y="12112408"/>
                  </a:moveTo>
                  <a:cubicBezTo>
                    <a:pt x="4292479" y="12127034"/>
                    <a:pt x="4332171" y="12115169"/>
                    <a:pt x="3931612" y="12118938"/>
                  </a:cubicBezTo>
                  <a:cubicBezTo>
                    <a:pt x="3847979" y="12119734"/>
                    <a:pt x="3873202" y="12192806"/>
                    <a:pt x="3864308" y="11634136"/>
                  </a:cubicBezTo>
                  <a:cubicBezTo>
                    <a:pt x="4042325" y="11633791"/>
                    <a:pt x="4038263" y="11632915"/>
                    <a:pt x="4286346" y="11634588"/>
                  </a:cubicBezTo>
                  <a:cubicBezTo>
                    <a:pt x="4291152" y="11931016"/>
                    <a:pt x="4292798" y="11968945"/>
                    <a:pt x="4292506" y="12112408"/>
                  </a:cubicBezTo>
                  <a:close/>
                  <a:moveTo>
                    <a:pt x="4409485" y="10622834"/>
                  </a:moveTo>
                  <a:cubicBezTo>
                    <a:pt x="4570564" y="10622834"/>
                    <a:pt x="4564935" y="10620658"/>
                    <a:pt x="4709155" y="10620446"/>
                  </a:cubicBezTo>
                  <a:cubicBezTo>
                    <a:pt x="4713456" y="10895693"/>
                    <a:pt x="4713429" y="10914697"/>
                    <a:pt x="4716987" y="11025805"/>
                  </a:cubicBezTo>
                  <a:cubicBezTo>
                    <a:pt x="4719961" y="11120642"/>
                    <a:pt x="4803221" y="11112360"/>
                    <a:pt x="4296887" y="11105858"/>
                  </a:cubicBezTo>
                  <a:cubicBezTo>
                    <a:pt x="4294391" y="10532775"/>
                    <a:pt x="4253026" y="10622834"/>
                    <a:pt x="4409485" y="10622834"/>
                  </a:cubicBezTo>
                  <a:close/>
                  <a:moveTo>
                    <a:pt x="4307002" y="11568125"/>
                  </a:moveTo>
                  <a:cubicBezTo>
                    <a:pt x="4298931" y="11050808"/>
                    <a:pt x="4259212" y="11131126"/>
                    <a:pt x="4409485" y="11131126"/>
                  </a:cubicBezTo>
                  <a:cubicBezTo>
                    <a:pt x="4566475" y="11131126"/>
                    <a:pt x="4566555" y="11129481"/>
                    <a:pt x="4719854" y="11129427"/>
                  </a:cubicBezTo>
                  <a:cubicBezTo>
                    <a:pt x="4722005" y="11225087"/>
                    <a:pt x="4723067" y="11338796"/>
                    <a:pt x="4727262" y="11610673"/>
                  </a:cubicBezTo>
                  <a:cubicBezTo>
                    <a:pt x="4240892" y="11610646"/>
                    <a:pt x="4307878" y="11624740"/>
                    <a:pt x="4307002" y="11568125"/>
                  </a:cubicBezTo>
                  <a:close/>
                  <a:moveTo>
                    <a:pt x="4728005" y="12116337"/>
                  </a:moveTo>
                  <a:cubicBezTo>
                    <a:pt x="4524500" y="12116337"/>
                    <a:pt x="4314250" y="12129342"/>
                    <a:pt x="4314277" y="12112488"/>
                  </a:cubicBezTo>
                  <a:cubicBezTo>
                    <a:pt x="4315445" y="11550713"/>
                    <a:pt x="4266248" y="11634985"/>
                    <a:pt x="4409485" y="11634985"/>
                  </a:cubicBezTo>
                  <a:cubicBezTo>
                    <a:pt x="4547386" y="11634985"/>
                    <a:pt x="4577467" y="11635304"/>
                    <a:pt x="4727660" y="11635304"/>
                  </a:cubicBezTo>
                  <a:cubicBezTo>
                    <a:pt x="4735466" y="12157026"/>
                    <a:pt x="4736421" y="12116337"/>
                    <a:pt x="4728005" y="12116337"/>
                  </a:cubicBezTo>
                  <a:close/>
                  <a:moveTo>
                    <a:pt x="4730899" y="10620419"/>
                  </a:moveTo>
                  <a:cubicBezTo>
                    <a:pt x="4887305" y="10620472"/>
                    <a:pt x="4887836" y="10623843"/>
                    <a:pt x="5046526" y="10623843"/>
                  </a:cubicBezTo>
                  <a:cubicBezTo>
                    <a:pt x="5192710" y="10623843"/>
                    <a:pt x="5141813" y="10554567"/>
                    <a:pt x="5160266" y="11025300"/>
                  </a:cubicBezTo>
                  <a:cubicBezTo>
                    <a:pt x="5164115" y="11123403"/>
                    <a:pt x="5243155" y="11104265"/>
                    <a:pt x="4741095" y="11104743"/>
                  </a:cubicBezTo>
                  <a:cubicBezTo>
                    <a:pt x="4736368" y="10915919"/>
                    <a:pt x="4738439" y="11103257"/>
                    <a:pt x="4730899" y="10620419"/>
                  </a:cubicBezTo>
                  <a:close/>
                  <a:moveTo>
                    <a:pt x="4748369" y="11568177"/>
                  </a:moveTo>
                  <a:cubicBezTo>
                    <a:pt x="4745581" y="11389519"/>
                    <a:pt x="4745900" y="11386520"/>
                    <a:pt x="4743086" y="11205818"/>
                  </a:cubicBezTo>
                  <a:cubicBezTo>
                    <a:pt x="4741599" y="11111724"/>
                    <a:pt x="4658285" y="11124544"/>
                    <a:pt x="5163637" y="11127225"/>
                  </a:cubicBezTo>
                  <a:cubicBezTo>
                    <a:pt x="5166240" y="11231457"/>
                    <a:pt x="5166558" y="11331709"/>
                    <a:pt x="5170620" y="11611070"/>
                  </a:cubicBezTo>
                  <a:cubicBezTo>
                    <a:pt x="4678118" y="11619750"/>
                    <a:pt x="4749166" y="11617653"/>
                    <a:pt x="4748369" y="11568177"/>
                  </a:cubicBezTo>
                  <a:close/>
                  <a:moveTo>
                    <a:pt x="4755352" y="12116337"/>
                  </a:moveTo>
                  <a:cubicBezTo>
                    <a:pt x="4755352" y="12029383"/>
                    <a:pt x="4750732" y="11722629"/>
                    <a:pt x="4749404" y="11635304"/>
                  </a:cubicBezTo>
                  <a:cubicBezTo>
                    <a:pt x="4878066" y="11635411"/>
                    <a:pt x="5034286" y="11638091"/>
                    <a:pt x="5170939" y="11635729"/>
                  </a:cubicBezTo>
                  <a:cubicBezTo>
                    <a:pt x="5173169" y="11797639"/>
                    <a:pt x="5172664" y="11865456"/>
                    <a:pt x="5177789" y="12112727"/>
                  </a:cubicBezTo>
                  <a:cubicBezTo>
                    <a:pt x="5178028" y="12122760"/>
                    <a:pt x="5211667" y="12117000"/>
                    <a:pt x="4755352" y="12116337"/>
                  </a:cubicBezTo>
                  <a:close/>
                  <a:moveTo>
                    <a:pt x="5181957" y="11024239"/>
                  </a:moveTo>
                  <a:cubicBezTo>
                    <a:pt x="5163744" y="10560645"/>
                    <a:pt x="5172797" y="10623525"/>
                    <a:pt x="5205719" y="10623260"/>
                  </a:cubicBezTo>
                  <a:cubicBezTo>
                    <a:pt x="5659379" y="10620207"/>
                    <a:pt x="5598101" y="10606803"/>
                    <a:pt x="5598500" y="10662409"/>
                  </a:cubicBezTo>
                  <a:cubicBezTo>
                    <a:pt x="5599402" y="10787027"/>
                    <a:pt x="5600172" y="10817711"/>
                    <a:pt x="5604766" y="11106389"/>
                  </a:cubicBezTo>
                  <a:cubicBezTo>
                    <a:pt x="5111971" y="11101452"/>
                    <a:pt x="5186072" y="11129030"/>
                    <a:pt x="5181957" y="11024239"/>
                  </a:cubicBezTo>
                  <a:close/>
                  <a:moveTo>
                    <a:pt x="5191701" y="11568125"/>
                  </a:moveTo>
                  <a:cubicBezTo>
                    <a:pt x="5183948" y="11072972"/>
                    <a:pt x="5178718" y="11127304"/>
                    <a:pt x="5205586" y="11127490"/>
                  </a:cubicBezTo>
                  <a:cubicBezTo>
                    <a:pt x="5680805" y="11130675"/>
                    <a:pt x="5604819" y="11110184"/>
                    <a:pt x="5606359" y="11206242"/>
                  </a:cubicBezTo>
                  <a:cubicBezTo>
                    <a:pt x="5609173" y="11385830"/>
                    <a:pt x="5607075" y="11382406"/>
                    <a:pt x="5609996" y="11568603"/>
                  </a:cubicBezTo>
                  <a:cubicBezTo>
                    <a:pt x="5610845" y="11622272"/>
                    <a:pt x="5655901" y="11608841"/>
                    <a:pt x="5364780" y="11608788"/>
                  </a:cubicBezTo>
                  <a:cubicBezTo>
                    <a:pt x="5159442" y="11608788"/>
                    <a:pt x="5192604" y="11625377"/>
                    <a:pt x="5191701" y="11568125"/>
                  </a:cubicBezTo>
                  <a:close/>
                  <a:moveTo>
                    <a:pt x="5199586" y="12112143"/>
                  </a:moveTo>
                  <a:cubicBezTo>
                    <a:pt x="5188462" y="11577468"/>
                    <a:pt x="5190426" y="11635384"/>
                    <a:pt x="5205825" y="11635091"/>
                  </a:cubicBezTo>
                  <a:cubicBezTo>
                    <a:pt x="5316114" y="11632862"/>
                    <a:pt x="5335416" y="11633420"/>
                    <a:pt x="5611031" y="11633473"/>
                  </a:cubicBezTo>
                  <a:cubicBezTo>
                    <a:pt x="5611084" y="11636472"/>
                    <a:pt x="5616899" y="11989383"/>
                    <a:pt x="5619660" y="12117106"/>
                  </a:cubicBezTo>
                  <a:cubicBezTo>
                    <a:pt x="5216498" y="12118699"/>
                    <a:pt x="5199878" y="12124989"/>
                    <a:pt x="5199586" y="12112143"/>
                  </a:cubicBezTo>
                  <a:close/>
                  <a:moveTo>
                    <a:pt x="5618173" y="10480858"/>
                  </a:moveTo>
                  <a:cubicBezTo>
                    <a:pt x="5611297" y="10040914"/>
                    <a:pt x="5581800" y="10114092"/>
                    <a:pt x="5683194" y="10114092"/>
                  </a:cubicBezTo>
                  <a:cubicBezTo>
                    <a:pt x="5685185" y="10114092"/>
                    <a:pt x="6031211" y="10114251"/>
                    <a:pt x="6031291" y="10118922"/>
                  </a:cubicBezTo>
                  <a:cubicBezTo>
                    <a:pt x="6039867" y="10666126"/>
                    <a:pt x="6058133" y="10594169"/>
                    <a:pt x="6001768" y="10594169"/>
                  </a:cubicBezTo>
                  <a:cubicBezTo>
                    <a:pt x="5541391" y="10594169"/>
                    <a:pt x="5620563" y="10633266"/>
                    <a:pt x="5618173" y="10480858"/>
                  </a:cubicBezTo>
                  <a:close/>
                  <a:moveTo>
                    <a:pt x="5619926" y="10621481"/>
                  </a:moveTo>
                  <a:cubicBezTo>
                    <a:pt x="5916489" y="10620605"/>
                    <a:pt x="5863681" y="10618348"/>
                    <a:pt x="6040557" y="10618880"/>
                  </a:cubicBezTo>
                  <a:cubicBezTo>
                    <a:pt x="6041247" y="10696703"/>
                    <a:pt x="6041593" y="10692403"/>
                    <a:pt x="6044646" y="11105061"/>
                  </a:cubicBezTo>
                  <a:cubicBezTo>
                    <a:pt x="5840556" y="11105009"/>
                    <a:pt x="5767278" y="11107556"/>
                    <a:pt x="5626510" y="11106574"/>
                  </a:cubicBezTo>
                  <a:cubicBezTo>
                    <a:pt x="5619766" y="10682077"/>
                    <a:pt x="5621359" y="10788726"/>
                    <a:pt x="5619926" y="10621481"/>
                  </a:cubicBezTo>
                  <a:close/>
                  <a:moveTo>
                    <a:pt x="5631740" y="11568177"/>
                  </a:moveTo>
                  <a:cubicBezTo>
                    <a:pt x="5623776" y="11059700"/>
                    <a:pt x="5613952" y="11131392"/>
                    <a:pt x="5683194" y="11131392"/>
                  </a:cubicBezTo>
                  <a:cubicBezTo>
                    <a:pt x="6110782" y="11131392"/>
                    <a:pt x="6044327" y="11106415"/>
                    <a:pt x="6045867" y="11206295"/>
                  </a:cubicBezTo>
                  <a:cubicBezTo>
                    <a:pt x="6053195" y="11674932"/>
                    <a:pt x="6078364" y="11611203"/>
                    <a:pt x="6001741" y="11611203"/>
                  </a:cubicBezTo>
                  <a:cubicBezTo>
                    <a:pt x="5572879" y="11611203"/>
                    <a:pt x="5632563" y="11618264"/>
                    <a:pt x="5631740" y="11568177"/>
                  </a:cubicBezTo>
                  <a:close/>
                  <a:moveTo>
                    <a:pt x="6001741" y="12119654"/>
                  </a:moveTo>
                  <a:cubicBezTo>
                    <a:pt x="5599562" y="12119654"/>
                    <a:pt x="5641457" y="12117451"/>
                    <a:pt x="5641325" y="12110815"/>
                  </a:cubicBezTo>
                  <a:cubicBezTo>
                    <a:pt x="5628501" y="11557163"/>
                    <a:pt x="5617483" y="11633473"/>
                    <a:pt x="5683194" y="11633473"/>
                  </a:cubicBezTo>
                  <a:cubicBezTo>
                    <a:pt x="5842255" y="11633473"/>
                    <a:pt x="5842335" y="11635835"/>
                    <a:pt x="6001741" y="11635835"/>
                  </a:cubicBezTo>
                  <a:cubicBezTo>
                    <a:pt x="6069258" y="11635835"/>
                    <a:pt x="6055850" y="11613380"/>
                    <a:pt x="6056540" y="11749783"/>
                  </a:cubicBezTo>
                  <a:cubicBezTo>
                    <a:pt x="6058372" y="12191001"/>
                    <a:pt x="6089887" y="12119654"/>
                    <a:pt x="6001741" y="12119654"/>
                  </a:cubicBezTo>
                  <a:close/>
                  <a:moveTo>
                    <a:pt x="6060576" y="10480858"/>
                  </a:moveTo>
                  <a:cubicBezTo>
                    <a:pt x="6057735" y="10299492"/>
                    <a:pt x="6055850" y="10299200"/>
                    <a:pt x="6053009" y="10118497"/>
                  </a:cubicBezTo>
                  <a:cubicBezTo>
                    <a:pt x="6052956" y="10115976"/>
                    <a:pt x="6250249" y="10111092"/>
                    <a:pt x="6471808" y="10114065"/>
                  </a:cubicBezTo>
                  <a:cubicBezTo>
                    <a:pt x="6471835" y="10116241"/>
                    <a:pt x="6478553" y="10532722"/>
                    <a:pt x="6479880" y="10596265"/>
                  </a:cubicBezTo>
                  <a:cubicBezTo>
                    <a:pt x="5975509" y="10596451"/>
                    <a:pt x="6062885" y="10624454"/>
                    <a:pt x="6060576" y="10480858"/>
                  </a:cubicBezTo>
                  <a:close/>
                  <a:moveTo>
                    <a:pt x="6160882" y="10619888"/>
                  </a:moveTo>
                  <a:cubicBezTo>
                    <a:pt x="6254576" y="10621136"/>
                    <a:pt x="6277064" y="10620976"/>
                    <a:pt x="6480410" y="10620897"/>
                  </a:cubicBezTo>
                  <a:cubicBezTo>
                    <a:pt x="6492411" y="11156820"/>
                    <a:pt x="6491853" y="11104345"/>
                    <a:pt x="6479481" y="11104451"/>
                  </a:cubicBezTo>
                  <a:cubicBezTo>
                    <a:pt x="6360113" y="11105406"/>
                    <a:pt x="6353050" y="11105167"/>
                    <a:pt x="6066417" y="11105061"/>
                  </a:cubicBezTo>
                  <a:cubicBezTo>
                    <a:pt x="6062434" y="10534766"/>
                    <a:pt x="6032247" y="10618136"/>
                    <a:pt x="6160882" y="10619888"/>
                  </a:cubicBezTo>
                  <a:close/>
                  <a:moveTo>
                    <a:pt x="6076452" y="11568125"/>
                  </a:moveTo>
                  <a:cubicBezTo>
                    <a:pt x="6073585" y="11384449"/>
                    <a:pt x="6070426" y="11385538"/>
                    <a:pt x="6067612" y="11205870"/>
                  </a:cubicBezTo>
                  <a:cubicBezTo>
                    <a:pt x="6065912" y="11097232"/>
                    <a:pt x="5996643" y="11132905"/>
                    <a:pt x="6489225" y="11129082"/>
                  </a:cubicBezTo>
                  <a:cubicBezTo>
                    <a:pt x="6493367" y="11403693"/>
                    <a:pt x="6492279" y="11448178"/>
                    <a:pt x="6495385" y="11613645"/>
                  </a:cubicBezTo>
                  <a:cubicBezTo>
                    <a:pt x="6009361" y="11613858"/>
                    <a:pt x="6077329" y="11625085"/>
                    <a:pt x="6076452" y="11568125"/>
                  </a:cubicBezTo>
                  <a:close/>
                  <a:moveTo>
                    <a:pt x="6479641" y="12118964"/>
                  </a:moveTo>
                  <a:cubicBezTo>
                    <a:pt x="6047885" y="12116629"/>
                    <a:pt x="6083940" y="12125202"/>
                    <a:pt x="6083648" y="12112222"/>
                  </a:cubicBezTo>
                  <a:cubicBezTo>
                    <a:pt x="6070611" y="11542882"/>
                    <a:pt x="6057841" y="11635490"/>
                    <a:pt x="6160908" y="11637136"/>
                  </a:cubicBezTo>
                  <a:cubicBezTo>
                    <a:pt x="6252744" y="11638622"/>
                    <a:pt x="6277701" y="11638383"/>
                    <a:pt x="6495916" y="11638277"/>
                  </a:cubicBezTo>
                  <a:cubicBezTo>
                    <a:pt x="6507332" y="12175102"/>
                    <a:pt x="6518058" y="12119150"/>
                    <a:pt x="6479641" y="12118964"/>
                  </a:cubicBezTo>
                  <a:close/>
                  <a:moveTo>
                    <a:pt x="6502182" y="10620870"/>
                  </a:moveTo>
                  <a:cubicBezTo>
                    <a:pt x="6987143" y="10620658"/>
                    <a:pt x="6923026" y="10603910"/>
                    <a:pt x="6924432" y="10662675"/>
                  </a:cubicBezTo>
                  <a:cubicBezTo>
                    <a:pt x="6928017" y="10818534"/>
                    <a:pt x="6927592" y="10839237"/>
                    <a:pt x="6931097" y="11022408"/>
                  </a:cubicBezTo>
                  <a:cubicBezTo>
                    <a:pt x="6933221" y="11131843"/>
                    <a:pt x="7007136" y="11100629"/>
                    <a:pt x="6510598" y="11104186"/>
                  </a:cubicBezTo>
                  <a:cubicBezTo>
                    <a:pt x="6504731" y="10715575"/>
                    <a:pt x="6506137" y="10799635"/>
                    <a:pt x="6502182" y="10620870"/>
                  </a:cubicBezTo>
                  <a:close/>
                  <a:moveTo>
                    <a:pt x="6512138" y="11205870"/>
                  </a:moveTo>
                  <a:cubicBezTo>
                    <a:pt x="6510598" y="11104583"/>
                    <a:pt x="6435222" y="11128074"/>
                    <a:pt x="6933035" y="11127782"/>
                  </a:cubicBezTo>
                  <a:cubicBezTo>
                    <a:pt x="6933433" y="11150529"/>
                    <a:pt x="6939991" y="11553234"/>
                    <a:pt x="6940230" y="11568576"/>
                  </a:cubicBezTo>
                  <a:cubicBezTo>
                    <a:pt x="6941026" y="11618954"/>
                    <a:pt x="7009977" y="11613380"/>
                    <a:pt x="6517156" y="11613645"/>
                  </a:cubicBezTo>
                  <a:cubicBezTo>
                    <a:pt x="6514182" y="11460946"/>
                    <a:pt x="6514740" y="11372664"/>
                    <a:pt x="6512138" y="11205870"/>
                  </a:cubicBezTo>
                  <a:close/>
                  <a:moveTo>
                    <a:pt x="6527484" y="12119203"/>
                  </a:moveTo>
                  <a:cubicBezTo>
                    <a:pt x="6523741" y="11751800"/>
                    <a:pt x="6521324" y="11807726"/>
                    <a:pt x="6517634" y="11638250"/>
                  </a:cubicBezTo>
                  <a:cubicBezTo>
                    <a:pt x="6782178" y="11638118"/>
                    <a:pt x="6832384" y="11633658"/>
                    <a:pt x="6941159" y="11633393"/>
                  </a:cubicBezTo>
                  <a:cubicBezTo>
                    <a:pt x="6943336" y="11800983"/>
                    <a:pt x="6939061" y="11510209"/>
                    <a:pt x="6947079" y="12115726"/>
                  </a:cubicBezTo>
                  <a:cubicBezTo>
                    <a:pt x="6947079" y="12117637"/>
                    <a:pt x="6640136" y="12119734"/>
                    <a:pt x="6527484" y="12119203"/>
                  </a:cubicBezTo>
                  <a:close/>
                  <a:moveTo>
                    <a:pt x="6957461" y="10620685"/>
                  </a:moveTo>
                  <a:cubicBezTo>
                    <a:pt x="7427210" y="10620685"/>
                    <a:pt x="7364923" y="10599849"/>
                    <a:pt x="7365693" y="10662463"/>
                  </a:cubicBezTo>
                  <a:cubicBezTo>
                    <a:pt x="7372224" y="11185115"/>
                    <a:pt x="7406235" y="11105300"/>
                    <a:pt x="7275981" y="11105300"/>
                  </a:cubicBezTo>
                  <a:cubicBezTo>
                    <a:pt x="7122496" y="11105300"/>
                    <a:pt x="7117239" y="11103097"/>
                    <a:pt x="6957461" y="11103097"/>
                  </a:cubicBezTo>
                  <a:cubicBezTo>
                    <a:pt x="6953717" y="11103097"/>
                    <a:pt x="6937416" y="10620711"/>
                    <a:pt x="6957461" y="10620685"/>
                  </a:cubicBezTo>
                  <a:close/>
                  <a:moveTo>
                    <a:pt x="6961947" y="11568125"/>
                  </a:moveTo>
                  <a:cubicBezTo>
                    <a:pt x="6952920" y="11014604"/>
                    <a:pt x="6955363" y="11161013"/>
                    <a:pt x="6954779" y="11127756"/>
                  </a:cubicBezTo>
                  <a:cubicBezTo>
                    <a:pt x="7131311" y="11127756"/>
                    <a:pt x="7110043" y="11130595"/>
                    <a:pt x="7375012" y="11129826"/>
                  </a:cubicBezTo>
                  <a:cubicBezTo>
                    <a:pt x="7375066" y="11131896"/>
                    <a:pt x="7383057" y="11564674"/>
                    <a:pt x="7383721" y="11613167"/>
                  </a:cubicBezTo>
                  <a:cubicBezTo>
                    <a:pt x="7255405" y="11614893"/>
                    <a:pt x="7175064" y="11613141"/>
                    <a:pt x="7116973" y="11611230"/>
                  </a:cubicBezTo>
                  <a:cubicBezTo>
                    <a:pt x="6934495" y="11605523"/>
                    <a:pt x="6962824" y="11624448"/>
                    <a:pt x="6961947" y="11568125"/>
                  </a:cubicBezTo>
                  <a:close/>
                  <a:moveTo>
                    <a:pt x="6968877" y="12116655"/>
                  </a:moveTo>
                  <a:cubicBezTo>
                    <a:pt x="6962983" y="11711906"/>
                    <a:pt x="6964550" y="11757533"/>
                    <a:pt x="6962903" y="11633393"/>
                  </a:cubicBezTo>
                  <a:cubicBezTo>
                    <a:pt x="7116362" y="11633526"/>
                    <a:pt x="7117345" y="11638463"/>
                    <a:pt x="7275981" y="11638463"/>
                  </a:cubicBezTo>
                  <a:cubicBezTo>
                    <a:pt x="7419776" y="11638463"/>
                    <a:pt x="7381199" y="11546731"/>
                    <a:pt x="7389828" y="12117744"/>
                  </a:cubicBezTo>
                  <a:cubicBezTo>
                    <a:pt x="7096822" y="12117823"/>
                    <a:pt x="7125761" y="12116708"/>
                    <a:pt x="6968877" y="12116655"/>
                  </a:cubicBezTo>
                  <a:close/>
                  <a:moveTo>
                    <a:pt x="7394102" y="11024425"/>
                  </a:moveTo>
                  <a:cubicBezTo>
                    <a:pt x="7380323" y="10553850"/>
                    <a:pt x="7375092" y="10619198"/>
                    <a:pt x="7435175" y="10619994"/>
                  </a:cubicBezTo>
                  <a:cubicBezTo>
                    <a:pt x="7556429" y="10621799"/>
                    <a:pt x="7593705" y="10620578"/>
                    <a:pt x="7754146" y="10621666"/>
                  </a:cubicBezTo>
                  <a:cubicBezTo>
                    <a:pt x="7831459" y="10622198"/>
                    <a:pt x="7810140" y="10547241"/>
                    <a:pt x="7815689" y="11105354"/>
                  </a:cubicBezTo>
                  <a:cubicBezTo>
                    <a:pt x="7324620" y="11103469"/>
                    <a:pt x="7397262" y="11133277"/>
                    <a:pt x="7394102" y="11024425"/>
                  </a:cubicBezTo>
                  <a:close/>
                  <a:moveTo>
                    <a:pt x="7404828" y="11568125"/>
                  </a:moveTo>
                  <a:cubicBezTo>
                    <a:pt x="7396917" y="11062991"/>
                    <a:pt x="7380774" y="11129879"/>
                    <a:pt x="7435361" y="11129587"/>
                  </a:cubicBezTo>
                  <a:cubicBezTo>
                    <a:pt x="7888144" y="11127782"/>
                    <a:pt x="7815530" y="11111379"/>
                    <a:pt x="7817043" y="11206295"/>
                  </a:cubicBezTo>
                  <a:cubicBezTo>
                    <a:pt x="7824478" y="11680533"/>
                    <a:pt x="7847841" y="11610168"/>
                    <a:pt x="7754146" y="11610540"/>
                  </a:cubicBezTo>
                  <a:cubicBezTo>
                    <a:pt x="7344029" y="11611654"/>
                    <a:pt x="7405731" y="11626651"/>
                    <a:pt x="7404828" y="11568125"/>
                  </a:cubicBezTo>
                  <a:close/>
                  <a:moveTo>
                    <a:pt x="7831540" y="12112408"/>
                  </a:moveTo>
                  <a:cubicBezTo>
                    <a:pt x="7831540" y="12118486"/>
                    <a:pt x="7867223" y="12117557"/>
                    <a:pt x="7411572" y="12117717"/>
                  </a:cubicBezTo>
                  <a:cubicBezTo>
                    <a:pt x="7403394" y="11576751"/>
                    <a:pt x="7395297" y="11637693"/>
                    <a:pt x="7435494" y="11636950"/>
                  </a:cubicBezTo>
                  <a:cubicBezTo>
                    <a:pt x="7555765" y="11634694"/>
                    <a:pt x="7584067" y="11635862"/>
                    <a:pt x="7754226" y="11635172"/>
                  </a:cubicBezTo>
                  <a:cubicBezTo>
                    <a:pt x="7840407" y="11634959"/>
                    <a:pt x="7833291" y="11557163"/>
                    <a:pt x="7831540" y="12112408"/>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sp>
          <p:nvSpPr>
            <p:cNvPr id="1220" name="Google Shape;1220;p15">
              <a:extLst>
                <a:ext uri="{FF2B5EF4-FFF2-40B4-BE49-F238E27FC236}">
                  <a16:creationId xmlns:a16="http://schemas.microsoft.com/office/drawing/2014/main" id="{383C00EB-4CD0-EC52-21F5-FE7F804E5C77}"/>
                </a:ext>
              </a:extLst>
            </p:cNvPr>
            <p:cNvSpPr/>
            <p:nvPr/>
          </p:nvSpPr>
          <p:spPr>
            <a:xfrm>
              <a:off x="1460200" y="443269"/>
              <a:ext cx="8733214" cy="13271323"/>
            </a:xfrm>
            <a:custGeom>
              <a:avLst/>
              <a:gdLst/>
              <a:ahLst/>
              <a:cxnLst/>
              <a:rect l="l" t="t" r="r" b="b"/>
              <a:pathLst>
                <a:path w="8733214" h="13271323" extrusionOk="0">
                  <a:moveTo>
                    <a:pt x="8729291" y="13173593"/>
                  </a:moveTo>
                  <a:cubicBezTo>
                    <a:pt x="8732158" y="13222246"/>
                    <a:pt x="9157330" y="13201516"/>
                    <a:pt x="248003" y="13271324"/>
                  </a:cubicBezTo>
                  <a:cubicBezTo>
                    <a:pt x="88757" y="13271324"/>
                    <a:pt x="57507" y="1976761"/>
                    <a:pt x="0" y="251090"/>
                  </a:cubicBezTo>
                  <a:cubicBezTo>
                    <a:pt x="0" y="127136"/>
                    <a:pt x="1396848" y="169153"/>
                    <a:pt x="1859827" y="146379"/>
                  </a:cubicBezTo>
                  <a:cubicBezTo>
                    <a:pt x="4990495" y="-7568"/>
                    <a:pt x="6566609" y="-66068"/>
                    <a:pt x="8499261" y="99850"/>
                  </a:cubicBezTo>
                  <a:cubicBezTo>
                    <a:pt x="8635941" y="111582"/>
                    <a:pt x="8362371" y="5023990"/>
                    <a:pt x="8729291" y="13173593"/>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sp>
          <p:nvSpPr>
            <p:cNvPr id="1221" name="Google Shape;1221;p15">
              <a:extLst>
                <a:ext uri="{FF2B5EF4-FFF2-40B4-BE49-F238E27FC236}">
                  <a16:creationId xmlns:a16="http://schemas.microsoft.com/office/drawing/2014/main" id="{1A468889-440A-C4F0-1FA3-DC697E001EDD}"/>
                </a:ext>
              </a:extLst>
            </p:cNvPr>
            <p:cNvSpPr>
              <a:spLocks noGrp="1" noRot="1" noMove="1" noResize="1" noEditPoints="1" noAdjustHandles="1" noChangeArrowheads="1" noChangeShapeType="1"/>
            </p:cNvSpPr>
            <p:nvPr/>
          </p:nvSpPr>
          <p:spPr>
            <a:xfrm>
              <a:off x="1795549" y="964119"/>
              <a:ext cx="7983633" cy="12451881"/>
            </a:xfrm>
            <a:custGeom>
              <a:avLst/>
              <a:gdLst/>
              <a:ahLst/>
              <a:cxnLst/>
              <a:rect l="l" t="t" r="r" b="b"/>
              <a:pathLst>
                <a:path w="7983634" h="12451881" extrusionOk="0">
                  <a:moveTo>
                    <a:pt x="0" y="175453"/>
                  </a:moveTo>
                  <a:cubicBezTo>
                    <a:pt x="312414" y="148140"/>
                    <a:pt x="633403" y="152865"/>
                    <a:pt x="992784" y="153528"/>
                  </a:cubicBezTo>
                  <a:cubicBezTo>
                    <a:pt x="2223801" y="153528"/>
                    <a:pt x="5100093" y="-129045"/>
                    <a:pt x="7807476" y="72520"/>
                  </a:cubicBezTo>
                  <a:cubicBezTo>
                    <a:pt x="7886435" y="5574999"/>
                    <a:pt x="7658238" y="5251523"/>
                    <a:pt x="7983635" y="12391046"/>
                  </a:cubicBezTo>
                  <a:cubicBezTo>
                    <a:pt x="4366464" y="12420269"/>
                    <a:pt x="4625380" y="12416606"/>
                    <a:pt x="196974" y="12451881"/>
                  </a:cubicBezTo>
                  <a:cubicBezTo>
                    <a:pt x="19488" y="7103750"/>
                    <a:pt x="56976" y="2417935"/>
                    <a:pt x="0" y="175453"/>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grpSp>
      <p:sp>
        <p:nvSpPr>
          <p:cNvPr id="4" name="Hình chữ nhật: Góc Tròn 5">
            <a:extLst>
              <a:ext uri="{FF2B5EF4-FFF2-40B4-BE49-F238E27FC236}">
                <a16:creationId xmlns:a16="http://schemas.microsoft.com/office/drawing/2014/main" id="{58F62CC5-FA8A-A404-9C85-E8730B656B19}"/>
              </a:ext>
            </a:extLst>
          </p:cNvPr>
          <p:cNvSpPr/>
          <p:nvPr/>
        </p:nvSpPr>
        <p:spPr>
          <a:xfrm>
            <a:off x="2122295" y="818524"/>
            <a:ext cx="8425963" cy="603947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1219170">
              <a:lnSpc>
                <a:spcPct val="150000"/>
              </a:lnSpc>
              <a:buClr>
                <a:srgbClr val="000000"/>
              </a:buClr>
            </a:pPr>
            <a:r>
              <a:rPr lang="vi-VN" sz="2933" kern="0">
                <a:solidFill>
                  <a:srgbClr val="1D3557">
                    <a:lumMod val="50000"/>
                  </a:srgbClr>
                </a:solidFill>
                <a:latin typeface="Sitka Text" pitchFamily="2" charset="0"/>
                <a:sym typeface="Arial"/>
              </a:rPr>
              <a:t>Một khu đất hình thoi có độ dài đường chéo thứ nhất là 40 m, độ dài đường chéo thứ hai là 25m.</a:t>
            </a:r>
          </a:p>
          <a:p>
            <a:pPr algn="just" defTabSz="1219170">
              <a:lnSpc>
                <a:spcPct val="150000"/>
              </a:lnSpc>
              <a:buClr>
                <a:srgbClr val="000000"/>
              </a:buClr>
            </a:pPr>
            <a:r>
              <a:rPr lang="vi-VN" sz="2933" kern="0">
                <a:solidFill>
                  <a:srgbClr val="1D3557">
                    <a:lumMod val="50000"/>
                  </a:srgbClr>
                </a:solidFill>
                <a:latin typeface="Sitka Text" pitchFamily="2" charset="0"/>
                <a:sym typeface="Arial"/>
              </a:rPr>
              <a:t>a) Tính diện tích khu đất.</a:t>
            </a:r>
          </a:p>
          <a:p>
            <a:pPr algn="just" defTabSz="1219170">
              <a:lnSpc>
                <a:spcPct val="150000"/>
              </a:lnSpc>
              <a:buClr>
                <a:srgbClr val="000000"/>
              </a:buClr>
            </a:pPr>
            <a:r>
              <a:rPr lang="vi-VN" sz="2933" kern="0">
                <a:solidFill>
                  <a:srgbClr val="1D3557">
                    <a:lumMod val="50000"/>
                  </a:srgbClr>
                </a:solidFill>
                <a:latin typeface="Sitka Text" pitchFamily="2" charset="0"/>
                <a:sym typeface="Arial"/>
              </a:rPr>
              <a:t>b) Người nông dân trồng khoai trên khu đất này và cứ một mét vuông đất thu hoạch được 45 kg khoai. Hỏi người nông dân thu hoạch được bao nhiêu ki – lô – gam khoai?</a:t>
            </a:r>
          </a:p>
        </p:txBody>
      </p:sp>
      <p:grpSp>
        <p:nvGrpSpPr>
          <p:cNvPr id="1226" name="Google Shape;1226;p15">
            <a:extLst>
              <a:ext uri="{FF2B5EF4-FFF2-40B4-BE49-F238E27FC236}">
                <a16:creationId xmlns:a16="http://schemas.microsoft.com/office/drawing/2014/main" id="{589E35C3-9C07-272C-59FB-FED788B0DA1F}"/>
              </a:ext>
            </a:extLst>
          </p:cNvPr>
          <p:cNvGrpSpPr/>
          <p:nvPr/>
        </p:nvGrpSpPr>
        <p:grpSpPr>
          <a:xfrm>
            <a:off x="10048786" y="5234491"/>
            <a:ext cx="2018247" cy="2025847"/>
            <a:chOff x="739440" y="-134204"/>
            <a:chExt cx="3027369" cy="3038769"/>
          </a:xfrm>
        </p:grpSpPr>
        <p:sp>
          <p:nvSpPr>
            <p:cNvPr id="1227" name="Google Shape;1227;p15">
              <a:extLst>
                <a:ext uri="{FF2B5EF4-FFF2-40B4-BE49-F238E27FC236}">
                  <a16:creationId xmlns:a16="http://schemas.microsoft.com/office/drawing/2014/main" id="{BDC780EA-9888-8948-28F2-7A980D727E76}"/>
                </a:ext>
              </a:extLst>
            </p:cNvPr>
            <p:cNvSpPr/>
            <p:nvPr/>
          </p:nvSpPr>
          <p:spPr>
            <a:xfrm>
              <a:off x="739444" y="-134204"/>
              <a:ext cx="3027365" cy="3038769"/>
            </a:xfrm>
            <a:custGeom>
              <a:avLst/>
              <a:gdLst/>
              <a:ahLst/>
              <a:cxnLst/>
              <a:rect l="l" t="t" r="r" b="b"/>
              <a:pathLst>
                <a:path w="3027365" h="3038769" extrusionOk="0">
                  <a:moveTo>
                    <a:pt x="3024239" y="1416925"/>
                  </a:moveTo>
                  <a:cubicBezTo>
                    <a:pt x="3023455" y="1404685"/>
                    <a:pt x="3022458" y="1392451"/>
                    <a:pt x="3021322" y="1380284"/>
                  </a:cubicBezTo>
                  <a:cubicBezTo>
                    <a:pt x="3020750" y="1374237"/>
                    <a:pt x="3020112" y="1368117"/>
                    <a:pt x="3019474" y="1361997"/>
                  </a:cubicBezTo>
                  <a:cubicBezTo>
                    <a:pt x="3008443" y="1257835"/>
                    <a:pt x="2985750" y="1155879"/>
                    <a:pt x="2952950" y="1057624"/>
                  </a:cubicBezTo>
                  <a:cubicBezTo>
                    <a:pt x="2952737" y="1057126"/>
                    <a:pt x="2952591" y="1056700"/>
                    <a:pt x="2952451" y="1056202"/>
                  </a:cubicBezTo>
                  <a:cubicBezTo>
                    <a:pt x="2946830" y="1039270"/>
                    <a:pt x="2940856" y="1022478"/>
                    <a:pt x="2934523" y="1005759"/>
                  </a:cubicBezTo>
                  <a:cubicBezTo>
                    <a:pt x="2927619" y="987472"/>
                    <a:pt x="2920435" y="969403"/>
                    <a:pt x="2912893" y="951402"/>
                  </a:cubicBezTo>
                  <a:cubicBezTo>
                    <a:pt x="2908627" y="941301"/>
                    <a:pt x="2904281" y="931267"/>
                    <a:pt x="2899802" y="921306"/>
                  </a:cubicBezTo>
                  <a:cubicBezTo>
                    <a:pt x="2899802" y="921233"/>
                    <a:pt x="2899729" y="921166"/>
                    <a:pt x="2899729" y="921093"/>
                  </a:cubicBezTo>
                  <a:cubicBezTo>
                    <a:pt x="2659097" y="382062"/>
                    <a:pt x="2107194" y="-14737"/>
                    <a:pt x="1494747" y="420"/>
                  </a:cubicBezTo>
                  <a:cubicBezTo>
                    <a:pt x="1398911" y="-364"/>
                    <a:pt x="1303713" y="8959"/>
                    <a:pt x="1210648" y="27526"/>
                  </a:cubicBezTo>
                  <a:cubicBezTo>
                    <a:pt x="1200687" y="29519"/>
                    <a:pt x="1190726" y="31579"/>
                    <a:pt x="1180838" y="33785"/>
                  </a:cubicBezTo>
                  <a:cubicBezTo>
                    <a:pt x="1155720" y="39334"/>
                    <a:pt x="1130747" y="45527"/>
                    <a:pt x="1105988" y="52425"/>
                  </a:cubicBezTo>
                  <a:cubicBezTo>
                    <a:pt x="1101436" y="53707"/>
                    <a:pt x="1096951" y="55057"/>
                    <a:pt x="1092399" y="56339"/>
                  </a:cubicBezTo>
                  <a:cubicBezTo>
                    <a:pt x="797269" y="141296"/>
                    <a:pt x="530036" y="318814"/>
                    <a:pt x="337294" y="558018"/>
                  </a:cubicBezTo>
                  <a:cubicBezTo>
                    <a:pt x="331673" y="564989"/>
                    <a:pt x="326124" y="571966"/>
                    <a:pt x="320715" y="579009"/>
                  </a:cubicBezTo>
                  <a:cubicBezTo>
                    <a:pt x="315665" y="585415"/>
                    <a:pt x="310754" y="591888"/>
                    <a:pt x="305916" y="598360"/>
                  </a:cubicBezTo>
                  <a:cubicBezTo>
                    <a:pt x="304209" y="600566"/>
                    <a:pt x="302574" y="602772"/>
                    <a:pt x="301006" y="604978"/>
                  </a:cubicBezTo>
                  <a:cubicBezTo>
                    <a:pt x="297450" y="609676"/>
                    <a:pt x="294035" y="614441"/>
                    <a:pt x="290619" y="619139"/>
                  </a:cubicBezTo>
                  <a:cubicBezTo>
                    <a:pt x="288839" y="621558"/>
                    <a:pt x="287064" y="623977"/>
                    <a:pt x="285423" y="626396"/>
                  </a:cubicBezTo>
                  <a:cubicBezTo>
                    <a:pt x="281795" y="631446"/>
                    <a:pt x="278166" y="636569"/>
                    <a:pt x="274611" y="641693"/>
                  </a:cubicBezTo>
                  <a:cubicBezTo>
                    <a:pt x="274186" y="642331"/>
                    <a:pt x="273687" y="642975"/>
                    <a:pt x="273262" y="643686"/>
                  </a:cubicBezTo>
                  <a:cubicBezTo>
                    <a:pt x="219257" y="721739"/>
                    <a:pt x="172868" y="805408"/>
                    <a:pt x="135449" y="893635"/>
                  </a:cubicBezTo>
                  <a:cubicBezTo>
                    <a:pt x="-172553" y="1556817"/>
                    <a:pt x="67356" y="2347353"/>
                    <a:pt x="626164" y="2755821"/>
                  </a:cubicBezTo>
                  <a:cubicBezTo>
                    <a:pt x="626735" y="2756247"/>
                    <a:pt x="627300" y="2756678"/>
                    <a:pt x="627871" y="2757104"/>
                  </a:cubicBezTo>
                  <a:cubicBezTo>
                    <a:pt x="636483" y="2763436"/>
                    <a:pt x="645229" y="2769623"/>
                    <a:pt x="653980" y="2775676"/>
                  </a:cubicBezTo>
                  <a:cubicBezTo>
                    <a:pt x="658393" y="2778733"/>
                    <a:pt x="662805" y="2781724"/>
                    <a:pt x="667211" y="2784781"/>
                  </a:cubicBezTo>
                  <a:cubicBezTo>
                    <a:pt x="671623" y="2787771"/>
                    <a:pt x="676036" y="2790755"/>
                    <a:pt x="680515" y="2793672"/>
                  </a:cubicBezTo>
                  <a:cubicBezTo>
                    <a:pt x="687984" y="2798582"/>
                    <a:pt x="695453" y="2803493"/>
                    <a:pt x="702995" y="2808331"/>
                  </a:cubicBezTo>
                  <a:cubicBezTo>
                    <a:pt x="707480" y="2811108"/>
                    <a:pt x="711960" y="2813952"/>
                    <a:pt x="716445" y="2816724"/>
                  </a:cubicBezTo>
                  <a:cubicBezTo>
                    <a:pt x="721568" y="2819927"/>
                    <a:pt x="726764" y="2823057"/>
                    <a:pt x="731955" y="2826186"/>
                  </a:cubicBezTo>
                  <a:cubicBezTo>
                    <a:pt x="737218" y="2829316"/>
                    <a:pt x="742414" y="2832446"/>
                    <a:pt x="747677" y="2835509"/>
                  </a:cubicBezTo>
                  <a:cubicBezTo>
                    <a:pt x="877948" y="2911855"/>
                    <a:pt x="1022453" y="2968631"/>
                    <a:pt x="1178772" y="3000720"/>
                  </a:cubicBezTo>
                  <a:cubicBezTo>
                    <a:pt x="1227866" y="3012103"/>
                    <a:pt x="1276960" y="3020855"/>
                    <a:pt x="1325835" y="3027048"/>
                  </a:cubicBezTo>
                  <a:cubicBezTo>
                    <a:pt x="1332241" y="3027905"/>
                    <a:pt x="1338713" y="3028682"/>
                    <a:pt x="1345119" y="3029393"/>
                  </a:cubicBezTo>
                  <a:cubicBezTo>
                    <a:pt x="1351950" y="3030250"/>
                    <a:pt x="1358708" y="3030961"/>
                    <a:pt x="1365466" y="3031600"/>
                  </a:cubicBezTo>
                  <a:cubicBezTo>
                    <a:pt x="1365965" y="3031600"/>
                    <a:pt x="1366463" y="3031673"/>
                    <a:pt x="1366888" y="3031673"/>
                  </a:cubicBezTo>
                  <a:cubicBezTo>
                    <a:pt x="1372510" y="3032311"/>
                    <a:pt x="1378132" y="3032809"/>
                    <a:pt x="1383681" y="3033240"/>
                  </a:cubicBezTo>
                  <a:cubicBezTo>
                    <a:pt x="1389515" y="3033812"/>
                    <a:pt x="1395276" y="3034237"/>
                    <a:pt x="1401044" y="3034663"/>
                  </a:cubicBezTo>
                  <a:cubicBezTo>
                    <a:pt x="1404460" y="3034948"/>
                    <a:pt x="1407948" y="3035234"/>
                    <a:pt x="1411363" y="3035447"/>
                  </a:cubicBezTo>
                  <a:cubicBezTo>
                    <a:pt x="1416912" y="3035805"/>
                    <a:pt x="1422394" y="3036158"/>
                    <a:pt x="1427870" y="3036443"/>
                  </a:cubicBezTo>
                  <a:cubicBezTo>
                    <a:pt x="1431571" y="3036656"/>
                    <a:pt x="1435272" y="3036869"/>
                    <a:pt x="1438901" y="3037015"/>
                  </a:cubicBezTo>
                  <a:cubicBezTo>
                    <a:pt x="1448503" y="3037513"/>
                    <a:pt x="1458185" y="3037872"/>
                    <a:pt x="1467787" y="3038151"/>
                  </a:cubicBezTo>
                  <a:cubicBezTo>
                    <a:pt x="1964051" y="3052597"/>
                    <a:pt x="2431428" y="2812822"/>
                    <a:pt x="2722285" y="2429685"/>
                  </a:cubicBezTo>
                  <a:cubicBezTo>
                    <a:pt x="2725560" y="2425418"/>
                    <a:pt x="2728757" y="2421073"/>
                    <a:pt x="2732033" y="2416734"/>
                  </a:cubicBezTo>
                  <a:cubicBezTo>
                    <a:pt x="2735309" y="2412467"/>
                    <a:pt x="2738439" y="2408122"/>
                    <a:pt x="2741569" y="2403716"/>
                  </a:cubicBezTo>
                  <a:cubicBezTo>
                    <a:pt x="2744771" y="2399376"/>
                    <a:pt x="2747901" y="2394964"/>
                    <a:pt x="2751031" y="2390552"/>
                  </a:cubicBezTo>
                  <a:cubicBezTo>
                    <a:pt x="2754161" y="2386139"/>
                    <a:pt x="2757291" y="2381727"/>
                    <a:pt x="2760354" y="2377321"/>
                  </a:cubicBezTo>
                  <a:cubicBezTo>
                    <a:pt x="2772734" y="2359605"/>
                    <a:pt x="2784615" y="2341604"/>
                    <a:pt x="2796144" y="2323317"/>
                  </a:cubicBezTo>
                  <a:cubicBezTo>
                    <a:pt x="2925923" y="2118262"/>
                    <a:pt x="3007672" y="1879562"/>
                    <a:pt x="3022823" y="1621287"/>
                  </a:cubicBezTo>
                  <a:cubicBezTo>
                    <a:pt x="3024032" y="1606203"/>
                    <a:pt x="3025029" y="1591118"/>
                    <a:pt x="3025740" y="1576034"/>
                  </a:cubicBezTo>
                  <a:cubicBezTo>
                    <a:pt x="3026026" y="1570485"/>
                    <a:pt x="3026238" y="1564937"/>
                    <a:pt x="3026451" y="1559315"/>
                  </a:cubicBezTo>
                  <a:cubicBezTo>
                    <a:pt x="3026664" y="1553766"/>
                    <a:pt x="3026810" y="1548217"/>
                    <a:pt x="3026949" y="1542669"/>
                  </a:cubicBezTo>
                  <a:cubicBezTo>
                    <a:pt x="3027022" y="1539253"/>
                    <a:pt x="3027089" y="1535838"/>
                    <a:pt x="3027162" y="1532422"/>
                  </a:cubicBezTo>
                  <a:cubicBezTo>
                    <a:pt x="3027235" y="1529432"/>
                    <a:pt x="3027302" y="1526448"/>
                    <a:pt x="3027302" y="1523531"/>
                  </a:cubicBezTo>
                  <a:cubicBezTo>
                    <a:pt x="3027648" y="1487789"/>
                    <a:pt x="3026585" y="1452290"/>
                    <a:pt x="3024239" y="141692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28" name="Google Shape;1228;p15">
              <a:extLst>
                <a:ext uri="{FF2B5EF4-FFF2-40B4-BE49-F238E27FC236}">
                  <a16:creationId xmlns:a16="http://schemas.microsoft.com/office/drawing/2014/main" id="{C07B7FEB-9E44-EC21-1D8C-9F1965ECF6C9}"/>
                </a:ext>
              </a:extLst>
            </p:cNvPr>
            <p:cNvSpPr/>
            <p:nvPr/>
          </p:nvSpPr>
          <p:spPr>
            <a:xfrm>
              <a:off x="739440" y="423800"/>
              <a:ext cx="892757" cy="2277485"/>
            </a:xfrm>
            <a:custGeom>
              <a:avLst/>
              <a:gdLst/>
              <a:ahLst/>
              <a:cxnLst/>
              <a:rect l="l" t="t" r="r" b="b"/>
              <a:pathLst>
                <a:path w="892757" h="2277485" extrusionOk="0">
                  <a:moveTo>
                    <a:pt x="892758" y="1256005"/>
                  </a:moveTo>
                  <a:cubicBezTo>
                    <a:pt x="891974" y="1301112"/>
                    <a:pt x="888491" y="1347927"/>
                    <a:pt x="887562" y="1394602"/>
                  </a:cubicBezTo>
                  <a:cubicBezTo>
                    <a:pt x="824951" y="1419648"/>
                    <a:pt x="738359" y="1422917"/>
                    <a:pt x="685710" y="1447039"/>
                  </a:cubicBezTo>
                  <a:cubicBezTo>
                    <a:pt x="649142" y="1504599"/>
                    <a:pt x="648212" y="1581582"/>
                    <a:pt x="642450" y="1644831"/>
                  </a:cubicBezTo>
                  <a:cubicBezTo>
                    <a:pt x="681869" y="1692144"/>
                    <a:pt x="749104" y="1706305"/>
                    <a:pt x="785460" y="1755964"/>
                  </a:cubicBezTo>
                  <a:cubicBezTo>
                    <a:pt x="825729" y="1831878"/>
                    <a:pt x="794071" y="1924590"/>
                    <a:pt x="787094" y="2005627"/>
                  </a:cubicBezTo>
                  <a:cubicBezTo>
                    <a:pt x="773293" y="2096127"/>
                    <a:pt x="757637" y="2186414"/>
                    <a:pt x="747676" y="2277486"/>
                  </a:cubicBezTo>
                  <a:cubicBezTo>
                    <a:pt x="742413" y="2274429"/>
                    <a:pt x="737217" y="2271299"/>
                    <a:pt x="731953" y="2268163"/>
                  </a:cubicBezTo>
                  <a:cubicBezTo>
                    <a:pt x="726757" y="2265033"/>
                    <a:pt x="721567" y="2261903"/>
                    <a:pt x="716444" y="2258700"/>
                  </a:cubicBezTo>
                  <a:cubicBezTo>
                    <a:pt x="711958" y="2255923"/>
                    <a:pt x="707479" y="2253078"/>
                    <a:pt x="702994" y="2250307"/>
                  </a:cubicBezTo>
                  <a:cubicBezTo>
                    <a:pt x="695452" y="2245469"/>
                    <a:pt x="687983" y="2240559"/>
                    <a:pt x="680513" y="2235648"/>
                  </a:cubicBezTo>
                  <a:cubicBezTo>
                    <a:pt x="676028" y="2232731"/>
                    <a:pt x="671622" y="2229741"/>
                    <a:pt x="667210" y="2226757"/>
                  </a:cubicBezTo>
                  <a:cubicBezTo>
                    <a:pt x="662798" y="2223700"/>
                    <a:pt x="658385" y="2220710"/>
                    <a:pt x="653979" y="2217653"/>
                  </a:cubicBezTo>
                  <a:cubicBezTo>
                    <a:pt x="645228" y="2211606"/>
                    <a:pt x="636476" y="2205413"/>
                    <a:pt x="627870" y="2199080"/>
                  </a:cubicBezTo>
                  <a:cubicBezTo>
                    <a:pt x="627299" y="2198654"/>
                    <a:pt x="626734" y="2198229"/>
                    <a:pt x="626163" y="2197797"/>
                  </a:cubicBezTo>
                  <a:cubicBezTo>
                    <a:pt x="67361" y="1789335"/>
                    <a:pt x="-172554" y="998799"/>
                    <a:pt x="135448" y="335617"/>
                  </a:cubicBezTo>
                  <a:cubicBezTo>
                    <a:pt x="172873" y="247390"/>
                    <a:pt x="219262" y="163722"/>
                    <a:pt x="273261" y="85668"/>
                  </a:cubicBezTo>
                  <a:cubicBezTo>
                    <a:pt x="273686" y="84957"/>
                    <a:pt x="274185" y="84319"/>
                    <a:pt x="274610" y="83675"/>
                  </a:cubicBezTo>
                  <a:cubicBezTo>
                    <a:pt x="278165" y="78552"/>
                    <a:pt x="281794" y="73428"/>
                    <a:pt x="285422" y="68378"/>
                  </a:cubicBezTo>
                  <a:cubicBezTo>
                    <a:pt x="287057" y="65959"/>
                    <a:pt x="288837" y="63540"/>
                    <a:pt x="290618" y="61121"/>
                  </a:cubicBezTo>
                  <a:cubicBezTo>
                    <a:pt x="294034" y="56423"/>
                    <a:pt x="297449" y="51659"/>
                    <a:pt x="301005" y="46961"/>
                  </a:cubicBezTo>
                  <a:cubicBezTo>
                    <a:pt x="302573" y="44755"/>
                    <a:pt x="304207" y="42549"/>
                    <a:pt x="305915" y="40342"/>
                  </a:cubicBezTo>
                  <a:cubicBezTo>
                    <a:pt x="310753" y="33870"/>
                    <a:pt x="315663" y="27391"/>
                    <a:pt x="320714" y="20992"/>
                  </a:cubicBezTo>
                  <a:cubicBezTo>
                    <a:pt x="326123" y="13948"/>
                    <a:pt x="331672" y="6977"/>
                    <a:pt x="337293" y="0"/>
                  </a:cubicBezTo>
                  <a:cubicBezTo>
                    <a:pt x="349673" y="8326"/>
                    <a:pt x="360844" y="19284"/>
                    <a:pt x="371941" y="28315"/>
                  </a:cubicBezTo>
                  <a:cubicBezTo>
                    <a:pt x="409792" y="61899"/>
                    <a:pt x="449350" y="93271"/>
                    <a:pt x="487985" y="125932"/>
                  </a:cubicBezTo>
                  <a:cubicBezTo>
                    <a:pt x="508405" y="164354"/>
                    <a:pt x="528327" y="203487"/>
                    <a:pt x="540707" y="245251"/>
                  </a:cubicBezTo>
                  <a:cubicBezTo>
                    <a:pt x="565394" y="344928"/>
                    <a:pt x="526194" y="445182"/>
                    <a:pt x="516585" y="544148"/>
                  </a:cubicBezTo>
                  <a:cubicBezTo>
                    <a:pt x="519290" y="566204"/>
                    <a:pt x="528114" y="587693"/>
                    <a:pt x="524200" y="610247"/>
                  </a:cubicBezTo>
                  <a:cubicBezTo>
                    <a:pt x="510611" y="687869"/>
                    <a:pt x="463796" y="775172"/>
                    <a:pt x="521283" y="846248"/>
                  </a:cubicBezTo>
                  <a:cubicBezTo>
                    <a:pt x="557785" y="893136"/>
                    <a:pt x="609577" y="924867"/>
                    <a:pt x="657887" y="958305"/>
                  </a:cubicBezTo>
                  <a:cubicBezTo>
                    <a:pt x="687770" y="981430"/>
                    <a:pt x="736505" y="991743"/>
                    <a:pt x="745403" y="1033155"/>
                  </a:cubicBezTo>
                  <a:cubicBezTo>
                    <a:pt x="751098" y="1082176"/>
                    <a:pt x="765112" y="1131842"/>
                    <a:pt x="805667" y="1163925"/>
                  </a:cubicBezTo>
                  <a:cubicBezTo>
                    <a:pt x="834274" y="1194318"/>
                    <a:pt x="886498" y="1210254"/>
                    <a:pt x="892758" y="1256005"/>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29" name="Google Shape;1229;p15">
              <a:extLst>
                <a:ext uri="{FF2B5EF4-FFF2-40B4-BE49-F238E27FC236}">
                  <a16:creationId xmlns:a16="http://schemas.microsoft.com/office/drawing/2014/main" id="{0CCBBD55-E610-6CE4-3301-14C6E831292D}"/>
                </a:ext>
              </a:extLst>
            </p:cNvPr>
            <p:cNvSpPr/>
            <p:nvPr/>
          </p:nvSpPr>
          <p:spPr>
            <a:xfrm>
              <a:off x="1978166" y="1227804"/>
              <a:ext cx="1788641" cy="1676741"/>
            </a:xfrm>
            <a:custGeom>
              <a:avLst/>
              <a:gdLst/>
              <a:ahLst/>
              <a:cxnLst/>
              <a:rect l="l" t="t" r="r" b="b"/>
              <a:pathLst>
                <a:path w="1788641" h="1676741" extrusionOk="0">
                  <a:moveTo>
                    <a:pt x="1785517" y="54916"/>
                  </a:moveTo>
                  <a:cubicBezTo>
                    <a:pt x="1787863" y="90275"/>
                    <a:pt x="1788932" y="125780"/>
                    <a:pt x="1788574" y="161497"/>
                  </a:cubicBezTo>
                  <a:cubicBezTo>
                    <a:pt x="1788574" y="164414"/>
                    <a:pt x="1788501" y="167405"/>
                    <a:pt x="1788434" y="170389"/>
                  </a:cubicBezTo>
                  <a:cubicBezTo>
                    <a:pt x="1788361" y="173804"/>
                    <a:pt x="1788294" y="177220"/>
                    <a:pt x="1788221" y="180635"/>
                  </a:cubicBezTo>
                  <a:cubicBezTo>
                    <a:pt x="1788081" y="186184"/>
                    <a:pt x="1787936" y="191733"/>
                    <a:pt x="1787723" y="197281"/>
                  </a:cubicBezTo>
                  <a:cubicBezTo>
                    <a:pt x="1787510" y="202903"/>
                    <a:pt x="1787297" y="208452"/>
                    <a:pt x="1787012" y="214001"/>
                  </a:cubicBezTo>
                  <a:cubicBezTo>
                    <a:pt x="1786301" y="229085"/>
                    <a:pt x="1785304" y="244169"/>
                    <a:pt x="1784095" y="259254"/>
                  </a:cubicBezTo>
                  <a:cubicBezTo>
                    <a:pt x="1768937" y="517523"/>
                    <a:pt x="1687189" y="756228"/>
                    <a:pt x="1557416" y="961283"/>
                  </a:cubicBezTo>
                  <a:cubicBezTo>
                    <a:pt x="1545887" y="979570"/>
                    <a:pt x="1534006" y="997572"/>
                    <a:pt x="1521626" y="1015288"/>
                  </a:cubicBezTo>
                  <a:cubicBezTo>
                    <a:pt x="1518569" y="1019700"/>
                    <a:pt x="1515439" y="1024112"/>
                    <a:pt x="1512303" y="1028524"/>
                  </a:cubicBezTo>
                  <a:cubicBezTo>
                    <a:pt x="1509167" y="1032937"/>
                    <a:pt x="1506043" y="1037349"/>
                    <a:pt x="1502840" y="1041688"/>
                  </a:cubicBezTo>
                  <a:cubicBezTo>
                    <a:pt x="1499711" y="1046101"/>
                    <a:pt x="1496581" y="1050440"/>
                    <a:pt x="1493305" y="1054706"/>
                  </a:cubicBezTo>
                  <a:cubicBezTo>
                    <a:pt x="1490029" y="1059046"/>
                    <a:pt x="1486832" y="1063385"/>
                    <a:pt x="1483557" y="1067657"/>
                  </a:cubicBezTo>
                  <a:cubicBezTo>
                    <a:pt x="1192700" y="1450795"/>
                    <a:pt x="725323" y="1690570"/>
                    <a:pt x="229059" y="1676124"/>
                  </a:cubicBezTo>
                  <a:cubicBezTo>
                    <a:pt x="219456" y="1675838"/>
                    <a:pt x="209775" y="1675486"/>
                    <a:pt x="200173" y="1674987"/>
                  </a:cubicBezTo>
                  <a:cubicBezTo>
                    <a:pt x="196544" y="1674847"/>
                    <a:pt x="192843" y="1674629"/>
                    <a:pt x="189142" y="1674416"/>
                  </a:cubicBezTo>
                  <a:cubicBezTo>
                    <a:pt x="183666" y="1674130"/>
                    <a:pt x="178184" y="1673778"/>
                    <a:pt x="172635" y="1673419"/>
                  </a:cubicBezTo>
                  <a:cubicBezTo>
                    <a:pt x="169220" y="1673207"/>
                    <a:pt x="165731" y="1672921"/>
                    <a:pt x="162316" y="1672635"/>
                  </a:cubicBezTo>
                  <a:cubicBezTo>
                    <a:pt x="156554" y="1672210"/>
                    <a:pt x="150787" y="1671778"/>
                    <a:pt x="144952" y="1671213"/>
                  </a:cubicBezTo>
                  <a:cubicBezTo>
                    <a:pt x="139404" y="1670788"/>
                    <a:pt x="133782" y="1670289"/>
                    <a:pt x="128160" y="1669645"/>
                  </a:cubicBezTo>
                  <a:cubicBezTo>
                    <a:pt x="127735" y="1669645"/>
                    <a:pt x="127237" y="1669572"/>
                    <a:pt x="126738" y="1669572"/>
                  </a:cubicBezTo>
                  <a:cubicBezTo>
                    <a:pt x="119980" y="1668934"/>
                    <a:pt x="113222" y="1668223"/>
                    <a:pt x="106391" y="1667366"/>
                  </a:cubicBezTo>
                  <a:cubicBezTo>
                    <a:pt x="99985" y="1666655"/>
                    <a:pt x="93513" y="1665871"/>
                    <a:pt x="87107" y="1665020"/>
                  </a:cubicBezTo>
                  <a:cubicBezTo>
                    <a:pt x="71451" y="1619980"/>
                    <a:pt x="55164" y="1575304"/>
                    <a:pt x="37016" y="1531188"/>
                  </a:cubicBezTo>
                  <a:cubicBezTo>
                    <a:pt x="23141" y="1493410"/>
                    <a:pt x="-3466" y="1456410"/>
                    <a:pt x="375" y="1414646"/>
                  </a:cubicBezTo>
                  <a:cubicBezTo>
                    <a:pt x="19938" y="1319521"/>
                    <a:pt x="183301" y="1207458"/>
                    <a:pt x="162383" y="1110340"/>
                  </a:cubicBezTo>
                  <a:cubicBezTo>
                    <a:pt x="127589" y="1021116"/>
                    <a:pt x="60354" y="947767"/>
                    <a:pt x="30185" y="856124"/>
                  </a:cubicBezTo>
                  <a:cubicBezTo>
                    <a:pt x="-482" y="773519"/>
                    <a:pt x="12968" y="676972"/>
                    <a:pt x="80841" y="616920"/>
                  </a:cubicBezTo>
                  <a:cubicBezTo>
                    <a:pt x="144023" y="552316"/>
                    <a:pt x="205211" y="484084"/>
                    <a:pt x="280061" y="432645"/>
                  </a:cubicBezTo>
                  <a:cubicBezTo>
                    <a:pt x="443205" y="318096"/>
                    <a:pt x="421576" y="490417"/>
                    <a:pt x="524601" y="485865"/>
                  </a:cubicBezTo>
                  <a:cubicBezTo>
                    <a:pt x="651031" y="480316"/>
                    <a:pt x="777747" y="468787"/>
                    <a:pt x="903259" y="458401"/>
                  </a:cubicBezTo>
                  <a:cubicBezTo>
                    <a:pt x="975758" y="476117"/>
                    <a:pt x="992052" y="565341"/>
                    <a:pt x="1028839" y="620549"/>
                  </a:cubicBezTo>
                  <a:cubicBezTo>
                    <a:pt x="1094081" y="625034"/>
                    <a:pt x="1157335" y="642816"/>
                    <a:pt x="1220942" y="656837"/>
                  </a:cubicBezTo>
                  <a:cubicBezTo>
                    <a:pt x="1250685" y="662459"/>
                    <a:pt x="1282489" y="665729"/>
                    <a:pt x="1306392" y="686295"/>
                  </a:cubicBezTo>
                  <a:cubicBezTo>
                    <a:pt x="1331437" y="709274"/>
                    <a:pt x="1335491" y="745064"/>
                    <a:pt x="1343319" y="777153"/>
                  </a:cubicBezTo>
                  <a:cubicBezTo>
                    <a:pt x="1423079" y="704655"/>
                    <a:pt x="1515786" y="645527"/>
                    <a:pt x="1585440" y="563068"/>
                  </a:cubicBezTo>
                  <a:cubicBezTo>
                    <a:pt x="1566441" y="473844"/>
                    <a:pt x="1543535" y="376087"/>
                    <a:pt x="1564096" y="285800"/>
                  </a:cubicBezTo>
                  <a:cubicBezTo>
                    <a:pt x="1630261" y="198783"/>
                    <a:pt x="1702693" y="120237"/>
                    <a:pt x="1757196" y="26109"/>
                  </a:cubicBezTo>
                  <a:cubicBezTo>
                    <a:pt x="1762605" y="13802"/>
                    <a:pt x="1770998" y="5190"/>
                    <a:pt x="1780746" y="0"/>
                  </a:cubicBezTo>
                  <a:cubicBezTo>
                    <a:pt x="1781384" y="6120"/>
                    <a:pt x="1782028" y="12240"/>
                    <a:pt x="1782594" y="18287"/>
                  </a:cubicBezTo>
                  <a:cubicBezTo>
                    <a:pt x="1783736" y="30442"/>
                    <a:pt x="1784733" y="42682"/>
                    <a:pt x="1785517" y="54916"/>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30" name="Google Shape;1230;p15">
              <a:extLst>
                <a:ext uri="{FF2B5EF4-FFF2-40B4-BE49-F238E27FC236}">
                  <a16:creationId xmlns:a16="http://schemas.microsoft.com/office/drawing/2014/main" id="{F4366510-91D6-7F18-C949-1BF1927E2EEF}"/>
                </a:ext>
              </a:extLst>
            </p:cNvPr>
            <p:cNvSpPr/>
            <p:nvPr/>
          </p:nvSpPr>
          <p:spPr>
            <a:xfrm>
              <a:off x="1576727" y="-134198"/>
              <a:ext cx="2115660" cy="1475403"/>
            </a:xfrm>
            <a:custGeom>
              <a:avLst/>
              <a:gdLst/>
              <a:ahLst/>
              <a:cxnLst/>
              <a:rect l="l" t="t" r="r" b="b"/>
              <a:pathLst>
                <a:path w="2115660" h="1475403" extrusionOk="0">
                  <a:moveTo>
                    <a:pt x="2115163" y="1056196"/>
                  </a:moveTo>
                  <a:cubicBezTo>
                    <a:pt x="2115303" y="1056694"/>
                    <a:pt x="2115448" y="1057120"/>
                    <a:pt x="2115661" y="1057618"/>
                  </a:cubicBezTo>
                  <a:cubicBezTo>
                    <a:pt x="2012848" y="1060177"/>
                    <a:pt x="1911038" y="997639"/>
                    <a:pt x="1805879" y="1010159"/>
                  </a:cubicBezTo>
                  <a:cubicBezTo>
                    <a:pt x="1827363" y="1065300"/>
                    <a:pt x="1816478" y="1139865"/>
                    <a:pt x="1754938" y="1162345"/>
                  </a:cubicBezTo>
                  <a:cubicBezTo>
                    <a:pt x="1717658" y="1183975"/>
                    <a:pt x="1683503" y="1210795"/>
                    <a:pt x="1644655" y="1230079"/>
                  </a:cubicBezTo>
                  <a:cubicBezTo>
                    <a:pt x="1625943" y="1356655"/>
                    <a:pt x="1634555" y="1518875"/>
                    <a:pt x="1453974" y="1464658"/>
                  </a:cubicBezTo>
                  <a:cubicBezTo>
                    <a:pt x="1406661" y="1454199"/>
                    <a:pt x="1380266" y="1411650"/>
                    <a:pt x="1354151" y="1374796"/>
                  </a:cubicBezTo>
                  <a:cubicBezTo>
                    <a:pt x="1311104" y="1322931"/>
                    <a:pt x="1290617" y="1246513"/>
                    <a:pt x="1234905" y="1207738"/>
                  </a:cubicBezTo>
                  <a:cubicBezTo>
                    <a:pt x="1233483" y="1207665"/>
                    <a:pt x="1232127" y="1207598"/>
                    <a:pt x="1230705" y="1207525"/>
                  </a:cubicBezTo>
                  <a:cubicBezTo>
                    <a:pt x="1229994" y="1159854"/>
                    <a:pt x="1260442" y="1115670"/>
                    <a:pt x="1255179" y="1067719"/>
                  </a:cubicBezTo>
                  <a:cubicBezTo>
                    <a:pt x="1244082" y="1009733"/>
                    <a:pt x="1225157" y="953237"/>
                    <a:pt x="1218678" y="894401"/>
                  </a:cubicBezTo>
                  <a:cubicBezTo>
                    <a:pt x="1266490" y="818554"/>
                    <a:pt x="1383031" y="726917"/>
                    <a:pt x="1347387" y="626736"/>
                  </a:cubicBezTo>
                  <a:cubicBezTo>
                    <a:pt x="1335505" y="595431"/>
                    <a:pt x="1317929" y="546549"/>
                    <a:pt x="1276165" y="553593"/>
                  </a:cubicBezTo>
                  <a:cubicBezTo>
                    <a:pt x="1199181" y="571880"/>
                    <a:pt x="1132870" y="618124"/>
                    <a:pt x="1057953" y="641322"/>
                  </a:cubicBezTo>
                  <a:cubicBezTo>
                    <a:pt x="1017397" y="654984"/>
                    <a:pt x="976769" y="643668"/>
                    <a:pt x="936646" y="636199"/>
                  </a:cubicBezTo>
                  <a:cubicBezTo>
                    <a:pt x="924479" y="635129"/>
                    <a:pt x="913095" y="639827"/>
                    <a:pt x="902995" y="646020"/>
                  </a:cubicBezTo>
                  <a:cubicBezTo>
                    <a:pt x="835474" y="682734"/>
                    <a:pt x="781402" y="738373"/>
                    <a:pt x="738070" y="801269"/>
                  </a:cubicBezTo>
                  <a:cubicBezTo>
                    <a:pt x="721636" y="823252"/>
                    <a:pt x="708898" y="847799"/>
                    <a:pt x="695169" y="871635"/>
                  </a:cubicBezTo>
                  <a:cubicBezTo>
                    <a:pt x="666708" y="884798"/>
                    <a:pt x="637749" y="894401"/>
                    <a:pt x="608151" y="882519"/>
                  </a:cubicBezTo>
                  <a:cubicBezTo>
                    <a:pt x="577557" y="867933"/>
                    <a:pt x="555143" y="841824"/>
                    <a:pt x="527114" y="823464"/>
                  </a:cubicBezTo>
                  <a:cubicBezTo>
                    <a:pt x="477734" y="807316"/>
                    <a:pt x="420320" y="824315"/>
                    <a:pt x="372150" y="800340"/>
                  </a:cubicBezTo>
                  <a:cubicBezTo>
                    <a:pt x="332233" y="797349"/>
                    <a:pt x="300861" y="775294"/>
                    <a:pt x="269769" y="752242"/>
                  </a:cubicBezTo>
                  <a:cubicBezTo>
                    <a:pt x="200965" y="713608"/>
                    <a:pt x="119503" y="710192"/>
                    <a:pt x="42805" y="716525"/>
                  </a:cubicBezTo>
                  <a:cubicBezTo>
                    <a:pt x="-382" y="711827"/>
                    <a:pt x="2037" y="660101"/>
                    <a:pt x="2535" y="627301"/>
                  </a:cubicBezTo>
                  <a:cubicBezTo>
                    <a:pt x="3459" y="604820"/>
                    <a:pt x="-1731" y="586108"/>
                    <a:pt x="615" y="565116"/>
                  </a:cubicBezTo>
                  <a:cubicBezTo>
                    <a:pt x="16836" y="505849"/>
                    <a:pt x="134733" y="506985"/>
                    <a:pt x="185316" y="488206"/>
                  </a:cubicBezTo>
                  <a:cubicBezTo>
                    <a:pt x="271975" y="471201"/>
                    <a:pt x="262725" y="414352"/>
                    <a:pt x="280441" y="345980"/>
                  </a:cubicBezTo>
                  <a:cubicBezTo>
                    <a:pt x="291611" y="315745"/>
                    <a:pt x="318863" y="297956"/>
                    <a:pt x="344260" y="279814"/>
                  </a:cubicBezTo>
                  <a:cubicBezTo>
                    <a:pt x="279796" y="230295"/>
                    <a:pt x="246431" y="154594"/>
                    <a:pt x="254399" y="69144"/>
                  </a:cubicBezTo>
                  <a:cubicBezTo>
                    <a:pt x="254824" y="64945"/>
                    <a:pt x="255037" y="60678"/>
                    <a:pt x="255110" y="56339"/>
                  </a:cubicBezTo>
                  <a:cubicBezTo>
                    <a:pt x="259662" y="55057"/>
                    <a:pt x="264147" y="53707"/>
                    <a:pt x="268699" y="52425"/>
                  </a:cubicBezTo>
                  <a:cubicBezTo>
                    <a:pt x="293459" y="45521"/>
                    <a:pt x="318431" y="39334"/>
                    <a:pt x="343549" y="33785"/>
                  </a:cubicBezTo>
                  <a:cubicBezTo>
                    <a:pt x="353437" y="31579"/>
                    <a:pt x="363398" y="29519"/>
                    <a:pt x="373359" y="27526"/>
                  </a:cubicBezTo>
                  <a:cubicBezTo>
                    <a:pt x="466424" y="8953"/>
                    <a:pt x="561622" y="-364"/>
                    <a:pt x="657458" y="420"/>
                  </a:cubicBezTo>
                  <a:cubicBezTo>
                    <a:pt x="1269911" y="-14737"/>
                    <a:pt x="1821814" y="382062"/>
                    <a:pt x="2062440" y="921087"/>
                  </a:cubicBezTo>
                  <a:cubicBezTo>
                    <a:pt x="2062440" y="921160"/>
                    <a:pt x="2062513" y="921227"/>
                    <a:pt x="2062513" y="921300"/>
                  </a:cubicBezTo>
                  <a:cubicBezTo>
                    <a:pt x="2066999" y="931261"/>
                    <a:pt x="2071338" y="941295"/>
                    <a:pt x="2075604" y="951396"/>
                  </a:cubicBezTo>
                  <a:cubicBezTo>
                    <a:pt x="2083146" y="969397"/>
                    <a:pt x="2090330" y="987465"/>
                    <a:pt x="2097234" y="1005753"/>
                  </a:cubicBezTo>
                  <a:cubicBezTo>
                    <a:pt x="2103567" y="1022472"/>
                    <a:pt x="2109541" y="1039264"/>
                    <a:pt x="2115163" y="1056196"/>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224" name="Google Shape;1224;p15">
            <a:extLst>
              <a:ext uri="{FF2B5EF4-FFF2-40B4-BE49-F238E27FC236}">
                <a16:creationId xmlns:a16="http://schemas.microsoft.com/office/drawing/2014/main" id="{4E276007-F4DE-1A51-4823-696B238D2C45}"/>
              </a:ext>
            </a:extLst>
          </p:cNvPr>
          <p:cNvSpPr/>
          <p:nvPr/>
        </p:nvSpPr>
        <p:spPr>
          <a:xfrm rot="1279464">
            <a:off x="10121339" y="76187"/>
            <a:ext cx="1262207" cy="1864992"/>
          </a:xfrm>
          <a:custGeom>
            <a:avLst/>
            <a:gdLst/>
            <a:ahLst/>
            <a:cxnLst/>
            <a:rect l="l" t="t" r="r" b="b"/>
            <a:pathLst>
              <a:path w="1886296" h="2792154" extrusionOk="0">
                <a:moveTo>
                  <a:pt x="979803" y="637"/>
                </a:moveTo>
                <a:cubicBezTo>
                  <a:pt x="967679" y="212"/>
                  <a:pt x="955555" y="0"/>
                  <a:pt x="943223" y="0"/>
                </a:cubicBezTo>
                <a:cubicBezTo>
                  <a:pt x="930886" y="0"/>
                  <a:pt x="918768" y="212"/>
                  <a:pt x="906643" y="637"/>
                </a:cubicBezTo>
                <a:cubicBezTo>
                  <a:pt x="316254" y="23594"/>
                  <a:pt x="-103353" y="625141"/>
                  <a:pt x="22339" y="1240928"/>
                </a:cubicBezTo>
                <a:cubicBezTo>
                  <a:pt x="184612" y="2033776"/>
                  <a:pt x="606767" y="2577414"/>
                  <a:pt x="821571" y="2748953"/>
                </a:cubicBezTo>
                <a:cubicBezTo>
                  <a:pt x="893882" y="2806555"/>
                  <a:pt x="992565" y="2806555"/>
                  <a:pt x="1064658" y="2748953"/>
                </a:cubicBezTo>
                <a:cubicBezTo>
                  <a:pt x="1279462" y="2577414"/>
                  <a:pt x="1701829" y="2033776"/>
                  <a:pt x="1863889" y="1240928"/>
                </a:cubicBezTo>
                <a:cubicBezTo>
                  <a:pt x="1989794" y="625141"/>
                  <a:pt x="1570187" y="23594"/>
                  <a:pt x="979803" y="637"/>
                </a:cubicBezTo>
                <a:close/>
                <a:moveTo>
                  <a:pt x="943223" y="1466121"/>
                </a:moveTo>
                <a:cubicBezTo>
                  <a:pt x="715121" y="1466121"/>
                  <a:pt x="530114" y="1281213"/>
                  <a:pt x="530114" y="1053234"/>
                </a:cubicBezTo>
                <a:cubicBezTo>
                  <a:pt x="530114" y="825260"/>
                  <a:pt x="715121" y="640352"/>
                  <a:pt x="943223" y="640352"/>
                </a:cubicBezTo>
                <a:cubicBezTo>
                  <a:pt x="1171320" y="640352"/>
                  <a:pt x="1356332" y="825260"/>
                  <a:pt x="1356332" y="1053234"/>
                </a:cubicBezTo>
                <a:cubicBezTo>
                  <a:pt x="1356327" y="1281213"/>
                  <a:pt x="1171320" y="1466121"/>
                  <a:pt x="943223" y="1466121"/>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225" name="Google Shape;1225;p15">
            <a:extLst>
              <a:ext uri="{FF2B5EF4-FFF2-40B4-BE49-F238E27FC236}">
                <a16:creationId xmlns:a16="http://schemas.microsoft.com/office/drawing/2014/main" id="{8C573613-62E3-5350-1219-18C4B07F7F0A}"/>
              </a:ext>
            </a:extLst>
          </p:cNvPr>
          <p:cNvSpPr/>
          <p:nvPr/>
        </p:nvSpPr>
        <p:spPr>
          <a:xfrm rot="19784187">
            <a:off x="1227977" y="5909736"/>
            <a:ext cx="1379608" cy="1413865"/>
          </a:xfrm>
          <a:custGeom>
            <a:avLst/>
            <a:gdLst/>
            <a:ahLst/>
            <a:cxnLst/>
            <a:rect l="l" t="t" r="r" b="b"/>
            <a:pathLst>
              <a:path w="2070240" h="2125239" extrusionOk="0">
                <a:moveTo>
                  <a:pt x="1035116" y="415513"/>
                </a:moveTo>
                <a:cubicBezTo>
                  <a:pt x="970536" y="416036"/>
                  <a:pt x="905961" y="416584"/>
                  <a:pt x="841386" y="417154"/>
                </a:cubicBezTo>
                <a:cubicBezTo>
                  <a:pt x="839484" y="316898"/>
                  <a:pt x="835130" y="216790"/>
                  <a:pt x="832195" y="116725"/>
                </a:cubicBezTo>
                <a:cubicBezTo>
                  <a:pt x="831515" y="93488"/>
                  <a:pt x="829899" y="68729"/>
                  <a:pt x="819360" y="47570"/>
                </a:cubicBezTo>
                <a:cubicBezTo>
                  <a:pt x="807295" y="23338"/>
                  <a:pt x="790921" y="22416"/>
                  <a:pt x="765531" y="17519"/>
                </a:cubicBezTo>
                <a:cubicBezTo>
                  <a:pt x="706289" y="6094"/>
                  <a:pt x="645975" y="245"/>
                  <a:pt x="585644" y="7"/>
                </a:cubicBezTo>
                <a:cubicBezTo>
                  <a:pt x="548342" y="-137"/>
                  <a:pt x="511036" y="1861"/>
                  <a:pt x="473968" y="6017"/>
                </a:cubicBezTo>
                <a:cubicBezTo>
                  <a:pt x="448243" y="8904"/>
                  <a:pt x="414602" y="7849"/>
                  <a:pt x="396311" y="29552"/>
                </a:cubicBezTo>
                <a:cubicBezTo>
                  <a:pt x="386078" y="41688"/>
                  <a:pt x="383352" y="58290"/>
                  <a:pt x="381362" y="74034"/>
                </a:cubicBezTo>
                <a:cubicBezTo>
                  <a:pt x="367064" y="187050"/>
                  <a:pt x="369250" y="302858"/>
                  <a:pt x="368080" y="416644"/>
                </a:cubicBezTo>
                <a:cubicBezTo>
                  <a:pt x="368195" y="405588"/>
                  <a:pt x="92104" y="417205"/>
                  <a:pt x="63061" y="419708"/>
                </a:cubicBezTo>
                <a:cubicBezTo>
                  <a:pt x="49116" y="420911"/>
                  <a:pt x="34082" y="422569"/>
                  <a:pt x="23739" y="431992"/>
                </a:cubicBezTo>
                <a:cubicBezTo>
                  <a:pt x="13158" y="441628"/>
                  <a:pt x="10219" y="456891"/>
                  <a:pt x="8361" y="471075"/>
                </a:cubicBezTo>
                <a:cubicBezTo>
                  <a:pt x="-4832" y="565568"/>
                  <a:pt x="-791" y="663554"/>
                  <a:pt x="9292" y="758140"/>
                </a:cubicBezTo>
                <a:cubicBezTo>
                  <a:pt x="14970" y="811407"/>
                  <a:pt x="10968" y="880473"/>
                  <a:pt x="74344" y="895405"/>
                </a:cubicBezTo>
                <a:cubicBezTo>
                  <a:pt x="114563" y="904884"/>
                  <a:pt x="156203" y="905304"/>
                  <a:pt x="197243" y="907761"/>
                </a:cubicBezTo>
                <a:cubicBezTo>
                  <a:pt x="252458" y="911068"/>
                  <a:pt x="305278" y="911723"/>
                  <a:pt x="360804" y="908807"/>
                </a:cubicBezTo>
                <a:cubicBezTo>
                  <a:pt x="359919" y="963379"/>
                  <a:pt x="359052" y="1017951"/>
                  <a:pt x="358171" y="1072514"/>
                </a:cubicBezTo>
                <a:cubicBezTo>
                  <a:pt x="359052" y="1127077"/>
                  <a:pt x="359919" y="1181649"/>
                  <a:pt x="360804" y="1236217"/>
                </a:cubicBezTo>
                <a:cubicBezTo>
                  <a:pt x="360782" y="1234772"/>
                  <a:pt x="132995" y="1229569"/>
                  <a:pt x="113024" y="1227682"/>
                </a:cubicBezTo>
                <a:cubicBezTo>
                  <a:pt x="93826" y="1225867"/>
                  <a:pt x="73612" y="1225157"/>
                  <a:pt x="56180" y="1233403"/>
                </a:cubicBezTo>
                <a:cubicBezTo>
                  <a:pt x="14817" y="1252964"/>
                  <a:pt x="16543" y="1335691"/>
                  <a:pt x="12431" y="1374162"/>
                </a:cubicBezTo>
                <a:cubicBezTo>
                  <a:pt x="6557" y="1429117"/>
                  <a:pt x="5269" y="1484560"/>
                  <a:pt x="8569" y="1539727"/>
                </a:cubicBezTo>
                <a:cubicBezTo>
                  <a:pt x="12941" y="1612831"/>
                  <a:pt x="7200" y="1720925"/>
                  <a:pt x="102961" y="1724215"/>
                </a:cubicBezTo>
                <a:cubicBezTo>
                  <a:pt x="127696" y="1725065"/>
                  <a:pt x="152677" y="1730671"/>
                  <a:pt x="177744" y="1732057"/>
                </a:cubicBezTo>
                <a:cubicBezTo>
                  <a:pt x="193768" y="1732945"/>
                  <a:pt x="368127" y="1732733"/>
                  <a:pt x="368085" y="1728380"/>
                </a:cubicBezTo>
                <a:cubicBezTo>
                  <a:pt x="369229" y="1839717"/>
                  <a:pt x="359354" y="1947186"/>
                  <a:pt x="373469" y="2058230"/>
                </a:cubicBezTo>
                <a:cubicBezTo>
                  <a:pt x="375719" y="2075916"/>
                  <a:pt x="377696" y="2094614"/>
                  <a:pt x="393704" y="2104199"/>
                </a:cubicBezTo>
                <a:cubicBezTo>
                  <a:pt x="413020" y="2115769"/>
                  <a:pt x="448502" y="2116326"/>
                  <a:pt x="470540" y="2119815"/>
                </a:cubicBezTo>
                <a:cubicBezTo>
                  <a:pt x="522459" y="2128036"/>
                  <a:pt x="582994" y="2124359"/>
                  <a:pt x="635556" y="2124754"/>
                </a:cubicBezTo>
                <a:cubicBezTo>
                  <a:pt x="675907" y="2125060"/>
                  <a:pt x="716279" y="2123050"/>
                  <a:pt x="756401" y="2118710"/>
                </a:cubicBezTo>
                <a:cubicBezTo>
                  <a:pt x="792231" y="2114838"/>
                  <a:pt x="812441" y="2109006"/>
                  <a:pt x="822299" y="2071202"/>
                </a:cubicBezTo>
                <a:cubicBezTo>
                  <a:pt x="832544" y="2031911"/>
                  <a:pt x="830651" y="1999676"/>
                  <a:pt x="834390" y="1959300"/>
                </a:cubicBezTo>
                <a:cubicBezTo>
                  <a:pt x="836240" y="1939323"/>
                  <a:pt x="844158" y="1727896"/>
                  <a:pt x="841390" y="1727870"/>
                </a:cubicBezTo>
                <a:cubicBezTo>
                  <a:pt x="905965" y="1728435"/>
                  <a:pt x="970541" y="1728988"/>
                  <a:pt x="1035120" y="1729511"/>
                </a:cubicBezTo>
                <a:cubicBezTo>
                  <a:pt x="1099700" y="1728988"/>
                  <a:pt x="1164275" y="1728440"/>
                  <a:pt x="1228851" y="1727870"/>
                </a:cubicBezTo>
                <a:cubicBezTo>
                  <a:pt x="1226078" y="1727896"/>
                  <a:pt x="1234001" y="1939323"/>
                  <a:pt x="1235851" y="1959300"/>
                </a:cubicBezTo>
                <a:cubicBezTo>
                  <a:pt x="1239594" y="1999676"/>
                  <a:pt x="1237697" y="2031915"/>
                  <a:pt x="1247942" y="2071202"/>
                </a:cubicBezTo>
                <a:cubicBezTo>
                  <a:pt x="1257800" y="2109006"/>
                  <a:pt x="1278010" y="2114838"/>
                  <a:pt x="1313840" y="2118710"/>
                </a:cubicBezTo>
                <a:cubicBezTo>
                  <a:pt x="1353962" y="2123050"/>
                  <a:pt x="1394330" y="2125056"/>
                  <a:pt x="1434685" y="2124754"/>
                </a:cubicBezTo>
                <a:cubicBezTo>
                  <a:pt x="1487246" y="2124359"/>
                  <a:pt x="1547786" y="2128036"/>
                  <a:pt x="1599700" y="2119815"/>
                </a:cubicBezTo>
                <a:cubicBezTo>
                  <a:pt x="1621743" y="2116326"/>
                  <a:pt x="1657220" y="2115769"/>
                  <a:pt x="1676537" y="2104199"/>
                </a:cubicBezTo>
                <a:cubicBezTo>
                  <a:pt x="1692545" y="2094614"/>
                  <a:pt x="1694526" y="2075916"/>
                  <a:pt x="1696772" y="2058230"/>
                </a:cubicBezTo>
                <a:cubicBezTo>
                  <a:pt x="1710887" y="1947190"/>
                  <a:pt x="1701012" y="1839717"/>
                  <a:pt x="1702156" y="1728380"/>
                </a:cubicBezTo>
                <a:cubicBezTo>
                  <a:pt x="1702113" y="1732733"/>
                  <a:pt x="1876468" y="1732945"/>
                  <a:pt x="1892497" y="1732057"/>
                </a:cubicBezTo>
                <a:cubicBezTo>
                  <a:pt x="1917563" y="1730671"/>
                  <a:pt x="1942545" y="1725065"/>
                  <a:pt x="1967279" y="1724215"/>
                </a:cubicBezTo>
                <a:cubicBezTo>
                  <a:pt x="2063041" y="1720921"/>
                  <a:pt x="2057300" y="1612831"/>
                  <a:pt x="2061671" y="1539727"/>
                </a:cubicBezTo>
                <a:cubicBezTo>
                  <a:pt x="2064972" y="1484560"/>
                  <a:pt x="2063683" y="1429117"/>
                  <a:pt x="2057810" y="1374162"/>
                </a:cubicBezTo>
                <a:cubicBezTo>
                  <a:pt x="2053697" y="1335691"/>
                  <a:pt x="2055424" y="1252960"/>
                  <a:pt x="2014061" y="1233403"/>
                </a:cubicBezTo>
                <a:cubicBezTo>
                  <a:pt x="1996628" y="1225161"/>
                  <a:pt x="1976414" y="1225867"/>
                  <a:pt x="1957217" y="1227682"/>
                </a:cubicBezTo>
                <a:cubicBezTo>
                  <a:pt x="1937246" y="1229569"/>
                  <a:pt x="1709458" y="1234768"/>
                  <a:pt x="1709437" y="1236217"/>
                </a:cubicBezTo>
                <a:cubicBezTo>
                  <a:pt x="1710317" y="1181645"/>
                  <a:pt x="1711189" y="1127073"/>
                  <a:pt x="1712069" y="1072514"/>
                </a:cubicBezTo>
                <a:cubicBezTo>
                  <a:pt x="1711189" y="1017951"/>
                  <a:pt x="1710321" y="963379"/>
                  <a:pt x="1709437" y="908807"/>
                </a:cubicBezTo>
                <a:cubicBezTo>
                  <a:pt x="1764962" y="911718"/>
                  <a:pt x="1817783" y="911068"/>
                  <a:pt x="1872998" y="907761"/>
                </a:cubicBezTo>
                <a:cubicBezTo>
                  <a:pt x="1914042" y="905304"/>
                  <a:pt x="1955678" y="904884"/>
                  <a:pt x="1995897" y="895405"/>
                </a:cubicBezTo>
                <a:cubicBezTo>
                  <a:pt x="2059269" y="880473"/>
                  <a:pt x="2055267" y="811407"/>
                  <a:pt x="2060949" y="758140"/>
                </a:cubicBezTo>
                <a:cubicBezTo>
                  <a:pt x="2071032" y="663554"/>
                  <a:pt x="2075072" y="565568"/>
                  <a:pt x="2061880" y="471075"/>
                </a:cubicBezTo>
                <a:cubicBezTo>
                  <a:pt x="2060021" y="456891"/>
                  <a:pt x="2057083" y="441624"/>
                  <a:pt x="2046502" y="431992"/>
                </a:cubicBezTo>
                <a:cubicBezTo>
                  <a:pt x="2036154" y="422573"/>
                  <a:pt x="2021121" y="420911"/>
                  <a:pt x="2007180" y="419708"/>
                </a:cubicBezTo>
                <a:cubicBezTo>
                  <a:pt x="1978137" y="417200"/>
                  <a:pt x="1702045" y="405588"/>
                  <a:pt x="1702160" y="416644"/>
                </a:cubicBezTo>
                <a:cubicBezTo>
                  <a:pt x="1700991" y="302858"/>
                  <a:pt x="1703172" y="187050"/>
                  <a:pt x="1688879" y="74034"/>
                </a:cubicBezTo>
                <a:cubicBezTo>
                  <a:pt x="1686888" y="58290"/>
                  <a:pt x="1684162" y="41692"/>
                  <a:pt x="1673930" y="29552"/>
                </a:cubicBezTo>
                <a:cubicBezTo>
                  <a:pt x="1655638" y="7849"/>
                  <a:pt x="1621998" y="8904"/>
                  <a:pt x="1596273" y="6017"/>
                </a:cubicBezTo>
                <a:cubicBezTo>
                  <a:pt x="1559205" y="1861"/>
                  <a:pt x="1521894" y="-137"/>
                  <a:pt x="1484597" y="7"/>
                </a:cubicBezTo>
                <a:cubicBezTo>
                  <a:pt x="1424261" y="245"/>
                  <a:pt x="1363951" y="6094"/>
                  <a:pt x="1304709" y="17519"/>
                </a:cubicBezTo>
                <a:cubicBezTo>
                  <a:pt x="1279320" y="22416"/>
                  <a:pt x="1262950" y="23338"/>
                  <a:pt x="1250881" y="47570"/>
                </a:cubicBezTo>
                <a:cubicBezTo>
                  <a:pt x="1240342" y="68729"/>
                  <a:pt x="1238726" y="93488"/>
                  <a:pt x="1238045" y="116725"/>
                </a:cubicBezTo>
                <a:cubicBezTo>
                  <a:pt x="1235111" y="216795"/>
                  <a:pt x="1230756" y="316902"/>
                  <a:pt x="1228855" y="417154"/>
                </a:cubicBezTo>
                <a:cubicBezTo>
                  <a:pt x="1164267" y="416588"/>
                  <a:pt x="1099692" y="416036"/>
                  <a:pt x="1035116" y="415513"/>
                </a:cubicBezTo>
                <a:close/>
                <a:moveTo>
                  <a:pt x="1035116" y="1248433"/>
                </a:moveTo>
                <a:cubicBezTo>
                  <a:pt x="969924" y="1249266"/>
                  <a:pt x="904719" y="1250082"/>
                  <a:pt x="839518" y="1250915"/>
                </a:cubicBezTo>
                <a:cubicBezTo>
                  <a:pt x="840739" y="1191447"/>
                  <a:pt x="841938" y="1131982"/>
                  <a:pt x="843112" y="1072514"/>
                </a:cubicBezTo>
                <a:cubicBezTo>
                  <a:pt x="841938" y="1013050"/>
                  <a:pt x="840739" y="953581"/>
                  <a:pt x="839518" y="894113"/>
                </a:cubicBezTo>
                <a:cubicBezTo>
                  <a:pt x="904719" y="894946"/>
                  <a:pt x="969924" y="895762"/>
                  <a:pt x="1035116" y="896595"/>
                </a:cubicBezTo>
                <a:cubicBezTo>
                  <a:pt x="1100308" y="895762"/>
                  <a:pt x="1165513" y="894946"/>
                  <a:pt x="1230714" y="894113"/>
                </a:cubicBezTo>
                <a:cubicBezTo>
                  <a:pt x="1229493" y="953581"/>
                  <a:pt x="1228294" y="1013046"/>
                  <a:pt x="1227120" y="1072514"/>
                </a:cubicBezTo>
                <a:cubicBezTo>
                  <a:pt x="1228294" y="1131978"/>
                  <a:pt x="1229493" y="1191447"/>
                  <a:pt x="1230714" y="1250915"/>
                </a:cubicBezTo>
                <a:cubicBezTo>
                  <a:pt x="1165513" y="1250078"/>
                  <a:pt x="1100308" y="1249262"/>
                  <a:pt x="1035116" y="124843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pic>
        <p:nvPicPr>
          <p:cNvPr id="2" name="Picture 4">
            <a:extLst>
              <a:ext uri="{FF2B5EF4-FFF2-40B4-BE49-F238E27FC236}">
                <a16:creationId xmlns:a16="http://schemas.microsoft.com/office/drawing/2014/main" id="{4555916A-0E3F-A34F-BA52-892C7A3213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560" y="101622"/>
            <a:ext cx="1900097" cy="1900097"/>
          </a:xfrm>
          <a:prstGeom prst="rect">
            <a:avLst/>
          </a:prstGeom>
        </p:spPr>
      </p:pic>
    </p:spTree>
    <p:extLst>
      <p:ext uri="{BB962C8B-B14F-4D97-AF65-F5344CB8AC3E}">
        <p14:creationId xmlns:p14="http://schemas.microsoft.com/office/powerpoint/2010/main" val="23793803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5">
          <a:extLst>
            <a:ext uri="{FF2B5EF4-FFF2-40B4-BE49-F238E27FC236}">
              <a16:creationId xmlns:a16="http://schemas.microsoft.com/office/drawing/2014/main" id="{C7B1C785-F597-EE7B-BC68-3F07E01C9624}"/>
            </a:ext>
          </a:extLst>
        </p:cNvPr>
        <p:cNvGrpSpPr/>
        <p:nvPr/>
      </p:nvGrpSpPr>
      <p:grpSpPr>
        <a:xfrm>
          <a:off x="0" y="0"/>
          <a:ext cx="0" cy="0"/>
          <a:chOff x="0" y="0"/>
          <a:chExt cx="0" cy="0"/>
        </a:xfrm>
      </p:grpSpPr>
      <p:grpSp>
        <p:nvGrpSpPr>
          <p:cNvPr id="1106" name="Google Shape;1106;p12">
            <a:extLst>
              <a:ext uri="{FF2B5EF4-FFF2-40B4-BE49-F238E27FC236}">
                <a16:creationId xmlns:a16="http://schemas.microsoft.com/office/drawing/2014/main" id="{FA64F328-86F6-A330-8DDD-EFFEEA276F5F}"/>
              </a:ext>
            </a:extLst>
          </p:cNvPr>
          <p:cNvGrpSpPr/>
          <p:nvPr/>
        </p:nvGrpSpPr>
        <p:grpSpPr>
          <a:xfrm rot="-220841">
            <a:off x="456896" y="428048"/>
            <a:ext cx="5637832" cy="7581504"/>
            <a:chOff x="684924" y="641317"/>
            <a:chExt cx="8456216" cy="11371396"/>
          </a:xfrm>
        </p:grpSpPr>
        <p:sp>
          <p:nvSpPr>
            <p:cNvPr id="1107" name="Google Shape;1107;p12">
              <a:extLst>
                <a:ext uri="{FF2B5EF4-FFF2-40B4-BE49-F238E27FC236}">
                  <a16:creationId xmlns:a16="http://schemas.microsoft.com/office/drawing/2014/main" id="{7B39D3B1-DC70-B87E-56F5-C383C201BAE8}"/>
                </a:ext>
              </a:extLst>
            </p:cNvPr>
            <p:cNvSpPr/>
            <p:nvPr/>
          </p:nvSpPr>
          <p:spPr>
            <a:xfrm>
              <a:off x="693965" y="641317"/>
              <a:ext cx="8447175" cy="11371396"/>
            </a:xfrm>
            <a:custGeom>
              <a:avLst/>
              <a:gdLst/>
              <a:ahLst/>
              <a:cxnLst/>
              <a:rect l="l" t="t" r="r" b="b"/>
              <a:pathLst>
                <a:path w="8447175" h="11371396" extrusionOk="0">
                  <a:moveTo>
                    <a:pt x="8399804" y="10959719"/>
                  </a:moveTo>
                  <a:cubicBezTo>
                    <a:pt x="8383597" y="10684054"/>
                    <a:pt x="8427332" y="10359992"/>
                    <a:pt x="8409306" y="10024196"/>
                  </a:cubicBezTo>
                  <a:cubicBezTo>
                    <a:pt x="8365048" y="9246598"/>
                    <a:pt x="8390303" y="9811505"/>
                    <a:pt x="8390303" y="9045074"/>
                  </a:cubicBezTo>
                  <a:cubicBezTo>
                    <a:pt x="8392008" y="8181714"/>
                    <a:pt x="8276326" y="7635001"/>
                    <a:pt x="8317357" y="6239505"/>
                  </a:cubicBezTo>
                  <a:cubicBezTo>
                    <a:pt x="8332678" y="5912487"/>
                    <a:pt x="8338724" y="6085310"/>
                    <a:pt x="8294489" y="5305460"/>
                  </a:cubicBezTo>
                  <a:cubicBezTo>
                    <a:pt x="8217793" y="4200503"/>
                    <a:pt x="8210359" y="14221"/>
                    <a:pt x="8128298" y="12197"/>
                  </a:cubicBezTo>
                  <a:cubicBezTo>
                    <a:pt x="7434187" y="-6907"/>
                    <a:pt x="6635193" y="26888"/>
                    <a:pt x="6639512" y="26888"/>
                  </a:cubicBezTo>
                  <a:cubicBezTo>
                    <a:pt x="5856520" y="26888"/>
                    <a:pt x="6581978" y="-50005"/>
                    <a:pt x="5627272" y="56272"/>
                  </a:cubicBezTo>
                  <a:cubicBezTo>
                    <a:pt x="5202940" y="103281"/>
                    <a:pt x="4156603" y="45014"/>
                    <a:pt x="4107388" y="42058"/>
                  </a:cubicBezTo>
                  <a:cubicBezTo>
                    <a:pt x="4068108" y="44992"/>
                    <a:pt x="3186234" y="114061"/>
                    <a:pt x="3094717" y="106215"/>
                  </a:cubicBezTo>
                  <a:cubicBezTo>
                    <a:pt x="2192020" y="29254"/>
                    <a:pt x="456505" y="147789"/>
                    <a:pt x="564298" y="139556"/>
                  </a:cubicBezTo>
                  <a:cubicBezTo>
                    <a:pt x="536247" y="139556"/>
                    <a:pt x="77818" y="130732"/>
                    <a:pt x="82137" y="131232"/>
                  </a:cubicBezTo>
                  <a:cubicBezTo>
                    <a:pt x="79228" y="131232"/>
                    <a:pt x="76954" y="1491659"/>
                    <a:pt x="76954" y="2491590"/>
                  </a:cubicBezTo>
                  <a:cubicBezTo>
                    <a:pt x="76864" y="2493272"/>
                    <a:pt x="23285" y="3304348"/>
                    <a:pt x="18671" y="3670529"/>
                  </a:cubicBezTo>
                  <a:cubicBezTo>
                    <a:pt x="18671" y="3716583"/>
                    <a:pt x="75659" y="4256701"/>
                    <a:pt x="68316" y="4328340"/>
                  </a:cubicBezTo>
                  <a:cubicBezTo>
                    <a:pt x="-27884" y="5282513"/>
                    <a:pt x="120849" y="6223631"/>
                    <a:pt x="32491" y="8126245"/>
                  </a:cubicBezTo>
                  <a:cubicBezTo>
                    <a:pt x="-2447" y="8807594"/>
                    <a:pt x="44494" y="8706207"/>
                    <a:pt x="32923" y="9060289"/>
                  </a:cubicBezTo>
                  <a:cubicBezTo>
                    <a:pt x="-25247" y="10667725"/>
                    <a:pt x="7032" y="9835294"/>
                    <a:pt x="28604" y="10872546"/>
                  </a:cubicBezTo>
                  <a:cubicBezTo>
                    <a:pt x="38061" y="11314710"/>
                    <a:pt x="20012" y="11333928"/>
                    <a:pt x="48449" y="11334429"/>
                  </a:cubicBezTo>
                  <a:cubicBezTo>
                    <a:pt x="1870004" y="11362243"/>
                    <a:pt x="3433077" y="11379346"/>
                    <a:pt x="5801191" y="11337362"/>
                  </a:cubicBezTo>
                  <a:cubicBezTo>
                    <a:pt x="6740918" y="11319236"/>
                    <a:pt x="6754306" y="11378504"/>
                    <a:pt x="6854872" y="11370680"/>
                  </a:cubicBezTo>
                  <a:cubicBezTo>
                    <a:pt x="8767579" y="11224694"/>
                    <a:pt x="8443404" y="11607728"/>
                    <a:pt x="8399804" y="10959719"/>
                  </a:cubicBezTo>
                  <a:close/>
                  <a:moveTo>
                    <a:pt x="457687" y="1280287"/>
                  </a:moveTo>
                  <a:cubicBezTo>
                    <a:pt x="377830" y="1247970"/>
                    <a:pt x="335527" y="1140215"/>
                    <a:pt x="370056" y="1052519"/>
                  </a:cubicBezTo>
                  <a:cubicBezTo>
                    <a:pt x="427908" y="904099"/>
                    <a:pt x="626901" y="919792"/>
                    <a:pt x="678684" y="1063299"/>
                  </a:cubicBezTo>
                  <a:cubicBezTo>
                    <a:pt x="729625" y="1185769"/>
                    <a:pt x="604874" y="1340533"/>
                    <a:pt x="457687" y="1280287"/>
                  </a:cubicBezTo>
                  <a:close/>
                  <a:moveTo>
                    <a:pt x="442570" y="2210921"/>
                  </a:moveTo>
                  <a:cubicBezTo>
                    <a:pt x="378694" y="2176625"/>
                    <a:pt x="345438" y="2091408"/>
                    <a:pt x="364010" y="2014515"/>
                  </a:cubicBezTo>
                  <a:cubicBezTo>
                    <a:pt x="405018" y="1846514"/>
                    <a:pt x="624310" y="1846013"/>
                    <a:pt x="680411" y="2001779"/>
                  </a:cubicBezTo>
                  <a:cubicBezTo>
                    <a:pt x="734808" y="2132049"/>
                    <a:pt x="591508" y="2291249"/>
                    <a:pt x="442570" y="2210921"/>
                  </a:cubicBezTo>
                  <a:close/>
                  <a:moveTo>
                    <a:pt x="461142" y="3157702"/>
                  </a:moveTo>
                  <a:cubicBezTo>
                    <a:pt x="381286" y="3125385"/>
                    <a:pt x="338982" y="3018607"/>
                    <a:pt x="373080" y="2930434"/>
                  </a:cubicBezTo>
                  <a:cubicBezTo>
                    <a:pt x="430500" y="2781037"/>
                    <a:pt x="630788" y="2797207"/>
                    <a:pt x="682139" y="2940713"/>
                  </a:cubicBezTo>
                  <a:cubicBezTo>
                    <a:pt x="733513" y="3063661"/>
                    <a:pt x="607897" y="3217447"/>
                    <a:pt x="461142" y="3157702"/>
                  </a:cubicBezTo>
                  <a:close/>
                  <a:moveTo>
                    <a:pt x="463301" y="4096637"/>
                  </a:moveTo>
                  <a:cubicBezTo>
                    <a:pt x="383445" y="4064319"/>
                    <a:pt x="341142" y="3957542"/>
                    <a:pt x="375239" y="3869869"/>
                  </a:cubicBezTo>
                  <a:cubicBezTo>
                    <a:pt x="432659" y="3719994"/>
                    <a:pt x="632948" y="3736164"/>
                    <a:pt x="684299" y="3879671"/>
                  </a:cubicBezTo>
                  <a:cubicBezTo>
                    <a:pt x="736104" y="4003574"/>
                    <a:pt x="608761" y="4155905"/>
                    <a:pt x="463301" y="4096637"/>
                  </a:cubicBezTo>
                  <a:close/>
                  <a:moveTo>
                    <a:pt x="369624" y="4831342"/>
                  </a:moveTo>
                  <a:cubicBezTo>
                    <a:pt x="410632" y="4663341"/>
                    <a:pt x="629924" y="4662363"/>
                    <a:pt x="686026" y="4818606"/>
                  </a:cubicBezTo>
                  <a:cubicBezTo>
                    <a:pt x="799116" y="5089472"/>
                    <a:pt x="294519" y="5140416"/>
                    <a:pt x="369624" y="4831342"/>
                  </a:cubicBezTo>
                  <a:close/>
                  <a:moveTo>
                    <a:pt x="371784" y="5769799"/>
                  </a:moveTo>
                  <a:cubicBezTo>
                    <a:pt x="412792" y="5602298"/>
                    <a:pt x="631652" y="5600320"/>
                    <a:pt x="688186" y="5757063"/>
                  </a:cubicBezTo>
                  <a:cubicBezTo>
                    <a:pt x="801707" y="6029385"/>
                    <a:pt x="297110" y="6078873"/>
                    <a:pt x="371784" y="5769799"/>
                  </a:cubicBezTo>
                  <a:close/>
                  <a:moveTo>
                    <a:pt x="468916" y="6912986"/>
                  </a:moveTo>
                  <a:cubicBezTo>
                    <a:pt x="389060" y="6880669"/>
                    <a:pt x="346756" y="6773892"/>
                    <a:pt x="380854" y="6686219"/>
                  </a:cubicBezTo>
                  <a:cubicBezTo>
                    <a:pt x="438274" y="6536344"/>
                    <a:pt x="638562" y="6552514"/>
                    <a:pt x="689913" y="6696021"/>
                  </a:cubicBezTo>
                  <a:cubicBezTo>
                    <a:pt x="741287" y="6819446"/>
                    <a:pt x="614808" y="6972254"/>
                    <a:pt x="468916" y="6912986"/>
                  </a:cubicBezTo>
                  <a:close/>
                  <a:moveTo>
                    <a:pt x="375239" y="7647692"/>
                  </a:moveTo>
                  <a:cubicBezTo>
                    <a:pt x="416247" y="7479190"/>
                    <a:pt x="635539" y="7479190"/>
                    <a:pt x="691641" y="7634956"/>
                  </a:cubicBezTo>
                  <a:cubicBezTo>
                    <a:pt x="804731" y="7905821"/>
                    <a:pt x="300134" y="7956766"/>
                    <a:pt x="375239" y="7647692"/>
                  </a:cubicBezTo>
                  <a:close/>
                  <a:moveTo>
                    <a:pt x="455959" y="8782555"/>
                  </a:moveTo>
                  <a:cubicBezTo>
                    <a:pt x="392083" y="8748259"/>
                    <a:pt x="358827" y="8663041"/>
                    <a:pt x="377399" y="8586148"/>
                  </a:cubicBezTo>
                  <a:cubicBezTo>
                    <a:pt x="418407" y="8418147"/>
                    <a:pt x="637699" y="8417647"/>
                    <a:pt x="693800" y="8573412"/>
                  </a:cubicBezTo>
                  <a:cubicBezTo>
                    <a:pt x="748197" y="8703705"/>
                    <a:pt x="605306" y="8862882"/>
                    <a:pt x="455959" y="8782555"/>
                  </a:cubicBezTo>
                  <a:close/>
                  <a:moveTo>
                    <a:pt x="474508" y="9729336"/>
                  </a:moveTo>
                  <a:cubicBezTo>
                    <a:pt x="394652" y="9697018"/>
                    <a:pt x="352348" y="9590241"/>
                    <a:pt x="386446" y="9502568"/>
                  </a:cubicBezTo>
                  <a:cubicBezTo>
                    <a:pt x="443866" y="9352693"/>
                    <a:pt x="644154" y="9368863"/>
                    <a:pt x="695505" y="9512370"/>
                  </a:cubicBezTo>
                  <a:cubicBezTo>
                    <a:pt x="746901" y="9635795"/>
                    <a:pt x="620423" y="9788603"/>
                    <a:pt x="474508" y="9729336"/>
                  </a:cubicBezTo>
                  <a:close/>
                  <a:moveTo>
                    <a:pt x="476236" y="10668293"/>
                  </a:moveTo>
                  <a:cubicBezTo>
                    <a:pt x="307453" y="10599724"/>
                    <a:pt x="364010" y="10303386"/>
                    <a:pt x="566026" y="10337682"/>
                  </a:cubicBezTo>
                  <a:cubicBezTo>
                    <a:pt x="810777" y="10380279"/>
                    <a:pt x="707189" y="10762335"/>
                    <a:pt x="476236" y="10668293"/>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grpSp>
          <p:nvGrpSpPr>
            <p:cNvPr id="1108" name="Google Shape;1108;p12">
              <a:extLst>
                <a:ext uri="{FF2B5EF4-FFF2-40B4-BE49-F238E27FC236}">
                  <a16:creationId xmlns:a16="http://schemas.microsoft.com/office/drawing/2014/main" id="{26F2B3C6-09EB-4EBF-3DE6-847FFEC8A5BF}"/>
                </a:ext>
              </a:extLst>
            </p:cNvPr>
            <p:cNvGrpSpPr/>
            <p:nvPr/>
          </p:nvGrpSpPr>
          <p:grpSpPr>
            <a:xfrm>
              <a:off x="684924" y="1234001"/>
              <a:ext cx="8422489" cy="10367034"/>
              <a:chOff x="684924" y="1234001"/>
              <a:chExt cx="8422489" cy="10367034"/>
            </a:xfrm>
          </p:grpSpPr>
          <p:sp>
            <p:nvSpPr>
              <p:cNvPr id="1109" name="Google Shape;1109;p12">
                <a:extLst>
                  <a:ext uri="{FF2B5EF4-FFF2-40B4-BE49-F238E27FC236}">
                    <a16:creationId xmlns:a16="http://schemas.microsoft.com/office/drawing/2014/main" id="{E78631EB-280B-D0EA-F203-202C6DD821BF}"/>
                  </a:ext>
                </a:extLst>
              </p:cNvPr>
              <p:cNvSpPr/>
              <p:nvPr/>
            </p:nvSpPr>
            <p:spPr>
              <a:xfrm>
                <a:off x="761560" y="1234001"/>
                <a:ext cx="8114222" cy="82214"/>
              </a:xfrm>
              <a:custGeom>
                <a:avLst/>
                <a:gdLst/>
                <a:ahLst/>
                <a:cxnLst/>
                <a:rect l="l" t="t" r="r" b="b"/>
                <a:pathLst>
                  <a:path w="8114222" h="82214" extrusionOk="0">
                    <a:moveTo>
                      <a:pt x="8110326" y="82214"/>
                    </a:moveTo>
                    <a:cubicBezTo>
                      <a:pt x="8108143" y="82237"/>
                      <a:pt x="14383" y="54809"/>
                      <a:pt x="11518" y="54786"/>
                    </a:cubicBezTo>
                    <a:cubicBezTo>
                      <a:pt x="11518" y="-28611"/>
                      <a:pt x="-572526" y="295"/>
                      <a:pt x="6577076" y="30292"/>
                    </a:cubicBezTo>
                    <a:cubicBezTo>
                      <a:pt x="8278540" y="36842"/>
                      <a:pt x="8108325" y="11643"/>
                      <a:pt x="8110326" y="822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0" name="Google Shape;1110;p12">
                <a:extLst>
                  <a:ext uri="{FF2B5EF4-FFF2-40B4-BE49-F238E27FC236}">
                    <a16:creationId xmlns:a16="http://schemas.microsoft.com/office/drawing/2014/main" id="{F64CBFD9-9B9B-9E99-D886-04333A7ECD74}"/>
                  </a:ext>
                </a:extLst>
              </p:cNvPr>
              <p:cNvSpPr/>
              <p:nvPr/>
            </p:nvSpPr>
            <p:spPr>
              <a:xfrm>
                <a:off x="762096" y="2165317"/>
                <a:ext cx="8137537" cy="85920"/>
              </a:xfrm>
              <a:custGeom>
                <a:avLst/>
                <a:gdLst/>
                <a:ahLst/>
                <a:cxnLst/>
                <a:rect l="l" t="t" r="r" b="b"/>
                <a:pathLst>
                  <a:path w="8137537" h="85920" extrusionOk="0">
                    <a:moveTo>
                      <a:pt x="8133113" y="85921"/>
                    </a:moveTo>
                    <a:cubicBezTo>
                      <a:pt x="8130521" y="85966"/>
                      <a:pt x="10915" y="58516"/>
                      <a:pt x="9255" y="58493"/>
                    </a:cubicBezTo>
                    <a:cubicBezTo>
                      <a:pt x="11188" y="-28862"/>
                      <a:pt x="-541441" y="-1957"/>
                      <a:pt x="6598545" y="33999"/>
                    </a:cubicBezTo>
                    <a:cubicBezTo>
                      <a:pt x="8299054" y="40526"/>
                      <a:pt x="8133113" y="14486"/>
                      <a:pt x="8133113" y="85921"/>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1" name="Google Shape;1111;p12">
                <a:extLst>
                  <a:ext uri="{FF2B5EF4-FFF2-40B4-BE49-F238E27FC236}">
                    <a16:creationId xmlns:a16="http://schemas.microsoft.com/office/drawing/2014/main" id="{D5303803-E5B0-CBC2-5CA6-1BF7BAE1C7EB}"/>
                  </a:ext>
                </a:extLst>
              </p:cNvPr>
              <p:cNvSpPr/>
              <p:nvPr/>
            </p:nvSpPr>
            <p:spPr>
              <a:xfrm>
                <a:off x="764442" y="3100066"/>
                <a:ext cx="8191612" cy="68022"/>
              </a:xfrm>
              <a:custGeom>
                <a:avLst/>
                <a:gdLst/>
                <a:ahLst/>
                <a:cxnLst/>
                <a:rect l="l" t="t" r="r" b="b"/>
                <a:pathLst>
                  <a:path w="8191612" h="68022" extrusionOk="0">
                    <a:moveTo>
                      <a:pt x="1087367" y="62702"/>
                    </a:moveTo>
                    <a:cubicBezTo>
                      <a:pt x="-151235" y="62702"/>
                      <a:pt x="6500" y="79099"/>
                      <a:pt x="6500" y="0"/>
                    </a:cubicBezTo>
                    <a:cubicBezTo>
                      <a:pt x="9978894" y="56766"/>
                      <a:pt x="11422581" y="79281"/>
                      <a:pt x="1087367" y="62702"/>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2" name="Google Shape;1112;p12">
                <a:extLst>
                  <a:ext uri="{FF2B5EF4-FFF2-40B4-BE49-F238E27FC236}">
                    <a16:creationId xmlns:a16="http://schemas.microsoft.com/office/drawing/2014/main" id="{806C5D46-ECA1-E991-6416-1E53D893307F}"/>
                  </a:ext>
                </a:extLst>
              </p:cNvPr>
              <p:cNvSpPr/>
              <p:nvPr/>
            </p:nvSpPr>
            <p:spPr>
              <a:xfrm>
                <a:off x="710526" y="4037954"/>
                <a:ext cx="8224042" cy="83352"/>
              </a:xfrm>
              <a:custGeom>
                <a:avLst/>
                <a:gdLst/>
                <a:ahLst/>
                <a:cxnLst/>
                <a:rect l="l" t="t" r="r" b="b"/>
                <a:pathLst>
                  <a:path w="8224042" h="83352" extrusionOk="0">
                    <a:moveTo>
                      <a:pt x="8219644" y="83353"/>
                    </a:moveTo>
                    <a:cubicBezTo>
                      <a:pt x="8217871" y="83376"/>
                      <a:pt x="11065" y="55447"/>
                      <a:pt x="8588" y="55425"/>
                    </a:cubicBezTo>
                    <a:cubicBezTo>
                      <a:pt x="12611" y="-29292"/>
                      <a:pt x="-546019" y="569"/>
                      <a:pt x="6694578" y="30931"/>
                    </a:cubicBezTo>
                    <a:cubicBezTo>
                      <a:pt x="8384584" y="37458"/>
                      <a:pt x="8219644" y="12236"/>
                      <a:pt x="8219644" y="8335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3" name="Google Shape;1113;p12">
                <a:extLst>
                  <a:ext uri="{FF2B5EF4-FFF2-40B4-BE49-F238E27FC236}">
                    <a16:creationId xmlns:a16="http://schemas.microsoft.com/office/drawing/2014/main" id="{32E9DDAB-58B0-C5A1-550D-FB45AC5B1DBC}"/>
                  </a:ext>
                </a:extLst>
              </p:cNvPr>
              <p:cNvSpPr/>
              <p:nvPr/>
            </p:nvSpPr>
            <p:spPr>
              <a:xfrm>
                <a:off x="748383" y="4973107"/>
                <a:ext cx="8207265" cy="82745"/>
              </a:xfrm>
              <a:custGeom>
                <a:avLst/>
                <a:gdLst/>
                <a:ahLst/>
                <a:cxnLst/>
                <a:rect l="l" t="t" r="r" b="b"/>
                <a:pathLst>
                  <a:path w="8207265" h="82745" extrusionOk="0">
                    <a:moveTo>
                      <a:pt x="8203359" y="82745"/>
                    </a:moveTo>
                    <a:cubicBezTo>
                      <a:pt x="8201359" y="82768"/>
                      <a:pt x="8511" y="54840"/>
                      <a:pt x="6124" y="54817"/>
                    </a:cubicBezTo>
                    <a:cubicBezTo>
                      <a:pt x="18695" y="-28967"/>
                      <a:pt x="-548846" y="485"/>
                      <a:pt x="6679157" y="30824"/>
                    </a:cubicBezTo>
                    <a:cubicBezTo>
                      <a:pt x="8371369" y="37351"/>
                      <a:pt x="8201313" y="12720"/>
                      <a:pt x="8203359" y="8274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4" name="Google Shape;1114;p12">
                <a:extLst>
                  <a:ext uri="{FF2B5EF4-FFF2-40B4-BE49-F238E27FC236}">
                    <a16:creationId xmlns:a16="http://schemas.microsoft.com/office/drawing/2014/main" id="{43B942FE-A3AD-6E09-D11F-8856813293E2}"/>
                  </a:ext>
                </a:extLst>
              </p:cNvPr>
              <p:cNvSpPr/>
              <p:nvPr/>
            </p:nvSpPr>
            <p:spPr>
              <a:xfrm>
                <a:off x="718857" y="5907589"/>
                <a:ext cx="8275423" cy="83286"/>
              </a:xfrm>
              <a:custGeom>
                <a:avLst/>
                <a:gdLst/>
                <a:ahLst/>
                <a:cxnLst/>
                <a:rect l="l" t="t" r="r" b="b"/>
                <a:pathLst>
                  <a:path w="8275423" h="83286" extrusionOk="0">
                    <a:moveTo>
                      <a:pt x="8273030" y="83286"/>
                    </a:moveTo>
                    <a:cubicBezTo>
                      <a:pt x="8271370" y="83309"/>
                      <a:pt x="202978" y="56200"/>
                      <a:pt x="11055" y="54880"/>
                    </a:cubicBezTo>
                    <a:cubicBezTo>
                      <a:pt x="9191" y="-29427"/>
                      <a:pt x="-560260" y="775"/>
                      <a:pt x="6730710" y="31364"/>
                    </a:cubicBezTo>
                    <a:cubicBezTo>
                      <a:pt x="8441585" y="37914"/>
                      <a:pt x="8266619" y="12715"/>
                      <a:pt x="8273030" y="832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5" name="Google Shape;1115;p12">
                <a:extLst>
                  <a:ext uri="{FF2B5EF4-FFF2-40B4-BE49-F238E27FC236}">
                    <a16:creationId xmlns:a16="http://schemas.microsoft.com/office/drawing/2014/main" id="{2FD9A4F8-B98E-D038-0C6D-134AFE037ED0}"/>
                  </a:ext>
                </a:extLst>
              </p:cNvPr>
              <p:cNvSpPr/>
              <p:nvPr/>
            </p:nvSpPr>
            <p:spPr>
              <a:xfrm>
                <a:off x="743981" y="6839680"/>
                <a:ext cx="8292539" cy="75822"/>
              </a:xfrm>
              <a:custGeom>
                <a:avLst/>
                <a:gdLst/>
                <a:ahLst/>
                <a:cxnLst/>
                <a:rect l="l" t="t" r="r" b="b"/>
                <a:pathLst>
                  <a:path w="8292539" h="75822" extrusionOk="0">
                    <a:moveTo>
                      <a:pt x="3029583" y="66136"/>
                    </a:moveTo>
                    <a:cubicBezTo>
                      <a:pt x="-276870" y="53423"/>
                      <a:pt x="7366" y="90994"/>
                      <a:pt x="5366" y="0"/>
                    </a:cubicBezTo>
                    <a:cubicBezTo>
                      <a:pt x="8844974" y="24585"/>
                      <a:pt x="11763307" y="102980"/>
                      <a:pt x="3029583" y="6613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6" name="Google Shape;1116;p12">
                <a:extLst>
                  <a:ext uri="{FF2B5EF4-FFF2-40B4-BE49-F238E27FC236}">
                    <a16:creationId xmlns:a16="http://schemas.microsoft.com/office/drawing/2014/main" id="{4A312C84-C426-1411-81F9-6F1FA944975E}"/>
                  </a:ext>
                </a:extLst>
              </p:cNvPr>
              <p:cNvSpPr/>
              <p:nvPr/>
            </p:nvSpPr>
            <p:spPr>
              <a:xfrm>
                <a:off x="742507" y="7775788"/>
                <a:ext cx="8274491" cy="85132"/>
              </a:xfrm>
              <a:custGeom>
                <a:avLst/>
                <a:gdLst/>
                <a:ahLst/>
                <a:cxnLst/>
                <a:rect l="l" t="t" r="r" b="b"/>
                <a:pathLst>
                  <a:path w="8274491" h="85132" extrusionOk="0">
                    <a:moveTo>
                      <a:pt x="8270110" y="85133"/>
                    </a:moveTo>
                    <a:cubicBezTo>
                      <a:pt x="8268451" y="85155"/>
                      <a:pt x="186988" y="57932"/>
                      <a:pt x="9840" y="56727"/>
                    </a:cubicBezTo>
                    <a:cubicBezTo>
                      <a:pt x="9840" y="-31719"/>
                      <a:pt x="-548767" y="2099"/>
                      <a:pt x="6751523" y="32733"/>
                    </a:cubicBezTo>
                    <a:cubicBezTo>
                      <a:pt x="8434369" y="40875"/>
                      <a:pt x="8270110" y="11036"/>
                      <a:pt x="8270110" y="8513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7" name="Google Shape;1117;p12">
                <a:extLst>
                  <a:ext uri="{FF2B5EF4-FFF2-40B4-BE49-F238E27FC236}">
                    <a16:creationId xmlns:a16="http://schemas.microsoft.com/office/drawing/2014/main" id="{B8207045-4351-67E0-A9B9-297DF8AE50E8}"/>
                  </a:ext>
                </a:extLst>
              </p:cNvPr>
              <p:cNvSpPr/>
              <p:nvPr/>
            </p:nvSpPr>
            <p:spPr>
              <a:xfrm>
                <a:off x="717959" y="8709528"/>
                <a:ext cx="8336674" cy="86415"/>
              </a:xfrm>
              <a:custGeom>
                <a:avLst/>
                <a:gdLst/>
                <a:ahLst/>
                <a:cxnLst/>
                <a:rect l="l" t="t" r="r" b="b"/>
                <a:pathLst>
                  <a:path w="8336674" h="86415" extrusionOk="0">
                    <a:moveTo>
                      <a:pt x="8334803" y="86416"/>
                    </a:moveTo>
                    <a:cubicBezTo>
                      <a:pt x="8333143" y="86439"/>
                      <a:pt x="155957" y="58965"/>
                      <a:pt x="8497" y="58010"/>
                    </a:cubicBezTo>
                    <a:cubicBezTo>
                      <a:pt x="12748" y="-33529"/>
                      <a:pt x="-550792" y="3177"/>
                      <a:pt x="6798507" y="34017"/>
                    </a:cubicBezTo>
                    <a:cubicBezTo>
                      <a:pt x="8502198" y="40567"/>
                      <a:pt x="8326960" y="15300"/>
                      <a:pt x="8334803" y="8641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8" name="Google Shape;1118;p12">
                <a:extLst>
                  <a:ext uri="{FF2B5EF4-FFF2-40B4-BE49-F238E27FC236}">
                    <a16:creationId xmlns:a16="http://schemas.microsoft.com/office/drawing/2014/main" id="{212CFF09-DFA9-64F9-CB63-8645D0E3A7B2}"/>
                  </a:ext>
                </a:extLst>
              </p:cNvPr>
              <p:cNvSpPr/>
              <p:nvPr/>
            </p:nvSpPr>
            <p:spPr>
              <a:xfrm>
                <a:off x="719606" y="9643794"/>
                <a:ext cx="8387807" cy="77294"/>
              </a:xfrm>
              <a:custGeom>
                <a:avLst/>
                <a:gdLst/>
                <a:ahLst/>
                <a:cxnLst/>
                <a:rect l="l" t="t" r="r" b="b"/>
                <a:pathLst>
                  <a:path w="8387807" h="77294" extrusionOk="0">
                    <a:moveTo>
                      <a:pt x="3120858" y="66614"/>
                    </a:moveTo>
                    <a:cubicBezTo>
                      <a:pt x="-328033" y="53378"/>
                      <a:pt x="9009" y="94064"/>
                      <a:pt x="9009" y="0"/>
                    </a:cubicBezTo>
                    <a:cubicBezTo>
                      <a:pt x="8795198" y="33864"/>
                      <a:pt x="11979038" y="104003"/>
                      <a:pt x="3120858" y="666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19" name="Google Shape;1119;p12">
                <a:extLst>
                  <a:ext uri="{FF2B5EF4-FFF2-40B4-BE49-F238E27FC236}">
                    <a16:creationId xmlns:a16="http://schemas.microsoft.com/office/drawing/2014/main" id="{6C0B67DE-65E8-DB79-05C7-03D13CE207FC}"/>
                  </a:ext>
                </a:extLst>
              </p:cNvPr>
              <p:cNvSpPr/>
              <p:nvPr/>
            </p:nvSpPr>
            <p:spPr>
              <a:xfrm>
                <a:off x="684924" y="10580962"/>
                <a:ext cx="8421509" cy="84550"/>
              </a:xfrm>
              <a:custGeom>
                <a:avLst/>
                <a:gdLst/>
                <a:ahLst/>
                <a:cxnLst/>
                <a:rect l="l" t="t" r="r" b="b"/>
                <a:pathLst>
                  <a:path w="8421509" h="84550" extrusionOk="0">
                    <a:moveTo>
                      <a:pt x="8418347" y="84550"/>
                    </a:moveTo>
                    <a:cubicBezTo>
                      <a:pt x="8416620" y="84573"/>
                      <a:pt x="357116" y="58101"/>
                      <a:pt x="10458" y="55166"/>
                    </a:cubicBezTo>
                    <a:cubicBezTo>
                      <a:pt x="10458" y="-30483"/>
                      <a:pt x="-567835" y="1403"/>
                      <a:pt x="6876028" y="32628"/>
                    </a:cubicBezTo>
                    <a:cubicBezTo>
                      <a:pt x="8586402" y="39179"/>
                      <a:pt x="8414324" y="13957"/>
                      <a:pt x="8418347" y="845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20" name="Google Shape;1120;p12">
                <a:extLst>
                  <a:ext uri="{FF2B5EF4-FFF2-40B4-BE49-F238E27FC236}">
                    <a16:creationId xmlns:a16="http://schemas.microsoft.com/office/drawing/2014/main" id="{BDE7A3B5-4FC2-9F6E-66B5-74CCA7E7953D}"/>
                  </a:ext>
                </a:extLst>
              </p:cNvPr>
              <p:cNvSpPr/>
              <p:nvPr/>
            </p:nvSpPr>
            <p:spPr>
              <a:xfrm>
                <a:off x="713104" y="11513641"/>
                <a:ext cx="8383690" cy="87394"/>
              </a:xfrm>
              <a:custGeom>
                <a:avLst/>
                <a:gdLst/>
                <a:ahLst/>
                <a:cxnLst/>
                <a:rect l="l" t="t" r="r" b="b"/>
                <a:pathLst>
                  <a:path w="8383690" h="87394" extrusionOk="0">
                    <a:moveTo>
                      <a:pt x="8380665" y="87395"/>
                    </a:moveTo>
                    <a:cubicBezTo>
                      <a:pt x="8379029" y="87418"/>
                      <a:pt x="230530" y="59353"/>
                      <a:pt x="10761" y="57511"/>
                    </a:cubicBezTo>
                    <a:cubicBezTo>
                      <a:pt x="8715" y="-28366"/>
                      <a:pt x="-560463" y="-2439"/>
                      <a:pt x="6869852" y="34973"/>
                    </a:cubicBezTo>
                    <a:cubicBezTo>
                      <a:pt x="8546038" y="41523"/>
                      <a:pt x="8376369" y="14391"/>
                      <a:pt x="8380665" y="8739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grpSp>
        <p:sp>
          <p:nvSpPr>
            <p:cNvPr id="1121" name="Google Shape;1121;p12">
              <a:extLst>
                <a:ext uri="{FF2B5EF4-FFF2-40B4-BE49-F238E27FC236}">
                  <a16:creationId xmlns:a16="http://schemas.microsoft.com/office/drawing/2014/main" id="{995D15E5-5913-AD9B-A6DF-16C17EA71D8A}"/>
                </a:ext>
              </a:extLst>
            </p:cNvPr>
            <p:cNvSpPr/>
            <p:nvPr/>
          </p:nvSpPr>
          <p:spPr>
            <a:xfrm>
              <a:off x="1794382" y="741184"/>
              <a:ext cx="226186" cy="11261988"/>
            </a:xfrm>
            <a:custGeom>
              <a:avLst/>
              <a:gdLst/>
              <a:ahLst/>
              <a:cxnLst/>
              <a:rect l="l" t="t" r="r" b="b"/>
              <a:pathLst>
                <a:path w="226186" h="11261988" extrusionOk="0">
                  <a:moveTo>
                    <a:pt x="226186" y="11261989"/>
                  </a:moveTo>
                  <a:cubicBezTo>
                    <a:pt x="101344" y="11261989"/>
                    <a:pt x="-95216" y="4756309"/>
                    <a:pt x="53085" y="3"/>
                  </a:cubicBezTo>
                  <a:cubicBezTo>
                    <a:pt x="179473" y="-3841"/>
                    <a:pt x="-125018" y="4388127"/>
                    <a:pt x="226186" y="11261989"/>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grpSp>
      <p:grpSp>
        <p:nvGrpSpPr>
          <p:cNvPr id="1122" name="Google Shape;1122;p12">
            <a:extLst>
              <a:ext uri="{FF2B5EF4-FFF2-40B4-BE49-F238E27FC236}">
                <a16:creationId xmlns:a16="http://schemas.microsoft.com/office/drawing/2014/main" id="{80D31502-86B1-432F-861C-F2A62E61D05E}"/>
              </a:ext>
            </a:extLst>
          </p:cNvPr>
          <p:cNvGrpSpPr/>
          <p:nvPr/>
        </p:nvGrpSpPr>
        <p:grpSpPr>
          <a:xfrm>
            <a:off x="1066658" y="467492"/>
            <a:ext cx="10883639" cy="6127433"/>
            <a:chOff x="1709398" y="1462277"/>
            <a:chExt cx="7431203" cy="7530450"/>
          </a:xfrm>
        </p:grpSpPr>
        <p:sp>
          <p:nvSpPr>
            <p:cNvPr id="1123" name="Google Shape;1123;p12">
              <a:extLst>
                <a:ext uri="{FF2B5EF4-FFF2-40B4-BE49-F238E27FC236}">
                  <a16:creationId xmlns:a16="http://schemas.microsoft.com/office/drawing/2014/main" id="{750435E3-774D-5F27-4A07-860BD72F40EE}"/>
                </a:ext>
              </a:extLst>
            </p:cNvPr>
            <p:cNvSpPr>
              <a:spLocks noGrp="1" noRot="1" noMove="1" noResize="1" noEditPoints="1" noAdjustHandles="1" noChangeArrowheads="1" noChangeShapeType="1"/>
            </p:cNvSpPr>
            <p:nvPr/>
          </p:nvSpPr>
          <p:spPr>
            <a:xfrm>
              <a:off x="1709398" y="1462277"/>
              <a:ext cx="7431203" cy="7530450"/>
            </a:xfrm>
            <a:custGeom>
              <a:avLst/>
              <a:gdLst/>
              <a:ahLst/>
              <a:cxnLst/>
              <a:rect l="l" t="t" r="r" b="b"/>
              <a:pathLst>
                <a:path w="7431203" h="7530450" extrusionOk="0">
                  <a:moveTo>
                    <a:pt x="7290334" y="5618007"/>
                  </a:moveTo>
                  <a:cubicBezTo>
                    <a:pt x="6703843" y="6738734"/>
                    <a:pt x="6338207" y="6998338"/>
                    <a:pt x="5770981" y="7372978"/>
                  </a:cubicBezTo>
                  <a:cubicBezTo>
                    <a:pt x="5322992" y="7618290"/>
                    <a:pt x="5935294" y="7495062"/>
                    <a:pt x="126398" y="7527006"/>
                  </a:cubicBezTo>
                  <a:cubicBezTo>
                    <a:pt x="-84329" y="7528196"/>
                    <a:pt x="41668" y="7777679"/>
                    <a:pt x="1590" y="1584051"/>
                  </a:cubicBezTo>
                  <a:cubicBezTo>
                    <a:pt x="5925" y="799062"/>
                    <a:pt x="4013" y="1142872"/>
                    <a:pt x="9176" y="221642"/>
                  </a:cubicBezTo>
                  <a:cubicBezTo>
                    <a:pt x="10139" y="-1711"/>
                    <a:pt x="-65788" y="137888"/>
                    <a:pt x="7304450" y="21"/>
                  </a:cubicBezTo>
                  <a:cubicBezTo>
                    <a:pt x="7373048" y="-1229"/>
                    <a:pt x="7429169" y="54255"/>
                    <a:pt x="7428867" y="122797"/>
                  </a:cubicBezTo>
                  <a:cubicBezTo>
                    <a:pt x="7396977" y="5878485"/>
                    <a:pt x="7512424" y="5189555"/>
                    <a:pt x="7290334" y="561800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3200" kern="0" dirty="0">
                <a:solidFill>
                  <a:srgbClr val="1D3557"/>
                </a:solidFill>
                <a:latin typeface="Sitka Text" pitchFamily="2" charset="0"/>
                <a:ea typeface="Calibri"/>
                <a:cs typeface="Calibri"/>
                <a:sym typeface="Calibri"/>
              </a:endParaRPr>
            </a:p>
          </p:txBody>
        </p:sp>
        <p:sp>
          <p:nvSpPr>
            <p:cNvPr id="1124" name="Google Shape;1124;p12">
              <a:extLst>
                <a:ext uri="{FF2B5EF4-FFF2-40B4-BE49-F238E27FC236}">
                  <a16:creationId xmlns:a16="http://schemas.microsoft.com/office/drawing/2014/main" id="{51807ECB-091E-F3A3-25D1-69921D049B71}"/>
                </a:ext>
              </a:extLst>
            </p:cNvPr>
            <p:cNvSpPr/>
            <p:nvPr/>
          </p:nvSpPr>
          <p:spPr>
            <a:xfrm>
              <a:off x="7146228" y="6782228"/>
              <a:ext cx="1989554" cy="2205803"/>
            </a:xfrm>
            <a:custGeom>
              <a:avLst/>
              <a:gdLst/>
              <a:ahLst/>
              <a:cxnLst/>
              <a:rect l="l" t="t" r="r" b="b"/>
              <a:pathLst>
                <a:path w="1989554" h="2205803" extrusionOk="0">
                  <a:moveTo>
                    <a:pt x="1989555" y="0"/>
                  </a:moveTo>
                  <a:cubicBezTo>
                    <a:pt x="1869382" y="410485"/>
                    <a:pt x="1033997" y="1881061"/>
                    <a:pt x="0" y="2205804"/>
                  </a:cubicBezTo>
                  <a:cubicBezTo>
                    <a:pt x="562923" y="1821586"/>
                    <a:pt x="770370" y="1134101"/>
                    <a:pt x="878231" y="455833"/>
                  </a:cubicBezTo>
                  <a:cubicBezTo>
                    <a:pt x="893387" y="360422"/>
                    <a:pt x="1140204" y="439116"/>
                    <a:pt x="1398579" y="329306"/>
                  </a:cubicBezTo>
                  <a:cubicBezTo>
                    <a:pt x="1606778" y="240086"/>
                    <a:pt x="1835836" y="183156"/>
                    <a:pt x="1989555" y="0"/>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25" name="Google Shape;1125;p12">
              <a:extLst>
                <a:ext uri="{FF2B5EF4-FFF2-40B4-BE49-F238E27FC236}">
                  <a16:creationId xmlns:a16="http://schemas.microsoft.com/office/drawing/2014/main" id="{D486DF12-EDEC-E870-4204-CAF40F8C6885}"/>
                </a:ext>
              </a:extLst>
            </p:cNvPr>
            <p:cNvSpPr/>
            <p:nvPr/>
          </p:nvSpPr>
          <p:spPr>
            <a:xfrm>
              <a:off x="1714450" y="1462277"/>
              <a:ext cx="7423831" cy="958134"/>
            </a:xfrm>
            <a:custGeom>
              <a:avLst/>
              <a:gdLst/>
              <a:ahLst/>
              <a:cxnLst/>
              <a:rect l="l" t="t" r="r" b="b"/>
              <a:pathLst>
                <a:path w="7423831" h="958134" extrusionOk="0">
                  <a:moveTo>
                    <a:pt x="7423831" y="122812"/>
                  </a:moveTo>
                  <a:lnTo>
                    <a:pt x="7419993" y="815945"/>
                  </a:lnTo>
                  <a:lnTo>
                    <a:pt x="0" y="958135"/>
                  </a:lnTo>
                  <a:lnTo>
                    <a:pt x="4124" y="221642"/>
                  </a:lnTo>
                  <a:cubicBezTo>
                    <a:pt x="5102" y="-4708"/>
                    <a:pt x="-55067" y="137587"/>
                    <a:pt x="7299399" y="21"/>
                  </a:cubicBezTo>
                  <a:cubicBezTo>
                    <a:pt x="7368011" y="-1229"/>
                    <a:pt x="7424117" y="54255"/>
                    <a:pt x="7423831" y="122812"/>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grpSp>
      <p:grpSp>
        <p:nvGrpSpPr>
          <p:cNvPr id="1136" name="Google Shape;1136;p12">
            <a:extLst>
              <a:ext uri="{FF2B5EF4-FFF2-40B4-BE49-F238E27FC236}">
                <a16:creationId xmlns:a16="http://schemas.microsoft.com/office/drawing/2014/main" id="{E4FE8487-0180-D659-1994-E045B4469845}"/>
              </a:ext>
            </a:extLst>
          </p:cNvPr>
          <p:cNvGrpSpPr/>
          <p:nvPr/>
        </p:nvGrpSpPr>
        <p:grpSpPr>
          <a:xfrm rot="512016">
            <a:off x="9293439" y="402975"/>
            <a:ext cx="2890349" cy="765795"/>
            <a:chOff x="389217" y="8084159"/>
            <a:chExt cx="4335213" cy="1148609"/>
          </a:xfrm>
        </p:grpSpPr>
        <p:sp>
          <p:nvSpPr>
            <p:cNvPr id="1137" name="Google Shape;1137;p12">
              <a:extLst>
                <a:ext uri="{FF2B5EF4-FFF2-40B4-BE49-F238E27FC236}">
                  <a16:creationId xmlns:a16="http://schemas.microsoft.com/office/drawing/2014/main" id="{CCB641B0-48DB-C481-EDDB-5268E9EA8062}"/>
                </a:ext>
              </a:extLst>
            </p:cNvPr>
            <p:cNvSpPr/>
            <p:nvPr/>
          </p:nvSpPr>
          <p:spPr>
            <a:xfrm>
              <a:off x="389217" y="8084159"/>
              <a:ext cx="4335213" cy="1148609"/>
            </a:xfrm>
            <a:custGeom>
              <a:avLst/>
              <a:gdLst/>
              <a:ahLst/>
              <a:cxnLst/>
              <a:rect l="l" t="t" r="r" b="b"/>
              <a:pathLst>
                <a:path w="4335213" h="1148609" extrusionOk="0">
                  <a:moveTo>
                    <a:pt x="288071" y="1111688"/>
                  </a:moveTo>
                  <a:cubicBezTo>
                    <a:pt x="345149" y="1135907"/>
                    <a:pt x="405963" y="1147735"/>
                    <a:pt x="469248" y="1147735"/>
                  </a:cubicBezTo>
                  <a:cubicBezTo>
                    <a:pt x="545644" y="1147735"/>
                    <a:pt x="627345" y="1130222"/>
                    <a:pt x="700151" y="1087054"/>
                  </a:cubicBezTo>
                  <a:cubicBezTo>
                    <a:pt x="766401" y="1131927"/>
                    <a:pt x="840386" y="1147735"/>
                    <a:pt x="906975" y="1147735"/>
                  </a:cubicBezTo>
                  <a:cubicBezTo>
                    <a:pt x="946920" y="1147735"/>
                    <a:pt x="986370" y="1142302"/>
                    <a:pt x="1024347" y="1130993"/>
                  </a:cubicBezTo>
                  <a:cubicBezTo>
                    <a:pt x="1056982" y="1141878"/>
                    <a:pt x="1091733" y="1147735"/>
                    <a:pt x="1127092" y="1147735"/>
                  </a:cubicBezTo>
                  <a:cubicBezTo>
                    <a:pt x="1155400" y="1147735"/>
                    <a:pt x="1180207" y="1143080"/>
                    <a:pt x="1185652" y="1142155"/>
                  </a:cubicBezTo>
                  <a:cubicBezTo>
                    <a:pt x="1197842" y="1139939"/>
                    <a:pt x="1209894" y="1137041"/>
                    <a:pt x="1221747" y="1133441"/>
                  </a:cubicBezTo>
                  <a:cubicBezTo>
                    <a:pt x="1250047" y="1143323"/>
                    <a:pt x="1280255" y="1148601"/>
                    <a:pt x="1311286" y="1148601"/>
                  </a:cubicBezTo>
                  <a:cubicBezTo>
                    <a:pt x="1336786" y="1148601"/>
                    <a:pt x="1362156" y="1145045"/>
                    <a:pt x="1386615" y="1138045"/>
                  </a:cubicBezTo>
                  <a:cubicBezTo>
                    <a:pt x="1415730" y="1144482"/>
                    <a:pt x="1445834" y="1147735"/>
                    <a:pt x="1476597" y="1147735"/>
                  </a:cubicBezTo>
                  <a:cubicBezTo>
                    <a:pt x="1553148" y="1147735"/>
                    <a:pt x="1622945" y="1127653"/>
                    <a:pt x="1682693" y="1093181"/>
                  </a:cubicBezTo>
                  <a:cubicBezTo>
                    <a:pt x="1692525" y="1095456"/>
                    <a:pt x="1702661" y="1097195"/>
                    <a:pt x="1713083" y="1098346"/>
                  </a:cubicBezTo>
                  <a:cubicBezTo>
                    <a:pt x="1722837" y="1103685"/>
                    <a:pt x="1732947" y="1108703"/>
                    <a:pt x="1743412" y="1113350"/>
                  </a:cubicBezTo>
                  <a:cubicBezTo>
                    <a:pt x="1794914" y="1136219"/>
                    <a:pt x="1851957" y="1148670"/>
                    <a:pt x="1911089" y="1147718"/>
                  </a:cubicBezTo>
                  <a:cubicBezTo>
                    <a:pt x="1979057" y="1146948"/>
                    <a:pt x="2047822" y="1129011"/>
                    <a:pt x="2108194" y="1092410"/>
                  </a:cubicBezTo>
                  <a:cubicBezTo>
                    <a:pt x="2171783" y="1128855"/>
                    <a:pt x="2244780" y="1147735"/>
                    <a:pt x="2322051" y="1147735"/>
                  </a:cubicBezTo>
                  <a:cubicBezTo>
                    <a:pt x="2372166" y="1147735"/>
                    <a:pt x="2423876" y="1139637"/>
                    <a:pt x="2473228" y="1121111"/>
                  </a:cubicBezTo>
                  <a:cubicBezTo>
                    <a:pt x="2503063" y="1132628"/>
                    <a:pt x="2535811" y="1139195"/>
                    <a:pt x="2570476" y="1139195"/>
                  </a:cubicBezTo>
                  <a:cubicBezTo>
                    <a:pt x="2582120" y="1139195"/>
                    <a:pt x="2682593" y="1139239"/>
                    <a:pt x="2701087" y="1139836"/>
                  </a:cubicBezTo>
                  <a:cubicBezTo>
                    <a:pt x="2704373" y="1139974"/>
                    <a:pt x="2707659" y="1140043"/>
                    <a:pt x="2710954" y="1140043"/>
                  </a:cubicBezTo>
                  <a:cubicBezTo>
                    <a:pt x="2747405" y="1140043"/>
                    <a:pt x="2783499" y="1132758"/>
                    <a:pt x="2817132" y="1118472"/>
                  </a:cubicBezTo>
                  <a:cubicBezTo>
                    <a:pt x="2826227" y="1114604"/>
                    <a:pt x="2835045" y="1110278"/>
                    <a:pt x="2843551" y="1105511"/>
                  </a:cubicBezTo>
                  <a:cubicBezTo>
                    <a:pt x="2881900" y="1127047"/>
                    <a:pt x="2926856" y="1140052"/>
                    <a:pt x="2975628" y="1140052"/>
                  </a:cubicBezTo>
                  <a:lnTo>
                    <a:pt x="3154638" y="1140052"/>
                  </a:lnTo>
                  <a:cubicBezTo>
                    <a:pt x="3178195" y="1140052"/>
                    <a:pt x="3200877" y="1137024"/>
                    <a:pt x="3222362" y="1131460"/>
                  </a:cubicBezTo>
                  <a:cubicBezTo>
                    <a:pt x="3252232" y="1142622"/>
                    <a:pt x="3284347" y="1148609"/>
                    <a:pt x="3317407" y="1148609"/>
                  </a:cubicBezTo>
                  <a:cubicBezTo>
                    <a:pt x="3342907" y="1148609"/>
                    <a:pt x="3368277" y="1145053"/>
                    <a:pt x="3392736" y="1138053"/>
                  </a:cubicBezTo>
                  <a:cubicBezTo>
                    <a:pt x="3421852" y="1144491"/>
                    <a:pt x="3451955" y="1147744"/>
                    <a:pt x="3482727" y="1147744"/>
                  </a:cubicBezTo>
                  <a:cubicBezTo>
                    <a:pt x="3548544" y="1147744"/>
                    <a:pt x="3611760" y="1132792"/>
                    <a:pt x="3668863" y="1103979"/>
                  </a:cubicBezTo>
                  <a:cubicBezTo>
                    <a:pt x="3681696" y="1097498"/>
                    <a:pt x="3693973" y="1090455"/>
                    <a:pt x="3705695" y="1082918"/>
                  </a:cubicBezTo>
                  <a:cubicBezTo>
                    <a:pt x="3718840" y="1090931"/>
                    <a:pt x="3732227" y="1098164"/>
                    <a:pt x="3745727" y="1104619"/>
                  </a:cubicBezTo>
                  <a:cubicBezTo>
                    <a:pt x="3800853" y="1130975"/>
                    <a:pt x="3864910" y="1147744"/>
                    <a:pt x="3932418" y="1147744"/>
                  </a:cubicBezTo>
                  <a:cubicBezTo>
                    <a:pt x="3993077" y="1147744"/>
                    <a:pt x="4082408" y="1139905"/>
                    <a:pt x="4166936" y="1087764"/>
                  </a:cubicBezTo>
                  <a:cubicBezTo>
                    <a:pt x="4226337" y="1051129"/>
                    <a:pt x="4272065" y="999515"/>
                    <a:pt x="4302698" y="938367"/>
                  </a:cubicBezTo>
                  <a:cubicBezTo>
                    <a:pt x="4311724" y="920448"/>
                    <a:pt x="4331770" y="876855"/>
                    <a:pt x="4331770" y="817585"/>
                  </a:cubicBezTo>
                  <a:cubicBezTo>
                    <a:pt x="4331770" y="795555"/>
                    <a:pt x="4329047" y="774521"/>
                    <a:pt x="4324175" y="754680"/>
                  </a:cubicBezTo>
                  <a:cubicBezTo>
                    <a:pt x="4329082" y="737954"/>
                    <a:pt x="4332360" y="720312"/>
                    <a:pt x="4333487" y="701925"/>
                  </a:cubicBezTo>
                  <a:cubicBezTo>
                    <a:pt x="4335325" y="680215"/>
                    <a:pt x="4335212" y="661257"/>
                    <a:pt x="4335212" y="653470"/>
                  </a:cubicBezTo>
                  <a:cubicBezTo>
                    <a:pt x="4335212" y="547665"/>
                    <a:pt x="4309860" y="435241"/>
                    <a:pt x="4236534" y="344250"/>
                  </a:cubicBezTo>
                  <a:cubicBezTo>
                    <a:pt x="4200829" y="299948"/>
                    <a:pt x="4156012" y="263936"/>
                    <a:pt x="4103954" y="239042"/>
                  </a:cubicBezTo>
                  <a:cubicBezTo>
                    <a:pt x="4048333" y="212453"/>
                    <a:pt x="3989817" y="201083"/>
                    <a:pt x="3933286" y="201083"/>
                  </a:cubicBezTo>
                  <a:cubicBezTo>
                    <a:pt x="3850656" y="201083"/>
                    <a:pt x="3776333" y="225034"/>
                    <a:pt x="3714192" y="264248"/>
                  </a:cubicBezTo>
                  <a:cubicBezTo>
                    <a:pt x="3666739" y="233920"/>
                    <a:pt x="3612566" y="213733"/>
                    <a:pt x="3553590" y="205401"/>
                  </a:cubicBezTo>
                  <a:cubicBezTo>
                    <a:pt x="3539735" y="178846"/>
                    <a:pt x="3521830" y="155371"/>
                    <a:pt x="3501168" y="135565"/>
                  </a:cubicBezTo>
                  <a:cubicBezTo>
                    <a:pt x="3452128" y="88538"/>
                    <a:pt x="3385297" y="60045"/>
                    <a:pt x="3302546" y="60278"/>
                  </a:cubicBezTo>
                  <a:cubicBezTo>
                    <a:pt x="3302546" y="60278"/>
                    <a:pt x="3296919" y="60529"/>
                    <a:pt x="3293295" y="60720"/>
                  </a:cubicBezTo>
                  <a:cubicBezTo>
                    <a:pt x="3283809" y="60088"/>
                    <a:pt x="3269365" y="59197"/>
                    <a:pt x="3248035" y="59197"/>
                  </a:cubicBezTo>
                  <a:cubicBezTo>
                    <a:pt x="3239972" y="59197"/>
                    <a:pt x="3231978" y="59560"/>
                    <a:pt x="3224070" y="60261"/>
                  </a:cubicBezTo>
                  <a:cubicBezTo>
                    <a:pt x="3180016" y="28419"/>
                    <a:pt x="3127196" y="7428"/>
                    <a:pt x="3069173" y="1614"/>
                  </a:cubicBezTo>
                  <a:cubicBezTo>
                    <a:pt x="2921958" y="-13131"/>
                    <a:pt x="2788112" y="74590"/>
                    <a:pt x="2738743" y="206742"/>
                  </a:cubicBezTo>
                  <a:cubicBezTo>
                    <a:pt x="2724515" y="209286"/>
                    <a:pt x="2710599" y="212660"/>
                    <a:pt x="2697038" y="216779"/>
                  </a:cubicBezTo>
                  <a:cubicBezTo>
                    <a:pt x="2681327" y="213145"/>
                    <a:pt x="2665070" y="210809"/>
                    <a:pt x="2648380" y="209900"/>
                  </a:cubicBezTo>
                  <a:cubicBezTo>
                    <a:pt x="2627102" y="208922"/>
                    <a:pt x="2607056" y="209312"/>
                    <a:pt x="2595889" y="209485"/>
                  </a:cubicBezTo>
                  <a:cubicBezTo>
                    <a:pt x="2589455" y="209589"/>
                    <a:pt x="2585337" y="209641"/>
                    <a:pt x="2581617" y="209641"/>
                  </a:cubicBezTo>
                  <a:lnTo>
                    <a:pt x="2556776" y="209641"/>
                  </a:lnTo>
                  <a:cubicBezTo>
                    <a:pt x="2524748" y="209641"/>
                    <a:pt x="2494323" y="215248"/>
                    <a:pt x="2466318" y="225207"/>
                  </a:cubicBezTo>
                  <a:cubicBezTo>
                    <a:pt x="2415336" y="208023"/>
                    <a:pt x="2363738" y="201083"/>
                    <a:pt x="2316900" y="201083"/>
                  </a:cubicBezTo>
                  <a:cubicBezTo>
                    <a:pt x="2267227" y="201083"/>
                    <a:pt x="2217901" y="208948"/>
                    <a:pt x="2170812" y="225752"/>
                  </a:cubicBezTo>
                  <a:cubicBezTo>
                    <a:pt x="2133789" y="209805"/>
                    <a:pt x="2090194" y="200772"/>
                    <a:pt x="2041744" y="205167"/>
                  </a:cubicBezTo>
                  <a:cubicBezTo>
                    <a:pt x="2030056" y="206223"/>
                    <a:pt x="2018880" y="207988"/>
                    <a:pt x="2008207" y="210316"/>
                  </a:cubicBezTo>
                  <a:cubicBezTo>
                    <a:pt x="1978537" y="203956"/>
                    <a:pt x="1946976" y="200417"/>
                    <a:pt x="1914306" y="201092"/>
                  </a:cubicBezTo>
                  <a:cubicBezTo>
                    <a:pt x="1841006" y="201871"/>
                    <a:pt x="1768504" y="222429"/>
                    <a:pt x="1706372" y="263183"/>
                  </a:cubicBezTo>
                  <a:cubicBezTo>
                    <a:pt x="1699852" y="259065"/>
                    <a:pt x="1693132" y="255093"/>
                    <a:pt x="1686204" y="251277"/>
                  </a:cubicBezTo>
                  <a:cubicBezTo>
                    <a:pt x="1642809" y="227361"/>
                    <a:pt x="1596006" y="212254"/>
                    <a:pt x="1547425" y="205392"/>
                  </a:cubicBezTo>
                  <a:cubicBezTo>
                    <a:pt x="1533570" y="178854"/>
                    <a:pt x="1515683" y="155388"/>
                    <a:pt x="1495030" y="135574"/>
                  </a:cubicBezTo>
                  <a:cubicBezTo>
                    <a:pt x="1445973" y="88512"/>
                    <a:pt x="1379115" y="60036"/>
                    <a:pt x="1296382" y="60270"/>
                  </a:cubicBezTo>
                  <a:cubicBezTo>
                    <a:pt x="1296382" y="60270"/>
                    <a:pt x="1290763" y="60521"/>
                    <a:pt x="1287139" y="60711"/>
                  </a:cubicBezTo>
                  <a:cubicBezTo>
                    <a:pt x="1277654" y="60079"/>
                    <a:pt x="1263217" y="59188"/>
                    <a:pt x="1241888" y="59188"/>
                  </a:cubicBezTo>
                  <a:cubicBezTo>
                    <a:pt x="1165788" y="59188"/>
                    <a:pt x="1098236" y="90892"/>
                    <a:pt x="1050662" y="138369"/>
                  </a:cubicBezTo>
                  <a:cubicBezTo>
                    <a:pt x="1029116" y="159871"/>
                    <a:pt x="1011107" y="185119"/>
                    <a:pt x="997694" y="213041"/>
                  </a:cubicBezTo>
                  <a:cubicBezTo>
                    <a:pt x="997347" y="213050"/>
                    <a:pt x="997052" y="213067"/>
                    <a:pt x="996784" y="213076"/>
                  </a:cubicBezTo>
                  <a:cubicBezTo>
                    <a:pt x="965925" y="213474"/>
                    <a:pt x="935553" y="219089"/>
                    <a:pt x="906880" y="229576"/>
                  </a:cubicBezTo>
                  <a:cubicBezTo>
                    <a:pt x="888516" y="185906"/>
                    <a:pt x="860016" y="151599"/>
                    <a:pt x="830866" y="126887"/>
                  </a:cubicBezTo>
                  <a:cubicBezTo>
                    <a:pt x="802548" y="103075"/>
                    <a:pt x="763818" y="80067"/>
                    <a:pt x="714830" y="69199"/>
                  </a:cubicBezTo>
                  <a:cubicBezTo>
                    <a:pt x="680859" y="61646"/>
                    <a:pt x="647252" y="61170"/>
                    <a:pt x="615657" y="66197"/>
                  </a:cubicBezTo>
                  <a:cubicBezTo>
                    <a:pt x="574863" y="55805"/>
                    <a:pt x="534667" y="51496"/>
                    <a:pt x="497523" y="51496"/>
                  </a:cubicBezTo>
                  <a:cubicBezTo>
                    <a:pt x="385639" y="51496"/>
                    <a:pt x="279054" y="90874"/>
                    <a:pt x="198289" y="164353"/>
                  </a:cubicBezTo>
                  <a:cubicBezTo>
                    <a:pt x="156991" y="201922"/>
                    <a:pt x="122986" y="248032"/>
                    <a:pt x="99671" y="300727"/>
                  </a:cubicBezTo>
                  <a:cubicBezTo>
                    <a:pt x="77562" y="350688"/>
                    <a:pt x="65605" y="405398"/>
                    <a:pt x="65605" y="461995"/>
                  </a:cubicBezTo>
                  <a:cubicBezTo>
                    <a:pt x="65605" y="511099"/>
                    <a:pt x="74700" y="561743"/>
                    <a:pt x="94087" y="610509"/>
                  </a:cubicBezTo>
                  <a:cubicBezTo>
                    <a:pt x="85218" y="620261"/>
                    <a:pt x="77406" y="628853"/>
                    <a:pt x="77276" y="628992"/>
                  </a:cubicBezTo>
                  <a:cubicBezTo>
                    <a:pt x="55773" y="652726"/>
                    <a:pt x="14476" y="704477"/>
                    <a:pt x="2961" y="781071"/>
                  </a:cubicBezTo>
                  <a:cubicBezTo>
                    <a:pt x="-3056" y="821089"/>
                    <a:pt x="-420" y="865650"/>
                    <a:pt x="15663" y="910185"/>
                  </a:cubicBezTo>
                  <a:cubicBezTo>
                    <a:pt x="33004" y="958190"/>
                    <a:pt x="61634" y="994307"/>
                    <a:pt x="90827" y="1020377"/>
                  </a:cubicBezTo>
                  <a:cubicBezTo>
                    <a:pt x="129515" y="1054676"/>
                    <a:pt x="180289" y="1080089"/>
                    <a:pt x="238303" y="1086838"/>
                  </a:cubicBezTo>
                  <a:cubicBezTo>
                    <a:pt x="253910" y="1095863"/>
                    <a:pt x="270479" y="1104221"/>
                    <a:pt x="288071" y="1111688"/>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grpSp>
          <p:nvGrpSpPr>
            <p:cNvPr id="1138" name="Google Shape;1138;p12">
              <a:extLst>
                <a:ext uri="{FF2B5EF4-FFF2-40B4-BE49-F238E27FC236}">
                  <a16:creationId xmlns:a16="http://schemas.microsoft.com/office/drawing/2014/main" id="{3BD1AB2A-A234-DFEA-3C67-2F04AA4E4105}"/>
                </a:ext>
              </a:extLst>
            </p:cNvPr>
            <p:cNvGrpSpPr/>
            <p:nvPr/>
          </p:nvGrpSpPr>
          <p:grpSpPr>
            <a:xfrm>
              <a:off x="630109" y="8326342"/>
              <a:ext cx="3853420" cy="666003"/>
              <a:chOff x="630109" y="8326342"/>
              <a:chExt cx="3853420" cy="666003"/>
            </a:xfrm>
          </p:grpSpPr>
          <p:sp>
            <p:nvSpPr>
              <p:cNvPr id="1139" name="Google Shape;1139;p12">
                <a:extLst>
                  <a:ext uri="{FF2B5EF4-FFF2-40B4-BE49-F238E27FC236}">
                    <a16:creationId xmlns:a16="http://schemas.microsoft.com/office/drawing/2014/main" id="{CE078647-7627-8C38-91F4-8A6EEF396ACA}"/>
                  </a:ext>
                </a:extLst>
              </p:cNvPr>
              <p:cNvSpPr/>
              <p:nvPr/>
            </p:nvSpPr>
            <p:spPr>
              <a:xfrm>
                <a:off x="630109" y="8376069"/>
                <a:ext cx="445471" cy="615402"/>
              </a:xfrm>
              <a:custGeom>
                <a:avLst/>
                <a:gdLst/>
                <a:ahLst/>
                <a:cxnLst/>
                <a:rect l="l" t="t" r="r" b="b"/>
                <a:pathLst>
                  <a:path w="445471" h="615402" extrusionOk="0">
                    <a:moveTo>
                      <a:pt x="385101" y="30760"/>
                    </a:moveTo>
                    <a:lnTo>
                      <a:pt x="379959" y="36756"/>
                    </a:lnTo>
                    <a:cubicBezTo>
                      <a:pt x="343985" y="11101"/>
                      <a:pt x="299445" y="0"/>
                      <a:pt x="256622" y="0"/>
                    </a:cubicBezTo>
                    <a:cubicBezTo>
                      <a:pt x="146126" y="0"/>
                      <a:pt x="65613" y="76931"/>
                      <a:pt x="65613" y="170085"/>
                    </a:cubicBezTo>
                    <a:cubicBezTo>
                      <a:pt x="65613" y="221378"/>
                      <a:pt x="90453" y="277794"/>
                      <a:pt x="149560" y="313685"/>
                    </a:cubicBezTo>
                    <a:cubicBezTo>
                      <a:pt x="168401" y="325651"/>
                      <a:pt x="194091" y="335057"/>
                      <a:pt x="265189" y="360695"/>
                    </a:cubicBezTo>
                    <a:cubicBezTo>
                      <a:pt x="333711" y="385484"/>
                      <a:pt x="348260" y="426507"/>
                      <a:pt x="348260" y="460693"/>
                    </a:cubicBezTo>
                    <a:cubicBezTo>
                      <a:pt x="348260" y="523088"/>
                      <a:pt x="301154" y="555570"/>
                      <a:pt x="230056" y="555570"/>
                    </a:cubicBezTo>
                    <a:cubicBezTo>
                      <a:pt x="179525" y="555570"/>
                      <a:pt x="139268" y="539337"/>
                      <a:pt x="99011" y="494889"/>
                    </a:cubicBezTo>
                    <a:lnTo>
                      <a:pt x="100728" y="493175"/>
                    </a:lnTo>
                    <a:cubicBezTo>
                      <a:pt x="117002" y="475230"/>
                      <a:pt x="122993" y="457284"/>
                      <a:pt x="106719" y="442748"/>
                    </a:cubicBezTo>
                    <a:cubicBezTo>
                      <a:pt x="91303" y="429059"/>
                      <a:pt x="73321" y="434207"/>
                      <a:pt x="57038" y="452153"/>
                    </a:cubicBezTo>
                    <a:lnTo>
                      <a:pt x="15073" y="498298"/>
                    </a:lnTo>
                    <a:cubicBezTo>
                      <a:pt x="-1202" y="516261"/>
                      <a:pt x="-6335" y="534206"/>
                      <a:pt x="9931" y="548743"/>
                    </a:cubicBezTo>
                    <a:cubicBezTo>
                      <a:pt x="25347" y="562414"/>
                      <a:pt x="43338" y="556435"/>
                      <a:pt x="58754" y="539337"/>
                    </a:cubicBezTo>
                    <a:cubicBezTo>
                      <a:pt x="104144" y="586347"/>
                      <a:pt x="156392" y="615403"/>
                      <a:pt x="228339" y="615403"/>
                    </a:cubicBezTo>
                    <a:cubicBezTo>
                      <a:pt x="330269" y="615403"/>
                      <a:pt x="408207" y="557283"/>
                      <a:pt x="408207" y="459845"/>
                    </a:cubicBezTo>
                    <a:cubicBezTo>
                      <a:pt x="408207" y="405991"/>
                      <a:pt x="384225" y="341027"/>
                      <a:pt x="284870" y="304271"/>
                    </a:cubicBezTo>
                    <a:cubicBezTo>
                      <a:pt x="209498" y="276920"/>
                      <a:pt x="195799" y="271789"/>
                      <a:pt x="181233" y="262383"/>
                    </a:cubicBezTo>
                    <a:cubicBezTo>
                      <a:pt x="146118" y="240172"/>
                      <a:pt x="125569" y="210242"/>
                      <a:pt x="125569" y="171790"/>
                    </a:cubicBezTo>
                    <a:cubicBezTo>
                      <a:pt x="125569" y="112805"/>
                      <a:pt x="173525" y="59816"/>
                      <a:pt x="261755" y="59816"/>
                    </a:cubicBezTo>
                    <a:cubicBezTo>
                      <a:pt x="298578" y="59816"/>
                      <a:pt x="319145" y="69221"/>
                      <a:pt x="341410" y="83758"/>
                    </a:cubicBezTo>
                    <a:cubicBezTo>
                      <a:pt x="326844" y="103417"/>
                      <a:pt x="328561" y="117936"/>
                      <a:pt x="341410" y="129054"/>
                    </a:cubicBezTo>
                    <a:cubicBezTo>
                      <a:pt x="356826" y="141869"/>
                      <a:pt x="374818" y="136747"/>
                      <a:pt x="391092" y="117088"/>
                    </a:cubicBezTo>
                    <a:lnTo>
                      <a:pt x="431349" y="69230"/>
                    </a:lnTo>
                    <a:cubicBezTo>
                      <a:pt x="446765" y="50419"/>
                      <a:pt x="451898" y="33321"/>
                      <a:pt x="434774" y="18802"/>
                    </a:cubicBezTo>
                    <a:cubicBezTo>
                      <a:pt x="418508" y="5122"/>
                      <a:pt x="401375" y="11101"/>
                      <a:pt x="385101" y="307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0" name="Google Shape;1140;p12">
                <a:extLst>
                  <a:ext uri="{FF2B5EF4-FFF2-40B4-BE49-F238E27FC236}">
                    <a16:creationId xmlns:a16="http://schemas.microsoft.com/office/drawing/2014/main" id="{26EAB023-9EAC-8853-C9F3-8F05328F7575}"/>
                  </a:ext>
                </a:extLst>
              </p:cNvPr>
              <p:cNvSpPr/>
              <p:nvPr/>
            </p:nvSpPr>
            <p:spPr>
              <a:xfrm>
                <a:off x="1080368" y="8533812"/>
                <a:ext cx="512188" cy="457660"/>
              </a:xfrm>
              <a:custGeom>
                <a:avLst/>
                <a:gdLst/>
                <a:ahLst/>
                <a:cxnLst/>
                <a:rect l="l" t="t" r="r" b="b"/>
                <a:pathLst>
                  <a:path w="512188" h="457660" extrusionOk="0">
                    <a:moveTo>
                      <a:pt x="482206" y="320066"/>
                    </a:moveTo>
                    <a:cubicBezTo>
                      <a:pt x="465073" y="320066"/>
                      <a:pt x="452224" y="333754"/>
                      <a:pt x="452224" y="349130"/>
                    </a:cubicBezTo>
                    <a:cubicBezTo>
                      <a:pt x="452224" y="357670"/>
                      <a:pt x="453082" y="364514"/>
                      <a:pt x="453082" y="370485"/>
                    </a:cubicBezTo>
                    <a:cubicBezTo>
                      <a:pt x="453082" y="388447"/>
                      <a:pt x="449657" y="396988"/>
                      <a:pt x="434241" y="397836"/>
                    </a:cubicBezTo>
                    <a:cubicBezTo>
                      <a:pt x="415400" y="398701"/>
                      <a:pt x="414542" y="382451"/>
                      <a:pt x="411117" y="353404"/>
                    </a:cubicBezTo>
                    <a:cubicBezTo>
                      <a:pt x="410259" y="343134"/>
                      <a:pt x="409400" y="312365"/>
                      <a:pt x="409400" y="273047"/>
                    </a:cubicBezTo>
                    <a:cubicBezTo>
                      <a:pt x="409400" y="225189"/>
                      <a:pt x="410259" y="167917"/>
                      <a:pt x="411117" y="124317"/>
                    </a:cubicBezTo>
                    <a:cubicBezTo>
                      <a:pt x="411967" y="105523"/>
                      <a:pt x="411967" y="87577"/>
                      <a:pt x="411967" y="70480"/>
                    </a:cubicBezTo>
                    <a:cubicBezTo>
                      <a:pt x="411967" y="55095"/>
                      <a:pt x="412825" y="36284"/>
                      <a:pt x="406825" y="20900"/>
                    </a:cubicBezTo>
                    <a:cubicBezTo>
                      <a:pt x="402551" y="9781"/>
                      <a:pt x="392259" y="2954"/>
                      <a:pt x="380277" y="2089"/>
                    </a:cubicBezTo>
                    <a:cubicBezTo>
                      <a:pt x="365710" y="1241"/>
                      <a:pt x="316037" y="3802"/>
                      <a:pt x="309188" y="3802"/>
                    </a:cubicBezTo>
                    <a:cubicBezTo>
                      <a:pt x="292055" y="3802"/>
                      <a:pt x="279214" y="17474"/>
                      <a:pt x="279214" y="33715"/>
                    </a:cubicBezTo>
                    <a:cubicBezTo>
                      <a:pt x="279214" y="50812"/>
                      <a:pt x="292055" y="63627"/>
                      <a:pt x="309188" y="63627"/>
                    </a:cubicBezTo>
                    <a:cubicBezTo>
                      <a:pt x="316896" y="63627"/>
                      <a:pt x="327170" y="63627"/>
                      <a:pt x="352011" y="61914"/>
                    </a:cubicBezTo>
                    <a:cubicBezTo>
                      <a:pt x="351153" y="81572"/>
                      <a:pt x="350303" y="131152"/>
                      <a:pt x="350303" y="185854"/>
                    </a:cubicBezTo>
                    <a:cubicBezTo>
                      <a:pt x="343444" y="296115"/>
                      <a:pt x="317754" y="397827"/>
                      <a:pt x="215833" y="397827"/>
                    </a:cubicBezTo>
                    <a:cubicBezTo>
                      <a:pt x="143886" y="397827"/>
                      <a:pt x="134461" y="307234"/>
                      <a:pt x="134461" y="202952"/>
                    </a:cubicBezTo>
                    <a:lnTo>
                      <a:pt x="135319" y="134579"/>
                    </a:lnTo>
                    <a:cubicBezTo>
                      <a:pt x="135319" y="99518"/>
                      <a:pt x="134461" y="63627"/>
                      <a:pt x="131895" y="27736"/>
                    </a:cubicBezTo>
                    <a:cubicBezTo>
                      <a:pt x="130187" y="15769"/>
                      <a:pt x="120762" y="1233"/>
                      <a:pt x="102779" y="385"/>
                    </a:cubicBezTo>
                    <a:cubicBezTo>
                      <a:pt x="52239" y="-481"/>
                      <a:pt x="42823" y="385"/>
                      <a:pt x="33399" y="385"/>
                    </a:cubicBezTo>
                    <a:cubicBezTo>
                      <a:pt x="16274" y="385"/>
                      <a:pt x="0" y="12334"/>
                      <a:pt x="0" y="30297"/>
                    </a:cubicBezTo>
                    <a:cubicBezTo>
                      <a:pt x="0" y="45681"/>
                      <a:pt x="11124" y="58496"/>
                      <a:pt x="26549" y="60209"/>
                    </a:cubicBezTo>
                    <a:cubicBezTo>
                      <a:pt x="31690" y="61057"/>
                      <a:pt x="37682" y="61057"/>
                      <a:pt x="44531" y="61057"/>
                    </a:cubicBezTo>
                    <a:lnTo>
                      <a:pt x="73655" y="60209"/>
                    </a:lnTo>
                    <a:cubicBezTo>
                      <a:pt x="74505" y="84999"/>
                      <a:pt x="75363" y="109789"/>
                      <a:pt x="75363" y="134579"/>
                    </a:cubicBezTo>
                    <a:lnTo>
                      <a:pt x="74505" y="202104"/>
                    </a:lnTo>
                    <a:cubicBezTo>
                      <a:pt x="74505" y="383316"/>
                      <a:pt x="117337" y="457660"/>
                      <a:pt x="215833" y="457660"/>
                    </a:cubicBezTo>
                    <a:cubicBezTo>
                      <a:pt x="280922" y="457660"/>
                      <a:pt x="324604" y="426043"/>
                      <a:pt x="353728" y="378168"/>
                    </a:cubicBezTo>
                    <a:cubicBezTo>
                      <a:pt x="356303" y="396979"/>
                      <a:pt x="362294" y="414925"/>
                      <a:pt x="375144" y="430309"/>
                    </a:cubicBezTo>
                    <a:cubicBezTo>
                      <a:pt x="388852" y="447407"/>
                      <a:pt x="412825" y="457660"/>
                      <a:pt x="435949" y="457660"/>
                    </a:cubicBezTo>
                    <a:cubicBezTo>
                      <a:pt x="441100" y="457660"/>
                      <a:pt x="446232" y="456812"/>
                      <a:pt x="451374" y="455964"/>
                    </a:cubicBezTo>
                    <a:cubicBezTo>
                      <a:pt x="498481" y="447407"/>
                      <a:pt x="512188" y="406384"/>
                      <a:pt x="512188" y="356813"/>
                    </a:cubicBezTo>
                    <a:lnTo>
                      <a:pt x="512188" y="346560"/>
                    </a:lnTo>
                    <a:cubicBezTo>
                      <a:pt x="510463" y="331184"/>
                      <a:pt x="497613" y="320066"/>
                      <a:pt x="482206" y="32006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1" name="Google Shape;1141;p12">
                <a:extLst>
                  <a:ext uri="{FF2B5EF4-FFF2-40B4-BE49-F238E27FC236}">
                    <a16:creationId xmlns:a16="http://schemas.microsoft.com/office/drawing/2014/main" id="{D57446A4-CEA6-2041-7D61-F0CB9A9E38FD}"/>
                  </a:ext>
                </a:extLst>
              </p:cNvPr>
              <p:cNvSpPr/>
              <p:nvPr/>
            </p:nvSpPr>
            <p:spPr>
              <a:xfrm>
                <a:off x="1601166" y="8383761"/>
                <a:ext cx="455648" cy="608584"/>
              </a:xfrm>
              <a:custGeom>
                <a:avLst/>
                <a:gdLst/>
                <a:ahLst/>
                <a:cxnLst/>
                <a:rect l="l" t="t" r="r" b="b"/>
                <a:pathLst>
                  <a:path w="455648" h="608584" extrusionOk="0">
                    <a:moveTo>
                      <a:pt x="273214" y="141886"/>
                    </a:moveTo>
                    <a:cubicBezTo>
                      <a:pt x="204691" y="141886"/>
                      <a:pt x="156735" y="172655"/>
                      <a:pt x="125895" y="216256"/>
                    </a:cubicBezTo>
                    <a:lnTo>
                      <a:pt x="125895" y="109404"/>
                    </a:lnTo>
                    <a:cubicBezTo>
                      <a:pt x="125895" y="78635"/>
                      <a:pt x="125895" y="54702"/>
                      <a:pt x="125036" y="29912"/>
                    </a:cubicBezTo>
                    <a:cubicBezTo>
                      <a:pt x="125036" y="13680"/>
                      <a:pt x="111328" y="848"/>
                      <a:pt x="95063" y="848"/>
                    </a:cubicBezTo>
                    <a:lnTo>
                      <a:pt x="75363" y="1713"/>
                    </a:lnTo>
                    <a:cubicBezTo>
                      <a:pt x="62522" y="1713"/>
                      <a:pt x="54814" y="0"/>
                      <a:pt x="29974" y="0"/>
                    </a:cubicBezTo>
                    <a:cubicBezTo>
                      <a:pt x="13699" y="0"/>
                      <a:pt x="0" y="13689"/>
                      <a:pt x="0" y="30769"/>
                    </a:cubicBezTo>
                    <a:cubicBezTo>
                      <a:pt x="0" y="46171"/>
                      <a:pt x="12841" y="59833"/>
                      <a:pt x="28257" y="59833"/>
                    </a:cubicBezTo>
                    <a:cubicBezTo>
                      <a:pt x="47106" y="60681"/>
                      <a:pt x="57381" y="61546"/>
                      <a:pt x="65947" y="61546"/>
                    </a:cubicBezTo>
                    <a:lnTo>
                      <a:pt x="65947" y="403439"/>
                    </a:lnTo>
                    <a:cubicBezTo>
                      <a:pt x="65947" y="425667"/>
                      <a:pt x="66797" y="464137"/>
                      <a:pt x="67655" y="500876"/>
                    </a:cubicBezTo>
                    <a:cubicBezTo>
                      <a:pt x="68514" y="533376"/>
                      <a:pt x="69363" y="564136"/>
                      <a:pt x="69363" y="578672"/>
                    </a:cubicBezTo>
                    <a:cubicBezTo>
                      <a:pt x="69363" y="595770"/>
                      <a:pt x="83071" y="608584"/>
                      <a:pt x="99337" y="608584"/>
                    </a:cubicBezTo>
                    <a:cubicBezTo>
                      <a:pt x="116470" y="608584"/>
                      <a:pt x="129319" y="595770"/>
                      <a:pt x="129319" y="578672"/>
                    </a:cubicBezTo>
                    <a:cubicBezTo>
                      <a:pt x="129319" y="569267"/>
                      <a:pt x="129319" y="553017"/>
                      <a:pt x="128461" y="535071"/>
                    </a:cubicBezTo>
                    <a:cubicBezTo>
                      <a:pt x="157576" y="576959"/>
                      <a:pt x="201258" y="607719"/>
                      <a:pt x="264648" y="607719"/>
                    </a:cubicBezTo>
                    <a:cubicBezTo>
                      <a:pt x="386268" y="607719"/>
                      <a:pt x="455648" y="493184"/>
                      <a:pt x="455648" y="369261"/>
                    </a:cubicBezTo>
                    <a:cubicBezTo>
                      <a:pt x="455648" y="271806"/>
                      <a:pt x="412825" y="141886"/>
                      <a:pt x="273214" y="141886"/>
                    </a:cubicBezTo>
                    <a:close/>
                    <a:moveTo>
                      <a:pt x="262939" y="547886"/>
                    </a:moveTo>
                    <a:cubicBezTo>
                      <a:pt x="178143" y="547886"/>
                      <a:pt x="127611" y="462415"/>
                      <a:pt x="125895" y="370957"/>
                    </a:cubicBezTo>
                    <a:lnTo>
                      <a:pt x="125895" y="361551"/>
                    </a:lnTo>
                    <a:cubicBezTo>
                      <a:pt x="127603" y="269236"/>
                      <a:pt x="181559" y="201719"/>
                      <a:pt x="266364" y="201719"/>
                    </a:cubicBezTo>
                    <a:cubicBezTo>
                      <a:pt x="363144" y="201719"/>
                      <a:pt x="395692" y="288056"/>
                      <a:pt x="395692" y="365834"/>
                    </a:cubicBezTo>
                    <a:cubicBezTo>
                      <a:pt x="395692" y="455580"/>
                      <a:pt x="352019" y="547886"/>
                      <a:pt x="262939"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2" name="Google Shape;1142;p12">
                <a:extLst>
                  <a:ext uri="{FF2B5EF4-FFF2-40B4-BE49-F238E27FC236}">
                    <a16:creationId xmlns:a16="http://schemas.microsoft.com/office/drawing/2014/main" id="{7052E7D4-BD93-8A72-694D-3CC5DDE8C0D9}"/>
                  </a:ext>
                </a:extLst>
              </p:cNvPr>
              <p:cNvSpPr/>
              <p:nvPr/>
            </p:nvSpPr>
            <p:spPr>
              <a:xfrm>
                <a:off x="2103582" y="8525605"/>
                <a:ext cx="380124" cy="465888"/>
              </a:xfrm>
              <a:custGeom>
                <a:avLst/>
                <a:gdLst/>
                <a:ahLst/>
                <a:cxnLst/>
                <a:rect l="l" t="t" r="r" b="b"/>
                <a:pathLst>
                  <a:path w="380124" h="465888" extrusionOk="0">
                    <a:moveTo>
                      <a:pt x="369552" y="10296"/>
                    </a:moveTo>
                    <a:cubicBezTo>
                      <a:pt x="354136" y="-2519"/>
                      <a:pt x="337003" y="1755"/>
                      <a:pt x="319870" y="22262"/>
                    </a:cubicBezTo>
                    <a:lnTo>
                      <a:pt x="312162" y="31668"/>
                    </a:lnTo>
                    <a:cubicBezTo>
                      <a:pt x="284755" y="14570"/>
                      <a:pt x="243649" y="-814"/>
                      <a:pt x="202525" y="33"/>
                    </a:cubicBezTo>
                    <a:cubicBezTo>
                      <a:pt x="122869" y="881"/>
                      <a:pt x="66330" y="57305"/>
                      <a:pt x="68055" y="133380"/>
                    </a:cubicBezTo>
                    <a:cubicBezTo>
                      <a:pt x="68905" y="202618"/>
                      <a:pt x="117737" y="235948"/>
                      <a:pt x="180259" y="262451"/>
                    </a:cubicBezTo>
                    <a:cubicBezTo>
                      <a:pt x="198242" y="269278"/>
                      <a:pt x="215374" y="276122"/>
                      <a:pt x="229941" y="287241"/>
                    </a:cubicBezTo>
                    <a:cubicBezTo>
                      <a:pt x="252215" y="301760"/>
                      <a:pt x="265056" y="323132"/>
                      <a:pt x="265056" y="344513"/>
                    </a:cubicBezTo>
                    <a:cubicBezTo>
                      <a:pt x="265923" y="385535"/>
                      <a:pt x="232507" y="406907"/>
                      <a:pt x="193976" y="407755"/>
                    </a:cubicBezTo>
                    <a:cubicBezTo>
                      <a:pt x="153719" y="408603"/>
                      <a:pt x="121161" y="384679"/>
                      <a:pt x="101471" y="359023"/>
                    </a:cubicBezTo>
                    <a:lnTo>
                      <a:pt x="103170" y="357328"/>
                    </a:lnTo>
                    <a:cubicBezTo>
                      <a:pt x="122869" y="338517"/>
                      <a:pt x="125444" y="321419"/>
                      <a:pt x="110878" y="307748"/>
                    </a:cubicBezTo>
                    <a:cubicBezTo>
                      <a:pt x="97179" y="293211"/>
                      <a:pt x="80046" y="295781"/>
                      <a:pt x="60347" y="315440"/>
                    </a:cubicBezTo>
                    <a:lnTo>
                      <a:pt x="17524" y="359023"/>
                    </a:lnTo>
                    <a:cubicBezTo>
                      <a:pt x="-2176" y="378682"/>
                      <a:pt x="-5600" y="395780"/>
                      <a:pt x="8949" y="409468"/>
                    </a:cubicBezTo>
                    <a:cubicBezTo>
                      <a:pt x="22665" y="423140"/>
                      <a:pt x="40648" y="420570"/>
                      <a:pt x="59497" y="401776"/>
                    </a:cubicBezTo>
                    <a:lnTo>
                      <a:pt x="59497" y="400911"/>
                    </a:lnTo>
                    <a:cubicBezTo>
                      <a:pt x="94612" y="441085"/>
                      <a:pt x="140002" y="466740"/>
                      <a:pt x="193967" y="465866"/>
                    </a:cubicBezTo>
                    <a:cubicBezTo>
                      <a:pt x="268489" y="465019"/>
                      <a:pt x="326720" y="414591"/>
                      <a:pt x="325003" y="343639"/>
                    </a:cubicBezTo>
                    <a:cubicBezTo>
                      <a:pt x="324153" y="304313"/>
                      <a:pt x="303605" y="265860"/>
                      <a:pt x="265047" y="240223"/>
                    </a:cubicBezTo>
                    <a:cubicBezTo>
                      <a:pt x="245348" y="225686"/>
                      <a:pt x="223941" y="217129"/>
                      <a:pt x="203374" y="209436"/>
                    </a:cubicBezTo>
                    <a:cubicBezTo>
                      <a:pt x="165693" y="193204"/>
                      <a:pt x="128878" y="172697"/>
                      <a:pt x="128002" y="130810"/>
                    </a:cubicBezTo>
                    <a:cubicBezTo>
                      <a:pt x="127153" y="89770"/>
                      <a:pt x="157976" y="59858"/>
                      <a:pt x="202525" y="59010"/>
                    </a:cubicBezTo>
                    <a:cubicBezTo>
                      <a:pt x="223074" y="59010"/>
                      <a:pt x="248781" y="64141"/>
                      <a:pt x="273622" y="77804"/>
                    </a:cubicBezTo>
                    <a:cubicBezTo>
                      <a:pt x="262481" y="95766"/>
                      <a:pt x="263348" y="110286"/>
                      <a:pt x="276189" y="120556"/>
                    </a:cubicBezTo>
                    <a:cubicBezTo>
                      <a:pt x="291605" y="133371"/>
                      <a:pt x="308737" y="129097"/>
                      <a:pt x="325870" y="108590"/>
                    </a:cubicBezTo>
                    <a:lnTo>
                      <a:pt x="366127" y="60706"/>
                    </a:lnTo>
                    <a:cubicBezTo>
                      <a:pt x="383269" y="40216"/>
                      <a:pt x="384968" y="22262"/>
                      <a:pt x="369552" y="1029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3" name="Google Shape;1143;p12">
                <a:extLst>
                  <a:ext uri="{FF2B5EF4-FFF2-40B4-BE49-F238E27FC236}">
                    <a16:creationId xmlns:a16="http://schemas.microsoft.com/office/drawing/2014/main" id="{19885B88-D4DF-6AF6-2ECE-1244DA02F0BA}"/>
                  </a:ext>
                </a:extLst>
              </p:cNvPr>
              <p:cNvSpPr/>
              <p:nvPr/>
            </p:nvSpPr>
            <p:spPr>
              <a:xfrm>
                <a:off x="2517683" y="8525656"/>
                <a:ext cx="351169" cy="465832"/>
              </a:xfrm>
              <a:custGeom>
                <a:avLst/>
                <a:gdLst/>
                <a:ahLst/>
                <a:cxnLst/>
                <a:rect l="l" t="t" r="r" b="b"/>
                <a:pathLst>
                  <a:path w="351169" h="465832" extrusionOk="0">
                    <a:moveTo>
                      <a:pt x="291222" y="304279"/>
                    </a:moveTo>
                    <a:cubicBezTo>
                      <a:pt x="291222" y="382923"/>
                      <a:pt x="245833" y="406000"/>
                      <a:pt x="195284" y="406000"/>
                    </a:cubicBezTo>
                    <a:cubicBezTo>
                      <a:pt x="113080" y="406000"/>
                      <a:pt x="59965" y="346167"/>
                      <a:pt x="59965" y="231632"/>
                    </a:cubicBezTo>
                    <a:cubicBezTo>
                      <a:pt x="59965" y="137603"/>
                      <a:pt x="95947" y="59824"/>
                      <a:pt x="190151" y="59824"/>
                    </a:cubicBezTo>
                    <a:cubicBezTo>
                      <a:pt x="233841" y="59824"/>
                      <a:pt x="268107" y="76922"/>
                      <a:pt x="279231" y="90611"/>
                    </a:cubicBezTo>
                    <a:cubicBezTo>
                      <a:pt x="303222" y="121379"/>
                      <a:pt x="349462" y="85462"/>
                      <a:pt x="325488" y="52141"/>
                    </a:cubicBezTo>
                    <a:cubicBezTo>
                      <a:pt x="293789" y="16250"/>
                      <a:pt x="238974" y="0"/>
                      <a:pt x="188443" y="0"/>
                    </a:cubicBezTo>
                    <a:cubicBezTo>
                      <a:pt x="61681" y="0"/>
                      <a:pt x="0" y="104282"/>
                      <a:pt x="0" y="230784"/>
                    </a:cubicBezTo>
                    <a:cubicBezTo>
                      <a:pt x="0" y="359855"/>
                      <a:pt x="64239" y="465833"/>
                      <a:pt x="193576" y="465833"/>
                    </a:cubicBezTo>
                    <a:cubicBezTo>
                      <a:pt x="292064" y="465833"/>
                      <a:pt x="351170" y="404304"/>
                      <a:pt x="351170" y="305153"/>
                    </a:cubicBezTo>
                    <a:cubicBezTo>
                      <a:pt x="351179" y="265818"/>
                      <a:pt x="291222" y="265818"/>
                      <a:pt x="291222" y="304279"/>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4" name="Google Shape;1144;p12">
                <a:extLst>
                  <a:ext uri="{FF2B5EF4-FFF2-40B4-BE49-F238E27FC236}">
                    <a16:creationId xmlns:a16="http://schemas.microsoft.com/office/drawing/2014/main" id="{03857034-9536-71C4-40D0-099D72AB37D5}"/>
                  </a:ext>
                </a:extLst>
              </p:cNvPr>
              <p:cNvSpPr/>
              <p:nvPr/>
            </p:nvSpPr>
            <p:spPr>
              <a:xfrm>
                <a:off x="2916037" y="8525648"/>
                <a:ext cx="398259" cy="458140"/>
              </a:xfrm>
              <a:custGeom>
                <a:avLst/>
                <a:gdLst/>
                <a:ahLst/>
                <a:cxnLst/>
                <a:rect l="l" t="t" r="r" b="b"/>
                <a:pathLst>
                  <a:path w="398259" h="458140" extrusionOk="0">
                    <a:moveTo>
                      <a:pt x="275772" y="0"/>
                    </a:moveTo>
                    <a:cubicBezTo>
                      <a:pt x="220108" y="0"/>
                      <a:pt x="168709" y="38470"/>
                      <a:pt x="142169" y="100873"/>
                    </a:cubicBezTo>
                    <a:lnTo>
                      <a:pt x="139603" y="36765"/>
                    </a:lnTo>
                    <a:cubicBezTo>
                      <a:pt x="138736" y="21381"/>
                      <a:pt x="125886" y="9414"/>
                      <a:pt x="110479" y="8566"/>
                    </a:cubicBezTo>
                    <a:cubicBezTo>
                      <a:pt x="91647" y="7701"/>
                      <a:pt x="72797" y="8566"/>
                      <a:pt x="54815" y="8566"/>
                    </a:cubicBezTo>
                    <a:lnTo>
                      <a:pt x="29974" y="8566"/>
                    </a:lnTo>
                    <a:cubicBezTo>
                      <a:pt x="13691" y="8566"/>
                      <a:pt x="0" y="22237"/>
                      <a:pt x="0" y="38478"/>
                    </a:cubicBezTo>
                    <a:cubicBezTo>
                      <a:pt x="0" y="55559"/>
                      <a:pt x="13699" y="68391"/>
                      <a:pt x="29974" y="68391"/>
                    </a:cubicBezTo>
                    <a:lnTo>
                      <a:pt x="81355" y="68391"/>
                    </a:lnTo>
                    <a:cubicBezTo>
                      <a:pt x="83072" y="109413"/>
                      <a:pt x="83072" y="158136"/>
                      <a:pt x="83072" y="200023"/>
                    </a:cubicBezTo>
                    <a:lnTo>
                      <a:pt x="83072" y="397468"/>
                    </a:lnTo>
                    <a:lnTo>
                      <a:pt x="43664" y="397468"/>
                    </a:lnTo>
                    <a:cubicBezTo>
                      <a:pt x="27399" y="397468"/>
                      <a:pt x="13691" y="410283"/>
                      <a:pt x="13691" y="427381"/>
                    </a:cubicBezTo>
                    <a:cubicBezTo>
                      <a:pt x="13691" y="443613"/>
                      <a:pt x="27407" y="457293"/>
                      <a:pt x="43664" y="457293"/>
                    </a:cubicBezTo>
                    <a:cubicBezTo>
                      <a:pt x="52240" y="457293"/>
                      <a:pt x="165293" y="457293"/>
                      <a:pt x="184143" y="458141"/>
                    </a:cubicBezTo>
                    <a:cubicBezTo>
                      <a:pt x="201276" y="458141"/>
                      <a:pt x="214116" y="444470"/>
                      <a:pt x="214116" y="427372"/>
                    </a:cubicBezTo>
                    <a:cubicBezTo>
                      <a:pt x="214116" y="411122"/>
                      <a:pt x="201276" y="397460"/>
                      <a:pt x="184143" y="397460"/>
                    </a:cubicBezTo>
                    <a:lnTo>
                      <a:pt x="151594" y="398308"/>
                    </a:lnTo>
                    <a:lnTo>
                      <a:pt x="143019" y="398308"/>
                    </a:lnTo>
                    <a:lnTo>
                      <a:pt x="143019" y="244455"/>
                    </a:lnTo>
                    <a:cubicBezTo>
                      <a:pt x="145585" y="148730"/>
                      <a:pt x="226116" y="59833"/>
                      <a:pt x="275772" y="59833"/>
                    </a:cubicBezTo>
                    <a:cubicBezTo>
                      <a:pt x="309188" y="59833"/>
                      <a:pt x="336595" y="80340"/>
                      <a:pt x="338312" y="112822"/>
                    </a:cubicBezTo>
                    <a:cubicBezTo>
                      <a:pt x="339161" y="129072"/>
                      <a:pt x="352011" y="141886"/>
                      <a:pt x="368285" y="141886"/>
                    </a:cubicBezTo>
                    <a:cubicBezTo>
                      <a:pt x="384551" y="141886"/>
                      <a:pt x="398259" y="128215"/>
                      <a:pt x="398259" y="111974"/>
                    </a:cubicBezTo>
                    <a:cubicBezTo>
                      <a:pt x="398268" y="46162"/>
                      <a:pt x="334029" y="0"/>
                      <a:pt x="275772" y="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5" name="Google Shape;1145;p12">
                <a:extLst>
                  <a:ext uri="{FF2B5EF4-FFF2-40B4-BE49-F238E27FC236}">
                    <a16:creationId xmlns:a16="http://schemas.microsoft.com/office/drawing/2014/main" id="{FCD9F8B4-B0E6-01F8-093E-106DB23F4D88}"/>
                  </a:ext>
                </a:extLst>
              </p:cNvPr>
              <p:cNvSpPr/>
              <p:nvPr/>
            </p:nvSpPr>
            <p:spPr>
              <a:xfrm>
                <a:off x="3349506" y="8326342"/>
                <a:ext cx="154901" cy="153562"/>
              </a:xfrm>
              <a:custGeom>
                <a:avLst/>
                <a:gdLst/>
                <a:ahLst/>
                <a:cxnLst/>
                <a:rect l="l" t="t" r="r" b="b"/>
                <a:pathLst>
                  <a:path w="154901" h="153562" extrusionOk="0">
                    <a:moveTo>
                      <a:pt x="35047" y="141186"/>
                    </a:moveTo>
                    <a:cubicBezTo>
                      <a:pt x="50463" y="152287"/>
                      <a:pt x="70162" y="155722"/>
                      <a:pt x="90711" y="152287"/>
                    </a:cubicBezTo>
                    <a:cubicBezTo>
                      <a:pt x="131835" y="145443"/>
                      <a:pt x="160092" y="106142"/>
                      <a:pt x="154100" y="65103"/>
                    </a:cubicBezTo>
                    <a:cubicBezTo>
                      <a:pt x="147242" y="23215"/>
                      <a:pt x="107844" y="-5832"/>
                      <a:pt x="65870" y="995"/>
                    </a:cubicBezTo>
                    <a:cubicBezTo>
                      <a:pt x="23914" y="7839"/>
                      <a:pt x="-5210" y="46309"/>
                      <a:pt x="781" y="87331"/>
                    </a:cubicBezTo>
                    <a:cubicBezTo>
                      <a:pt x="5073" y="109560"/>
                      <a:pt x="17064" y="129219"/>
                      <a:pt x="35047" y="141186"/>
                    </a:cubicBezTo>
                    <a:close/>
                    <a:moveTo>
                      <a:pt x="72737" y="52288"/>
                    </a:moveTo>
                    <a:cubicBezTo>
                      <a:pt x="89020" y="49727"/>
                      <a:pt x="101861" y="57419"/>
                      <a:pt x="104436" y="71947"/>
                    </a:cubicBezTo>
                    <a:cubicBezTo>
                      <a:pt x="106153" y="87331"/>
                      <a:pt x="96728" y="99298"/>
                      <a:pt x="80445" y="101859"/>
                    </a:cubicBezTo>
                    <a:cubicBezTo>
                      <a:pt x="65029" y="104420"/>
                      <a:pt x="52188" y="95015"/>
                      <a:pt x="49613" y="79631"/>
                    </a:cubicBezTo>
                    <a:cubicBezTo>
                      <a:pt x="47896" y="65959"/>
                      <a:pt x="57321" y="54001"/>
                      <a:pt x="72737" y="52288"/>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6" name="Google Shape;1146;p12">
                <a:extLst>
                  <a:ext uri="{FF2B5EF4-FFF2-40B4-BE49-F238E27FC236}">
                    <a16:creationId xmlns:a16="http://schemas.microsoft.com/office/drawing/2014/main" id="{C740443F-2611-AED0-6AB2-C3972A6193BE}"/>
                  </a:ext>
                </a:extLst>
              </p:cNvPr>
              <p:cNvSpPr/>
              <p:nvPr/>
            </p:nvSpPr>
            <p:spPr>
              <a:xfrm>
                <a:off x="3335746" y="8534214"/>
                <a:ext cx="238107" cy="449574"/>
              </a:xfrm>
              <a:custGeom>
                <a:avLst/>
                <a:gdLst/>
                <a:ahLst/>
                <a:cxnLst/>
                <a:rect l="l" t="t" r="r" b="b"/>
                <a:pathLst>
                  <a:path w="238107" h="449574" extrusionOk="0">
                    <a:moveTo>
                      <a:pt x="208125" y="389750"/>
                    </a:moveTo>
                    <a:lnTo>
                      <a:pt x="145603" y="389750"/>
                    </a:lnTo>
                    <a:lnTo>
                      <a:pt x="147319" y="158967"/>
                    </a:lnTo>
                    <a:cubicBezTo>
                      <a:pt x="147319" y="69221"/>
                      <a:pt x="145603" y="59833"/>
                      <a:pt x="144753" y="47858"/>
                    </a:cubicBezTo>
                    <a:lnTo>
                      <a:pt x="143036" y="28199"/>
                    </a:lnTo>
                    <a:cubicBezTo>
                      <a:pt x="142186" y="12815"/>
                      <a:pt x="129320" y="0"/>
                      <a:pt x="113063" y="0"/>
                    </a:cubicBezTo>
                    <a:lnTo>
                      <a:pt x="34257" y="0"/>
                    </a:lnTo>
                    <a:cubicBezTo>
                      <a:pt x="17991" y="0"/>
                      <a:pt x="4283" y="12815"/>
                      <a:pt x="4283" y="29912"/>
                    </a:cubicBezTo>
                    <a:cubicBezTo>
                      <a:pt x="4283" y="46145"/>
                      <a:pt x="17124" y="58959"/>
                      <a:pt x="33407" y="59824"/>
                    </a:cubicBezTo>
                    <a:cubicBezTo>
                      <a:pt x="49673" y="60672"/>
                      <a:pt x="71939" y="60672"/>
                      <a:pt x="84788" y="60672"/>
                    </a:cubicBezTo>
                    <a:cubicBezTo>
                      <a:pt x="85655" y="70078"/>
                      <a:pt x="87372" y="88871"/>
                      <a:pt x="87372" y="159823"/>
                    </a:cubicBezTo>
                    <a:lnTo>
                      <a:pt x="85655" y="389742"/>
                    </a:lnTo>
                    <a:lnTo>
                      <a:pt x="29974" y="389742"/>
                    </a:lnTo>
                    <a:cubicBezTo>
                      <a:pt x="13708" y="389742"/>
                      <a:pt x="0" y="403430"/>
                      <a:pt x="0" y="420528"/>
                    </a:cubicBezTo>
                    <a:cubicBezTo>
                      <a:pt x="0" y="435912"/>
                      <a:pt x="12867" y="449575"/>
                      <a:pt x="29124" y="449575"/>
                    </a:cubicBezTo>
                    <a:lnTo>
                      <a:pt x="208134" y="449575"/>
                    </a:lnTo>
                    <a:cubicBezTo>
                      <a:pt x="224400" y="449575"/>
                      <a:pt x="238107" y="435903"/>
                      <a:pt x="238107" y="419662"/>
                    </a:cubicBezTo>
                    <a:cubicBezTo>
                      <a:pt x="238099" y="402565"/>
                      <a:pt x="224382" y="389750"/>
                      <a:pt x="208125" y="3897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7" name="Google Shape;1147;p12">
                <a:extLst>
                  <a:ext uri="{FF2B5EF4-FFF2-40B4-BE49-F238E27FC236}">
                    <a16:creationId xmlns:a16="http://schemas.microsoft.com/office/drawing/2014/main" id="{C96BF310-0ECA-E7AD-F0F2-30E7B9982DE4}"/>
                  </a:ext>
                </a:extLst>
              </p:cNvPr>
              <p:cNvSpPr/>
              <p:nvPr/>
            </p:nvSpPr>
            <p:spPr>
              <a:xfrm>
                <a:off x="3607287" y="8383761"/>
                <a:ext cx="455657" cy="608584"/>
              </a:xfrm>
              <a:custGeom>
                <a:avLst/>
                <a:gdLst/>
                <a:ahLst/>
                <a:cxnLst/>
                <a:rect l="l" t="t" r="r" b="b"/>
                <a:pathLst>
                  <a:path w="455657" h="608584" extrusionOk="0">
                    <a:moveTo>
                      <a:pt x="273223" y="141886"/>
                    </a:moveTo>
                    <a:cubicBezTo>
                      <a:pt x="204709" y="141886"/>
                      <a:pt x="156735" y="172655"/>
                      <a:pt x="125903" y="216256"/>
                    </a:cubicBezTo>
                    <a:lnTo>
                      <a:pt x="125903" y="109404"/>
                    </a:lnTo>
                    <a:cubicBezTo>
                      <a:pt x="125903" y="78635"/>
                      <a:pt x="125903" y="54702"/>
                      <a:pt x="125054" y="29912"/>
                    </a:cubicBezTo>
                    <a:cubicBezTo>
                      <a:pt x="125054" y="13680"/>
                      <a:pt x="111337" y="848"/>
                      <a:pt x="95080" y="848"/>
                    </a:cubicBezTo>
                    <a:lnTo>
                      <a:pt x="75381" y="1713"/>
                    </a:lnTo>
                    <a:cubicBezTo>
                      <a:pt x="62514" y="1713"/>
                      <a:pt x="54815" y="0"/>
                      <a:pt x="29974" y="0"/>
                    </a:cubicBezTo>
                    <a:cubicBezTo>
                      <a:pt x="13708" y="0"/>
                      <a:pt x="0" y="13689"/>
                      <a:pt x="0" y="30769"/>
                    </a:cubicBezTo>
                    <a:cubicBezTo>
                      <a:pt x="0" y="46171"/>
                      <a:pt x="12867" y="59833"/>
                      <a:pt x="28274" y="59833"/>
                    </a:cubicBezTo>
                    <a:cubicBezTo>
                      <a:pt x="47107" y="60681"/>
                      <a:pt x="57381" y="61546"/>
                      <a:pt x="65956" y="61546"/>
                    </a:cubicBezTo>
                    <a:lnTo>
                      <a:pt x="65956" y="403439"/>
                    </a:lnTo>
                    <a:cubicBezTo>
                      <a:pt x="65956" y="425667"/>
                      <a:pt x="66806" y="464137"/>
                      <a:pt x="67673" y="500876"/>
                    </a:cubicBezTo>
                    <a:cubicBezTo>
                      <a:pt x="68523" y="533376"/>
                      <a:pt x="69372" y="564136"/>
                      <a:pt x="69372" y="578672"/>
                    </a:cubicBezTo>
                    <a:cubicBezTo>
                      <a:pt x="69372" y="595770"/>
                      <a:pt x="83089" y="608584"/>
                      <a:pt x="99346" y="608584"/>
                    </a:cubicBezTo>
                    <a:cubicBezTo>
                      <a:pt x="116479" y="608584"/>
                      <a:pt x="129320" y="595770"/>
                      <a:pt x="129320" y="578672"/>
                    </a:cubicBezTo>
                    <a:cubicBezTo>
                      <a:pt x="129320" y="569267"/>
                      <a:pt x="129320" y="553017"/>
                      <a:pt x="128470" y="535071"/>
                    </a:cubicBezTo>
                    <a:cubicBezTo>
                      <a:pt x="157594" y="576959"/>
                      <a:pt x="201267" y="607719"/>
                      <a:pt x="264665" y="607719"/>
                    </a:cubicBezTo>
                    <a:cubicBezTo>
                      <a:pt x="386276" y="607719"/>
                      <a:pt x="455657" y="493184"/>
                      <a:pt x="455657" y="369261"/>
                    </a:cubicBezTo>
                    <a:cubicBezTo>
                      <a:pt x="455657" y="271806"/>
                      <a:pt x="412834" y="141886"/>
                      <a:pt x="273223" y="141886"/>
                    </a:cubicBezTo>
                    <a:close/>
                    <a:moveTo>
                      <a:pt x="262948" y="547886"/>
                    </a:moveTo>
                    <a:cubicBezTo>
                      <a:pt x="178151" y="547886"/>
                      <a:pt x="127629" y="462415"/>
                      <a:pt x="125903" y="370957"/>
                    </a:cubicBezTo>
                    <a:lnTo>
                      <a:pt x="125903" y="361551"/>
                    </a:lnTo>
                    <a:cubicBezTo>
                      <a:pt x="127620" y="269236"/>
                      <a:pt x="181568" y="201719"/>
                      <a:pt x="266364" y="201719"/>
                    </a:cubicBezTo>
                    <a:cubicBezTo>
                      <a:pt x="363152" y="201719"/>
                      <a:pt x="395701" y="288056"/>
                      <a:pt x="395701" y="365834"/>
                    </a:cubicBezTo>
                    <a:cubicBezTo>
                      <a:pt x="395701" y="455580"/>
                      <a:pt x="352028" y="547886"/>
                      <a:pt x="262948"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sp>
            <p:nvSpPr>
              <p:cNvPr id="1148" name="Google Shape;1148;p12">
                <a:extLst>
                  <a:ext uri="{FF2B5EF4-FFF2-40B4-BE49-F238E27FC236}">
                    <a16:creationId xmlns:a16="http://schemas.microsoft.com/office/drawing/2014/main" id="{3C7E68E6-359D-694D-4FF9-37241B8DE712}"/>
                  </a:ext>
                </a:extLst>
              </p:cNvPr>
              <p:cNvSpPr/>
              <p:nvPr/>
            </p:nvSpPr>
            <p:spPr>
              <a:xfrm>
                <a:off x="4128926" y="8525656"/>
                <a:ext cx="354603" cy="465841"/>
              </a:xfrm>
              <a:custGeom>
                <a:avLst/>
                <a:gdLst/>
                <a:ahLst/>
                <a:cxnLst/>
                <a:rect l="l" t="t" r="r" b="b"/>
                <a:pathLst>
                  <a:path w="354603" h="465841" extrusionOk="0">
                    <a:moveTo>
                      <a:pt x="326329" y="267540"/>
                    </a:moveTo>
                    <a:cubicBezTo>
                      <a:pt x="340046" y="266675"/>
                      <a:pt x="352887" y="253852"/>
                      <a:pt x="353736" y="240189"/>
                    </a:cubicBezTo>
                    <a:cubicBezTo>
                      <a:pt x="354603" y="229936"/>
                      <a:pt x="354603" y="220530"/>
                      <a:pt x="354603" y="211973"/>
                    </a:cubicBezTo>
                    <a:cubicBezTo>
                      <a:pt x="354603" y="71800"/>
                      <a:pt x="286940" y="0"/>
                      <a:pt x="193576" y="0"/>
                    </a:cubicBezTo>
                    <a:cubicBezTo>
                      <a:pt x="76239" y="0"/>
                      <a:pt x="0" y="113687"/>
                      <a:pt x="0" y="241046"/>
                    </a:cubicBezTo>
                    <a:cubicBezTo>
                      <a:pt x="0" y="322251"/>
                      <a:pt x="23991" y="370117"/>
                      <a:pt x="42841" y="394059"/>
                    </a:cubicBezTo>
                    <a:cubicBezTo>
                      <a:pt x="77956" y="437643"/>
                      <a:pt x="137045" y="465842"/>
                      <a:pt x="192727" y="465842"/>
                    </a:cubicBezTo>
                    <a:cubicBezTo>
                      <a:pt x="262957" y="465842"/>
                      <a:pt x="317772" y="448761"/>
                      <a:pt x="347754" y="388911"/>
                    </a:cubicBezTo>
                    <a:cubicBezTo>
                      <a:pt x="349470" y="385502"/>
                      <a:pt x="351170" y="381219"/>
                      <a:pt x="351170" y="376096"/>
                    </a:cubicBezTo>
                    <a:cubicBezTo>
                      <a:pt x="351170" y="363282"/>
                      <a:pt x="339196" y="347049"/>
                      <a:pt x="322063" y="347049"/>
                    </a:cubicBezTo>
                    <a:cubicBezTo>
                      <a:pt x="310922" y="347049"/>
                      <a:pt x="299789" y="353876"/>
                      <a:pt x="295506" y="364147"/>
                    </a:cubicBezTo>
                    <a:cubicBezTo>
                      <a:pt x="286081" y="384654"/>
                      <a:pt x="265532" y="407730"/>
                      <a:pt x="192727" y="407730"/>
                    </a:cubicBezTo>
                    <a:cubicBezTo>
                      <a:pt x="122496" y="407730"/>
                      <a:pt x="63390" y="352180"/>
                      <a:pt x="61673" y="269253"/>
                    </a:cubicBezTo>
                    <a:lnTo>
                      <a:pt x="167019" y="269253"/>
                    </a:lnTo>
                    <a:cubicBezTo>
                      <a:pt x="209859" y="269236"/>
                      <a:pt x="281807" y="268388"/>
                      <a:pt x="326329" y="267540"/>
                    </a:cubicBezTo>
                    <a:close/>
                    <a:moveTo>
                      <a:pt x="59947" y="210268"/>
                    </a:moveTo>
                    <a:cubicBezTo>
                      <a:pt x="67673" y="125645"/>
                      <a:pt x="119054" y="58976"/>
                      <a:pt x="195284" y="58976"/>
                    </a:cubicBezTo>
                    <a:cubicBezTo>
                      <a:pt x="264665" y="58976"/>
                      <a:pt x="295488" y="121371"/>
                      <a:pt x="294639" y="210268"/>
                    </a:cubicBezTo>
                    <a:lnTo>
                      <a:pt x="59947" y="210268"/>
                    </a:ln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3200" kern="0">
                  <a:solidFill>
                    <a:srgbClr val="1D3557"/>
                  </a:solidFill>
                  <a:latin typeface="Sitka Text" pitchFamily="2" charset="0"/>
                  <a:ea typeface="Calibri"/>
                  <a:cs typeface="Calibri"/>
                  <a:sym typeface="Calibri"/>
                </a:endParaRPr>
              </a:p>
            </p:txBody>
          </p:sp>
        </p:grpSp>
      </p:grpSp>
      <p:pic>
        <p:nvPicPr>
          <p:cNvPr id="47" name="Picture 9">
            <a:extLst>
              <a:ext uri="{FF2B5EF4-FFF2-40B4-BE49-F238E27FC236}">
                <a16:creationId xmlns:a16="http://schemas.microsoft.com/office/drawing/2014/main" id="{828B4DDD-AB19-FA47-270B-150D45089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9559" y="3690851"/>
            <a:ext cx="5036469" cy="5036469"/>
          </a:xfrm>
          <a:prstGeom prst="rect">
            <a:avLst/>
          </a:prstGeom>
        </p:spPr>
      </p:pic>
      <mc:AlternateContent xmlns:mc="http://schemas.openxmlformats.org/markup-compatibility/2006" xmlns:a14="http://schemas.microsoft.com/office/drawing/2010/main">
        <mc:Choice Requires="a14">
          <p:sp>
            <p:nvSpPr>
              <p:cNvPr id="2" name="Hình chữ nhật: Góc Tròn 5">
                <a:extLst>
                  <a:ext uri="{FF2B5EF4-FFF2-40B4-BE49-F238E27FC236}">
                    <a16:creationId xmlns:a16="http://schemas.microsoft.com/office/drawing/2014/main" id="{5EAE9FEF-7B2B-3B74-1DA1-62FF95134E12}"/>
                  </a:ext>
                </a:extLst>
              </p:cNvPr>
              <p:cNvSpPr/>
              <p:nvPr/>
            </p:nvSpPr>
            <p:spPr>
              <a:xfrm>
                <a:off x="1120613" y="1974581"/>
                <a:ext cx="9617615" cy="1331984"/>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just" defTabSz="1219170">
                  <a:lnSpc>
                    <a:spcPct val="115000"/>
                  </a:lnSpc>
                  <a:buClr>
                    <a:srgbClr val="000000"/>
                  </a:buClr>
                </a:pPr>
                <a:r>
                  <a:rPr lang="fr-FR" sz="3200" kern="0">
                    <a:solidFill>
                      <a:srgbClr val="FFFFFF"/>
                    </a:solidFill>
                    <a:latin typeface="Sitka Text" pitchFamily="2" charset="0"/>
                    <a:sym typeface="Arial"/>
                  </a:rPr>
                  <a:t>a) </a:t>
                </a:r>
                <a:r>
                  <a:rPr lang="en-US" sz="3200" kern="100">
                    <a:solidFill>
                      <a:srgbClr val="F1FAEE"/>
                    </a:solidFill>
                    <a:latin typeface="Sitka Text" pitchFamily="2" charset="0"/>
                    <a:cs typeface="Times New Roman" panose="02020603050405020304" pitchFamily="18" charset="0"/>
                    <a:sym typeface="Arial"/>
                  </a:rPr>
                  <a:t>Diện tích của khu đất hình thoi là:</a:t>
                </a:r>
              </a:p>
              <a:p>
                <a:pPr algn="just" defTabSz="1219170">
                  <a:lnSpc>
                    <a:spcPct val="115000"/>
                  </a:lnSpc>
                  <a:buClr>
                    <a:srgbClr val="000000"/>
                  </a:buClr>
                </a:pPr>
                <a14:m>
                  <m:oMathPara xmlns:m="http://schemas.openxmlformats.org/officeDocument/2006/math">
                    <m:oMathParaPr>
                      <m:jc m:val="centerGroup"/>
                    </m:oMathParaPr>
                    <m:oMath xmlns:m="http://schemas.openxmlformats.org/officeDocument/2006/math">
                      <m:f>
                        <m:fPr>
                          <m:ctrlPr>
                            <a:rPr lang="en-US" sz="3200" i="1" kern="100">
                              <a:solidFill>
                                <a:srgbClr val="F1FAEE"/>
                              </a:solidFill>
                              <a:latin typeface="Cambria Math" panose="02040503050406030204" pitchFamily="18" charset="0"/>
                              <a:cs typeface="Times New Roman" panose="02020603050405020304" pitchFamily="18" charset="0"/>
                              <a:sym typeface="Arial"/>
                            </a:rPr>
                          </m:ctrlPr>
                        </m:fPr>
                        <m:num>
                          <m:r>
                            <a:rPr lang="en-US" sz="3200" i="1" kern="100">
                              <a:solidFill>
                                <a:srgbClr val="F1FAEE"/>
                              </a:solidFill>
                              <a:latin typeface="Cambria Math" panose="02040503050406030204" pitchFamily="18" charset="0"/>
                              <a:cs typeface="Times New Roman" panose="02020603050405020304" pitchFamily="18" charset="0"/>
                              <a:sym typeface="Arial"/>
                            </a:rPr>
                            <m:t>1</m:t>
                          </m:r>
                        </m:num>
                        <m:den>
                          <m:r>
                            <a:rPr lang="en-US" sz="3200" i="1" kern="100">
                              <a:solidFill>
                                <a:srgbClr val="F1FAEE"/>
                              </a:solidFill>
                              <a:latin typeface="Cambria Math" panose="02040503050406030204" pitchFamily="18" charset="0"/>
                              <a:cs typeface="Times New Roman" panose="02020603050405020304" pitchFamily="18" charset="0"/>
                              <a:sym typeface="Arial"/>
                            </a:rPr>
                            <m:t>2</m:t>
                          </m:r>
                        </m:den>
                      </m:f>
                      <m:r>
                        <a:rPr lang="en-US" sz="3200" i="1" kern="100">
                          <a:solidFill>
                            <a:srgbClr val="F1FAEE"/>
                          </a:solidFill>
                          <a:latin typeface="Cambria Math" panose="02040503050406030204" pitchFamily="18" charset="0"/>
                          <a:cs typeface="Times New Roman" panose="02020603050405020304" pitchFamily="18" charset="0"/>
                          <a:sym typeface="Arial"/>
                        </a:rPr>
                        <m:t>.40.25=</m:t>
                      </m:r>
                      <m:r>
                        <a:rPr lang="en-US" sz="3200" i="1" kern="100">
                          <a:solidFill>
                            <a:srgbClr val="F1FAEE"/>
                          </a:solidFill>
                          <a:latin typeface="Cambria Math" panose="02040503050406030204" pitchFamily="18" charset="0"/>
                          <a:ea typeface="Times New Roman" panose="02020603050405020304" pitchFamily="18" charset="0"/>
                          <a:cs typeface="Times New Roman" panose="02020603050405020304" pitchFamily="18" charset="0"/>
                          <a:sym typeface="Arial"/>
                        </a:rPr>
                        <m:t>500 (</m:t>
                      </m:r>
                      <m:sSup>
                        <m:sSupPr>
                          <m:ctrlPr>
                            <a:rPr lang="en-US" sz="3200" i="1" kern="100">
                              <a:solidFill>
                                <a:srgbClr val="F1FAEE"/>
                              </a:solidFill>
                              <a:latin typeface="Cambria Math" panose="02040503050406030204" pitchFamily="18" charset="0"/>
                              <a:ea typeface="Times New Roman" panose="02020603050405020304" pitchFamily="18" charset="0"/>
                              <a:cs typeface="Times New Roman" panose="02020603050405020304" pitchFamily="18" charset="0"/>
                              <a:sym typeface="Arial"/>
                            </a:rPr>
                          </m:ctrlPr>
                        </m:sSupPr>
                        <m:e>
                          <m:r>
                            <a:rPr lang="en-US" sz="3200" i="1" kern="100">
                              <a:solidFill>
                                <a:srgbClr val="F1FAEE"/>
                              </a:solidFill>
                              <a:latin typeface="Cambria Math" panose="02040503050406030204" pitchFamily="18" charset="0"/>
                              <a:ea typeface="Times New Roman" panose="02020603050405020304" pitchFamily="18" charset="0"/>
                              <a:cs typeface="Times New Roman" panose="02020603050405020304" pitchFamily="18" charset="0"/>
                              <a:sym typeface="Arial"/>
                            </a:rPr>
                            <m:t>𝑚</m:t>
                          </m:r>
                        </m:e>
                        <m:sup>
                          <m:r>
                            <a:rPr lang="en-US" sz="3200" i="1" kern="100">
                              <a:solidFill>
                                <a:srgbClr val="F1FAEE"/>
                              </a:solidFill>
                              <a:latin typeface="Cambria Math" panose="02040503050406030204" pitchFamily="18" charset="0"/>
                              <a:ea typeface="Times New Roman" panose="02020603050405020304" pitchFamily="18" charset="0"/>
                              <a:cs typeface="Times New Roman" panose="02020603050405020304" pitchFamily="18" charset="0"/>
                              <a:sym typeface="Arial"/>
                            </a:rPr>
                            <m:t>2</m:t>
                          </m:r>
                        </m:sup>
                      </m:sSup>
                      <m:r>
                        <a:rPr lang="en-US" sz="3200" i="1" kern="100">
                          <a:solidFill>
                            <a:srgbClr val="F1FAEE"/>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oMath>
                  </m:oMathPara>
                </a14:m>
                <a:endParaRPr lang="en-US" sz="3200" kern="100">
                  <a:solidFill>
                    <a:srgbClr val="F1FAEE"/>
                  </a:solidFill>
                  <a:latin typeface="Sitka Text" pitchFamily="2" charset="0"/>
                  <a:cs typeface="Times New Roman" panose="02020603050405020304" pitchFamily="18" charset="0"/>
                  <a:sym typeface="Arial"/>
                </a:endParaRPr>
              </a:p>
              <a:p>
                <a:pPr algn="ctr" defTabSz="1219170">
                  <a:lnSpc>
                    <a:spcPct val="150000"/>
                  </a:lnSpc>
                  <a:buClr>
                    <a:srgbClr val="000000"/>
                  </a:buClr>
                </a:pPr>
                <a:endParaRPr lang="fr-FR" sz="3200" kern="0">
                  <a:solidFill>
                    <a:srgbClr val="FFFFFF"/>
                  </a:solidFill>
                  <a:latin typeface="Sitka Text" pitchFamily="2" charset="0"/>
                  <a:sym typeface="Arial"/>
                </a:endParaRPr>
              </a:p>
            </p:txBody>
          </p:sp>
        </mc:Choice>
        <mc:Fallback xmlns="">
          <p:sp>
            <p:nvSpPr>
              <p:cNvPr id="2" name="Hình chữ nhật: Góc Tròn 5">
                <a:extLst>
                  <a:ext uri="{FF2B5EF4-FFF2-40B4-BE49-F238E27FC236}">
                    <a16:creationId xmlns:a16="http://schemas.microsoft.com/office/drawing/2014/main" id="{5EAE9FEF-7B2B-3B74-1DA1-62FF95134E12}"/>
                  </a:ext>
                </a:extLst>
              </p:cNvPr>
              <p:cNvSpPr>
                <a:spLocks noRot="1" noChangeAspect="1" noMove="1" noResize="1" noEditPoints="1" noAdjustHandles="1" noChangeArrowheads="1" noChangeShapeType="1" noTextEdit="1"/>
              </p:cNvSpPr>
              <p:nvPr/>
            </p:nvSpPr>
            <p:spPr>
              <a:xfrm>
                <a:off x="1120613" y="1974581"/>
                <a:ext cx="9617615" cy="1331984"/>
              </a:xfrm>
              <a:prstGeom prst="roundRect">
                <a:avLst/>
              </a:prstGeom>
              <a:blipFill>
                <a:blip r:embed="rId4"/>
                <a:stretch>
                  <a:fillRect l="-951" t="-42202" b="-532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Hình chữ nhật: Góc Tròn 5">
                <a:extLst>
                  <a:ext uri="{FF2B5EF4-FFF2-40B4-BE49-F238E27FC236}">
                    <a16:creationId xmlns:a16="http://schemas.microsoft.com/office/drawing/2014/main" id="{038EB0D4-CEF8-AD4D-AFD9-2BC37FBE2080}"/>
                  </a:ext>
                </a:extLst>
              </p:cNvPr>
              <p:cNvSpPr/>
              <p:nvPr/>
            </p:nvSpPr>
            <p:spPr>
              <a:xfrm>
                <a:off x="1041203" y="2931117"/>
                <a:ext cx="9617615" cy="2882588"/>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just" defTabSz="1219170">
                  <a:lnSpc>
                    <a:spcPct val="115000"/>
                  </a:lnSpc>
                  <a:buClr>
                    <a:srgbClr val="000000"/>
                  </a:buClr>
                </a:pPr>
                <a:r>
                  <a:rPr lang="fr-FR" sz="3200" kern="0">
                    <a:solidFill>
                      <a:srgbClr val="FFFFFF"/>
                    </a:solidFill>
                    <a:latin typeface="Sitka Text" pitchFamily="2" charset="0"/>
                    <a:sym typeface="Arial"/>
                  </a:rPr>
                  <a:t>b) </a:t>
                </a:r>
                <a:r>
                  <a:rPr lang="en-US" sz="3200" kern="100">
                    <a:solidFill>
                      <a:srgbClr val="F1FAEE"/>
                    </a:solidFill>
                    <a:latin typeface="Sitka Text" pitchFamily="2" charset="0"/>
                    <a:ea typeface="Calibri" panose="020F0502020204030204" pitchFamily="34" charset="0"/>
                    <a:cs typeface="Times New Roman" panose="02020603050405020304" pitchFamily="18" charset="0"/>
                    <a:sym typeface="Arial"/>
                  </a:rPr>
                  <a:t>Số ki – lô – gam khoai mà người nông dân thu được là:</a:t>
                </a:r>
              </a:p>
              <a:p>
                <a:pPr algn="ctr" defTabSz="1219170">
                  <a:lnSpc>
                    <a:spcPct val="115000"/>
                  </a:lnSpc>
                  <a:buClr>
                    <a:srgbClr val="000000"/>
                  </a:buClr>
                </a:pPr>
                <a14:m>
                  <m:oMathPara xmlns:m="http://schemas.openxmlformats.org/officeDocument/2006/math">
                    <m:oMathParaPr>
                      <m:jc m:val="centerGroup"/>
                    </m:oMathParaPr>
                    <m:oMath xmlns:m="http://schemas.openxmlformats.org/officeDocument/2006/math">
                      <m:r>
                        <a:rPr lang="en-US" sz="3200" i="1" kern="100">
                          <a:solidFill>
                            <a:srgbClr val="F1FAEE"/>
                          </a:solidFill>
                          <a:latin typeface="Cambria Math" panose="02040503050406030204" pitchFamily="18" charset="0"/>
                          <a:ea typeface="Calibri" panose="020F0502020204030204" pitchFamily="34" charset="0"/>
                          <a:cs typeface="Times New Roman" panose="02020603050405020304" pitchFamily="18" charset="0"/>
                          <a:sym typeface="Arial"/>
                        </a:rPr>
                        <m:t>500.45=22 500 (</m:t>
                      </m:r>
                      <m:r>
                        <a:rPr lang="en-US" sz="3200" i="1" kern="100">
                          <a:solidFill>
                            <a:srgbClr val="F1FAEE"/>
                          </a:solidFill>
                          <a:latin typeface="Cambria Math" panose="02040503050406030204" pitchFamily="18" charset="0"/>
                          <a:ea typeface="Calibri" panose="020F0502020204030204" pitchFamily="34" charset="0"/>
                          <a:cs typeface="Times New Roman" panose="02020603050405020304" pitchFamily="18" charset="0"/>
                          <a:sym typeface="Arial"/>
                        </a:rPr>
                        <m:t>𝑘𝑔</m:t>
                      </m:r>
                      <m:r>
                        <a:rPr lang="en-US" sz="3200" i="1" kern="100">
                          <a:solidFill>
                            <a:srgbClr val="F1FAEE"/>
                          </a:solidFill>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lang="en-US" sz="3200" kern="100">
                  <a:solidFill>
                    <a:srgbClr val="F1FAEE"/>
                  </a:solidFill>
                  <a:latin typeface="Sitka Text" pitchFamily="2" charset="0"/>
                  <a:ea typeface="Calibri" panose="020F0502020204030204" pitchFamily="34" charset="0"/>
                  <a:cs typeface="Times New Roman" panose="02020603050405020304" pitchFamily="18" charset="0"/>
                  <a:sym typeface="Arial"/>
                </a:endParaRPr>
              </a:p>
            </p:txBody>
          </p:sp>
        </mc:Choice>
        <mc:Fallback xmlns="">
          <p:sp>
            <p:nvSpPr>
              <p:cNvPr id="3" name="Hình chữ nhật: Góc Tròn 5">
                <a:extLst>
                  <a:ext uri="{FF2B5EF4-FFF2-40B4-BE49-F238E27FC236}">
                    <a16:creationId xmlns:a16="http://schemas.microsoft.com/office/drawing/2014/main" id="{038EB0D4-CEF8-AD4D-AFD9-2BC37FBE2080}"/>
                  </a:ext>
                </a:extLst>
              </p:cNvPr>
              <p:cNvSpPr>
                <a:spLocks noRot="1" noChangeAspect="1" noMove="1" noResize="1" noEditPoints="1" noAdjustHandles="1" noChangeArrowheads="1" noChangeShapeType="1" noTextEdit="1"/>
              </p:cNvSpPr>
              <p:nvPr/>
            </p:nvSpPr>
            <p:spPr>
              <a:xfrm>
                <a:off x="1041203" y="2931117"/>
                <a:ext cx="9617615" cy="2882588"/>
              </a:xfrm>
              <a:prstGeom prst="roundRect">
                <a:avLst/>
              </a:prstGeom>
              <a:blipFill>
                <a:blip r:embed="rId5"/>
                <a:stretch>
                  <a:fillRect l="-190" r="-1268"/>
                </a:stretch>
              </a:blipFill>
              <a:ln>
                <a:noFill/>
              </a:ln>
            </p:spPr>
            <p:txBody>
              <a:bodyPr/>
              <a:lstStyle/>
              <a:p>
                <a:r>
                  <a:rPr lang="en-US">
                    <a:noFill/>
                  </a:rPr>
                  <a:t> </a:t>
                </a:r>
              </a:p>
            </p:txBody>
          </p:sp>
        </mc:Fallback>
      </mc:AlternateContent>
      <p:sp>
        <p:nvSpPr>
          <p:cNvPr id="7" name="Hình chữ nhật: Góc Tròn 5">
            <a:extLst>
              <a:ext uri="{FF2B5EF4-FFF2-40B4-BE49-F238E27FC236}">
                <a16:creationId xmlns:a16="http://schemas.microsoft.com/office/drawing/2014/main" id="{DCAFA7B0-C465-6A28-353D-0B194BE6AC0C}"/>
              </a:ext>
            </a:extLst>
          </p:cNvPr>
          <p:cNvSpPr/>
          <p:nvPr/>
        </p:nvSpPr>
        <p:spPr>
          <a:xfrm>
            <a:off x="1041203" y="5183279"/>
            <a:ext cx="8298740" cy="1331984"/>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just" defTabSz="1219170">
              <a:lnSpc>
                <a:spcPct val="150000"/>
              </a:lnSpc>
              <a:buClr>
                <a:srgbClr val="000000"/>
              </a:buClr>
            </a:pPr>
            <a:r>
              <a:rPr lang="vi-VN" sz="3200" kern="0">
                <a:solidFill>
                  <a:srgbClr val="FFFFFF"/>
                </a:solidFill>
                <a:latin typeface="Sitka Text" pitchFamily="2" charset="0"/>
                <a:sym typeface="Arial"/>
              </a:rPr>
              <a:t>Vậy thu được 22 4500 kg khoai.</a:t>
            </a:r>
            <a:endParaRPr lang="fr-FR" sz="3200" kern="0">
              <a:solidFill>
                <a:srgbClr val="FFFFFF"/>
              </a:solidFill>
              <a:latin typeface="Sitka Text" pitchFamily="2" charset="0"/>
              <a:sym typeface="Arial"/>
            </a:endParaRPr>
          </a:p>
        </p:txBody>
      </p:sp>
      <p:pic>
        <p:nvPicPr>
          <p:cNvPr id="4" name="Picture 4">
            <a:extLst>
              <a:ext uri="{FF2B5EF4-FFF2-40B4-BE49-F238E27FC236}">
                <a16:creationId xmlns:a16="http://schemas.microsoft.com/office/drawing/2014/main" id="{628D4B68-8D84-9CEB-BBA4-705C3BDF1B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264" y="178767"/>
            <a:ext cx="1327075" cy="1327075"/>
          </a:xfrm>
          <a:prstGeom prst="rect">
            <a:avLst/>
          </a:prstGeom>
        </p:spPr>
      </p:pic>
    </p:spTree>
    <p:extLst>
      <p:ext uri="{BB962C8B-B14F-4D97-AF65-F5344CB8AC3E}">
        <p14:creationId xmlns:p14="http://schemas.microsoft.com/office/powerpoint/2010/main" val="31516970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92">
          <a:extLst>
            <a:ext uri="{FF2B5EF4-FFF2-40B4-BE49-F238E27FC236}">
              <a16:creationId xmlns:a16="http://schemas.microsoft.com/office/drawing/2014/main" id="{55626FC5-BE0F-7DFA-7CDD-EC00E38AA126}"/>
            </a:ext>
          </a:extLst>
        </p:cNvPr>
        <p:cNvGrpSpPr/>
        <p:nvPr/>
      </p:nvGrpSpPr>
      <p:grpSpPr>
        <a:xfrm>
          <a:off x="0" y="0"/>
          <a:ext cx="0" cy="0"/>
          <a:chOff x="0" y="0"/>
          <a:chExt cx="0" cy="0"/>
        </a:xfrm>
      </p:grpSpPr>
      <p:sp>
        <p:nvSpPr>
          <p:cNvPr id="1093" name="Google Shape;1093;p28">
            <a:extLst>
              <a:ext uri="{FF2B5EF4-FFF2-40B4-BE49-F238E27FC236}">
                <a16:creationId xmlns:a16="http://schemas.microsoft.com/office/drawing/2014/main" id="{E83B5982-BEF7-FCA0-893C-75B4C92E5805}"/>
              </a:ext>
            </a:extLst>
          </p:cNvPr>
          <p:cNvSpPr/>
          <p:nvPr/>
        </p:nvSpPr>
        <p:spPr>
          <a:xfrm>
            <a:off x="2498671" y="1525596"/>
            <a:ext cx="7191287" cy="3805025"/>
          </a:xfrm>
          <a:custGeom>
            <a:avLst/>
            <a:gdLst/>
            <a:ahLst/>
            <a:cxnLst/>
            <a:rect l="l" t="t" r="r" b="b"/>
            <a:pathLst>
              <a:path w="7288466" h="3856444" extrusionOk="0">
                <a:moveTo>
                  <a:pt x="7164005" y="3856444"/>
                </a:moveTo>
                <a:lnTo>
                  <a:pt x="124460" y="3856444"/>
                </a:lnTo>
                <a:cubicBezTo>
                  <a:pt x="55880" y="3856444"/>
                  <a:pt x="0" y="3800564"/>
                  <a:pt x="0" y="3731984"/>
                </a:cubicBezTo>
                <a:lnTo>
                  <a:pt x="0" y="124460"/>
                </a:lnTo>
                <a:cubicBezTo>
                  <a:pt x="0" y="55880"/>
                  <a:pt x="55880" y="0"/>
                  <a:pt x="124460" y="0"/>
                </a:cubicBezTo>
                <a:lnTo>
                  <a:pt x="7164006" y="0"/>
                </a:lnTo>
                <a:cubicBezTo>
                  <a:pt x="7232586" y="0"/>
                  <a:pt x="7288466" y="55880"/>
                  <a:pt x="7288466" y="124460"/>
                </a:cubicBezTo>
                <a:lnTo>
                  <a:pt x="7288466" y="3731984"/>
                </a:lnTo>
                <a:cubicBezTo>
                  <a:pt x="7288466" y="3800564"/>
                  <a:pt x="7232586" y="3856444"/>
                  <a:pt x="7164006" y="3856444"/>
                </a:cubicBezTo>
                <a:close/>
              </a:path>
            </a:pathLst>
          </a:custGeom>
          <a:solidFill>
            <a:schemeClr val="lt1"/>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28">
            <a:extLst>
              <a:ext uri="{FF2B5EF4-FFF2-40B4-BE49-F238E27FC236}">
                <a16:creationId xmlns:a16="http://schemas.microsoft.com/office/drawing/2014/main" id="{3FA994C1-325E-B388-6B5E-172CDC9575B5}"/>
              </a:ext>
            </a:extLst>
          </p:cNvPr>
          <p:cNvSpPr/>
          <p:nvPr/>
        </p:nvSpPr>
        <p:spPr>
          <a:xfrm>
            <a:off x="8905101" y="737203"/>
            <a:ext cx="1648784" cy="1577431"/>
          </a:xfrm>
          <a:custGeom>
            <a:avLst/>
            <a:gdLst/>
            <a:ahLst/>
            <a:cxnLst/>
            <a:rect l="l" t="t" r="r" b="b"/>
            <a:pathLst>
              <a:path w="2473176" h="2366145" extrusionOk="0">
                <a:moveTo>
                  <a:pt x="2465389" y="1335835"/>
                </a:moveTo>
                <a:cubicBezTo>
                  <a:pt x="2456782" y="1287985"/>
                  <a:pt x="2440805" y="1242016"/>
                  <a:pt x="2426114" y="1195849"/>
                </a:cubicBezTo>
                <a:cubicBezTo>
                  <a:pt x="2410138" y="1145822"/>
                  <a:pt x="2398860" y="1094559"/>
                  <a:pt x="2387434" y="1043344"/>
                </a:cubicBezTo>
                <a:cubicBezTo>
                  <a:pt x="2370369" y="971842"/>
                  <a:pt x="2355480" y="899548"/>
                  <a:pt x="2355926" y="825671"/>
                </a:cubicBezTo>
                <a:cubicBezTo>
                  <a:pt x="2351771" y="656837"/>
                  <a:pt x="2346725" y="528529"/>
                  <a:pt x="2234789" y="391958"/>
                </a:cubicBezTo>
                <a:cubicBezTo>
                  <a:pt x="2197543" y="339803"/>
                  <a:pt x="2152779" y="296358"/>
                  <a:pt x="2102721" y="256623"/>
                </a:cubicBezTo>
                <a:cubicBezTo>
                  <a:pt x="2033225" y="200362"/>
                  <a:pt x="1955171" y="154591"/>
                  <a:pt x="1869896" y="126980"/>
                </a:cubicBezTo>
                <a:cubicBezTo>
                  <a:pt x="1810985" y="106840"/>
                  <a:pt x="1748760" y="101150"/>
                  <a:pt x="1687573" y="91995"/>
                </a:cubicBezTo>
                <a:cubicBezTo>
                  <a:pt x="1595522" y="74825"/>
                  <a:pt x="1502233" y="64483"/>
                  <a:pt x="1410627" y="45235"/>
                </a:cubicBezTo>
                <a:cubicBezTo>
                  <a:pt x="1359976" y="38208"/>
                  <a:pt x="1311947" y="20295"/>
                  <a:pt x="1262335" y="8568"/>
                </a:cubicBezTo>
                <a:cubicBezTo>
                  <a:pt x="1224347" y="1937"/>
                  <a:pt x="1184331" y="-4693"/>
                  <a:pt x="1146293" y="4560"/>
                </a:cubicBezTo>
                <a:cubicBezTo>
                  <a:pt x="1119880" y="6638"/>
                  <a:pt x="1092625" y="4461"/>
                  <a:pt x="1066014" y="8222"/>
                </a:cubicBezTo>
                <a:cubicBezTo>
                  <a:pt x="966740" y="15793"/>
                  <a:pt x="868555" y="36575"/>
                  <a:pt x="778086" y="79130"/>
                </a:cubicBezTo>
                <a:cubicBezTo>
                  <a:pt x="700527" y="112976"/>
                  <a:pt x="633603" y="170574"/>
                  <a:pt x="586266" y="240542"/>
                </a:cubicBezTo>
                <a:cubicBezTo>
                  <a:pt x="535071" y="314716"/>
                  <a:pt x="533884" y="408930"/>
                  <a:pt x="540117" y="495623"/>
                </a:cubicBezTo>
                <a:cubicBezTo>
                  <a:pt x="545953" y="571084"/>
                  <a:pt x="520133" y="639667"/>
                  <a:pt x="470472" y="696077"/>
                </a:cubicBezTo>
                <a:cubicBezTo>
                  <a:pt x="410275" y="769063"/>
                  <a:pt x="330589" y="821713"/>
                  <a:pt x="259065" y="882526"/>
                </a:cubicBezTo>
                <a:cubicBezTo>
                  <a:pt x="199659" y="932998"/>
                  <a:pt x="144655" y="989953"/>
                  <a:pt x="102067" y="1055517"/>
                </a:cubicBezTo>
                <a:cubicBezTo>
                  <a:pt x="72043" y="1099705"/>
                  <a:pt x="50773" y="1148841"/>
                  <a:pt x="32719" y="1198917"/>
                </a:cubicBezTo>
                <a:cubicBezTo>
                  <a:pt x="18820" y="1236573"/>
                  <a:pt x="8185" y="1275516"/>
                  <a:pt x="3634" y="1315448"/>
                </a:cubicBezTo>
                <a:cubicBezTo>
                  <a:pt x="-1708" y="1399568"/>
                  <a:pt x="-4082" y="1486212"/>
                  <a:pt x="17831" y="1568254"/>
                </a:cubicBezTo>
                <a:cubicBezTo>
                  <a:pt x="34154" y="1625554"/>
                  <a:pt x="59429" y="1679836"/>
                  <a:pt x="86882" y="1732535"/>
                </a:cubicBezTo>
                <a:cubicBezTo>
                  <a:pt x="120369" y="1804136"/>
                  <a:pt x="167458" y="1868068"/>
                  <a:pt x="224489" y="1922696"/>
                </a:cubicBezTo>
                <a:cubicBezTo>
                  <a:pt x="257284" y="1955305"/>
                  <a:pt x="290969" y="1987172"/>
                  <a:pt x="327868" y="2015080"/>
                </a:cubicBezTo>
                <a:cubicBezTo>
                  <a:pt x="365708" y="2042394"/>
                  <a:pt x="406713" y="2064859"/>
                  <a:pt x="447966" y="2086532"/>
                </a:cubicBezTo>
                <a:cubicBezTo>
                  <a:pt x="517512" y="2124040"/>
                  <a:pt x="593785" y="2146753"/>
                  <a:pt x="671344" y="2160558"/>
                </a:cubicBezTo>
                <a:cubicBezTo>
                  <a:pt x="742868" y="2173077"/>
                  <a:pt x="814640" y="2185200"/>
                  <a:pt x="886955" y="2191880"/>
                </a:cubicBezTo>
                <a:cubicBezTo>
                  <a:pt x="975001" y="2198956"/>
                  <a:pt x="1063640" y="2198709"/>
                  <a:pt x="1151289" y="2210535"/>
                </a:cubicBezTo>
                <a:cubicBezTo>
                  <a:pt x="1219994" y="2219888"/>
                  <a:pt x="1289886" y="2230229"/>
                  <a:pt x="1354189" y="2258434"/>
                </a:cubicBezTo>
                <a:cubicBezTo>
                  <a:pt x="1492341" y="2321970"/>
                  <a:pt x="1558869" y="2364079"/>
                  <a:pt x="1719527" y="2365861"/>
                </a:cubicBezTo>
                <a:cubicBezTo>
                  <a:pt x="1798273" y="2368533"/>
                  <a:pt x="1876178" y="2352005"/>
                  <a:pt x="1952105" y="2332757"/>
                </a:cubicBezTo>
                <a:cubicBezTo>
                  <a:pt x="2063645" y="2303315"/>
                  <a:pt x="2155400" y="2250666"/>
                  <a:pt x="2230090" y="2161795"/>
                </a:cubicBezTo>
                <a:cubicBezTo>
                  <a:pt x="2251459" y="2137796"/>
                  <a:pt x="2267930" y="2109987"/>
                  <a:pt x="2284995" y="2082920"/>
                </a:cubicBezTo>
                <a:cubicBezTo>
                  <a:pt x="2318680" y="2027995"/>
                  <a:pt x="2353898" y="1973564"/>
                  <a:pt x="2382092" y="1915571"/>
                </a:cubicBezTo>
                <a:cubicBezTo>
                  <a:pt x="2398415" y="1880488"/>
                  <a:pt x="2406923" y="1842634"/>
                  <a:pt x="2417804" y="1805670"/>
                </a:cubicBezTo>
                <a:cubicBezTo>
                  <a:pt x="2432545" y="1755594"/>
                  <a:pt x="2450995" y="1706408"/>
                  <a:pt x="2460343" y="1654897"/>
                </a:cubicBezTo>
                <a:cubicBezTo>
                  <a:pt x="2469247" y="1604623"/>
                  <a:pt x="2471077" y="1553508"/>
                  <a:pt x="2472214" y="1502591"/>
                </a:cubicBezTo>
                <a:cubicBezTo>
                  <a:pt x="2473204" y="1447022"/>
                  <a:pt x="2475578" y="1390810"/>
                  <a:pt x="2465389" y="133583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098" name="Google Shape;1098;p28">
            <a:extLst>
              <a:ext uri="{FF2B5EF4-FFF2-40B4-BE49-F238E27FC236}">
                <a16:creationId xmlns:a16="http://schemas.microsoft.com/office/drawing/2014/main" id="{A52F40BB-1FD6-C431-5274-16E11F593107}"/>
              </a:ext>
            </a:extLst>
          </p:cNvPr>
          <p:cNvGrpSpPr/>
          <p:nvPr/>
        </p:nvGrpSpPr>
        <p:grpSpPr>
          <a:xfrm>
            <a:off x="8905101" y="737203"/>
            <a:ext cx="1648784" cy="1577431"/>
            <a:chOff x="13357652" y="1105805"/>
            <a:chExt cx="2473176" cy="2366145"/>
          </a:xfrm>
        </p:grpSpPr>
        <p:sp>
          <p:nvSpPr>
            <p:cNvPr id="1099" name="Google Shape;1099;p28">
              <a:extLst>
                <a:ext uri="{FF2B5EF4-FFF2-40B4-BE49-F238E27FC236}">
                  <a16:creationId xmlns:a16="http://schemas.microsoft.com/office/drawing/2014/main" id="{D3DD689C-17FB-EC13-BD7D-464DB8D5F410}"/>
                </a:ext>
              </a:extLst>
            </p:cNvPr>
            <p:cNvSpPr/>
            <p:nvPr/>
          </p:nvSpPr>
          <p:spPr>
            <a:xfrm>
              <a:off x="13357652" y="1105805"/>
              <a:ext cx="2473176" cy="2366145"/>
            </a:xfrm>
            <a:custGeom>
              <a:avLst/>
              <a:gdLst/>
              <a:ahLst/>
              <a:cxnLst/>
              <a:rect l="l" t="t" r="r" b="b"/>
              <a:pathLst>
                <a:path w="2473176" h="2366145" extrusionOk="0">
                  <a:moveTo>
                    <a:pt x="2465389" y="1335835"/>
                  </a:moveTo>
                  <a:cubicBezTo>
                    <a:pt x="2456782" y="1287985"/>
                    <a:pt x="2440805" y="1242016"/>
                    <a:pt x="2426114" y="1195849"/>
                  </a:cubicBezTo>
                  <a:cubicBezTo>
                    <a:pt x="2410138" y="1145822"/>
                    <a:pt x="2398860" y="1094559"/>
                    <a:pt x="2387434" y="1043344"/>
                  </a:cubicBezTo>
                  <a:cubicBezTo>
                    <a:pt x="2370369" y="971842"/>
                    <a:pt x="2355480" y="899548"/>
                    <a:pt x="2355926" y="825671"/>
                  </a:cubicBezTo>
                  <a:cubicBezTo>
                    <a:pt x="2351771" y="656837"/>
                    <a:pt x="2346725" y="528529"/>
                    <a:pt x="2234789" y="391958"/>
                  </a:cubicBezTo>
                  <a:cubicBezTo>
                    <a:pt x="2197543" y="339803"/>
                    <a:pt x="2152779" y="296358"/>
                    <a:pt x="2102721" y="256623"/>
                  </a:cubicBezTo>
                  <a:cubicBezTo>
                    <a:pt x="2033225" y="200362"/>
                    <a:pt x="1955171" y="154591"/>
                    <a:pt x="1869896" y="126980"/>
                  </a:cubicBezTo>
                  <a:cubicBezTo>
                    <a:pt x="1810985" y="106840"/>
                    <a:pt x="1748760" y="101150"/>
                    <a:pt x="1687573" y="91995"/>
                  </a:cubicBezTo>
                  <a:cubicBezTo>
                    <a:pt x="1595522" y="74825"/>
                    <a:pt x="1502233" y="64483"/>
                    <a:pt x="1410627" y="45235"/>
                  </a:cubicBezTo>
                  <a:cubicBezTo>
                    <a:pt x="1359976" y="38208"/>
                    <a:pt x="1311947" y="20295"/>
                    <a:pt x="1262335" y="8568"/>
                  </a:cubicBezTo>
                  <a:cubicBezTo>
                    <a:pt x="1224347" y="1937"/>
                    <a:pt x="1184331" y="-4693"/>
                    <a:pt x="1146293" y="4560"/>
                  </a:cubicBezTo>
                  <a:cubicBezTo>
                    <a:pt x="1119880" y="6638"/>
                    <a:pt x="1092625" y="4461"/>
                    <a:pt x="1066014" y="8222"/>
                  </a:cubicBezTo>
                  <a:cubicBezTo>
                    <a:pt x="966740" y="15793"/>
                    <a:pt x="868555" y="36575"/>
                    <a:pt x="778086" y="79130"/>
                  </a:cubicBezTo>
                  <a:cubicBezTo>
                    <a:pt x="700527" y="112976"/>
                    <a:pt x="633603" y="170574"/>
                    <a:pt x="586266" y="240542"/>
                  </a:cubicBezTo>
                  <a:cubicBezTo>
                    <a:pt x="535071" y="314716"/>
                    <a:pt x="533884" y="408930"/>
                    <a:pt x="540117" y="495623"/>
                  </a:cubicBezTo>
                  <a:cubicBezTo>
                    <a:pt x="545953" y="571084"/>
                    <a:pt x="520133" y="639667"/>
                    <a:pt x="470472" y="696077"/>
                  </a:cubicBezTo>
                  <a:cubicBezTo>
                    <a:pt x="410275" y="769063"/>
                    <a:pt x="330589" y="821713"/>
                    <a:pt x="259065" y="882526"/>
                  </a:cubicBezTo>
                  <a:cubicBezTo>
                    <a:pt x="199659" y="932998"/>
                    <a:pt x="144655" y="989953"/>
                    <a:pt x="102067" y="1055517"/>
                  </a:cubicBezTo>
                  <a:cubicBezTo>
                    <a:pt x="72043" y="1099705"/>
                    <a:pt x="50773" y="1148841"/>
                    <a:pt x="32719" y="1198917"/>
                  </a:cubicBezTo>
                  <a:cubicBezTo>
                    <a:pt x="18820" y="1236573"/>
                    <a:pt x="8185" y="1275516"/>
                    <a:pt x="3634" y="1315448"/>
                  </a:cubicBezTo>
                  <a:cubicBezTo>
                    <a:pt x="-1708" y="1399568"/>
                    <a:pt x="-4082" y="1486212"/>
                    <a:pt x="17831" y="1568254"/>
                  </a:cubicBezTo>
                  <a:cubicBezTo>
                    <a:pt x="34154" y="1625554"/>
                    <a:pt x="59429" y="1679836"/>
                    <a:pt x="86882" y="1732535"/>
                  </a:cubicBezTo>
                  <a:cubicBezTo>
                    <a:pt x="120369" y="1804136"/>
                    <a:pt x="167458" y="1868068"/>
                    <a:pt x="224489" y="1922696"/>
                  </a:cubicBezTo>
                  <a:cubicBezTo>
                    <a:pt x="257284" y="1955305"/>
                    <a:pt x="290969" y="1987172"/>
                    <a:pt x="327868" y="2015080"/>
                  </a:cubicBezTo>
                  <a:cubicBezTo>
                    <a:pt x="365708" y="2042394"/>
                    <a:pt x="406713" y="2064859"/>
                    <a:pt x="447966" y="2086532"/>
                  </a:cubicBezTo>
                  <a:cubicBezTo>
                    <a:pt x="517512" y="2124040"/>
                    <a:pt x="593785" y="2146753"/>
                    <a:pt x="671344" y="2160558"/>
                  </a:cubicBezTo>
                  <a:cubicBezTo>
                    <a:pt x="742868" y="2173077"/>
                    <a:pt x="814640" y="2185200"/>
                    <a:pt x="886955" y="2191880"/>
                  </a:cubicBezTo>
                  <a:cubicBezTo>
                    <a:pt x="975001" y="2198956"/>
                    <a:pt x="1063640" y="2198709"/>
                    <a:pt x="1151289" y="2210535"/>
                  </a:cubicBezTo>
                  <a:cubicBezTo>
                    <a:pt x="1219994" y="2219888"/>
                    <a:pt x="1289886" y="2230229"/>
                    <a:pt x="1354189" y="2258434"/>
                  </a:cubicBezTo>
                  <a:cubicBezTo>
                    <a:pt x="1492341" y="2321970"/>
                    <a:pt x="1558869" y="2364079"/>
                    <a:pt x="1719527" y="2365861"/>
                  </a:cubicBezTo>
                  <a:cubicBezTo>
                    <a:pt x="1798273" y="2368533"/>
                    <a:pt x="1876178" y="2352005"/>
                    <a:pt x="1952105" y="2332757"/>
                  </a:cubicBezTo>
                  <a:cubicBezTo>
                    <a:pt x="2063645" y="2303315"/>
                    <a:pt x="2155400" y="2250666"/>
                    <a:pt x="2230090" y="2161795"/>
                  </a:cubicBezTo>
                  <a:cubicBezTo>
                    <a:pt x="2251459" y="2137796"/>
                    <a:pt x="2267930" y="2109987"/>
                    <a:pt x="2284995" y="2082920"/>
                  </a:cubicBezTo>
                  <a:cubicBezTo>
                    <a:pt x="2318680" y="2027995"/>
                    <a:pt x="2353898" y="1973564"/>
                    <a:pt x="2382092" y="1915571"/>
                  </a:cubicBezTo>
                  <a:cubicBezTo>
                    <a:pt x="2398415" y="1880488"/>
                    <a:pt x="2406923" y="1842634"/>
                    <a:pt x="2417804" y="1805670"/>
                  </a:cubicBezTo>
                  <a:cubicBezTo>
                    <a:pt x="2432545" y="1755594"/>
                    <a:pt x="2450995" y="1706408"/>
                    <a:pt x="2460343" y="1654897"/>
                  </a:cubicBezTo>
                  <a:cubicBezTo>
                    <a:pt x="2469247" y="1604623"/>
                    <a:pt x="2471077" y="1553508"/>
                    <a:pt x="2472214" y="1502591"/>
                  </a:cubicBezTo>
                  <a:cubicBezTo>
                    <a:pt x="2473204" y="1447022"/>
                    <a:pt x="2475578" y="1390810"/>
                    <a:pt x="2465389" y="1335835"/>
                  </a:cubicBezTo>
                  <a:close/>
                  <a:moveTo>
                    <a:pt x="2445455" y="1527826"/>
                  </a:moveTo>
                  <a:cubicBezTo>
                    <a:pt x="2443921" y="1572608"/>
                    <a:pt x="2441448" y="1617588"/>
                    <a:pt x="2432396" y="1661627"/>
                  </a:cubicBezTo>
                  <a:cubicBezTo>
                    <a:pt x="2421020" y="1716701"/>
                    <a:pt x="2399948" y="1769103"/>
                    <a:pt x="2385554" y="1823385"/>
                  </a:cubicBezTo>
                  <a:cubicBezTo>
                    <a:pt x="2370369" y="1894788"/>
                    <a:pt x="2331540" y="1956542"/>
                    <a:pt x="2294442" y="2018247"/>
                  </a:cubicBezTo>
                  <a:cubicBezTo>
                    <a:pt x="2265753" y="2063028"/>
                    <a:pt x="2240675" y="2110828"/>
                    <a:pt x="2205210" y="2150761"/>
                  </a:cubicBezTo>
                  <a:cubicBezTo>
                    <a:pt x="2133982" y="2233149"/>
                    <a:pt x="2048163" y="2280602"/>
                    <a:pt x="1943449" y="2308065"/>
                  </a:cubicBezTo>
                  <a:cubicBezTo>
                    <a:pt x="1871875" y="2326126"/>
                    <a:pt x="1798570" y="2341763"/>
                    <a:pt x="1724374" y="2339882"/>
                  </a:cubicBezTo>
                  <a:cubicBezTo>
                    <a:pt x="1651465" y="2339140"/>
                    <a:pt x="1577863" y="2328798"/>
                    <a:pt x="1509999" y="2301286"/>
                  </a:cubicBezTo>
                  <a:cubicBezTo>
                    <a:pt x="1450247" y="2277188"/>
                    <a:pt x="1394403" y="2244035"/>
                    <a:pt x="1333661" y="2222164"/>
                  </a:cubicBezTo>
                  <a:cubicBezTo>
                    <a:pt x="1248188" y="2193513"/>
                    <a:pt x="1157719" y="2183518"/>
                    <a:pt x="1068240" y="2176145"/>
                  </a:cubicBezTo>
                  <a:cubicBezTo>
                    <a:pt x="1004976" y="2171395"/>
                    <a:pt x="941365" y="2170949"/>
                    <a:pt x="878200" y="2164764"/>
                  </a:cubicBezTo>
                  <a:cubicBezTo>
                    <a:pt x="820872" y="2159222"/>
                    <a:pt x="764088" y="2149672"/>
                    <a:pt x="707304" y="2140369"/>
                  </a:cubicBezTo>
                  <a:cubicBezTo>
                    <a:pt x="652894" y="2131314"/>
                    <a:pt x="598731" y="2119884"/>
                    <a:pt x="546547" y="2101674"/>
                  </a:cubicBezTo>
                  <a:cubicBezTo>
                    <a:pt x="488427" y="2080545"/>
                    <a:pt x="433721" y="2050707"/>
                    <a:pt x="380794" y="2018840"/>
                  </a:cubicBezTo>
                  <a:cubicBezTo>
                    <a:pt x="342015" y="1995683"/>
                    <a:pt x="307489" y="1966142"/>
                    <a:pt x="274745" y="1935166"/>
                  </a:cubicBezTo>
                  <a:cubicBezTo>
                    <a:pt x="237103" y="1899142"/>
                    <a:pt x="200153" y="1862229"/>
                    <a:pt x="168892" y="1820416"/>
                  </a:cubicBezTo>
                  <a:cubicBezTo>
                    <a:pt x="151827" y="1798248"/>
                    <a:pt x="137928" y="1773902"/>
                    <a:pt x="125018" y="1749161"/>
                  </a:cubicBezTo>
                  <a:cubicBezTo>
                    <a:pt x="96131" y="1694483"/>
                    <a:pt x="68086" y="1639013"/>
                    <a:pt x="48696" y="1580129"/>
                  </a:cubicBezTo>
                  <a:cubicBezTo>
                    <a:pt x="25893" y="1511992"/>
                    <a:pt x="25596" y="1439154"/>
                    <a:pt x="26932" y="1367998"/>
                  </a:cubicBezTo>
                  <a:cubicBezTo>
                    <a:pt x="25893" y="1287688"/>
                    <a:pt x="52999" y="1210892"/>
                    <a:pt x="85249" y="1138449"/>
                  </a:cubicBezTo>
                  <a:cubicBezTo>
                    <a:pt x="125562" y="1052746"/>
                    <a:pt x="188480" y="979611"/>
                    <a:pt x="258916" y="917115"/>
                  </a:cubicBezTo>
                  <a:cubicBezTo>
                    <a:pt x="323763" y="860111"/>
                    <a:pt x="395831" y="811569"/>
                    <a:pt x="456771" y="750013"/>
                  </a:cubicBezTo>
                  <a:cubicBezTo>
                    <a:pt x="516523" y="690535"/>
                    <a:pt x="565195" y="616459"/>
                    <a:pt x="566283" y="529519"/>
                  </a:cubicBezTo>
                  <a:cubicBezTo>
                    <a:pt x="564205" y="419371"/>
                    <a:pt x="549070" y="322089"/>
                    <a:pt x="625046" y="229260"/>
                  </a:cubicBezTo>
                  <a:cubicBezTo>
                    <a:pt x="675202" y="165625"/>
                    <a:pt x="741978" y="116440"/>
                    <a:pt x="817756" y="87690"/>
                  </a:cubicBezTo>
                  <a:cubicBezTo>
                    <a:pt x="870187" y="64186"/>
                    <a:pt x="925587" y="49639"/>
                    <a:pt x="981926" y="39742"/>
                  </a:cubicBezTo>
                  <a:cubicBezTo>
                    <a:pt x="981926" y="39940"/>
                    <a:pt x="981926" y="40187"/>
                    <a:pt x="981926" y="40385"/>
                  </a:cubicBezTo>
                  <a:cubicBezTo>
                    <a:pt x="981926" y="42464"/>
                    <a:pt x="985190" y="42464"/>
                    <a:pt x="985190" y="40385"/>
                  </a:cubicBezTo>
                  <a:cubicBezTo>
                    <a:pt x="985190" y="40385"/>
                    <a:pt x="985190" y="40385"/>
                    <a:pt x="985190" y="40336"/>
                  </a:cubicBezTo>
                  <a:cubicBezTo>
                    <a:pt x="1015412" y="38208"/>
                    <a:pt x="1046129" y="42612"/>
                    <a:pt x="1076500" y="40138"/>
                  </a:cubicBezTo>
                  <a:cubicBezTo>
                    <a:pt x="1121017" y="38010"/>
                    <a:pt x="1165436" y="31281"/>
                    <a:pt x="1210052" y="33309"/>
                  </a:cubicBezTo>
                  <a:cubicBezTo>
                    <a:pt x="1220142" y="32913"/>
                    <a:pt x="1234239" y="38554"/>
                    <a:pt x="1244330" y="34398"/>
                  </a:cubicBezTo>
                  <a:cubicBezTo>
                    <a:pt x="1245270" y="33854"/>
                    <a:pt x="1246012" y="33111"/>
                    <a:pt x="1246655" y="32320"/>
                  </a:cubicBezTo>
                  <a:cubicBezTo>
                    <a:pt x="1278262" y="38505"/>
                    <a:pt x="1309276" y="48401"/>
                    <a:pt x="1340487" y="56764"/>
                  </a:cubicBezTo>
                  <a:cubicBezTo>
                    <a:pt x="1400338" y="72598"/>
                    <a:pt x="1461723" y="81654"/>
                    <a:pt x="1522810" y="91600"/>
                  </a:cubicBezTo>
                  <a:cubicBezTo>
                    <a:pt x="1581573" y="99022"/>
                    <a:pt x="1639594" y="111096"/>
                    <a:pt x="1698060" y="120151"/>
                  </a:cubicBezTo>
                  <a:cubicBezTo>
                    <a:pt x="1735058" y="124802"/>
                    <a:pt x="1772107" y="129107"/>
                    <a:pt x="1808561" y="137420"/>
                  </a:cubicBezTo>
                  <a:cubicBezTo>
                    <a:pt x="1909764" y="159143"/>
                    <a:pt x="2003102" y="210060"/>
                    <a:pt x="2083381" y="274635"/>
                  </a:cubicBezTo>
                  <a:cubicBezTo>
                    <a:pt x="2130668" y="311945"/>
                    <a:pt x="2174790" y="353312"/>
                    <a:pt x="2209958" y="402498"/>
                  </a:cubicBezTo>
                  <a:cubicBezTo>
                    <a:pt x="2257493" y="461629"/>
                    <a:pt x="2295778" y="528628"/>
                    <a:pt x="2311013" y="603644"/>
                  </a:cubicBezTo>
                  <a:cubicBezTo>
                    <a:pt x="2335744" y="718987"/>
                    <a:pt x="2320757" y="838586"/>
                    <a:pt x="2341433" y="954523"/>
                  </a:cubicBezTo>
                  <a:cubicBezTo>
                    <a:pt x="2356915" y="1028598"/>
                    <a:pt x="2372644" y="1102773"/>
                    <a:pt x="2392578" y="1175809"/>
                  </a:cubicBezTo>
                  <a:cubicBezTo>
                    <a:pt x="2405439" y="1219947"/>
                    <a:pt x="2421415" y="1263096"/>
                    <a:pt x="2432545" y="1307729"/>
                  </a:cubicBezTo>
                  <a:cubicBezTo>
                    <a:pt x="2451539" y="1379132"/>
                    <a:pt x="2447037" y="1454691"/>
                    <a:pt x="2445455" y="152782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0" name="Google Shape;1100;p28">
              <a:extLst>
                <a:ext uri="{FF2B5EF4-FFF2-40B4-BE49-F238E27FC236}">
                  <a16:creationId xmlns:a16="http://schemas.microsoft.com/office/drawing/2014/main" id="{92407E9F-4991-B226-59BB-56AE33068B54}"/>
                </a:ext>
              </a:extLst>
            </p:cNvPr>
            <p:cNvSpPr/>
            <p:nvPr/>
          </p:nvSpPr>
          <p:spPr>
            <a:xfrm>
              <a:off x="14328981" y="1932885"/>
              <a:ext cx="1033445" cy="1088170"/>
            </a:xfrm>
            <a:custGeom>
              <a:avLst/>
              <a:gdLst/>
              <a:ahLst/>
              <a:cxnLst/>
              <a:rect l="l" t="t" r="r" b="b"/>
              <a:pathLst>
                <a:path w="1033445" h="1088170" extrusionOk="0">
                  <a:moveTo>
                    <a:pt x="908854" y="173957"/>
                  </a:moveTo>
                  <a:cubicBezTo>
                    <a:pt x="879868" y="138924"/>
                    <a:pt x="847766" y="107255"/>
                    <a:pt x="811856" y="79397"/>
                  </a:cubicBezTo>
                  <a:cubicBezTo>
                    <a:pt x="797363" y="68214"/>
                    <a:pt x="779655" y="62127"/>
                    <a:pt x="764420" y="51983"/>
                  </a:cubicBezTo>
                  <a:cubicBezTo>
                    <a:pt x="749631" y="44660"/>
                    <a:pt x="736424" y="34615"/>
                    <a:pt x="722030" y="26549"/>
                  </a:cubicBezTo>
                  <a:cubicBezTo>
                    <a:pt x="697348" y="15119"/>
                    <a:pt x="670983" y="4926"/>
                    <a:pt x="643680" y="2798"/>
                  </a:cubicBezTo>
                  <a:cubicBezTo>
                    <a:pt x="607373" y="1709"/>
                    <a:pt x="570919" y="-2150"/>
                    <a:pt x="534662" y="1610"/>
                  </a:cubicBezTo>
                  <a:cubicBezTo>
                    <a:pt x="511513" y="4431"/>
                    <a:pt x="488908" y="11111"/>
                    <a:pt x="466550" y="17544"/>
                  </a:cubicBezTo>
                  <a:cubicBezTo>
                    <a:pt x="457400" y="20710"/>
                    <a:pt x="432866" y="24471"/>
                    <a:pt x="424160" y="33279"/>
                  </a:cubicBezTo>
                  <a:cubicBezTo>
                    <a:pt x="407392" y="39118"/>
                    <a:pt x="391316" y="46689"/>
                    <a:pt x="375686" y="55101"/>
                  </a:cubicBezTo>
                  <a:cubicBezTo>
                    <a:pt x="373361" y="56536"/>
                    <a:pt x="369453" y="57971"/>
                    <a:pt x="367722" y="60296"/>
                  </a:cubicBezTo>
                  <a:cubicBezTo>
                    <a:pt x="241343" y="115865"/>
                    <a:pt x="124163" y="200826"/>
                    <a:pt x="55310" y="322058"/>
                  </a:cubicBezTo>
                  <a:cubicBezTo>
                    <a:pt x="11040" y="404644"/>
                    <a:pt x="-3403" y="500789"/>
                    <a:pt x="653" y="593667"/>
                  </a:cubicBezTo>
                  <a:cubicBezTo>
                    <a:pt x="11634" y="687585"/>
                    <a:pt x="53579" y="783531"/>
                    <a:pt x="106901" y="861120"/>
                  </a:cubicBezTo>
                  <a:cubicBezTo>
                    <a:pt x="159085" y="928762"/>
                    <a:pt x="228630" y="982599"/>
                    <a:pt x="302084" y="1025451"/>
                  </a:cubicBezTo>
                  <a:cubicBezTo>
                    <a:pt x="342496" y="1048312"/>
                    <a:pt x="388348" y="1058060"/>
                    <a:pt x="433212" y="1067956"/>
                  </a:cubicBezTo>
                  <a:cubicBezTo>
                    <a:pt x="482131" y="1079238"/>
                    <a:pt x="531694" y="1089135"/>
                    <a:pt x="582097" y="1088095"/>
                  </a:cubicBezTo>
                  <a:cubicBezTo>
                    <a:pt x="664009" y="1083098"/>
                    <a:pt x="753687" y="1058901"/>
                    <a:pt x="821353" y="1011447"/>
                  </a:cubicBezTo>
                  <a:cubicBezTo>
                    <a:pt x="881748" y="967952"/>
                    <a:pt x="932448" y="910404"/>
                    <a:pt x="967369" y="844593"/>
                  </a:cubicBezTo>
                  <a:cubicBezTo>
                    <a:pt x="990073" y="804512"/>
                    <a:pt x="1009463" y="762006"/>
                    <a:pt x="1018614" y="716631"/>
                  </a:cubicBezTo>
                  <a:cubicBezTo>
                    <a:pt x="1033749" y="640824"/>
                    <a:pt x="1035382" y="560118"/>
                    <a:pt x="1031919" y="482728"/>
                  </a:cubicBezTo>
                  <a:cubicBezTo>
                    <a:pt x="1019751" y="371442"/>
                    <a:pt x="979043" y="261640"/>
                    <a:pt x="908854" y="173957"/>
                  </a:cubicBezTo>
                  <a:close/>
                  <a:moveTo>
                    <a:pt x="993437" y="709654"/>
                  </a:moveTo>
                  <a:cubicBezTo>
                    <a:pt x="967913" y="818367"/>
                    <a:pt x="898763" y="922478"/>
                    <a:pt x="808542" y="988339"/>
                  </a:cubicBezTo>
                  <a:cubicBezTo>
                    <a:pt x="746514" y="1033615"/>
                    <a:pt x="650060" y="1060286"/>
                    <a:pt x="573689" y="1061919"/>
                  </a:cubicBezTo>
                  <a:cubicBezTo>
                    <a:pt x="521900" y="1062216"/>
                    <a:pt x="469617" y="1049351"/>
                    <a:pt x="418966" y="1038168"/>
                  </a:cubicBezTo>
                  <a:cubicBezTo>
                    <a:pt x="378060" y="1029261"/>
                    <a:pt x="337104" y="1017781"/>
                    <a:pt x="301391" y="995267"/>
                  </a:cubicBezTo>
                  <a:cubicBezTo>
                    <a:pt x="159283" y="906940"/>
                    <a:pt x="89440" y="822474"/>
                    <a:pt x="39482" y="662200"/>
                  </a:cubicBezTo>
                  <a:cubicBezTo>
                    <a:pt x="20141" y="605147"/>
                    <a:pt x="21922" y="545125"/>
                    <a:pt x="28897" y="485895"/>
                  </a:cubicBezTo>
                  <a:cubicBezTo>
                    <a:pt x="38146" y="394649"/>
                    <a:pt x="77025" y="311123"/>
                    <a:pt x="138261" y="243035"/>
                  </a:cubicBezTo>
                  <a:cubicBezTo>
                    <a:pt x="208796" y="164803"/>
                    <a:pt x="300056" y="107255"/>
                    <a:pt x="396263" y="65245"/>
                  </a:cubicBezTo>
                  <a:cubicBezTo>
                    <a:pt x="410755" y="60544"/>
                    <a:pt x="425347" y="55991"/>
                    <a:pt x="439741" y="51192"/>
                  </a:cubicBezTo>
                  <a:cubicBezTo>
                    <a:pt x="442561" y="50004"/>
                    <a:pt x="445528" y="48965"/>
                    <a:pt x="448447" y="47827"/>
                  </a:cubicBezTo>
                  <a:cubicBezTo>
                    <a:pt x="449485" y="47728"/>
                    <a:pt x="450475" y="47530"/>
                    <a:pt x="451563" y="47431"/>
                  </a:cubicBezTo>
                  <a:cubicBezTo>
                    <a:pt x="476690" y="43324"/>
                    <a:pt x="500631" y="33972"/>
                    <a:pt x="525660" y="29271"/>
                  </a:cubicBezTo>
                  <a:cubicBezTo>
                    <a:pt x="565181" y="23036"/>
                    <a:pt x="607077" y="27539"/>
                    <a:pt x="647241" y="29469"/>
                  </a:cubicBezTo>
                  <a:cubicBezTo>
                    <a:pt x="668115" y="32091"/>
                    <a:pt x="688395" y="40207"/>
                    <a:pt x="707636" y="48520"/>
                  </a:cubicBezTo>
                  <a:cubicBezTo>
                    <a:pt x="724998" y="58565"/>
                    <a:pt x="741519" y="69995"/>
                    <a:pt x="759326" y="79347"/>
                  </a:cubicBezTo>
                  <a:cubicBezTo>
                    <a:pt x="772137" y="88106"/>
                    <a:pt x="787767" y="92312"/>
                    <a:pt x="799243" y="103049"/>
                  </a:cubicBezTo>
                  <a:cubicBezTo>
                    <a:pt x="824617" y="123535"/>
                    <a:pt x="849547" y="144318"/>
                    <a:pt x="870272" y="170048"/>
                  </a:cubicBezTo>
                  <a:cubicBezTo>
                    <a:pt x="911970" y="212702"/>
                    <a:pt x="939967" y="266094"/>
                    <a:pt x="964599" y="319980"/>
                  </a:cubicBezTo>
                  <a:cubicBezTo>
                    <a:pt x="986166" y="375450"/>
                    <a:pt x="1001450" y="434037"/>
                    <a:pt x="1006644" y="493564"/>
                  </a:cubicBezTo>
                  <a:cubicBezTo>
                    <a:pt x="1008028" y="565858"/>
                    <a:pt x="1007633" y="638548"/>
                    <a:pt x="993437" y="70965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1" name="Google Shape;1101;p28">
              <a:extLst>
                <a:ext uri="{FF2B5EF4-FFF2-40B4-BE49-F238E27FC236}">
                  <a16:creationId xmlns:a16="http://schemas.microsoft.com/office/drawing/2014/main" id="{ECA776C6-7FFE-622E-7E54-3FFBA13F541B}"/>
                </a:ext>
              </a:extLst>
            </p:cNvPr>
            <p:cNvSpPr/>
            <p:nvPr/>
          </p:nvSpPr>
          <p:spPr>
            <a:xfrm>
              <a:off x="14490425" y="2098460"/>
              <a:ext cx="332770" cy="446732"/>
            </a:xfrm>
            <a:custGeom>
              <a:avLst/>
              <a:gdLst/>
              <a:ahLst/>
              <a:cxnLst/>
              <a:rect l="l" t="t" r="r" b="b"/>
              <a:pathLst>
                <a:path w="332770" h="446732" extrusionOk="0">
                  <a:moveTo>
                    <a:pt x="283641" y="12885"/>
                  </a:moveTo>
                  <a:cubicBezTo>
                    <a:pt x="209099" y="37676"/>
                    <a:pt x="150089" y="91711"/>
                    <a:pt x="94542" y="145251"/>
                  </a:cubicBezTo>
                  <a:cubicBezTo>
                    <a:pt x="79653" y="159798"/>
                    <a:pt x="68128" y="177167"/>
                    <a:pt x="58730" y="195673"/>
                  </a:cubicBezTo>
                  <a:cubicBezTo>
                    <a:pt x="17181" y="267769"/>
                    <a:pt x="-5771" y="352087"/>
                    <a:pt x="1253" y="435564"/>
                  </a:cubicBezTo>
                  <a:cubicBezTo>
                    <a:pt x="2094" y="446747"/>
                    <a:pt x="18170" y="450804"/>
                    <a:pt x="24501" y="441799"/>
                  </a:cubicBezTo>
                  <a:cubicBezTo>
                    <a:pt x="26876" y="438731"/>
                    <a:pt x="27420" y="435069"/>
                    <a:pt x="27073" y="431308"/>
                  </a:cubicBezTo>
                  <a:cubicBezTo>
                    <a:pt x="25985" y="413643"/>
                    <a:pt x="25738" y="395928"/>
                    <a:pt x="26727" y="378263"/>
                  </a:cubicBezTo>
                  <a:cubicBezTo>
                    <a:pt x="29596" y="342784"/>
                    <a:pt x="38895" y="307998"/>
                    <a:pt x="49728" y="274202"/>
                  </a:cubicBezTo>
                  <a:cubicBezTo>
                    <a:pt x="61302" y="242533"/>
                    <a:pt x="77675" y="212745"/>
                    <a:pt x="94838" y="183649"/>
                  </a:cubicBezTo>
                  <a:cubicBezTo>
                    <a:pt x="112200" y="159897"/>
                    <a:pt x="134756" y="140599"/>
                    <a:pt x="156322" y="120757"/>
                  </a:cubicBezTo>
                  <a:cubicBezTo>
                    <a:pt x="186099" y="95026"/>
                    <a:pt x="216667" y="67068"/>
                    <a:pt x="252528" y="49156"/>
                  </a:cubicBezTo>
                  <a:cubicBezTo>
                    <a:pt x="273996" y="38715"/>
                    <a:pt x="296106" y="29610"/>
                    <a:pt x="317721" y="19516"/>
                  </a:cubicBezTo>
                  <a:cubicBezTo>
                    <a:pt x="323558" y="16448"/>
                    <a:pt x="335479" y="14271"/>
                    <a:pt x="332214" y="5265"/>
                  </a:cubicBezTo>
                  <a:cubicBezTo>
                    <a:pt x="324745" y="-9036"/>
                    <a:pt x="295710" y="10015"/>
                    <a:pt x="283641" y="1288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02" name="Google Shape;1102;p28">
            <a:extLst>
              <a:ext uri="{FF2B5EF4-FFF2-40B4-BE49-F238E27FC236}">
                <a16:creationId xmlns:a16="http://schemas.microsoft.com/office/drawing/2014/main" id="{716A315B-67AA-48A0-3C46-02586AC09503}"/>
              </a:ext>
            </a:extLst>
          </p:cNvPr>
          <p:cNvSpPr/>
          <p:nvPr/>
        </p:nvSpPr>
        <p:spPr>
          <a:xfrm>
            <a:off x="9568679" y="1305980"/>
            <a:ext cx="655424" cy="690593"/>
          </a:xfrm>
          <a:custGeom>
            <a:avLst/>
            <a:gdLst/>
            <a:ahLst/>
            <a:cxnLst/>
            <a:rect l="l" t="t" r="r" b="b"/>
            <a:pathLst>
              <a:path w="983136" h="1035889" extrusionOk="0">
                <a:moveTo>
                  <a:pt x="455129" y="159007"/>
                </a:moveTo>
                <a:cubicBezTo>
                  <a:pt x="460966" y="155939"/>
                  <a:pt x="472886" y="153811"/>
                  <a:pt x="469622" y="144756"/>
                </a:cubicBezTo>
                <a:cubicBezTo>
                  <a:pt x="462153" y="130455"/>
                  <a:pt x="433118" y="149555"/>
                  <a:pt x="421048" y="152425"/>
                </a:cubicBezTo>
                <a:cubicBezTo>
                  <a:pt x="346507" y="177216"/>
                  <a:pt x="287497" y="231251"/>
                  <a:pt x="231949" y="284840"/>
                </a:cubicBezTo>
                <a:cubicBezTo>
                  <a:pt x="217110" y="299388"/>
                  <a:pt x="205535" y="316707"/>
                  <a:pt x="196137" y="335263"/>
                </a:cubicBezTo>
                <a:cubicBezTo>
                  <a:pt x="154588" y="407359"/>
                  <a:pt x="131686" y="491677"/>
                  <a:pt x="138661" y="575104"/>
                </a:cubicBezTo>
                <a:cubicBezTo>
                  <a:pt x="139502" y="586287"/>
                  <a:pt x="155577" y="590345"/>
                  <a:pt x="161909" y="581339"/>
                </a:cubicBezTo>
                <a:cubicBezTo>
                  <a:pt x="164332" y="578271"/>
                  <a:pt x="164827" y="574609"/>
                  <a:pt x="164481" y="570898"/>
                </a:cubicBezTo>
                <a:cubicBezTo>
                  <a:pt x="163392" y="553233"/>
                  <a:pt x="163145" y="535469"/>
                  <a:pt x="164134" y="517853"/>
                </a:cubicBezTo>
                <a:cubicBezTo>
                  <a:pt x="167003" y="482325"/>
                  <a:pt x="176302" y="447588"/>
                  <a:pt x="187135" y="413742"/>
                </a:cubicBezTo>
                <a:cubicBezTo>
                  <a:pt x="198709" y="382073"/>
                  <a:pt x="215082" y="352285"/>
                  <a:pt x="232246" y="323239"/>
                </a:cubicBezTo>
                <a:cubicBezTo>
                  <a:pt x="249657" y="299487"/>
                  <a:pt x="272212" y="280139"/>
                  <a:pt x="293729" y="260347"/>
                </a:cubicBezTo>
                <a:cubicBezTo>
                  <a:pt x="323457" y="234616"/>
                  <a:pt x="354075" y="206658"/>
                  <a:pt x="389936" y="188746"/>
                </a:cubicBezTo>
                <a:cubicBezTo>
                  <a:pt x="411354" y="178206"/>
                  <a:pt x="433464" y="169101"/>
                  <a:pt x="455129" y="159007"/>
                </a:cubicBezTo>
                <a:close/>
                <a:moveTo>
                  <a:pt x="982609" y="467480"/>
                </a:moveTo>
                <a:cubicBezTo>
                  <a:pt x="983994" y="539774"/>
                  <a:pt x="983598" y="612414"/>
                  <a:pt x="969402" y="683520"/>
                </a:cubicBezTo>
                <a:cubicBezTo>
                  <a:pt x="943879" y="792233"/>
                  <a:pt x="874729" y="896393"/>
                  <a:pt x="784507" y="962255"/>
                </a:cubicBezTo>
                <a:cubicBezTo>
                  <a:pt x="722480" y="1007531"/>
                  <a:pt x="626026" y="1034202"/>
                  <a:pt x="549654" y="1035884"/>
                </a:cubicBezTo>
                <a:cubicBezTo>
                  <a:pt x="497915" y="1036181"/>
                  <a:pt x="445582" y="1023316"/>
                  <a:pt x="394932" y="1012083"/>
                </a:cubicBezTo>
                <a:cubicBezTo>
                  <a:pt x="354025" y="1003226"/>
                  <a:pt x="313069" y="991697"/>
                  <a:pt x="277357" y="969182"/>
                </a:cubicBezTo>
                <a:cubicBezTo>
                  <a:pt x="135248" y="880856"/>
                  <a:pt x="65405" y="796389"/>
                  <a:pt x="15447" y="636116"/>
                </a:cubicBezTo>
                <a:cubicBezTo>
                  <a:pt x="-3893" y="579112"/>
                  <a:pt x="-2113" y="519041"/>
                  <a:pt x="4862" y="459810"/>
                </a:cubicBezTo>
                <a:cubicBezTo>
                  <a:pt x="14111" y="368565"/>
                  <a:pt x="53039" y="285038"/>
                  <a:pt x="114226" y="216950"/>
                </a:cubicBezTo>
                <a:cubicBezTo>
                  <a:pt x="184761" y="138719"/>
                  <a:pt x="275922" y="81220"/>
                  <a:pt x="372079" y="39210"/>
                </a:cubicBezTo>
                <a:cubicBezTo>
                  <a:pt x="386622" y="34509"/>
                  <a:pt x="401263" y="29907"/>
                  <a:pt x="415706" y="25107"/>
                </a:cubicBezTo>
                <a:cubicBezTo>
                  <a:pt x="418625" y="23870"/>
                  <a:pt x="421790" y="22782"/>
                  <a:pt x="424808" y="21594"/>
                </a:cubicBezTo>
                <a:cubicBezTo>
                  <a:pt x="425698" y="21495"/>
                  <a:pt x="426588" y="21396"/>
                  <a:pt x="427479" y="21347"/>
                </a:cubicBezTo>
                <a:cubicBezTo>
                  <a:pt x="452606" y="17239"/>
                  <a:pt x="476547" y="7937"/>
                  <a:pt x="501575" y="3187"/>
                </a:cubicBezTo>
                <a:cubicBezTo>
                  <a:pt x="541097" y="-3048"/>
                  <a:pt x="582992" y="1455"/>
                  <a:pt x="623157" y="3384"/>
                </a:cubicBezTo>
                <a:cubicBezTo>
                  <a:pt x="644030" y="6007"/>
                  <a:pt x="664310" y="14172"/>
                  <a:pt x="683552" y="22435"/>
                </a:cubicBezTo>
                <a:cubicBezTo>
                  <a:pt x="700963" y="32480"/>
                  <a:pt x="717484" y="43911"/>
                  <a:pt x="735241" y="53263"/>
                </a:cubicBezTo>
                <a:cubicBezTo>
                  <a:pt x="748102" y="62021"/>
                  <a:pt x="763683" y="66277"/>
                  <a:pt x="775158" y="76965"/>
                </a:cubicBezTo>
                <a:cubicBezTo>
                  <a:pt x="800533" y="97450"/>
                  <a:pt x="825463" y="118233"/>
                  <a:pt x="846188" y="143964"/>
                </a:cubicBezTo>
                <a:cubicBezTo>
                  <a:pt x="887886" y="186618"/>
                  <a:pt x="915882" y="240009"/>
                  <a:pt x="940515" y="293896"/>
                </a:cubicBezTo>
                <a:cubicBezTo>
                  <a:pt x="962180" y="349365"/>
                  <a:pt x="977464" y="407953"/>
                  <a:pt x="982609" y="467480"/>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3" name="Google Shape;1103;p28">
            <a:extLst>
              <a:ext uri="{FF2B5EF4-FFF2-40B4-BE49-F238E27FC236}">
                <a16:creationId xmlns:a16="http://schemas.microsoft.com/office/drawing/2014/main" id="{4BA4E51A-AC39-6B15-0EE2-576FD51965D0}"/>
              </a:ext>
            </a:extLst>
          </p:cNvPr>
          <p:cNvSpPr/>
          <p:nvPr/>
        </p:nvSpPr>
        <p:spPr>
          <a:xfrm>
            <a:off x="8922730" y="758816"/>
            <a:ext cx="1613773" cy="1538445"/>
          </a:xfrm>
          <a:custGeom>
            <a:avLst/>
            <a:gdLst/>
            <a:ahLst/>
            <a:cxnLst/>
            <a:rect l="l" t="t" r="r" b="b"/>
            <a:pathLst>
              <a:path w="2420660" h="2307667" extrusionOk="0">
                <a:moveTo>
                  <a:pt x="1963553" y="1511193"/>
                </a:moveTo>
                <a:cubicBezTo>
                  <a:pt x="1978689" y="1435386"/>
                  <a:pt x="1980321" y="1354680"/>
                  <a:pt x="1976859" y="1277240"/>
                </a:cubicBezTo>
                <a:cubicBezTo>
                  <a:pt x="1964592" y="1166053"/>
                  <a:pt x="1923933" y="1056252"/>
                  <a:pt x="1853744" y="968618"/>
                </a:cubicBezTo>
                <a:cubicBezTo>
                  <a:pt x="1824758" y="933634"/>
                  <a:pt x="1792656" y="901916"/>
                  <a:pt x="1756746" y="874057"/>
                </a:cubicBezTo>
                <a:cubicBezTo>
                  <a:pt x="1742253" y="862924"/>
                  <a:pt x="1724545" y="856788"/>
                  <a:pt x="1709310" y="846644"/>
                </a:cubicBezTo>
                <a:cubicBezTo>
                  <a:pt x="1694520" y="839321"/>
                  <a:pt x="1681264" y="829276"/>
                  <a:pt x="1666920" y="821210"/>
                </a:cubicBezTo>
                <a:cubicBezTo>
                  <a:pt x="1642237" y="809780"/>
                  <a:pt x="1615873" y="799586"/>
                  <a:pt x="1588569" y="797458"/>
                </a:cubicBezTo>
                <a:cubicBezTo>
                  <a:pt x="1552263" y="796370"/>
                  <a:pt x="1515808" y="792510"/>
                  <a:pt x="1479552" y="796271"/>
                </a:cubicBezTo>
                <a:cubicBezTo>
                  <a:pt x="1456403" y="799091"/>
                  <a:pt x="1433798" y="805771"/>
                  <a:pt x="1411440" y="812204"/>
                </a:cubicBezTo>
                <a:cubicBezTo>
                  <a:pt x="1402339" y="815371"/>
                  <a:pt x="1377904" y="819082"/>
                  <a:pt x="1369050" y="827841"/>
                </a:cubicBezTo>
                <a:cubicBezTo>
                  <a:pt x="1352282" y="833630"/>
                  <a:pt x="1336206" y="841300"/>
                  <a:pt x="1320576" y="849761"/>
                </a:cubicBezTo>
                <a:cubicBezTo>
                  <a:pt x="1318251" y="851196"/>
                  <a:pt x="1314244" y="852631"/>
                  <a:pt x="1312563" y="854957"/>
                </a:cubicBezTo>
                <a:cubicBezTo>
                  <a:pt x="1186183" y="910575"/>
                  <a:pt x="1069053" y="995537"/>
                  <a:pt x="1000200" y="1116669"/>
                </a:cubicBezTo>
                <a:cubicBezTo>
                  <a:pt x="955930" y="1199256"/>
                  <a:pt x="941486" y="1295400"/>
                  <a:pt x="945543" y="1388278"/>
                </a:cubicBezTo>
                <a:cubicBezTo>
                  <a:pt x="956523" y="1482245"/>
                  <a:pt x="998469" y="1578142"/>
                  <a:pt x="1051790" y="1655731"/>
                </a:cubicBezTo>
                <a:cubicBezTo>
                  <a:pt x="1103974" y="1723373"/>
                  <a:pt x="1173570" y="1777210"/>
                  <a:pt x="1246974" y="1820062"/>
                </a:cubicBezTo>
                <a:cubicBezTo>
                  <a:pt x="1287336" y="1842923"/>
                  <a:pt x="1333189" y="1852671"/>
                  <a:pt x="1378102" y="1862567"/>
                </a:cubicBezTo>
                <a:cubicBezTo>
                  <a:pt x="1427021" y="1873899"/>
                  <a:pt x="1476584" y="1883795"/>
                  <a:pt x="1526987" y="1882707"/>
                </a:cubicBezTo>
                <a:cubicBezTo>
                  <a:pt x="1608899" y="1877758"/>
                  <a:pt x="1698576" y="1853512"/>
                  <a:pt x="1766243" y="1806058"/>
                </a:cubicBezTo>
                <a:cubicBezTo>
                  <a:pt x="1826638" y="1762563"/>
                  <a:pt x="1877338" y="1705015"/>
                  <a:pt x="1912259" y="1639204"/>
                </a:cubicBezTo>
                <a:cubicBezTo>
                  <a:pt x="1935012" y="1599073"/>
                  <a:pt x="1954402" y="1556568"/>
                  <a:pt x="1963553" y="1511193"/>
                </a:cubicBezTo>
                <a:close/>
                <a:moveTo>
                  <a:pt x="2406203" y="1275508"/>
                </a:moveTo>
                <a:cubicBezTo>
                  <a:pt x="2425098" y="1346713"/>
                  <a:pt x="2420646" y="1422322"/>
                  <a:pt x="2419014" y="1495408"/>
                </a:cubicBezTo>
                <a:cubicBezTo>
                  <a:pt x="2417480" y="1540189"/>
                  <a:pt x="2415007" y="1585169"/>
                  <a:pt x="2405955" y="1629208"/>
                </a:cubicBezTo>
                <a:cubicBezTo>
                  <a:pt x="2394529" y="1684282"/>
                  <a:pt x="2373458" y="1736734"/>
                  <a:pt x="2359064" y="1791016"/>
                </a:cubicBezTo>
                <a:cubicBezTo>
                  <a:pt x="2343879" y="1862419"/>
                  <a:pt x="2305099" y="1924123"/>
                  <a:pt x="2267952" y="1985878"/>
                </a:cubicBezTo>
                <a:cubicBezTo>
                  <a:pt x="2239263" y="2030610"/>
                  <a:pt x="2214234" y="2078459"/>
                  <a:pt x="2178720" y="2118391"/>
                </a:cubicBezTo>
                <a:cubicBezTo>
                  <a:pt x="2107492" y="2200780"/>
                  <a:pt x="2021673" y="2248233"/>
                  <a:pt x="1916958" y="2275696"/>
                </a:cubicBezTo>
                <a:cubicBezTo>
                  <a:pt x="1845384" y="2293807"/>
                  <a:pt x="1772079" y="2309393"/>
                  <a:pt x="1697884" y="2307513"/>
                </a:cubicBezTo>
                <a:cubicBezTo>
                  <a:pt x="1624974" y="2306721"/>
                  <a:pt x="1551373" y="2296429"/>
                  <a:pt x="1483509" y="2268917"/>
                </a:cubicBezTo>
                <a:cubicBezTo>
                  <a:pt x="1423757" y="2244819"/>
                  <a:pt x="1367912" y="2211616"/>
                  <a:pt x="1307171" y="2189795"/>
                </a:cubicBezTo>
                <a:cubicBezTo>
                  <a:pt x="1221698" y="2161144"/>
                  <a:pt x="1131229" y="2151149"/>
                  <a:pt x="1041749" y="2143776"/>
                </a:cubicBezTo>
                <a:cubicBezTo>
                  <a:pt x="978485" y="2139026"/>
                  <a:pt x="914925" y="2138580"/>
                  <a:pt x="851710" y="2132395"/>
                </a:cubicBezTo>
                <a:cubicBezTo>
                  <a:pt x="794431" y="2126853"/>
                  <a:pt x="737598" y="2117303"/>
                  <a:pt x="680813" y="2108000"/>
                </a:cubicBezTo>
                <a:cubicBezTo>
                  <a:pt x="626403" y="2098945"/>
                  <a:pt x="572241" y="2087465"/>
                  <a:pt x="520057" y="2069305"/>
                </a:cubicBezTo>
                <a:cubicBezTo>
                  <a:pt x="461937" y="2048176"/>
                  <a:pt x="407230" y="2018338"/>
                  <a:pt x="354304" y="1986471"/>
                </a:cubicBezTo>
                <a:cubicBezTo>
                  <a:pt x="315525" y="1963313"/>
                  <a:pt x="280999" y="1933772"/>
                  <a:pt x="248254" y="1902797"/>
                </a:cubicBezTo>
                <a:cubicBezTo>
                  <a:pt x="210612" y="1866773"/>
                  <a:pt x="173663" y="1829810"/>
                  <a:pt x="142402" y="1788047"/>
                </a:cubicBezTo>
                <a:cubicBezTo>
                  <a:pt x="125337" y="1765879"/>
                  <a:pt x="111438" y="1741533"/>
                  <a:pt x="98528" y="1716792"/>
                </a:cubicBezTo>
                <a:cubicBezTo>
                  <a:pt x="69691" y="1662114"/>
                  <a:pt x="41595" y="1606644"/>
                  <a:pt x="22205" y="1547760"/>
                </a:cubicBezTo>
                <a:cubicBezTo>
                  <a:pt x="-597" y="1479672"/>
                  <a:pt x="-894" y="1406834"/>
                  <a:pt x="441" y="1335679"/>
                </a:cubicBezTo>
                <a:cubicBezTo>
                  <a:pt x="-597" y="1255369"/>
                  <a:pt x="26459" y="1178572"/>
                  <a:pt x="58759" y="1106130"/>
                </a:cubicBezTo>
                <a:cubicBezTo>
                  <a:pt x="99072" y="1020426"/>
                  <a:pt x="161990" y="947291"/>
                  <a:pt x="232426" y="884795"/>
                </a:cubicBezTo>
                <a:cubicBezTo>
                  <a:pt x="297273" y="827791"/>
                  <a:pt x="369341" y="779249"/>
                  <a:pt x="430231" y="717693"/>
                </a:cubicBezTo>
                <a:cubicBezTo>
                  <a:pt x="489983" y="658166"/>
                  <a:pt x="538704" y="584140"/>
                  <a:pt x="539743" y="497199"/>
                </a:cubicBezTo>
                <a:cubicBezTo>
                  <a:pt x="537666" y="387051"/>
                  <a:pt x="522579" y="289769"/>
                  <a:pt x="598506" y="196940"/>
                </a:cubicBezTo>
                <a:cubicBezTo>
                  <a:pt x="648761" y="133207"/>
                  <a:pt x="715537" y="84021"/>
                  <a:pt x="791315" y="55272"/>
                </a:cubicBezTo>
                <a:cubicBezTo>
                  <a:pt x="843746" y="31718"/>
                  <a:pt x="899146" y="17170"/>
                  <a:pt x="955485" y="7274"/>
                </a:cubicBezTo>
                <a:cubicBezTo>
                  <a:pt x="955485" y="7521"/>
                  <a:pt x="955485" y="7719"/>
                  <a:pt x="955485" y="7967"/>
                </a:cubicBezTo>
                <a:cubicBezTo>
                  <a:pt x="955485" y="10045"/>
                  <a:pt x="958749" y="10045"/>
                  <a:pt x="958749" y="7967"/>
                </a:cubicBezTo>
                <a:lnTo>
                  <a:pt x="958749" y="7967"/>
                </a:lnTo>
                <a:cubicBezTo>
                  <a:pt x="988972" y="5839"/>
                  <a:pt x="1019688" y="10243"/>
                  <a:pt x="1050059" y="7769"/>
                </a:cubicBezTo>
                <a:cubicBezTo>
                  <a:pt x="1094527" y="5641"/>
                  <a:pt x="1138995" y="-1089"/>
                  <a:pt x="1183611" y="940"/>
                </a:cubicBezTo>
                <a:cubicBezTo>
                  <a:pt x="1193701" y="544"/>
                  <a:pt x="1207799" y="6185"/>
                  <a:pt x="1217889" y="2029"/>
                </a:cubicBezTo>
                <a:cubicBezTo>
                  <a:pt x="1218829" y="1484"/>
                  <a:pt x="1219620" y="792"/>
                  <a:pt x="1220313" y="0"/>
                </a:cubicBezTo>
                <a:cubicBezTo>
                  <a:pt x="1251920" y="6185"/>
                  <a:pt x="1282884" y="16082"/>
                  <a:pt x="1314046" y="24444"/>
                </a:cubicBezTo>
                <a:cubicBezTo>
                  <a:pt x="1373897" y="40279"/>
                  <a:pt x="1435282" y="49334"/>
                  <a:pt x="1496369" y="59280"/>
                </a:cubicBezTo>
                <a:cubicBezTo>
                  <a:pt x="1555132" y="66653"/>
                  <a:pt x="1613153" y="78776"/>
                  <a:pt x="1671619" y="87881"/>
                </a:cubicBezTo>
                <a:cubicBezTo>
                  <a:pt x="1708667" y="92532"/>
                  <a:pt x="1745666" y="96788"/>
                  <a:pt x="1782120" y="105101"/>
                </a:cubicBezTo>
                <a:cubicBezTo>
                  <a:pt x="1883323" y="126823"/>
                  <a:pt x="1976661" y="177741"/>
                  <a:pt x="2056940" y="242315"/>
                </a:cubicBezTo>
                <a:cubicBezTo>
                  <a:pt x="2104277" y="279576"/>
                  <a:pt x="2148349" y="320992"/>
                  <a:pt x="2183518" y="370178"/>
                </a:cubicBezTo>
                <a:cubicBezTo>
                  <a:pt x="2231102" y="429260"/>
                  <a:pt x="2269337" y="496309"/>
                  <a:pt x="2284621" y="571274"/>
                </a:cubicBezTo>
                <a:cubicBezTo>
                  <a:pt x="2309303" y="686618"/>
                  <a:pt x="2294366" y="806217"/>
                  <a:pt x="2315041" y="922154"/>
                </a:cubicBezTo>
                <a:cubicBezTo>
                  <a:pt x="2330523" y="996229"/>
                  <a:pt x="2346253" y="1070354"/>
                  <a:pt x="2366187" y="1143439"/>
                </a:cubicBezTo>
                <a:cubicBezTo>
                  <a:pt x="2379097" y="1187677"/>
                  <a:pt x="2395073" y="1230825"/>
                  <a:pt x="2406203" y="1275508"/>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104" name="Google Shape;1104;p28">
            <a:extLst>
              <a:ext uri="{FF2B5EF4-FFF2-40B4-BE49-F238E27FC236}">
                <a16:creationId xmlns:a16="http://schemas.microsoft.com/office/drawing/2014/main" id="{5FEF08C8-0D6C-4347-DFA7-AF519F96430D}"/>
              </a:ext>
            </a:extLst>
          </p:cNvPr>
          <p:cNvGrpSpPr/>
          <p:nvPr/>
        </p:nvGrpSpPr>
        <p:grpSpPr>
          <a:xfrm rot="-412150">
            <a:off x="817184" y="4122226"/>
            <a:ext cx="2586736" cy="1870364"/>
            <a:chOff x="1225089" y="6181030"/>
            <a:chExt cx="3880190" cy="2805541"/>
          </a:xfrm>
        </p:grpSpPr>
        <p:sp>
          <p:nvSpPr>
            <p:cNvPr id="1105" name="Google Shape;1105;p28">
              <a:extLst>
                <a:ext uri="{FF2B5EF4-FFF2-40B4-BE49-F238E27FC236}">
                  <a16:creationId xmlns:a16="http://schemas.microsoft.com/office/drawing/2014/main" id="{FDCB5934-ED5A-4CF0-E129-A12E8B511124}"/>
                </a:ext>
              </a:extLst>
            </p:cNvPr>
            <p:cNvSpPr/>
            <p:nvPr/>
          </p:nvSpPr>
          <p:spPr>
            <a:xfrm>
              <a:off x="1546658" y="6181030"/>
              <a:ext cx="1388456" cy="2119401"/>
            </a:xfrm>
            <a:custGeom>
              <a:avLst/>
              <a:gdLst/>
              <a:ahLst/>
              <a:cxnLst/>
              <a:rect l="l" t="t" r="r" b="b"/>
              <a:pathLst>
                <a:path w="1388456" h="2119401" extrusionOk="0">
                  <a:moveTo>
                    <a:pt x="1281736" y="1722076"/>
                  </a:moveTo>
                  <a:cubicBezTo>
                    <a:pt x="1297800" y="1682964"/>
                    <a:pt x="1309829" y="1642456"/>
                    <a:pt x="1319451" y="1601326"/>
                  </a:cubicBezTo>
                  <a:cubicBezTo>
                    <a:pt x="1322944" y="1595196"/>
                    <a:pt x="1324573" y="1588289"/>
                    <a:pt x="1323952" y="1581693"/>
                  </a:cubicBezTo>
                  <a:cubicBezTo>
                    <a:pt x="1335282" y="1529621"/>
                    <a:pt x="1343353" y="1476696"/>
                    <a:pt x="1351501" y="1424237"/>
                  </a:cubicBezTo>
                  <a:cubicBezTo>
                    <a:pt x="1378197" y="1263134"/>
                    <a:pt x="1393872" y="1100634"/>
                    <a:pt x="1386733" y="937203"/>
                  </a:cubicBezTo>
                  <a:cubicBezTo>
                    <a:pt x="1378585" y="798915"/>
                    <a:pt x="1355149" y="658454"/>
                    <a:pt x="1297956" y="531496"/>
                  </a:cubicBezTo>
                  <a:cubicBezTo>
                    <a:pt x="1265673" y="439459"/>
                    <a:pt x="1205375" y="363020"/>
                    <a:pt x="1130955" y="300938"/>
                  </a:cubicBezTo>
                  <a:cubicBezTo>
                    <a:pt x="1092076" y="271372"/>
                    <a:pt x="1045048" y="255696"/>
                    <a:pt x="1000504" y="236994"/>
                  </a:cubicBezTo>
                  <a:cubicBezTo>
                    <a:pt x="953011" y="213868"/>
                    <a:pt x="712133" y="144026"/>
                    <a:pt x="650051" y="177938"/>
                  </a:cubicBezTo>
                  <a:cubicBezTo>
                    <a:pt x="597358" y="174756"/>
                    <a:pt x="544511" y="166453"/>
                    <a:pt x="501752" y="133006"/>
                  </a:cubicBezTo>
                  <a:cubicBezTo>
                    <a:pt x="470478" y="113140"/>
                    <a:pt x="446421" y="84504"/>
                    <a:pt x="429581" y="51756"/>
                  </a:cubicBezTo>
                  <a:cubicBezTo>
                    <a:pt x="418795" y="29251"/>
                    <a:pt x="414294" y="-9938"/>
                    <a:pt x="379761" y="2323"/>
                  </a:cubicBezTo>
                  <a:cubicBezTo>
                    <a:pt x="349340" y="16136"/>
                    <a:pt x="369051" y="50902"/>
                    <a:pt x="378829" y="72553"/>
                  </a:cubicBezTo>
                  <a:cubicBezTo>
                    <a:pt x="413440" y="143482"/>
                    <a:pt x="479635" y="195011"/>
                    <a:pt x="554832" y="215653"/>
                  </a:cubicBezTo>
                  <a:cubicBezTo>
                    <a:pt x="507650" y="234665"/>
                    <a:pt x="463339" y="260352"/>
                    <a:pt x="423451" y="291781"/>
                  </a:cubicBezTo>
                  <a:cubicBezTo>
                    <a:pt x="422132" y="292091"/>
                    <a:pt x="420890" y="292324"/>
                    <a:pt x="419571" y="292712"/>
                  </a:cubicBezTo>
                  <a:cubicBezTo>
                    <a:pt x="377355" y="292324"/>
                    <a:pt x="332268" y="282702"/>
                    <a:pt x="299054" y="255153"/>
                  </a:cubicBezTo>
                  <a:cubicBezTo>
                    <a:pt x="260796" y="216972"/>
                    <a:pt x="225952" y="168703"/>
                    <a:pt x="220442" y="113605"/>
                  </a:cubicBezTo>
                  <a:cubicBezTo>
                    <a:pt x="219278" y="104681"/>
                    <a:pt x="210897" y="97852"/>
                    <a:pt x="201973" y="97852"/>
                  </a:cubicBezTo>
                  <a:cubicBezTo>
                    <a:pt x="168060" y="100180"/>
                    <a:pt x="186763" y="159624"/>
                    <a:pt x="193204" y="180033"/>
                  </a:cubicBezTo>
                  <a:cubicBezTo>
                    <a:pt x="223314" y="258955"/>
                    <a:pt x="280196" y="327789"/>
                    <a:pt x="367655" y="342145"/>
                  </a:cubicBezTo>
                  <a:cubicBezTo>
                    <a:pt x="355859" y="354484"/>
                    <a:pt x="344529" y="367289"/>
                    <a:pt x="333897" y="380791"/>
                  </a:cubicBezTo>
                  <a:cubicBezTo>
                    <a:pt x="323343" y="393130"/>
                    <a:pt x="312945" y="405702"/>
                    <a:pt x="302779" y="418506"/>
                  </a:cubicBezTo>
                  <a:cubicBezTo>
                    <a:pt x="301770" y="418817"/>
                    <a:pt x="300761" y="419049"/>
                    <a:pt x="299830" y="419515"/>
                  </a:cubicBezTo>
                  <a:cubicBezTo>
                    <a:pt x="266461" y="434182"/>
                    <a:pt x="229367" y="435191"/>
                    <a:pt x="192660" y="429914"/>
                  </a:cubicBezTo>
                  <a:cubicBezTo>
                    <a:pt x="132130" y="421378"/>
                    <a:pt x="84405" y="383352"/>
                    <a:pt x="51967" y="332911"/>
                  </a:cubicBezTo>
                  <a:cubicBezTo>
                    <a:pt x="39240" y="320960"/>
                    <a:pt x="28841" y="265319"/>
                    <a:pt x="8121" y="278123"/>
                  </a:cubicBezTo>
                  <a:cubicBezTo>
                    <a:pt x="-10426" y="297368"/>
                    <a:pt x="7500" y="328410"/>
                    <a:pt x="15494" y="349285"/>
                  </a:cubicBezTo>
                  <a:cubicBezTo>
                    <a:pt x="46767" y="415092"/>
                    <a:pt x="104814" y="464447"/>
                    <a:pt x="176674" y="479114"/>
                  </a:cubicBezTo>
                  <a:cubicBezTo>
                    <a:pt x="190488" y="483460"/>
                    <a:pt x="222693" y="486952"/>
                    <a:pt x="254743" y="485477"/>
                  </a:cubicBezTo>
                  <a:cubicBezTo>
                    <a:pt x="233324" y="519002"/>
                    <a:pt x="215010" y="554389"/>
                    <a:pt x="202050" y="592336"/>
                  </a:cubicBezTo>
                  <a:cubicBezTo>
                    <a:pt x="147341" y="729926"/>
                    <a:pt x="139813" y="879001"/>
                    <a:pt x="124758" y="1024583"/>
                  </a:cubicBezTo>
                  <a:cubicBezTo>
                    <a:pt x="109005" y="1209122"/>
                    <a:pt x="98373" y="1400335"/>
                    <a:pt x="150367" y="1580218"/>
                  </a:cubicBezTo>
                  <a:cubicBezTo>
                    <a:pt x="211828" y="1845930"/>
                    <a:pt x="417475" y="2098682"/>
                    <a:pt x="704683" y="2117617"/>
                  </a:cubicBezTo>
                  <a:cubicBezTo>
                    <a:pt x="718341" y="2118781"/>
                    <a:pt x="731922" y="2119402"/>
                    <a:pt x="745347" y="2119402"/>
                  </a:cubicBezTo>
                  <a:cubicBezTo>
                    <a:pt x="984518" y="2119247"/>
                    <a:pt x="1188458" y="1934087"/>
                    <a:pt x="1281736" y="172207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6" name="Google Shape;1106;p28">
              <a:extLst>
                <a:ext uri="{FF2B5EF4-FFF2-40B4-BE49-F238E27FC236}">
                  <a16:creationId xmlns:a16="http://schemas.microsoft.com/office/drawing/2014/main" id="{42740CF9-E804-553C-BAC8-9C3460C3F880}"/>
                </a:ext>
              </a:extLst>
            </p:cNvPr>
            <p:cNvSpPr/>
            <p:nvPr/>
          </p:nvSpPr>
          <p:spPr>
            <a:xfrm>
              <a:off x="3450273" y="6196688"/>
              <a:ext cx="1375909" cy="2037005"/>
            </a:xfrm>
            <a:custGeom>
              <a:avLst/>
              <a:gdLst/>
              <a:ahLst/>
              <a:cxnLst/>
              <a:rect l="l" t="t" r="r" b="b"/>
              <a:pathLst>
                <a:path w="1375909" h="2037005" extrusionOk="0">
                  <a:moveTo>
                    <a:pt x="1001802" y="1754764"/>
                  </a:moveTo>
                  <a:cubicBezTo>
                    <a:pt x="1045182" y="1670953"/>
                    <a:pt x="1079095" y="1582641"/>
                    <a:pt x="1103850" y="1491846"/>
                  </a:cubicBezTo>
                  <a:cubicBezTo>
                    <a:pt x="1104160" y="1491381"/>
                    <a:pt x="1104548" y="1490915"/>
                    <a:pt x="1104858" y="1490449"/>
                  </a:cubicBezTo>
                  <a:cubicBezTo>
                    <a:pt x="1115335" y="1477722"/>
                    <a:pt x="1123794" y="1458555"/>
                    <a:pt x="1115878" y="1444586"/>
                  </a:cubicBezTo>
                  <a:cubicBezTo>
                    <a:pt x="1142729" y="1330510"/>
                    <a:pt x="1155300" y="1212942"/>
                    <a:pt x="1153283" y="1095607"/>
                  </a:cubicBezTo>
                  <a:cubicBezTo>
                    <a:pt x="1159956" y="928761"/>
                    <a:pt x="1160888" y="759277"/>
                    <a:pt x="1114714" y="597320"/>
                  </a:cubicBezTo>
                  <a:cubicBezTo>
                    <a:pt x="1104858" y="552233"/>
                    <a:pt x="1093296" y="511802"/>
                    <a:pt x="1076766" y="474941"/>
                  </a:cubicBezTo>
                  <a:cubicBezTo>
                    <a:pt x="1116189" y="490539"/>
                    <a:pt x="1160810" y="495971"/>
                    <a:pt x="1201784" y="498532"/>
                  </a:cubicBezTo>
                  <a:cubicBezTo>
                    <a:pt x="1264022" y="496592"/>
                    <a:pt x="1328277" y="471449"/>
                    <a:pt x="1370260" y="424499"/>
                  </a:cubicBezTo>
                  <a:cubicBezTo>
                    <a:pt x="1379494" y="412781"/>
                    <a:pt x="1377089" y="395165"/>
                    <a:pt x="1365371" y="386163"/>
                  </a:cubicBezTo>
                  <a:cubicBezTo>
                    <a:pt x="1345582" y="371108"/>
                    <a:pt x="1328432" y="388103"/>
                    <a:pt x="1315705" y="402925"/>
                  </a:cubicBezTo>
                  <a:cubicBezTo>
                    <a:pt x="1263401" y="448866"/>
                    <a:pt x="1189989" y="455695"/>
                    <a:pt x="1124492" y="439709"/>
                  </a:cubicBezTo>
                  <a:cubicBezTo>
                    <a:pt x="1086389" y="432958"/>
                    <a:pt x="1053098" y="415730"/>
                    <a:pt x="1025161" y="389422"/>
                  </a:cubicBezTo>
                  <a:cubicBezTo>
                    <a:pt x="1024152" y="389190"/>
                    <a:pt x="1023221" y="389034"/>
                    <a:pt x="1022289" y="388879"/>
                  </a:cubicBezTo>
                  <a:cubicBezTo>
                    <a:pt x="1009097" y="373747"/>
                    <a:pt x="993964" y="359235"/>
                    <a:pt x="976659" y="345344"/>
                  </a:cubicBezTo>
                  <a:cubicBezTo>
                    <a:pt x="1040293" y="344025"/>
                    <a:pt x="1102530" y="318494"/>
                    <a:pt x="1150256" y="275890"/>
                  </a:cubicBezTo>
                  <a:cubicBezTo>
                    <a:pt x="1177883" y="252299"/>
                    <a:pt x="1204966" y="228009"/>
                    <a:pt x="1228635" y="200382"/>
                  </a:cubicBezTo>
                  <a:cubicBezTo>
                    <a:pt x="1238025" y="189440"/>
                    <a:pt x="1234766" y="171747"/>
                    <a:pt x="1223824" y="163211"/>
                  </a:cubicBezTo>
                  <a:cubicBezTo>
                    <a:pt x="1195731" y="143267"/>
                    <a:pt x="1178348" y="180982"/>
                    <a:pt x="1161741" y="197899"/>
                  </a:cubicBezTo>
                  <a:cubicBezTo>
                    <a:pt x="1142030" y="219007"/>
                    <a:pt x="1115413" y="243762"/>
                    <a:pt x="1090580" y="262076"/>
                  </a:cubicBezTo>
                  <a:cubicBezTo>
                    <a:pt x="1043397" y="297618"/>
                    <a:pt x="988067" y="305689"/>
                    <a:pt x="931417" y="304215"/>
                  </a:cubicBezTo>
                  <a:cubicBezTo>
                    <a:pt x="922648" y="298860"/>
                    <a:pt x="912714" y="293661"/>
                    <a:pt x="902083" y="288772"/>
                  </a:cubicBezTo>
                  <a:cubicBezTo>
                    <a:pt x="874844" y="267819"/>
                    <a:pt x="842794" y="252143"/>
                    <a:pt x="810124" y="241589"/>
                  </a:cubicBezTo>
                  <a:cubicBezTo>
                    <a:pt x="857306" y="206979"/>
                    <a:pt x="892538" y="157235"/>
                    <a:pt x="921561" y="94455"/>
                  </a:cubicBezTo>
                  <a:cubicBezTo>
                    <a:pt x="931184" y="67139"/>
                    <a:pt x="965950" y="17085"/>
                    <a:pt x="925053" y="1021"/>
                  </a:cubicBezTo>
                  <a:cubicBezTo>
                    <a:pt x="893003" y="-6351"/>
                    <a:pt x="890210" y="27872"/>
                    <a:pt x="882992" y="49911"/>
                  </a:cubicBezTo>
                  <a:cubicBezTo>
                    <a:pt x="860488" y="103767"/>
                    <a:pt x="833249" y="159020"/>
                    <a:pt x="789714" y="198830"/>
                  </a:cubicBezTo>
                  <a:cubicBezTo>
                    <a:pt x="758983" y="222577"/>
                    <a:pt x="721346" y="239960"/>
                    <a:pt x="683554" y="251988"/>
                  </a:cubicBezTo>
                  <a:cubicBezTo>
                    <a:pt x="641105" y="257498"/>
                    <a:pt x="598967" y="268440"/>
                    <a:pt x="557604" y="278295"/>
                  </a:cubicBezTo>
                  <a:cubicBezTo>
                    <a:pt x="436932" y="312906"/>
                    <a:pt x="322080" y="383292"/>
                    <a:pt x="242072" y="480450"/>
                  </a:cubicBezTo>
                  <a:cubicBezTo>
                    <a:pt x="144525" y="603606"/>
                    <a:pt x="92532" y="754466"/>
                    <a:pt x="59240" y="906334"/>
                  </a:cubicBezTo>
                  <a:cubicBezTo>
                    <a:pt x="29906" y="1035465"/>
                    <a:pt x="-1523" y="1165993"/>
                    <a:pt x="184" y="1299236"/>
                  </a:cubicBezTo>
                  <a:cubicBezTo>
                    <a:pt x="-1368" y="1365354"/>
                    <a:pt x="7013" y="1432558"/>
                    <a:pt x="20128" y="1497977"/>
                  </a:cubicBezTo>
                  <a:cubicBezTo>
                    <a:pt x="34485" y="1573639"/>
                    <a:pt x="50161" y="1650311"/>
                    <a:pt x="83452" y="1720308"/>
                  </a:cubicBezTo>
                  <a:cubicBezTo>
                    <a:pt x="176731" y="1900036"/>
                    <a:pt x="324020" y="2034211"/>
                    <a:pt x="535255" y="2036772"/>
                  </a:cubicBezTo>
                  <a:cubicBezTo>
                    <a:pt x="539756" y="2036927"/>
                    <a:pt x="544179" y="2037005"/>
                    <a:pt x="548680" y="2037005"/>
                  </a:cubicBezTo>
                  <a:cubicBezTo>
                    <a:pt x="736168" y="2037238"/>
                    <a:pt x="918302" y="1922541"/>
                    <a:pt x="1001802" y="175476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7" name="Google Shape;1107;p28">
              <a:extLst>
                <a:ext uri="{FF2B5EF4-FFF2-40B4-BE49-F238E27FC236}">
                  <a16:creationId xmlns:a16="http://schemas.microsoft.com/office/drawing/2014/main" id="{611E046B-3EDE-19AB-25FF-6B917EF4D380}"/>
                </a:ext>
              </a:extLst>
            </p:cNvPr>
            <p:cNvSpPr/>
            <p:nvPr/>
          </p:nvSpPr>
          <p:spPr>
            <a:xfrm>
              <a:off x="4071449" y="8418158"/>
              <a:ext cx="1033830" cy="501232"/>
            </a:xfrm>
            <a:custGeom>
              <a:avLst/>
              <a:gdLst/>
              <a:ahLst/>
              <a:cxnLst/>
              <a:rect l="l" t="t" r="r" b="b"/>
              <a:pathLst>
                <a:path w="1033830" h="501232" extrusionOk="0">
                  <a:moveTo>
                    <a:pt x="828782" y="24054"/>
                  </a:moveTo>
                  <a:cubicBezTo>
                    <a:pt x="752499" y="9775"/>
                    <a:pt x="674120" y="-469"/>
                    <a:pt x="596440" y="4032"/>
                  </a:cubicBezTo>
                  <a:cubicBezTo>
                    <a:pt x="500911" y="-6755"/>
                    <a:pt x="405305" y="5351"/>
                    <a:pt x="311793" y="25528"/>
                  </a:cubicBezTo>
                  <a:cubicBezTo>
                    <a:pt x="219058" y="44463"/>
                    <a:pt x="113363" y="74340"/>
                    <a:pt x="55627" y="154659"/>
                  </a:cubicBezTo>
                  <a:cubicBezTo>
                    <a:pt x="29242" y="193771"/>
                    <a:pt x="-2963" y="234590"/>
                    <a:pt x="218" y="284333"/>
                  </a:cubicBezTo>
                  <a:cubicBezTo>
                    <a:pt x="4176" y="350062"/>
                    <a:pt x="64551" y="400194"/>
                    <a:pt x="119028" y="429062"/>
                  </a:cubicBezTo>
                  <a:cubicBezTo>
                    <a:pt x="226353" y="475934"/>
                    <a:pt x="345240" y="495335"/>
                    <a:pt x="461567" y="501233"/>
                  </a:cubicBezTo>
                  <a:cubicBezTo>
                    <a:pt x="466766" y="501233"/>
                    <a:pt x="471965" y="501233"/>
                    <a:pt x="477164" y="501233"/>
                  </a:cubicBezTo>
                  <a:cubicBezTo>
                    <a:pt x="566873" y="501233"/>
                    <a:pt x="657203" y="498439"/>
                    <a:pt x="744040" y="473296"/>
                  </a:cubicBezTo>
                  <a:cubicBezTo>
                    <a:pt x="834991" y="455059"/>
                    <a:pt x="922061" y="415481"/>
                    <a:pt x="980496" y="341061"/>
                  </a:cubicBezTo>
                  <a:cubicBezTo>
                    <a:pt x="1103573" y="177086"/>
                    <a:pt x="997180" y="69373"/>
                    <a:pt x="828782" y="2405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8" name="Google Shape;1108;p28">
              <a:extLst>
                <a:ext uri="{FF2B5EF4-FFF2-40B4-BE49-F238E27FC236}">
                  <a16:creationId xmlns:a16="http://schemas.microsoft.com/office/drawing/2014/main" id="{93B9BAEB-ABE5-5080-EB37-A2A4828E7721}"/>
                </a:ext>
              </a:extLst>
            </p:cNvPr>
            <p:cNvSpPr/>
            <p:nvPr/>
          </p:nvSpPr>
          <p:spPr>
            <a:xfrm>
              <a:off x="1225089" y="8387025"/>
              <a:ext cx="998088" cy="515758"/>
            </a:xfrm>
            <a:custGeom>
              <a:avLst/>
              <a:gdLst/>
              <a:ahLst/>
              <a:cxnLst/>
              <a:rect l="l" t="t" r="r" b="b"/>
              <a:pathLst>
                <a:path w="998088" h="515758" extrusionOk="0">
                  <a:moveTo>
                    <a:pt x="874306" y="73734"/>
                  </a:moveTo>
                  <a:cubicBezTo>
                    <a:pt x="720808" y="10022"/>
                    <a:pt x="554040" y="-1153"/>
                    <a:pt x="389677" y="89"/>
                  </a:cubicBezTo>
                  <a:cubicBezTo>
                    <a:pt x="290346" y="3658"/>
                    <a:pt x="186668" y="26086"/>
                    <a:pt x="101771" y="79631"/>
                  </a:cubicBezTo>
                  <a:cubicBezTo>
                    <a:pt x="34179" y="125495"/>
                    <a:pt x="-10675" y="210625"/>
                    <a:pt x="2207" y="292884"/>
                  </a:cubicBezTo>
                  <a:cubicBezTo>
                    <a:pt x="17029" y="380652"/>
                    <a:pt x="99909" y="434974"/>
                    <a:pt x="176037" y="467800"/>
                  </a:cubicBezTo>
                  <a:cubicBezTo>
                    <a:pt x="261089" y="506757"/>
                    <a:pt x="355765" y="511180"/>
                    <a:pt x="448810" y="514827"/>
                  </a:cubicBezTo>
                  <a:cubicBezTo>
                    <a:pt x="460451" y="515448"/>
                    <a:pt x="472091" y="515759"/>
                    <a:pt x="483809" y="515759"/>
                  </a:cubicBezTo>
                  <a:cubicBezTo>
                    <a:pt x="527810" y="515759"/>
                    <a:pt x="571655" y="511646"/>
                    <a:pt x="615346" y="505981"/>
                  </a:cubicBezTo>
                  <a:cubicBezTo>
                    <a:pt x="615811" y="506446"/>
                    <a:pt x="616355" y="506912"/>
                    <a:pt x="616975" y="507300"/>
                  </a:cubicBezTo>
                  <a:cubicBezTo>
                    <a:pt x="623649" y="510714"/>
                    <a:pt x="631720" y="509783"/>
                    <a:pt x="639092" y="510326"/>
                  </a:cubicBezTo>
                  <a:cubicBezTo>
                    <a:pt x="639635" y="510326"/>
                    <a:pt x="640101" y="510326"/>
                    <a:pt x="640644" y="510326"/>
                  </a:cubicBezTo>
                  <a:cubicBezTo>
                    <a:pt x="699622" y="510326"/>
                    <a:pt x="756893" y="491391"/>
                    <a:pt x="811060" y="469275"/>
                  </a:cubicBezTo>
                  <a:cubicBezTo>
                    <a:pt x="822312" y="463377"/>
                    <a:pt x="833176" y="456625"/>
                    <a:pt x="843498" y="449253"/>
                  </a:cubicBezTo>
                  <a:cubicBezTo>
                    <a:pt x="910546" y="414177"/>
                    <a:pt x="967972" y="360553"/>
                    <a:pt x="988382" y="287607"/>
                  </a:cubicBezTo>
                  <a:cubicBezTo>
                    <a:pt x="1015543" y="176324"/>
                    <a:pt x="988227" y="106870"/>
                    <a:pt x="874306" y="7373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9" name="Google Shape;1109;p28">
              <a:extLst>
                <a:ext uri="{FF2B5EF4-FFF2-40B4-BE49-F238E27FC236}">
                  <a16:creationId xmlns:a16="http://schemas.microsoft.com/office/drawing/2014/main" id="{8E8D543A-AF5B-ADCA-384C-BD2938662322}"/>
                </a:ext>
              </a:extLst>
            </p:cNvPr>
            <p:cNvSpPr/>
            <p:nvPr/>
          </p:nvSpPr>
          <p:spPr>
            <a:xfrm>
              <a:off x="2672148" y="8571357"/>
              <a:ext cx="1041066" cy="415214"/>
            </a:xfrm>
            <a:custGeom>
              <a:avLst/>
              <a:gdLst/>
              <a:ahLst/>
              <a:cxnLst/>
              <a:rect l="l" t="t" r="r" b="b"/>
              <a:pathLst>
                <a:path w="1041066" h="415214" extrusionOk="0">
                  <a:moveTo>
                    <a:pt x="1024621" y="2081"/>
                  </a:moveTo>
                  <a:cubicBezTo>
                    <a:pt x="1011118" y="-3584"/>
                    <a:pt x="993192" y="2624"/>
                    <a:pt x="987993" y="16981"/>
                  </a:cubicBezTo>
                  <a:cubicBezTo>
                    <a:pt x="970066" y="61137"/>
                    <a:pt x="954623" y="107077"/>
                    <a:pt x="928704" y="147275"/>
                  </a:cubicBezTo>
                  <a:cubicBezTo>
                    <a:pt x="832710" y="281761"/>
                    <a:pt x="669511" y="376126"/>
                    <a:pt x="501191" y="357889"/>
                  </a:cubicBezTo>
                  <a:cubicBezTo>
                    <a:pt x="374699" y="346714"/>
                    <a:pt x="241998" y="295807"/>
                    <a:pt x="154850" y="201054"/>
                  </a:cubicBezTo>
                  <a:cubicBezTo>
                    <a:pt x="124352" y="165900"/>
                    <a:pt x="94242" y="130047"/>
                    <a:pt x="67702" y="91712"/>
                  </a:cubicBezTo>
                  <a:cubicBezTo>
                    <a:pt x="52259" y="69285"/>
                    <a:pt x="39688" y="40416"/>
                    <a:pt x="22382" y="18300"/>
                  </a:cubicBezTo>
                  <a:cubicBezTo>
                    <a:pt x="19822" y="15196"/>
                    <a:pt x="16717" y="12635"/>
                    <a:pt x="12682" y="11781"/>
                  </a:cubicBezTo>
                  <a:cubicBezTo>
                    <a:pt x="-23791" y="13721"/>
                    <a:pt x="28746" y="115070"/>
                    <a:pt x="41240" y="132143"/>
                  </a:cubicBezTo>
                  <a:cubicBezTo>
                    <a:pt x="87879" y="199812"/>
                    <a:pt x="136381" y="270897"/>
                    <a:pt x="207775" y="314509"/>
                  </a:cubicBezTo>
                  <a:cubicBezTo>
                    <a:pt x="309978" y="378609"/>
                    <a:pt x="428012" y="416867"/>
                    <a:pt x="549305" y="415160"/>
                  </a:cubicBezTo>
                  <a:cubicBezTo>
                    <a:pt x="721738" y="415082"/>
                    <a:pt x="883462" y="311250"/>
                    <a:pt x="979456" y="171720"/>
                  </a:cubicBezTo>
                  <a:cubicBezTo>
                    <a:pt x="997382" y="143706"/>
                    <a:pt x="1009178" y="112587"/>
                    <a:pt x="1022215" y="82089"/>
                  </a:cubicBezTo>
                  <a:cubicBezTo>
                    <a:pt x="1030596" y="57412"/>
                    <a:pt x="1058689" y="18610"/>
                    <a:pt x="1024621" y="208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0" name="Google Shape;1110;p28">
              <a:extLst>
                <a:ext uri="{FF2B5EF4-FFF2-40B4-BE49-F238E27FC236}">
                  <a16:creationId xmlns:a16="http://schemas.microsoft.com/office/drawing/2014/main" id="{F91B68FD-491A-A1D9-8152-C8582E738D4B}"/>
                </a:ext>
              </a:extLst>
            </p:cNvPr>
            <p:cNvSpPr/>
            <p:nvPr/>
          </p:nvSpPr>
          <p:spPr>
            <a:xfrm>
              <a:off x="3047432" y="8056791"/>
              <a:ext cx="276785" cy="274825"/>
            </a:xfrm>
            <a:custGeom>
              <a:avLst/>
              <a:gdLst/>
              <a:ahLst/>
              <a:cxnLst/>
              <a:rect l="l" t="t" r="r" b="b"/>
              <a:pathLst>
                <a:path w="276785" h="274825" extrusionOk="0">
                  <a:moveTo>
                    <a:pt x="127925" y="274682"/>
                  </a:moveTo>
                  <a:cubicBezTo>
                    <a:pt x="173943" y="276622"/>
                    <a:pt x="224540" y="258851"/>
                    <a:pt x="251158" y="219739"/>
                  </a:cubicBezTo>
                  <a:cubicBezTo>
                    <a:pt x="296400" y="153234"/>
                    <a:pt x="282276" y="46375"/>
                    <a:pt x="204518" y="11143"/>
                  </a:cubicBezTo>
                  <a:cubicBezTo>
                    <a:pt x="185661" y="1909"/>
                    <a:pt x="156250" y="-9266"/>
                    <a:pt x="142281" y="12928"/>
                  </a:cubicBezTo>
                  <a:cubicBezTo>
                    <a:pt x="-29376" y="14868"/>
                    <a:pt x="-59331" y="262343"/>
                    <a:pt x="127925" y="27468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grpSp>
        <p:nvGrpSpPr>
          <p:cNvPr id="1111" name="Google Shape;1111;p28">
            <a:extLst>
              <a:ext uri="{FF2B5EF4-FFF2-40B4-BE49-F238E27FC236}">
                <a16:creationId xmlns:a16="http://schemas.microsoft.com/office/drawing/2014/main" id="{A77B32B7-A2AF-0513-19C3-AB29346885CC}"/>
              </a:ext>
            </a:extLst>
          </p:cNvPr>
          <p:cNvGrpSpPr/>
          <p:nvPr/>
        </p:nvGrpSpPr>
        <p:grpSpPr>
          <a:xfrm rot="-412150">
            <a:off x="817184" y="4122226"/>
            <a:ext cx="2586736" cy="1870364"/>
            <a:chOff x="1225089" y="6181030"/>
            <a:chExt cx="3880190" cy="2805541"/>
          </a:xfrm>
        </p:grpSpPr>
        <p:sp>
          <p:nvSpPr>
            <p:cNvPr id="1112" name="Google Shape;1112;p28">
              <a:extLst>
                <a:ext uri="{FF2B5EF4-FFF2-40B4-BE49-F238E27FC236}">
                  <a16:creationId xmlns:a16="http://schemas.microsoft.com/office/drawing/2014/main" id="{A4122437-32C9-1523-349F-3388CCDE35AC}"/>
                </a:ext>
              </a:extLst>
            </p:cNvPr>
            <p:cNvSpPr/>
            <p:nvPr/>
          </p:nvSpPr>
          <p:spPr>
            <a:xfrm>
              <a:off x="2487527" y="6852243"/>
              <a:ext cx="391708" cy="914127"/>
            </a:xfrm>
            <a:custGeom>
              <a:avLst/>
              <a:gdLst/>
              <a:ahLst/>
              <a:cxnLst/>
              <a:rect l="l" t="t" r="r" b="b"/>
              <a:pathLst>
                <a:path w="391708" h="914127" extrusionOk="0">
                  <a:moveTo>
                    <a:pt x="270094" y="913507"/>
                  </a:moveTo>
                  <a:cubicBezTo>
                    <a:pt x="113724" y="912886"/>
                    <a:pt x="40312" y="755973"/>
                    <a:pt x="12065" y="623040"/>
                  </a:cubicBezTo>
                  <a:cubicBezTo>
                    <a:pt x="-10285" y="501436"/>
                    <a:pt x="347" y="375720"/>
                    <a:pt x="28129" y="255901"/>
                  </a:cubicBezTo>
                  <a:cubicBezTo>
                    <a:pt x="49935" y="174807"/>
                    <a:pt x="100066" y="102558"/>
                    <a:pt x="158501" y="42572"/>
                  </a:cubicBezTo>
                  <a:cubicBezTo>
                    <a:pt x="210805" y="-13380"/>
                    <a:pt x="293918" y="-10276"/>
                    <a:pt x="353594" y="29224"/>
                  </a:cubicBezTo>
                  <a:cubicBezTo>
                    <a:pt x="367020" y="78269"/>
                    <a:pt x="378582" y="127624"/>
                    <a:pt x="382540" y="178531"/>
                  </a:cubicBezTo>
                  <a:cubicBezTo>
                    <a:pt x="406752" y="391939"/>
                    <a:pt x="379203" y="605036"/>
                    <a:pt x="344204" y="816503"/>
                  </a:cubicBezTo>
                  <a:cubicBezTo>
                    <a:pt x="338927" y="844906"/>
                    <a:pt x="333650" y="873619"/>
                    <a:pt x="327597" y="902176"/>
                  </a:cubicBezTo>
                  <a:cubicBezTo>
                    <a:pt x="314250" y="910946"/>
                    <a:pt x="298884" y="914127"/>
                    <a:pt x="283209" y="914127"/>
                  </a:cubicBezTo>
                  <a:cubicBezTo>
                    <a:pt x="278863" y="914127"/>
                    <a:pt x="274517" y="913894"/>
                    <a:pt x="270094" y="913507"/>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3" name="Google Shape;1113;p28">
              <a:extLst>
                <a:ext uri="{FF2B5EF4-FFF2-40B4-BE49-F238E27FC236}">
                  <a16:creationId xmlns:a16="http://schemas.microsoft.com/office/drawing/2014/main" id="{5C363875-5C17-7DA1-B7AA-4DD5D53EE40B}"/>
                </a:ext>
              </a:extLst>
            </p:cNvPr>
            <p:cNvSpPr/>
            <p:nvPr/>
          </p:nvSpPr>
          <p:spPr>
            <a:xfrm>
              <a:off x="4137419" y="6843132"/>
              <a:ext cx="413471" cy="859137"/>
            </a:xfrm>
            <a:custGeom>
              <a:avLst/>
              <a:gdLst/>
              <a:ahLst/>
              <a:cxnLst/>
              <a:rect l="l" t="t" r="r" b="b"/>
              <a:pathLst>
                <a:path w="413471" h="859137" extrusionOk="0">
                  <a:moveTo>
                    <a:pt x="65164" y="710762"/>
                  </a:moveTo>
                  <a:cubicBezTo>
                    <a:pt x="38624" y="658070"/>
                    <a:pt x="8747" y="597539"/>
                    <a:pt x="598" y="537630"/>
                  </a:cubicBezTo>
                  <a:cubicBezTo>
                    <a:pt x="-1730" y="438609"/>
                    <a:pt x="1607" y="338502"/>
                    <a:pt x="31174" y="243128"/>
                  </a:cubicBezTo>
                  <a:cubicBezTo>
                    <a:pt x="56860" y="148065"/>
                    <a:pt x="95661" y="25608"/>
                    <a:pt x="204771" y="2560"/>
                  </a:cubicBezTo>
                  <a:cubicBezTo>
                    <a:pt x="277097" y="-8227"/>
                    <a:pt x="363934" y="14278"/>
                    <a:pt x="398002" y="85362"/>
                  </a:cubicBezTo>
                  <a:cubicBezTo>
                    <a:pt x="398700" y="86526"/>
                    <a:pt x="399398" y="87845"/>
                    <a:pt x="400019" y="89164"/>
                  </a:cubicBezTo>
                  <a:cubicBezTo>
                    <a:pt x="418334" y="212630"/>
                    <a:pt x="413910" y="338191"/>
                    <a:pt x="409952" y="462821"/>
                  </a:cubicBezTo>
                  <a:cubicBezTo>
                    <a:pt x="410340" y="558505"/>
                    <a:pt x="402503" y="654112"/>
                    <a:pt x="383645" y="747933"/>
                  </a:cubicBezTo>
                  <a:cubicBezTo>
                    <a:pt x="377980" y="772533"/>
                    <a:pt x="371772" y="797133"/>
                    <a:pt x="365098" y="821578"/>
                  </a:cubicBezTo>
                  <a:cubicBezTo>
                    <a:pt x="346163" y="839117"/>
                    <a:pt x="321718" y="851455"/>
                    <a:pt x="296653" y="857664"/>
                  </a:cubicBezTo>
                  <a:cubicBezTo>
                    <a:pt x="288660" y="858595"/>
                    <a:pt x="280666" y="859138"/>
                    <a:pt x="272751" y="859138"/>
                  </a:cubicBezTo>
                  <a:cubicBezTo>
                    <a:pt x="181180" y="858983"/>
                    <a:pt x="100706" y="795426"/>
                    <a:pt x="65164" y="710762"/>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4" name="Google Shape;1114;p28">
              <a:extLst>
                <a:ext uri="{FF2B5EF4-FFF2-40B4-BE49-F238E27FC236}">
                  <a16:creationId xmlns:a16="http://schemas.microsoft.com/office/drawing/2014/main" id="{77941914-FF1C-FF35-9F9C-B0DD6DBF13CE}"/>
                </a:ext>
              </a:extLst>
            </p:cNvPr>
            <p:cNvSpPr/>
            <p:nvPr/>
          </p:nvSpPr>
          <p:spPr>
            <a:xfrm>
              <a:off x="1279817" y="8435693"/>
              <a:ext cx="886820" cy="411371"/>
            </a:xfrm>
            <a:custGeom>
              <a:avLst/>
              <a:gdLst/>
              <a:ahLst/>
              <a:cxnLst/>
              <a:rect l="l" t="t" r="r" b="b"/>
              <a:pathLst>
                <a:path w="886820" h="411371" extrusionOk="0">
                  <a:moveTo>
                    <a:pt x="406189" y="410674"/>
                  </a:moveTo>
                  <a:cubicBezTo>
                    <a:pt x="332156" y="407259"/>
                    <a:pt x="255407" y="407104"/>
                    <a:pt x="182616" y="382892"/>
                  </a:cubicBezTo>
                  <a:cubicBezTo>
                    <a:pt x="78240" y="349600"/>
                    <a:pt x="-48175" y="268816"/>
                    <a:pt x="18641" y="144341"/>
                  </a:cubicBezTo>
                  <a:cubicBezTo>
                    <a:pt x="53640" y="71395"/>
                    <a:pt x="134269" y="40897"/>
                    <a:pt x="208147" y="21806"/>
                  </a:cubicBezTo>
                  <a:cubicBezTo>
                    <a:pt x="280085" y="388"/>
                    <a:pt x="354971" y="0"/>
                    <a:pt x="429392" y="0"/>
                  </a:cubicBezTo>
                  <a:cubicBezTo>
                    <a:pt x="449181" y="14279"/>
                    <a:pt x="477506" y="7062"/>
                    <a:pt x="500709" y="11408"/>
                  </a:cubicBezTo>
                  <a:cubicBezTo>
                    <a:pt x="555730" y="15909"/>
                    <a:pt x="610439" y="24212"/>
                    <a:pt x="664916" y="33447"/>
                  </a:cubicBezTo>
                  <a:cubicBezTo>
                    <a:pt x="708840" y="42449"/>
                    <a:pt x="749814" y="61461"/>
                    <a:pt x="792495" y="74731"/>
                  </a:cubicBezTo>
                  <a:cubicBezTo>
                    <a:pt x="817251" y="82880"/>
                    <a:pt x="840764" y="91649"/>
                    <a:pt x="863347" y="106626"/>
                  </a:cubicBezTo>
                  <a:cubicBezTo>
                    <a:pt x="889421" y="124940"/>
                    <a:pt x="887791" y="160094"/>
                    <a:pt x="885851" y="188497"/>
                  </a:cubicBezTo>
                  <a:cubicBezTo>
                    <a:pt x="883368" y="236688"/>
                    <a:pt x="858535" y="280534"/>
                    <a:pt x="822140" y="311497"/>
                  </a:cubicBezTo>
                  <a:cubicBezTo>
                    <a:pt x="787141" y="338425"/>
                    <a:pt x="747796" y="360387"/>
                    <a:pt x="706589" y="376218"/>
                  </a:cubicBezTo>
                  <a:cubicBezTo>
                    <a:pt x="662356" y="389876"/>
                    <a:pt x="615561" y="392515"/>
                    <a:pt x="570086" y="399576"/>
                  </a:cubicBezTo>
                  <a:cubicBezTo>
                    <a:pt x="524688" y="405474"/>
                    <a:pt x="479213" y="411372"/>
                    <a:pt x="433350" y="411372"/>
                  </a:cubicBezTo>
                  <a:cubicBezTo>
                    <a:pt x="424348" y="411372"/>
                    <a:pt x="415269" y="411139"/>
                    <a:pt x="406189" y="410674"/>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115" name="Google Shape;1115;p28">
              <a:extLst>
                <a:ext uri="{FF2B5EF4-FFF2-40B4-BE49-F238E27FC236}">
                  <a16:creationId xmlns:a16="http://schemas.microsoft.com/office/drawing/2014/main" id="{EF684DA8-1ED9-0402-4FE5-19B2631F91C1}"/>
                </a:ext>
              </a:extLst>
            </p:cNvPr>
            <p:cNvGrpSpPr/>
            <p:nvPr/>
          </p:nvGrpSpPr>
          <p:grpSpPr>
            <a:xfrm>
              <a:off x="1225089" y="6181030"/>
              <a:ext cx="3880190" cy="2805541"/>
              <a:chOff x="1225089" y="6181030"/>
              <a:chExt cx="3880190" cy="2805541"/>
            </a:xfrm>
          </p:grpSpPr>
          <p:sp>
            <p:nvSpPr>
              <p:cNvPr id="1116" name="Google Shape;1116;p28">
                <a:extLst>
                  <a:ext uri="{FF2B5EF4-FFF2-40B4-BE49-F238E27FC236}">
                    <a16:creationId xmlns:a16="http://schemas.microsoft.com/office/drawing/2014/main" id="{87D5736F-5C11-89F9-20E1-9BE14EDD409F}"/>
                  </a:ext>
                </a:extLst>
              </p:cNvPr>
              <p:cNvSpPr/>
              <p:nvPr/>
            </p:nvSpPr>
            <p:spPr>
              <a:xfrm>
                <a:off x="1546658" y="6181030"/>
                <a:ext cx="1388456" cy="2119401"/>
              </a:xfrm>
              <a:custGeom>
                <a:avLst/>
                <a:gdLst/>
                <a:ahLst/>
                <a:cxnLst/>
                <a:rect l="l" t="t" r="r" b="b"/>
                <a:pathLst>
                  <a:path w="1388456" h="2119401" extrusionOk="0">
                    <a:moveTo>
                      <a:pt x="1281736" y="1722076"/>
                    </a:moveTo>
                    <a:cubicBezTo>
                      <a:pt x="1297800" y="1682964"/>
                      <a:pt x="1309829" y="1642456"/>
                      <a:pt x="1319451" y="1601326"/>
                    </a:cubicBezTo>
                    <a:cubicBezTo>
                      <a:pt x="1322944" y="1595196"/>
                      <a:pt x="1324573" y="1588289"/>
                      <a:pt x="1323952" y="1581693"/>
                    </a:cubicBezTo>
                    <a:cubicBezTo>
                      <a:pt x="1335282" y="1529621"/>
                      <a:pt x="1343353" y="1476696"/>
                      <a:pt x="1351501" y="1424237"/>
                    </a:cubicBezTo>
                    <a:cubicBezTo>
                      <a:pt x="1378197" y="1263134"/>
                      <a:pt x="1393872" y="1100634"/>
                      <a:pt x="1386733" y="937203"/>
                    </a:cubicBezTo>
                    <a:cubicBezTo>
                      <a:pt x="1378585" y="798915"/>
                      <a:pt x="1355149" y="658454"/>
                      <a:pt x="1297956" y="531496"/>
                    </a:cubicBezTo>
                    <a:cubicBezTo>
                      <a:pt x="1265673" y="439459"/>
                      <a:pt x="1205375" y="363020"/>
                      <a:pt x="1130955" y="300938"/>
                    </a:cubicBezTo>
                    <a:cubicBezTo>
                      <a:pt x="1092076" y="271372"/>
                      <a:pt x="1045048" y="255696"/>
                      <a:pt x="1000504" y="236994"/>
                    </a:cubicBezTo>
                    <a:cubicBezTo>
                      <a:pt x="953011" y="213868"/>
                      <a:pt x="712133" y="144026"/>
                      <a:pt x="650051" y="177938"/>
                    </a:cubicBezTo>
                    <a:cubicBezTo>
                      <a:pt x="597358" y="174756"/>
                      <a:pt x="544511" y="166453"/>
                      <a:pt x="501752" y="133006"/>
                    </a:cubicBezTo>
                    <a:cubicBezTo>
                      <a:pt x="470478" y="113140"/>
                      <a:pt x="446421" y="84504"/>
                      <a:pt x="429581" y="51756"/>
                    </a:cubicBezTo>
                    <a:cubicBezTo>
                      <a:pt x="418795" y="29251"/>
                      <a:pt x="414294" y="-9938"/>
                      <a:pt x="379761" y="2323"/>
                    </a:cubicBezTo>
                    <a:cubicBezTo>
                      <a:pt x="349340" y="16136"/>
                      <a:pt x="369051" y="50902"/>
                      <a:pt x="378829" y="72553"/>
                    </a:cubicBezTo>
                    <a:cubicBezTo>
                      <a:pt x="413440" y="143482"/>
                      <a:pt x="479635" y="195011"/>
                      <a:pt x="554832" y="215653"/>
                    </a:cubicBezTo>
                    <a:cubicBezTo>
                      <a:pt x="507650" y="234665"/>
                      <a:pt x="463339" y="260352"/>
                      <a:pt x="423451" y="291781"/>
                    </a:cubicBezTo>
                    <a:cubicBezTo>
                      <a:pt x="422132" y="292091"/>
                      <a:pt x="420890" y="292324"/>
                      <a:pt x="419571" y="292712"/>
                    </a:cubicBezTo>
                    <a:cubicBezTo>
                      <a:pt x="377355" y="292324"/>
                      <a:pt x="332268" y="282702"/>
                      <a:pt x="299054" y="255153"/>
                    </a:cubicBezTo>
                    <a:cubicBezTo>
                      <a:pt x="260796" y="216972"/>
                      <a:pt x="225952" y="168703"/>
                      <a:pt x="220442" y="113605"/>
                    </a:cubicBezTo>
                    <a:cubicBezTo>
                      <a:pt x="219278" y="104681"/>
                      <a:pt x="210897" y="97852"/>
                      <a:pt x="201973" y="97852"/>
                    </a:cubicBezTo>
                    <a:cubicBezTo>
                      <a:pt x="168060" y="100180"/>
                      <a:pt x="186763" y="159624"/>
                      <a:pt x="193204" y="180033"/>
                    </a:cubicBezTo>
                    <a:cubicBezTo>
                      <a:pt x="223314" y="258955"/>
                      <a:pt x="280196" y="327789"/>
                      <a:pt x="367655" y="342145"/>
                    </a:cubicBezTo>
                    <a:cubicBezTo>
                      <a:pt x="355859" y="354484"/>
                      <a:pt x="344529" y="367289"/>
                      <a:pt x="333897" y="380791"/>
                    </a:cubicBezTo>
                    <a:cubicBezTo>
                      <a:pt x="323343" y="393130"/>
                      <a:pt x="312945" y="405702"/>
                      <a:pt x="302779" y="418506"/>
                    </a:cubicBezTo>
                    <a:cubicBezTo>
                      <a:pt x="301770" y="418817"/>
                      <a:pt x="300761" y="419049"/>
                      <a:pt x="299830" y="419515"/>
                    </a:cubicBezTo>
                    <a:cubicBezTo>
                      <a:pt x="266461" y="434182"/>
                      <a:pt x="229367" y="435191"/>
                      <a:pt x="192660" y="429914"/>
                    </a:cubicBezTo>
                    <a:cubicBezTo>
                      <a:pt x="132130" y="421378"/>
                      <a:pt x="84405" y="383352"/>
                      <a:pt x="51967" y="332911"/>
                    </a:cubicBezTo>
                    <a:cubicBezTo>
                      <a:pt x="39240" y="320960"/>
                      <a:pt x="28841" y="265319"/>
                      <a:pt x="8121" y="278123"/>
                    </a:cubicBezTo>
                    <a:cubicBezTo>
                      <a:pt x="-10426" y="297368"/>
                      <a:pt x="7500" y="328410"/>
                      <a:pt x="15494" y="349285"/>
                    </a:cubicBezTo>
                    <a:cubicBezTo>
                      <a:pt x="46767" y="415092"/>
                      <a:pt x="104814" y="464447"/>
                      <a:pt x="176674" y="479114"/>
                    </a:cubicBezTo>
                    <a:cubicBezTo>
                      <a:pt x="190488" y="483460"/>
                      <a:pt x="222693" y="486952"/>
                      <a:pt x="254743" y="485477"/>
                    </a:cubicBezTo>
                    <a:cubicBezTo>
                      <a:pt x="233324" y="519002"/>
                      <a:pt x="215010" y="554389"/>
                      <a:pt x="202050" y="592336"/>
                    </a:cubicBezTo>
                    <a:cubicBezTo>
                      <a:pt x="147341" y="729926"/>
                      <a:pt x="139813" y="879001"/>
                      <a:pt x="124758" y="1024583"/>
                    </a:cubicBezTo>
                    <a:cubicBezTo>
                      <a:pt x="109005" y="1209122"/>
                      <a:pt x="98373" y="1400335"/>
                      <a:pt x="150367" y="1580218"/>
                    </a:cubicBezTo>
                    <a:cubicBezTo>
                      <a:pt x="211828" y="1845930"/>
                      <a:pt x="417475" y="2098682"/>
                      <a:pt x="704683" y="2117617"/>
                    </a:cubicBezTo>
                    <a:cubicBezTo>
                      <a:pt x="718341" y="2118781"/>
                      <a:pt x="731922" y="2119402"/>
                      <a:pt x="745347" y="2119402"/>
                    </a:cubicBezTo>
                    <a:cubicBezTo>
                      <a:pt x="984518" y="2119247"/>
                      <a:pt x="1188458" y="1934087"/>
                      <a:pt x="1281736" y="1722076"/>
                    </a:cubicBezTo>
                    <a:close/>
                    <a:moveTo>
                      <a:pt x="1285151" y="1487716"/>
                    </a:moveTo>
                    <a:cubicBezTo>
                      <a:pt x="1279874" y="1516041"/>
                      <a:pt x="1274597" y="1544754"/>
                      <a:pt x="1268466" y="1573312"/>
                    </a:cubicBezTo>
                    <a:cubicBezTo>
                      <a:pt x="1251471" y="1584564"/>
                      <a:pt x="1231062" y="1586737"/>
                      <a:pt x="1211040" y="1584719"/>
                    </a:cubicBezTo>
                    <a:cubicBezTo>
                      <a:pt x="1054671" y="1584098"/>
                      <a:pt x="981181" y="1427264"/>
                      <a:pt x="953011" y="1294253"/>
                    </a:cubicBezTo>
                    <a:cubicBezTo>
                      <a:pt x="930662" y="1172649"/>
                      <a:pt x="941371" y="1046933"/>
                      <a:pt x="969075" y="927114"/>
                    </a:cubicBezTo>
                    <a:cubicBezTo>
                      <a:pt x="990882" y="846097"/>
                      <a:pt x="1041013" y="773849"/>
                      <a:pt x="1099370" y="713784"/>
                    </a:cubicBezTo>
                    <a:cubicBezTo>
                      <a:pt x="1151597" y="657833"/>
                      <a:pt x="1234787" y="661015"/>
                      <a:pt x="1294541" y="700437"/>
                    </a:cubicBezTo>
                    <a:cubicBezTo>
                      <a:pt x="1307966" y="749559"/>
                      <a:pt x="1319451" y="798837"/>
                      <a:pt x="1323487" y="849744"/>
                    </a:cubicBezTo>
                    <a:cubicBezTo>
                      <a:pt x="1347776" y="1063152"/>
                      <a:pt x="1320227" y="1276249"/>
                      <a:pt x="1285151" y="1487716"/>
                    </a:cubicBezTo>
                    <a:close/>
                    <a:moveTo>
                      <a:pt x="735414" y="2062985"/>
                    </a:moveTo>
                    <a:cubicBezTo>
                      <a:pt x="460855" y="2059027"/>
                      <a:pt x="265995" y="1822804"/>
                      <a:pt x="205775" y="1571605"/>
                    </a:cubicBezTo>
                    <a:cubicBezTo>
                      <a:pt x="141132" y="1348574"/>
                      <a:pt x="172329" y="1112740"/>
                      <a:pt x="194290" y="885442"/>
                    </a:cubicBezTo>
                    <a:cubicBezTo>
                      <a:pt x="207327" y="755535"/>
                      <a:pt x="233169" y="620584"/>
                      <a:pt x="304486" y="508681"/>
                    </a:cubicBezTo>
                    <a:cubicBezTo>
                      <a:pt x="344296" y="449547"/>
                      <a:pt x="390237" y="391268"/>
                      <a:pt x="444714" y="344008"/>
                    </a:cubicBezTo>
                    <a:cubicBezTo>
                      <a:pt x="452629" y="341214"/>
                      <a:pt x="458915" y="336558"/>
                      <a:pt x="462252" y="329418"/>
                    </a:cubicBezTo>
                    <a:cubicBezTo>
                      <a:pt x="501209" y="298377"/>
                      <a:pt x="544356" y="273001"/>
                      <a:pt x="592625" y="256860"/>
                    </a:cubicBezTo>
                    <a:cubicBezTo>
                      <a:pt x="636703" y="237847"/>
                      <a:pt x="681713" y="230009"/>
                      <a:pt x="726955" y="230009"/>
                    </a:cubicBezTo>
                    <a:cubicBezTo>
                      <a:pt x="777164" y="230009"/>
                      <a:pt x="827761" y="239632"/>
                      <a:pt x="877737" y="254144"/>
                    </a:cubicBezTo>
                    <a:cubicBezTo>
                      <a:pt x="941061" y="270363"/>
                      <a:pt x="1001048" y="297213"/>
                      <a:pt x="1060957" y="323055"/>
                    </a:cubicBezTo>
                    <a:cubicBezTo>
                      <a:pt x="1103095" y="343775"/>
                      <a:pt x="1134291" y="380326"/>
                      <a:pt x="1166574" y="413540"/>
                    </a:cubicBezTo>
                    <a:cubicBezTo>
                      <a:pt x="1212282" y="462740"/>
                      <a:pt x="1234554" y="526607"/>
                      <a:pt x="1261172" y="586904"/>
                    </a:cubicBezTo>
                    <a:cubicBezTo>
                      <a:pt x="1270795" y="607081"/>
                      <a:pt x="1277468" y="628266"/>
                      <a:pt x="1282901" y="649762"/>
                    </a:cubicBezTo>
                    <a:cubicBezTo>
                      <a:pt x="1249299" y="631526"/>
                      <a:pt x="1209876" y="623222"/>
                      <a:pt x="1171696" y="624541"/>
                    </a:cubicBezTo>
                    <a:cubicBezTo>
                      <a:pt x="1055447" y="641536"/>
                      <a:pt x="971248" y="778660"/>
                      <a:pt x="927713" y="878225"/>
                    </a:cubicBezTo>
                    <a:cubicBezTo>
                      <a:pt x="886273" y="1015814"/>
                      <a:pt x="873546" y="1164811"/>
                      <a:pt x="899233" y="1306591"/>
                    </a:cubicBezTo>
                    <a:cubicBezTo>
                      <a:pt x="932369" y="1465910"/>
                      <a:pt x="1022621" y="1635627"/>
                      <a:pt x="1205375" y="1639973"/>
                    </a:cubicBezTo>
                    <a:cubicBezTo>
                      <a:pt x="1211661" y="1640671"/>
                      <a:pt x="1218025" y="1641059"/>
                      <a:pt x="1224388" y="1641059"/>
                    </a:cubicBezTo>
                    <a:cubicBezTo>
                      <a:pt x="1233701" y="1641059"/>
                      <a:pt x="1242935" y="1640128"/>
                      <a:pt x="1252015" y="1638498"/>
                    </a:cubicBezTo>
                    <a:cubicBezTo>
                      <a:pt x="1243246" y="1668220"/>
                      <a:pt x="1232459" y="1697321"/>
                      <a:pt x="1218413" y="1725025"/>
                    </a:cubicBezTo>
                    <a:cubicBezTo>
                      <a:pt x="1128316" y="1907935"/>
                      <a:pt x="949054" y="2068029"/>
                      <a:pt x="735414" y="206298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7" name="Google Shape;1117;p28">
                <a:extLst>
                  <a:ext uri="{FF2B5EF4-FFF2-40B4-BE49-F238E27FC236}">
                    <a16:creationId xmlns:a16="http://schemas.microsoft.com/office/drawing/2014/main" id="{3A5D306A-C148-0DED-D2D5-88D0B5F1FA19}"/>
                  </a:ext>
                </a:extLst>
              </p:cNvPr>
              <p:cNvSpPr/>
              <p:nvPr/>
            </p:nvSpPr>
            <p:spPr>
              <a:xfrm>
                <a:off x="3450273" y="6196688"/>
                <a:ext cx="1375909" cy="2037005"/>
              </a:xfrm>
              <a:custGeom>
                <a:avLst/>
                <a:gdLst/>
                <a:ahLst/>
                <a:cxnLst/>
                <a:rect l="l" t="t" r="r" b="b"/>
                <a:pathLst>
                  <a:path w="1375909" h="2037005" extrusionOk="0">
                    <a:moveTo>
                      <a:pt x="1001802" y="1754764"/>
                    </a:moveTo>
                    <a:cubicBezTo>
                      <a:pt x="1045182" y="1670953"/>
                      <a:pt x="1079095" y="1582641"/>
                      <a:pt x="1103850" y="1491846"/>
                    </a:cubicBezTo>
                    <a:cubicBezTo>
                      <a:pt x="1104160" y="1491381"/>
                      <a:pt x="1104548" y="1490915"/>
                      <a:pt x="1104858" y="1490449"/>
                    </a:cubicBezTo>
                    <a:cubicBezTo>
                      <a:pt x="1115335" y="1477722"/>
                      <a:pt x="1123794" y="1458555"/>
                      <a:pt x="1115878" y="1444586"/>
                    </a:cubicBezTo>
                    <a:cubicBezTo>
                      <a:pt x="1142729" y="1330510"/>
                      <a:pt x="1155300" y="1212942"/>
                      <a:pt x="1153283" y="1095607"/>
                    </a:cubicBezTo>
                    <a:cubicBezTo>
                      <a:pt x="1159956" y="928761"/>
                      <a:pt x="1160888" y="759277"/>
                      <a:pt x="1114714" y="597320"/>
                    </a:cubicBezTo>
                    <a:cubicBezTo>
                      <a:pt x="1104858" y="552233"/>
                      <a:pt x="1093296" y="511802"/>
                      <a:pt x="1076766" y="474941"/>
                    </a:cubicBezTo>
                    <a:cubicBezTo>
                      <a:pt x="1116189" y="490539"/>
                      <a:pt x="1160810" y="495971"/>
                      <a:pt x="1201784" y="498532"/>
                    </a:cubicBezTo>
                    <a:cubicBezTo>
                      <a:pt x="1264022" y="496592"/>
                      <a:pt x="1328277" y="471449"/>
                      <a:pt x="1370260" y="424499"/>
                    </a:cubicBezTo>
                    <a:cubicBezTo>
                      <a:pt x="1379494" y="412781"/>
                      <a:pt x="1377089" y="395165"/>
                      <a:pt x="1365371" y="386163"/>
                    </a:cubicBezTo>
                    <a:cubicBezTo>
                      <a:pt x="1345582" y="371108"/>
                      <a:pt x="1328432" y="388103"/>
                      <a:pt x="1315705" y="402925"/>
                    </a:cubicBezTo>
                    <a:cubicBezTo>
                      <a:pt x="1263401" y="448866"/>
                      <a:pt x="1189989" y="455695"/>
                      <a:pt x="1124492" y="439709"/>
                    </a:cubicBezTo>
                    <a:cubicBezTo>
                      <a:pt x="1086389" y="432958"/>
                      <a:pt x="1053098" y="415730"/>
                      <a:pt x="1025161" y="389422"/>
                    </a:cubicBezTo>
                    <a:cubicBezTo>
                      <a:pt x="1024152" y="389190"/>
                      <a:pt x="1023221" y="389034"/>
                      <a:pt x="1022289" y="388879"/>
                    </a:cubicBezTo>
                    <a:cubicBezTo>
                      <a:pt x="1009097" y="373747"/>
                      <a:pt x="993964" y="359235"/>
                      <a:pt x="976659" y="345344"/>
                    </a:cubicBezTo>
                    <a:cubicBezTo>
                      <a:pt x="1040293" y="344025"/>
                      <a:pt x="1102530" y="318494"/>
                      <a:pt x="1150256" y="275890"/>
                    </a:cubicBezTo>
                    <a:cubicBezTo>
                      <a:pt x="1177883" y="252299"/>
                      <a:pt x="1204966" y="228009"/>
                      <a:pt x="1228635" y="200382"/>
                    </a:cubicBezTo>
                    <a:cubicBezTo>
                      <a:pt x="1238025" y="189440"/>
                      <a:pt x="1234766" y="171747"/>
                      <a:pt x="1223824" y="163211"/>
                    </a:cubicBezTo>
                    <a:cubicBezTo>
                      <a:pt x="1195731" y="143267"/>
                      <a:pt x="1178348" y="180982"/>
                      <a:pt x="1161741" y="197899"/>
                    </a:cubicBezTo>
                    <a:cubicBezTo>
                      <a:pt x="1142030" y="219007"/>
                      <a:pt x="1115413" y="243762"/>
                      <a:pt x="1090580" y="262076"/>
                    </a:cubicBezTo>
                    <a:cubicBezTo>
                      <a:pt x="1043397" y="297618"/>
                      <a:pt x="988067" y="305689"/>
                      <a:pt x="931417" y="304215"/>
                    </a:cubicBezTo>
                    <a:cubicBezTo>
                      <a:pt x="922648" y="298860"/>
                      <a:pt x="912714" y="293661"/>
                      <a:pt x="902083" y="288772"/>
                    </a:cubicBezTo>
                    <a:cubicBezTo>
                      <a:pt x="874844" y="267819"/>
                      <a:pt x="842794" y="252143"/>
                      <a:pt x="810124" y="241589"/>
                    </a:cubicBezTo>
                    <a:cubicBezTo>
                      <a:pt x="857306" y="206979"/>
                      <a:pt x="892538" y="157235"/>
                      <a:pt x="921561" y="94455"/>
                    </a:cubicBezTo>
                    <a:cubicBezTo>
                      <a:pt x="931184" y="67139"/>
                      <a:pt x="965950" y="17085"/>
                      <a:pt x="925053" y="1021"/>
                    </a:cubicBezTo>
                    <a:cubicBezTo>
                      <a:pt x="893003" y="-6351"/>
                      <a:pt x="890210" y="27872"/>
                      <a:pt x="882992" y="49911"/>
                    </a:cubicBezTo>
                    <a:cubicBezTo>
                      <a:pt x="860488" y="103767"/>
                      <a:pt x="833249" y="159020"/>
                      <a:pt x="789714" y="198830"/>
                    </a:cubicBezTo>
                    <a:cubicBezTo>
                      <a:pt x="758983" y="222577"/>
                      <a:pt x="721346" y="239960"/>
                      <a:pt x="683554" y="251988"/>
                    </a:cubicBezTo>
                    <a:cubicBezTo>
                      <a:pt x="641105" y="257498"/>
                      <a:pt x="598967" y="268440"/>
                      <a:pt x="557604" y="278295"/>
                    </a:cubicBezTo>
                    <a:cubicBezTo>
                      <a:pt x="436932" y="312906"/>
                      <a:pt x="322080" y="383292"/>
                      <a:pt x="242072" y="480450"/>
                    </a:cubicBezTo>
                    <a:cubicBezTo>
                      <a:pt x="144525" y="603606"/>
                      <a:pt x="92532" y="754466"/>
                      <a:pt x="59240" y="906334"/>
                    </a:cubicBezTo>
                    <a:cubicBezTo>
                      <a:pt x="29906" y="1035465"/>
                      <a:pt x="-1523" y="1165993"/>
                      <a:pt x="184" y="1299236"/>
                    </a:cubicBezTo>
                    <a:cubicBezTo>
                      <a:pt x="-1368" y="1365354"/>
                      <a:pt x="7013" y="1432558"/>
                      <a:pt x="20128" y="1497977"/>
                    </a:cubicBezTo>
                    <a:cubicBezTo>
                      <a:pt x="34485" y="1573639"/>
                      <a:pt x="50161" y="1650311"/>
                      <a:pt x="83452" y="1720308"/>
                    </a:cubicBezTo>
                    <a:cubicBezTo>
                      <a:pt x="176731" y="1900036"/>
                      <a:pt x="324020" y="2034211"/>
                      <a:pt x="535255" y="2036772"/>
                    </a:cubicBezTo>
                    <a:cubicBezTo>
                      <a:pt x="539756" y="2036927"/>
                      <a:pt x="544179" y="2037005"/>
                      <a:pt x="548680" y="2037005"/>
                    </a:cubicBezTo>
                    <a:cubicBezTo>
                      <a:pt x="736168" y="2037238"/>
                      <a:pt x="918302" y="1922541"/>
                      <a:pt x="1001802" y="1754764"/>
                    </a:cubicBezTo>
                    <a:close/>
                    <a:moveTo>
                      <a:pt x="1085148" y="731805"/>
                    </a:moveTo>
                    <a:cubicBezTo>
                      <a:pt x="1085923" y="733047"/>
                      <a:pt x="1086544" y="734444"/>
                      <a:pt x="1087243" y="735841"/>
                    </a:cubicBezTo>
                    <a:cubicBezTo>
                      <a:pt x="1105479" y="859229"/>
                      <a:pt x="1101134" y="984713"/>
                      <a:pt x="1097176" y="1109265"/>
                    </a:cubicBezTo>
                    <a:cubicBezTo>
                      <a:pt x="1097564" y="1204871"/>
                      <a:pt x="1089726" y="1300556"/>
                      <a:pt x="1070869" y="1394377"/>
                    </a:cubicBezTo>
                    <a:cubicBezTo>
                      <a:pt x="1065204" y="1418900"/>
                      <a:pt x="1058996" y="1443500"/>
                      <a:pt x="1052399" y="1467945"/>
                    </a:cubicBezTo>
                    <a:cubicBezTo>
                      <a:pt x="1033464" y="1485483"/>
                      <a:pt x="1009019" y="1497899"/>
                      <a:pt x="983954" y="1504108"/>
                    </a:cubicBezTo>
                    <a:cubicBezTo>
                      <a:pt x="882605" y="1516369"/>
                      <a:pt x="791033" y="1449242"/>
                      <a:pt x="752387" y="1357206"/>
                    </a:cubicBezTo>
                    <a:cubicBezTo>
                      <a:pt x="725847" y="1304513"/>
                      <a:pt x="695970" y="1244061"/>
                      <a:pt x="687822" y="1184074"/>
                    </a:cubicBezTo>
                    <a:cubicBezTo>
                      <a:pt x="685494" y="1085053"/>
                      <a:pt x="688831" y="984945"/>
                      <a:pt x="718475" y="889572"/>
                    </a:cubicBezTo>
                    <a:cubicBezTo>
                      <a:pt x="744084" y="794508"/>
                      <a:pt x="782885" y="672051"/>
                      <a:pt x="891994" y="649003"/>
                    </a:cubicBezTo>
                    <a:cubicBezTo>
                      <a:pt x="964242" y="638217"/>
                      <a:pt x="1051080" y="660721"/>
                      <a:pt x="1085148" y="731805"/>
                    </a:cubicBezTo>
                    <a:close/>
                    <a:moveTo>
                      <a:pt x="572814" y="1981131"/>
                    </a:moveTo>
                    <a:cubicBezTo>
                      <a:pt x="369263" y="1991452"/>
                      <a:pt x="235398" y="1879627"/>
                      <a:pt x="139714" y="1709755"/>
                    </a:cubicBezTo>
                    <a:cubicBezTo>
                      <a:pt x="89815" y="1606232"/>
                      <a:pt x="72277" y="1490061"/>
                      <a:pt x="57300" y="1377149"/>
                    </a:cubicBezTo>
                    <a:cubicBezTo>
                      <a:pt x="45970" y="1238085"/>
                      <a:pt x="69328" y="1099875"/>
                      <a:pt x="101068" y="964924"/>
                    </a:cubicBezTo>
                    <a:cubicBezTo>
                      <a:pt x="128074" y="839673"/>
                      <a:pt x="158804" y="713336"/>
                      <a:pt x="222982" y="601200"/>
                    </a:cubicBezTo>
                    <a:cubicBezTo>
                      <a:pt x="299420" y="453755"/>
                      <a:pt x="446943" y="349147"/>
                      <a:pt x="607425" y="310578"/>
                    </a:cubicBezTo>
                    <a:cubicBezTo>
                      <a:pt x="654375" y="296222"/>
                      <a:pt x="702877" y="287142"/>
                      <a:pt x="751223" y="287142"/>
                    </a:cubicBezTo>
                    <a:cubicBezTo>
                      <a:pt x="755957" y="287142"/>
                      <a:pt x="760613" y="287297"/>
                      <a:pt x="765347" y="287453"/>
                    </a:cubicBezTo>
                    <a:cubicBezTo>
                      <a:pt x="799725" y="293273"/>
                      <a:pt x="831542" y="306000"/>
                      <a:pt x="862505" y="321365"/>
                    </a:cubicBezTo>
                    <a:cubicBezTo>
                      <a:pt x="862971" y="322296"/>
                      <a:pt x="863592" y="323227"/>
                      <a:pt x="864368" y="324159"/>
                    </a:cubicBezTo>
                    <a:cubicBezTo>
                      <a:pt x="867472" y="326176"/>
                      <a:pt x="870731" y="327806"/>
                      <a:pt x="874146" y="329358"/>
                    </a:cubicBezTo>
                    <a:cubicBezTo>
                      <a:pt x="877715" y="348371"/>
                      <a:pt x="905730" y="359157"/>
                      <a:pt x="920164" y="372117"/>
                    </a:cubicBezTo>
                    <a:cubicBezTo>
                      <a:pt x="944066" y="389888"/>
                      <a:pt x="965562" y="410841"/>
                      <a:pt x="986126" y="432337"/>
                    </a:cubicBezTo>
                    <a:cubicBezTo>
                      <a:pt x="1038508" y="493720"/>
                      <a:pt x="1052011" y="575902"/>
                      <a:pt x="1070481" y="653039"/>
                    </a:cubicBezTo>
                    <a:cubicBezTo>
                      <a:pt x="1065824" y="648227"/>
                      <a:pt x="1061013" y="643571"/>
                      <a:pt x="1055891" y="639303"/>
                    </a:cubicBezTo>
                    <a:cubicBezTo>
                      <a:pt x="1000483" y="600347"/>
                      <a:pt x="923656" y="585990"/>
                      <a:pt x="858393" y="605391"/>
                    </a:cubicBezTo>
                    <a:cubicBezTo>
                      <a:pt x="716069" y="650323"/>
                      <a:pt x="679053" y="818565"/>
                      <a:pt x="647856" y="946998"/>
                    </a:cubicBezTo>
                    <a:cubicBezTo>
                      <a:pt x="634354" y="1004812"/>
                      <a:pt x="633112" y="1064178"/>
                      <a:pt x="632414" y="1123233"/>
                    </a:cubicBezTo>
                    <a:cubicBezTo>
                      <a:pt x="631948" y="1161181"/>
                      <a:pt x="628999" y="1200138"/>
                      <a:pt x="641959" y="1236533"/>
                    </a:cubicBezTo>
                    <a:cubicBezTo>
                      <a:pt x="691081" y="1389411"/>
                      <a:pt x="770158" y="1555558"/>
                      <a:pt x="953456" y="1560990"/>
                    </a:cubicBezTo>
                    <a:cubicBezTo>
                      <a:pt x="956793" y="1561223"/>
                      <a:pt x="960207" y="1561301"/>
                      <a:pt x="963544" y="1561301"/>
                    </a:cubicBezTo>
                    <a:cubicBezTo>
                      <a:pt x="985273" y="1561301"/>
                      <a:pt x="1007390" y="1556800"/>
                      <a:pt x="1028110" y="1548729"/>
                    </a:cubicBezTo>
                    <a:cubicBezTo>
                      <a:pt x="1000250" y="1632773"/>
                      <a:pt x="964553" y="1714178"/>
                      <a:pt x="916827" y="1788521"/>
                    </a:cubicBezTo>
                    <a:cubicBezTo>
                      <a:pt x="837672" y="1898795"/>
                      <a:pt x="709007" y="1970888"/>
                      <a:pt x="572814" y="198113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8" name="Google Shape;1118;p28">
                <a:extLst>
                  <a:ext uri="{FF2B5EF4-FFF2-40B4-BE49-F238E27FC236}">
                    <a16:creationId xmlns:a16="http://schemas.microsoft.com/office/drawing/2014/main" id="{18D45379-C34F-9033-1072-AFEBC5AC1C98}"/>
                  </a:ext>
                </a:extLst>
              </p:cNvPr>
              <p:cNvSpPr/>
              <p:nvPr/>
            </p:nvSpPr>
            <p:spPr>
              <a:xfrm>
                <a:off x="4071449" y="8418158"/>
                <a:ext cx="1033830" cy="501232"/>
              </a:xfrm>
              <a:custGeom>
                <a:avLst/>
                <a:gdLst/>
                <a:ahLst/>
                <a:cxnLst/>
                <a:rect l="l" t="t" r="r" b="b"/>
                <a:pathLst>
                  <a:path w="1033830" h="501232" extrusionOk="0">
                    <a:moveTo>
                      <a:pt x="828782" y="24054"/>
                    </a:moveTo>
                    <a:cubicBezTo>
                      <a:pt x="752499" y="9775"/>
                      <a:pt x="674120" y="-469"/>
                      <a:pt x="596440" y="4032"/>
                    </a:cubicBezTo>
                    <a:cubicBezTo>
                      <a:pt x="500911" y="-6755"/>
                      <a:pt x="405305" y="5351"/>
                      <a:pt x="311793" y="25528"/>
                    </a:cubicBezTo>
                    <a:cubicBezTo>
                      <a:pt x="219058" y="44463"/>
                      <a:pt x="113363" y="74340"/>
                      <a:pt x="55627" y="154659"/>
                    </a:cubicBezTo>
                    <a:cubicBezTo>
                      <a:pt x="29242" y="193771"/>
                      <a:pt x="-2963" y="234590"/>
                      <a:pt x="218" y="284333"/>
                    </a:cubicBezTo>
                    <a:cubicBezTo>
                      <a:pt x="4176" y="350062"/>
                      <a:pt x="64551" y="400194"/>
                      <a:pt x="119028" y="429062"/>
                    </a:cubicBezTo>
                    <a:cubicBezTo>
                      <a:pt x="226353" y="475934"/>
                      <a:pt x="345240" y="495335"/>
                      <a:pt x="461567" y="501233"/>
                    </a:cubicBezTo>
                    <a:cubicBezTo>
                      <a:pt x="466766" y="501233"/>
                      <a:pt x="471965" y="501233"/>
                      <a:pt x="477164" y="501233"/>
                    </a:cubicBezTo>
                    <a:cubicBezTo>
                      <a:pt x="566873" y="501233"/>
                      <a:pt x="657203" y="498439"/>
                      <a:pt x="744040" y="473296"/>
                    </a:cubicBezTo>
                    <a:cubicBezTo>
                      <a:pt x="834991" y="455059"/>
                      <a:pt x="922061" y="415481"/>
                      <a:pt x="980496" y="341061"/>
                    </a:cubicBezTo>
                    <a:cubicBezTo>
                      <a:pt x="1103573" y="177086"/>
                      <a:pt x="997180" y="69373"/>
                      <a:pt x="828782" y="24054"/>
                    </a:cubicBezTo>
                    <a:close/>
                    <a:moveTo>
                      <a:pt x="869291" y="367523"/>
                    </a:moveTo>
                    <a:cubicBezTo>
                      <a:pt x="831654" y="392744"/>
                      <a:pt x="787187" y="404539"/>
                      <a:pt x="743807" y="415792"/>
                    </a:cubicBezTo>
                    <a:cubicBezTo>
                      <a:pt x="669309" y="437676"/>
                      <a:pt x="592637" y="444738"/>
                      <a:pt x="515267" y="444971"/>
                    </a:cubicBezTo>
                    <a:cubicBezTo>
                      <a:pt x="402511" y="448385"/>
                      <a:pt x="187629" y="422854"/>
                      <a:pt x="100636" y="350218"/>
                    </a:cubicBezTo>
                    <a:cubicBezTo>
                      <a:pt x="39097" y="298301"/>
                      <a:pt x="46702" y="261363"/>
                      <a:pt x="91014" y="200445"/>
                    </a:cubicBezTo>
                    <a:cubicBezTo>
                      <a:pt x="155113" y="84428"/>
                      <a:pt x="428120" y="48033"/>
                      <a:pt x="564468" y="48033"/>
                    </a:cubicBezTo>
                    <a:cubicBezTo>
                      <a:pt x="570210" y="48033"/>
                      <a:pt x="575720" y="48110"/>
                      <a:pt x="580919" y="48188"/>
                    </a:cubicBezTo>
                    <a:cubicBezTo>
                      <a:pt x="586041" y="54319"/>
                      <a:pt x="593801" y="58276"/>
                      <a:pt x="602260" y="58354"/>
                    </a:cubicBezTo>
                    <a:cubicBezTo>
                      <a:pt x="624222" y="58742"/>
                      <a:pt x="646183" y="58820"/>
                      <a:pt x="668067" y="59518"/>
                    </a:cubicBezTo>
                    <a:cubicBezTo>
                      <a:pt x="679940" y="62312"/>
                      <a:pt x="691348" y="66735"/>
                      <a:pt x="703066" y="69684"/>
                    </a:cubicBezTo>
                    <a:cubicBezTo>
                      <a:pt x="712301" y="72711"/>
                      <a:pt x="724407" y="74961"/>
                      <a:pt x="730693" y="65649"/>
                    </a:cubicBezTo>
                    <a:cubicBezTo>
                      <a:pt x="816599" y="74030"/>
                      <a:pt x="930675" y="98009"/>
                      <a:pt x="974365" y="180733"/>
                    </a:cubicBezTo>
                    <a:cubicBezTo>
                      <a:pt x="990351" y="258026"/>
                      <a:pt x="928191" y="326471"/>
                      <a:pt x="869291" y="36752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9" name="Google Shape;1119;p28">
                <a:extLst>
                  <a:ext uri="{FF2B5EF4-FFF2-40B4-BE49-F238E27FC236}">
                    <a16:creationId xmlns:a16="http://schemas.microsoft.com/office/drawing/2014/main" id="{73D65EF9-4D07-E732-780A-8F329AE44272}"/>
                  </a:ext>
                </a:extLst>
              </p:cNvPr>
              <p:cNvSpPr/>
              <p:nvPr/>
            </p:nvSpPr>
            <p:spPr>
              <a:xfrm>
                <a:off x="1225089" y="8387025"/>
                <a:ext cx="998088" cy="515758"/>
              </a:xfrm>
              <a:custGeom>
                <a:avLst/>
                <a:gdLst/>
                <a:ahLst/>
                <a:cxnLst/>
                <a:rect l="l" t="t" r="r" b="b"/>
                <a:pathLst>
                  <a:path w="998088" h="515758" extrusionOk="0">
                    <a:moveTo>
                      <a:pt x="874306" y="73734"/>
                    </a:moveTo>
                    <a:cubicBezTo>
                      <a:pt x="720808" y="10022"/>
                      <a:pt x="554040" y="-1153"/>
                      <a:pt x="389677" y="89"/>
                    </a:cubicBezTo>
                    <a:cubicBezTo>
                      <a:pt x="290346" y="3658"/>
                      <a:pt x="186668" y="26086"/>
                      <a:pt x="101771" y="79631"/>
                    </a:cubicBezTo>
                    <a:cubicBezTo>
                      <a:pt x="34179" y="125495"/>
                      <a:pt x="-10675" y="210625"/>
                      <a:pt x="2207" y="292884"/>
                    </a:cubicBezTo>
                    <a:cubicBezTo>
                      <a:pt x="17029" y="380652"/>
                      <a:pt x="99909" y="434974"/>
                      <a:pt x="176037" y="467800"/>
                    </a:cubicBezTo>
                    <a:cubicBezTo>
                      <a:pt x="261089" y="506757"/>
                      <a:pt x="355765" y="511180"/>
                      <a:pt x="448810" y="514827"/>
                    </a:cubicBezTo>
                    <a:cubicBezTo>
                      <a:pt x="460451" y="515448"/>
                      <a:pt x="472091" y="515759"/>
                      <a:pt x="483809" y="515759"/>
                    </a:cubicBezTo>
                    <a:cubicBezTo>
                      <a:pt x="527810" y="515759"/>
                      <a:pt x="571655" y="511646"/>
                      <a:pt x="615346" y="505981"/>
                    </a:cubicBezTo>
                    <a:cubicBezTo>
                      <a:pt x="615811" y="506446"/>
                      <a:pt x="616355" y="506912"/>
                      <a:pt x="616975" y="507300"/>
                    </a:cubicBezTo>
                    <a:cubicBezTo>
                      <a:pt x="623649" y="510714"/>
                      <a:pt x="631720" y="509783"/>
                      <a:pt x="639092" y="510326"/>
                    </a:cubicBezTo>
                    <a:cubicBezTo>
                      <a:pt x="639635" y="510326"/>
                      <a:pt x="640101" y="510326"/>
                      <a:pt x="640644" y="510326"/>
                    </a:cubicBezTo>
                    <a:cubicBezTo>
                      <a:pt x="699622" y="510326"/>
                      <a:pt x="756893" y="491391"/>
                      <a:pt x="811060" y="469275"/>
                    </a:cubicBezTo>
                    <a:cubicBezTo>
                      <a:pt x="822312" y="463377"/>
                      <a:pt x="833176" y="456625"/>
                      <a:pt x="843498" y="449253"/>
                    </a:cubicBezTo>
                    <a:cubicBezTo>
                      <a:pt x="910546" y="414177"/>
                      <a:pt x="967972" y="360553"/>
                      <a:pt x="988382" y="287607"/>
                    </a:cubicBezTo>
                    <a:cubicBezTo>
                      <a:pt x="1015543" y="176324"/>
                      <a:pt x="988227" y="106870"/>
                      <a:pt x="874306" y="73734"/>
                    </a:cubicBezTo>
                    <a:close/>
                    <a:moveTo>
                      <a:pt x="460916" y="459264"/>
                    </a:moveTo>
                    <a:cubicBezTo>
                      <a:pt x="386883" y="455927"/>
                      <a:pt x="310134" y="455694"/>
                      <a:pt x="237421" y="431560"/>
                    </a:cubicBezTo>
                    <a:cubicBezTo>
                      <a:pt x="132967" y="398268"/>
                      <a:pt x="6553" y="317406"/>
                      <a:pt x="73369" y="193009"/>
                    </a:cubicBezTo>
                    <a:cubicBezTo>
                      <a:pt x="108367" y="120063"/>
                      <a:pt x="188997" y="89565"/>
                      <a:pt x="262874" y="70397"/>
                    </a:cubicBezTo>
                    <a:cubicBezTo>
                      <a:pt x="334812" y="48978"/>
                      <a:pt x="409699" y="48668"/>
                      <a:pt x="484120" y="48590"/>
                    </a:cubicBezTo>
                    <a:cubicBezTo>
                      <a:pt x="503908" y="62869"/>
                      <a:pt x="532233" y="55652"/>
                      <a:pt x="555514" y="59998"/>
                    </a:cubicBezTo>
                    <a:cubicBezTo>
                      <a:pt x="610534" y="64499"/>
                      <a:pt x="665244" y="72803"/>
                      <a:pt x="719644" y="82115"/>
                    </a:cubicBezTo>
                    <a:cubicBezTo>
                      <a:pt x="763567" y="91117"/>
                      <a:pt x="804541" y="110129"/>
                      <a:pt x="847223" y="123322"/>
                    </a:cubicBezTo>
                    <a:cubicBezTo>
                      <a:pt x="871978" y="131470"/>
                      <a:pt x="895491" y="140239"/>
                      <a:pt x="918074" y="155217"/>
                    </a:cubicBezTo>
                    <a:cubicBezTo>
                      <a:pt x="944148" y="173531"/>
                      <a:pt x="942519" y="208762"/>
                      <a:pt x="940579" y="237165"/>
                    </a:cubicBezTo>
                    <a:cubicBezTo>
                      <a:pt x="938095" y="285278"/>
                      <a:pt x="913262" y="329202"/>
                      <a:pt x="876867" y="360165"/>
                    </a:cubicBezTo>
                    <a:cubicBezTo>
                      <a:pt x="841868" y="387093"/>
                      <a:pt x="802523" y="408977"/>
                      <a:pt x="761316" y="424808"/>
                    </a:cubicBezTo>
                    <a:cubicBezTo>
                      <a:pt x="717083" y="438544"/>
                      <a:pt x="670288" y="441105"/>
                      <a:pt x="624813" y="448167"/>
                    </a:cubicBezTo>
                    <a:cubicBezTo>
                      <a:pt x="570491" y="455306"/>
                      <a:pt x="515937" y="462368"/>
                      <a:pt x="460916" y="45926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0" name="Google Shape;1120;p28">
                <a:extLst>
                  <a:ext uri="{FF2B5EF4-FFF2-40B4-BE49-F238E27FC236}">
                    <a16:creationId xmlns:a16="http://schemas.microsoft.com/office/drawing/2014/main" id="{DDE47152-F4BB-0B8B-D144-639FA1043008}"/>
                  </a:ext>
                </a:extLst>
              </p:cNvPr>
              <p:cNvSpPr/>
              <p:nvPr/>
            </p:nvSpPr>
            <p:spPr>
              <a:xfrm>
                <a:off x="2672148" y="8571357"/>
                <a:ext cx="1041066" cy="415214"/>
              </a:xfrm>
              <a:custGeom>
                <a:avLst/>
                <a:gdLst/>
                <a:ahLst/>
                <a:cxnLst/>
                <a:rect l="l" t="t" r="r" b="b"/>
                <a:pathLst>
                  <a:path w="1041066" h="415214" extrusionOk="0">
                    <a:moveTo>
                      <a:pt x="1024621" y="2081"/>
                    </a:moveTo>
                    <a:cubicBezTo>
                      <a:pt x="1011118" y="-3584"/>
                      <a:pt x="993192" y="2624"/>
                      <a:pt x="987993" y="16981"/>
                    </a:cubicBezTo>
                    <a:cubicBezTo>
                      <a:pt x="970066" y="61137"/>
                      <a:pt x="954623" y="107077"/>
                      <a:pt x="928704" y="147275"/>
                    </a:cubicBezTo>
                    <a:cubicBezTo>
                      <a:pt x="832710" y="281761"/>
                      <a:pt x="669511" y="376126"/>
                      <a:pt x="501191" y="357889"/>
                    </a:cubicBezTo>
                    <a:cubicBezTo>
                      <a:pt x="374699" y="346714"/>
                      <a:pt x="241998" y="295807"/>
                      <a:pt x="154850" y="201054"/>
                    </a:cubicBezTo>
                    <a:cubicBezTo>
                      <a:pt x="124352" y="165900"/>
                      <a:pt x="94242" y="130047"/>
                      <a:pt x="67702" y="91712"/>
                    </a:cubicBezTo>
                    <a:cubicBezTo>
                      <a:pt x="52259" y="69285"/>
                      <a:pt x="39688" y="40416"/>
                      <a:pt x="22382" y="18300"/>
                    </a:cubicBezTo>
                    <a:cubicBezTo>
                      <a:pt x="19822" y="15196"/>
                      <a:pt x="16717" y="12635"/>
                      <a:pt x="12682" y="11781"/>
                    </a:cubicBezTo>
                    <a:cubicBezTo>
                      <a:pt x="-23791" y="13721"/>
                      <a:pt x="28746" y="115070"/>
                      <a:pt x="41240" y="132143"/>
                    </a:cubicBezTo>
                    <a:cubicBezTo>
                      <a:pt x="87879" y="199812"/>
                      <a:pt x="136381" y="270897"/>
                      <a:pt x="207775" y="314509"/>
                    </a:cubicBezTo>
                    <a:cubicBezTo>
                      <a:pt x="309978" y="378609"/>
                      <a:pt x="428012" y="416867"/>
                      <a:pt x="549305" y="415160"/>
                    </a:cubicBezTo>
                    <a:cubicBezTo>
                      <a:pt x="721738" y="415082"/>
                      <a:pt x="883462" y="311250"/>
                      <a:pt x="979456" y="171720"/>
                    </a:cubicBezTo>
                    <a:cubicBezTo>
                      <a:pt x="997382" y="143706"/>
                      <a:pt x="1009178" y="112587"/>
                      <a:pt x="1022215" y="82089"/>
                    </a:cubicBezTo>
                    <a:cubicBezTo>
                      <a:pt x="1030596" y="57412"/>
                      <a:pt x="1058689" y="18610"/>
                      <a:pt x="1024621" y="208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1" name="Google Shape;1121;p28">
                <a:extLst>
                  <a:ext uri="{FF2B5EF4-FFF2-40B4-BE49-F238E27FC236}">
                    <a16:creationId xmlns:a16="http://schemas.microsoft.com/office/drawing/2014/main" id="{4BDB863F-2299-BEF9-F239-73C16CD51862}"/>
                  </a:ext>
                </a:extLst>
              </p:cNvPr>
              <p:cNvSpPr/>
              <p:nvPr/>
            </p:nvSpPr>
            <p:spPr>
              <a:xfrm>
                <a:off x="3047432" y="8056791"/>
                <a:ext cx="276785" cy="274825"/>
              </a:xfrm>
              <a:custGeom>
                <a:avLst/>
                <a:gdLst/>
                <a:ahLst/>
                <a:cxnLst/>
                <a:rect l="l" t="t" r="r" b="b"/>
                <a:pathLst>
                  <a:path w="276785" h="274825" extrusionOk="0">
                    <a:moveTo>
                      <a:pt x="127925" y="274682"/>
                    </a:moveTo>
                    <a:cubicBezTo>
                      <a:pt x="173943" y="276622"/>
                      <a:pt x="224540" y="258851"/>
                      <a:pt x="251158" y="219739"/>
                    </a:cubicBezTo>
                    <a:cubicBezTo>
                      <a:pt x="296400" y="153234"/>
                      <a:pt x="282276" y="46375"/>
                      <a:pt x="204518" y="11143"/>
                    </a:cubicBezTo>
                    <a:cubicBezTo>
                      <a:pt x="185661" y="1909"/>
                      <a:pt x="156250" y="-9266"/>
                      <a:pt x="142281" y="12928"/>
                    </a:cubicBezTo>
                    <a:cubicBezTo>
                      <a:pt x="-29376" y="14868"/>
                      <a:pt x="-59331" y="262343"/>
                      <a:pt x="127925" y="274682"/>
                    </a:cubicBezTo>
                    <a:close/>
                    <a:moveTo>
                      <a:pt x="154154" y="52816"/>
                    </a:moveTo>
                    <a:cubicBezTo>
                      <a:pt x="251002" y="67250"/>
                      <a:pt x="239517" y="217101"/>
                      <a:pt x="142281" y="219351"/>
                    </a:cubicBezTo>
                    <a:cubicBezTo>
                      <a:pt x="3760" y="225249"/>
                      <a:pt x="37518" y="47306"/>
                      <a:pt x="154154" y="5281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22" name="Google Shape;1122;p28">
              <a:extLst>
                <a:ext uri="{FF2B5EF4-FFF2-40B4-BE49-F238E27FC236}">
                  <a16:creationId xmlns:a16="http://schemas.microsoft.com/office/drawing/2014/main" id="{D6A9A17F-898C-D0D3-7441-50D4D595304F}"/>
                </a:ext>
              </a:extLst>
            </p:cNvPr>
            <p:cNvSpPr/>
            <p:nvPr/>
          </p:nvSpPr>
          <p:spPr>
            <a:xfrm>
              <a:off x="4127576" y="8466269"/>
              <a:ext cx="920784" cy="397158"/>
            </a:xfrm>
            <a:custGeom>
              <a:avLst/>
              <a:gdLst/>
              <a:ahLst/>
              <a:cxnLst/>
              <a:rect l="l" t="t" r="r" b="b"/>
              <a:pathLst>
                <a:path w="920784" h="397158" extrusionOk="0">
                  <a:moveTo>
                    <a:pt x="918237" y="132778"/>
                  </a:moveTo>
                  <a:cubicBezTo>
                    <a:pt x="934223" y="209915"/>
                    <a:pt x="872064" y="278283"/>
                    <a:pt x="813163" y="319413"/>
                  </a:cubicBezTo>
                  <a:cubicBezTo>
                    <a:pt x="775526" y="344634"/>
                    <a:pt x="731060" y="356429"/>
                    <a:pt x="687680" y="367682"/>
                  </a:cubicBezTo>
                  <a:cubicBezTo>
                    <a:pt x="613181" y="389566"/>
                    <a:pt x="536510" y="396627"/>
                    <a:pt x="459140" y="396860"/>
                  </a:cubicBezTo>
                  <a:cubicBezTo>
                    <a:pt x="346383" y="400275"/>
                    <a:pt x="131501" y="374743"/>
                    <a:pt x="44509" y="302107"/>
                  </a:cubicBezTo>
                  <a:cubicBezTo>
                    <a:pt x="-17030" y="250191"/>
                    <a:pt x="-9425" y="213252"/>
                    <a:pt x="34886" y="152334"/>
                  </a:cubicBezTo>
                  <a:cubicBezTo>
                    <a:pt x="98986" y="36396"/>
                    <a:pt x="371992" y="0"/>
                    <a:pt x="508340" y="0"/>
                  </a:cubicBezTo>
                  <a:cubicBezTo>
                    <a:pt x="514083" y="0"/>
                    <a:pt x="519592" y="78"/>
                    <a:pt x="524792" y="155"/>
                  </a:cubicBezTo>
                  <a:cubicBezTo>
                    <a:pt x="529913" y="6286"/>
                    <a:pt x="537674" y="10244"/>
                    <a:pt x="546132" y="10321"/>
                  </a:cubicBezTo>
                  <a:cubicBezTo>
                    <a:pt x="568094" y="10709"/>
                    <a:pt x="590056" y="10787"/>
                    <a:pt x="611940" y="11485"/>
                  </a:cubicBezTo>
                  <a:cubicBezTo>
                    <a:pt x="623813" y="14279"/>
                    <a:pt x="635220" y="18702"/>
                    <a:pt x="646938" y="21651"/>
                  </a:cubicBezTo>
                  <a:cubicBezTo>
                    <a:pt x="656173" y="24678"/>
                    <a:pt x="668279" y="26928"/>
                    <a:pt x="674565" y="17616"/>
                  </a:cubicBezTo>
                  <a:cubicBezTo>
                    <a:pt x="760394" y="26075"/>
                    <a:pt x="874547" y="50054"/>
                    <a:pt x="918237" y="132778"/>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3" name="Google Shape;1123;p28">
              <a:extLst>
                <a:ext uri="{FF2B5EF4-FFF2-40B4-BE49-F238E27FC236}">
                  <a16:creationId xmlns:a16="http://schemas.microsoft.com/office/drawing/2014/main" id="{964D5B67-AD96-4931-0A5D-8A6EC7DA0680}"/>
                </a:ext>
              </a:extLst>
            </p:cNvPr>
            <p:cNvSpPr/>
            <p:nvPr/>
          </p:nvSpPr>
          <p:spPr>
            <a:xfrm>
              <a:off x="1713889" y="6411117"/>
              <a:ext cx="1115825" cy="1833013"/>
            </a:xfrm>
            <a:custGeom>
              <a:avLst/>
              <a:gdLst/>
              <a:ahLst/>
              <a:cxnLst/>
              <a:rect l="l" t="t" r="r" b="b"/>
              <a:pathLst>
                <a:path w="1115825" h="1833013" extrusionOk="0">
                  <a:moveTo>
                    <a:pt x="1094019" y="356972"/>
                  </a:moveTo>
                  <a:cubicBezTo>
                    <a:pt x="1103642" y="377149"/>
                    <a:pt x="1110315" y="398335"/>
                    <a:pt x="1115825" y="419831"/>
                  </a:cubicBezTo>
                  <a:cubicBezTo>
                    <a:pt x="1082301" y="401594"/>
                    <a:pt x="1042723" y="393290"/>
                    <a:pt x="1004543" y="394610"/>
                  </a:cubicBezTo>
                  <a:cubicBezTo>
                    <a:pt x="888294" y="411605"/>
                    <a:pt x="804095" y="548729"/>
                    <a:pt x="760560" y="648293"/>
                  </a:cubicBezTo>
                  <a:cubicBezTo>
                    <a:pt x="719120" y="785882"/>
                    <a:pt x="706393" y="934879"/>
                    <a:pt x="732080" y="1076660"/>
                  </a:cubicBezTo>
                  <a:cubicBezTo>
                    <a:pt x="765216" y="1235978"/>
                    <a:pt x="855468" y="1405695"/>
                    <a:pt x="1038223" y="1410041"/>
                  </a:cubicBezTo>
                  <a:cubicBezTo>
                    <a:pt x="1044508" y="1410817"/>
                    <a:pt x="1050872" y="1411127"/>
                    <a:pt x="1057235" y="1411127"/>
                  </a:cubicBezTo>
                  <a:cubicBezTo>
                    <a:pt x="1066547" y="1411127"/>
                    <a:pt x="1075782" y="1410273"/>
                    <a:pt x="1084862" y="1408644"/>
                  </a:cubicBezTo>
                  <a:cubicBezTo>
                    <a:pt x="1076093" y="1438366"/>
                    <a:pt x="1065383" y="1467389"/>
                    <a:pt x="1051337" y="1495016"/>
                  </a:cubicBezTo>
                  <a:cubicBezTo>
                    <a:pt x="961163" y="1677848"/>
                    <a:pt x="781823" y="1837942"/>
                    <a:pt x="568261" y="1832898"/>
                  </a:cubicBezTo>
                  <a:cubicBezTo>
                    <a:pt x="293702" y="1828940"/>
                    <a:pt x="98842" y="1592717"/>
                    <a:pt x="38622" y="1341518"/>
                  </a:cubicBezTo>
                  <a:cubicBezTo>
                    <a:pt x="-26021" y="1118487"/>
                    <a:pt x="5176" y="882653"/>
                    <a:pt x="27137" y="655355"/>
                  </a:cubicBezTo>
                  <a:cubicBezTo>
                    <a:pt x="40174" y="525448"/>
                    <a:pt x="66016" y="390497"/>
                    <a:pt x="137333" y="278594"/>
                  </a:cubicBezTo>
                  <a:cubicBezTo>
                    <a:pt x="177143" y="219538"/>
                    <a:pt x="223006" y="161258"/>
                    <a:pt x="277406" y="113998"/>
                  </a:cubicBezTo>
                  <a:cubicBezTo>
                    <a:pt x="285399" y="111127"/>
                    <a:pt x="291762" y="106548"/>
                    <a:pt x="295099" y="99331"/>
                  </a:cubicBezTo>
                  <a:cubicBezTo>
                    <a:pt x="334056" y="68213"/>
                    <a:pt x="377203" y="42914"/>
                    <a:pt x="425472" y="26773"/>
                  </a:cubicBezTo>
                  <a:cubicBezTo>
                    <a:pt x="469550" y="7760"/>
                    <a:pt x="514560" y="0"/>
                    <a:pt x="559724" y="0"/>
                  </a:cubicBezTo>
                  <a:cubicBezTo>
                    <a:pt x="609933" y="0"/>
                    <a:pt x="660530" y="9623"/>
                    <a:pt x="710584" y="24134"/>
                  </a:cubicBezTo>
                  <a:cubicBezTo>
                    <a:pt x="773908" y="40353"/>
                    <a:pt x="833895" y="67204"/>
                    <a:pt x="893804" y="93046"/>
                  </a:cubicBezTo>
                  <a:cubicBezTo>
                    <a:pt x="935942" y="113766"/>
                    <a:pt x="967138" y="150316"/>
                    <a:pt x="999421" y="183530"/>
                  </a:cubicBezTo>
                  <a:cubicBezTo>
                    <a:pt x="1045051" y="232730"/>
                    <a:pt x="1067401" y="296675"/>
                    <a:pt x="1094019" y="356972"/>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4" name="Google Shape;1124;p28">
              <a:extLst>
                <a:ext uri="{FF2B5EF4-FFF2-40B4-BE49-F238E27FC236}">
                  <a16:creationId xmlns:a16="http://schemas.microsoft.com/office/drawing/2014/main" id="{A96E4DEB-1E85-DFDD-9622-4909DEDFFC6A}"/>
                </a:ext>
              </a:extLst>
            </p:cNvPr>
            <p:cNvSpPr/>
            <p:nvPr/>
          </p:nvSpPr>
          <p:spPr>
            <a:xfrm>
              <a:off x="3504593" y="6483908"/>
              <a:ext cx="1016082" cy="1694647"/>
            </a:xfrm>
            <a:custGeom>
              <a:avLst/>
              <a:gdLst/>
              <a:ahLst/>
              <a:cxnLst/>
              <a:rect l="l" t="t" r="r" b="b"/>
              <a:pathLst>
                <a:path w="1016082" h="1694647" extrusionOk="0">
                  <a:moveTo>
                    <a:pt x="1016083" y="365741"/>
                  </a:moveTo>
                  <a:cubicBezTo>
                    <a:pt x="1011504" y="360930"/>
                    <a:pt x="1006616" y="356429"/>
                    <a:pt x="1001571" y="352161"/>
                  </a:cubicBezTo>
                  <a:cubicBezTo>
                    <a:pt x="946163" y="313204"/>
                    <a:pt x="869336" y="298848"/>
                    <a:pt x="804072" y="318249"/>
                  </a:cubicBezTo>
                  <a:cubicBezTo>
                    <a:pt x="661749" y="363181"/>
                    <a:pt x="624733" y="531423"/>
                    <a:pt x="593536" y="659856"/>
                  </a:cubicBezTo>
                  <a:cubicBezTo>
                    <a:pt x="580034" y="717670"/>
                    <a:pt x="578792" y="777036"/>
                    <a:pt x="578093" y="836091"/>
                  </a:cubicBezTo>
                  <a:cubicBezTo>
                    <a:pt x="577628" y="874039"/>
                    <a:pt x="574679" y="912996"/>
                    <a:pt x="587638" y="949391"/>
                  </a:cubicBezTo>
                  <a:cubicBezTo>
                    <a:pt x="636761" y="1102268"/>
                    <a:pt x="715838" y="1268416"/>
                    <a:pt x="899136" y="1273848"/>
                  </a:cubicBezTo>
                  <a:cubicBezTo>
                    <a:pt x="902473" y="1274081"/>
                    <a:pt x="905809" y="1274158"/>
                    <a:pt x="909224" y="1274158"/>
                  </a:cubicBezTo>
                  <a:cubicBezTo>
                    <a:pt x="930875" y="1274158"/>
                    <a:pt x="952992" y="1269735"/>
                    <a:pt x="973712" y="1261587"/>
                  </a:cubicBezTo>
                  <a:cubicBezTo>
                    <a:pt x="945852" y="1345708"/>
                    <a:pt x="910233" y="1427036"/>
                    <a:pt x="862430" y="1501379"/>
                  </a:cubicBezTo>
                  <a:cubicBezTo>
                    <a:pt x="783275" y="1611730"/>
                    <a:pt x="654687" y="1683823"/>
                    <a:pt x="518417" y="1693989"/>
                  </a:cubicBezTo>
                  <a:cubicBezTo>
                    <a:pt x="314865" y="1704310"/>
                    <a:pt x="181000" y="1592485"/>
                    <a:pt x="85316" y="1422612"/>
                  </a:cubicBezTo>
                  <a:cubicBezTo>
                    <a:pt x="35418" y="1319090"/>
                    <a:pt x="17880" y="1202919"/>
                    <a:pt x="2902" y="1090007"/>
                  </a:cubicBezTo>
                  <a:cubicBezTo>
                    <a:pt x="-8428" y="950943"/>
                    <a:pt x="14931" y="812733"/>
                    <a:pt x="46670" y="677782"/>
                  </a:cubicBezTo>
                  <a:cubicBezTo>
                    <a:pt x="73676" y="552531"/>
                    <a:pt x="104407" y="426194"/>
                    <a:pt x="168584" y="314058"/>
                  </a:cubicBezTo>
                  <a:cubicBezTo>
                    <a:pt x="245023" y="166613"/>
                    <a:pt x="392545" y="62005"/>
                    <a:pt x="553028" y="23436"/>
                  </a:cubicBezTo>
                  <a:cubicBezTo>
                    <a:pt x="599977" y="9002"/>
                    <a:pt x="648557" y="0"/>
                    <a:pt x="696903" y="0"/>
                  </a:cubicBezTo>
                  <a:cubicBezTo>
                    <a:pt x="701792" y="0"/>
                    <a:pt x="706604" y="78"/>
                    <a:pt x="711492" y="310"/>
                  </a:cubicBezTo>
                  <a:cubicBezTo>
                    <a:pt x="745715" y="6131"/>
                    <a:pt x="777377" y="18935"/>
                    <a:pt x="808263" y="34223"/>
                  </a:cubicBezTo>
                  <a:cubicBezTo>
                    <a:pt x="808729" y="35154"/>
                    <a:pt x="809349" y="36085"/>
                    <a:pt x="810125" y="37094"/>
                  </a:cubicBezTo>
                  <a:cubicBezTo>
                    <a:pt x="813152" y="39034"/>
                    <a:pt x="816334" y="40741"/>
                    <a:pt x="819670" y="42216"/>
                  </a:cubicBezTo>
                  <a:cubicBezTo>
                    <a:pt x="823240" y="61229"/>
                    <a:pt x="851410" y="72015"/>
                    <a:pt x="865844" y="85053"/>
                  </a:cubicBezTo>
                  <a:cubicBezTo>
                    <a:pt x="889746" y="102824"/>
                    <a:pt x="911242" y="123776"/>
                    <a:pt x="931806" y="145272"/>
                  </a:cubicBezTo>
                  <a:cubicBezTo>
                    <a:pt x="984111" y="206501"/>
                    <a:pt x="997691" y="288604"/>
                    <a:pt x="1016083" y="365741"/>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5" name="Google Shape;1125;p28">
              <a:extLst>
                <a:ext uri="{FF2B5EF4-FFF2-40B4-BE49-F238E27FC236}">
                  <a16:creationId xmlns:a16="http://schemas.microsoft.com/office/drawing/2014/main" id="{C6C1E692-6DCF-4927-C303-05834ED5F19D}"/>
                </a:ext>
              </a:extLst>
            </p:cNvPr>
            <p:cNvSpPr/>
            <p:nvPr/>
          </p:nvSpPr>
          <p:spPr>
            <a:xfrm>
              <a:off x="3099208" y="8109485"/>
              <a:ext cx="169455" cy="166726"/>
            </a:xfrm>
            <a:custGeom>
              <a:avLst/>
              <a:gdLst/>
              <a:ahLst/>
              <a:cxnLst/>
              <a:rect l="l" t="t" r="r" b="b"/>
              <a:pathLst>
                <a:path w="169455" h="166726" extrusionOk="0">
                  <a:moveTo>
                    <a:pt x="102378" y="122"/>
                  </a:moveTo>
                  <a:cubicBezTo>
                    <a:pt x="199148" y="14556"/>
                    <a:pt x="187741" y="164407"/>
                    <a:pt x="90505" y="166580"/>
                  </a:cubicBezTo>
                  <a:cubicBezTo>
                    <a:pt x="-48016" y="172555"/>
                    <a:pt x="-14259" y="-5310"/>
                    <a:pt x="102378" y="122"/>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26" name="Google Shape;1126;p28">
            <a:extLst>
              <a:ext uri="{FF2B5EF4-FFF2-40B4-BE49-F238E27FC236}">
                <a16:creationId xmlns:a16="http://schemas.microsoft.com/office/drawing/2014/main" id="{AFD95166-D4C6-AB77-905B-0D9E2700CDFB}"/>
              </a:ext>
            </a:extLst>
          </p:cNvPr>
          <p:cNvSpPr/>
          <p:nvPr/>
        </p:nvSpPr>
        <p:spPr>
          <a:xfrm>
            <a:off x="-451938" y="-418473"/>
            <a:ext cx="2268233" cy="3398308"/>
          </a:xfrm>
          <a:custGeom>
            <a:avLst/>
            <a:gdLst/>
            <a:ahLst/>
            <a:cxnLst/>
            <a:rect l="l" t="t" r="r" b="b"/>
            <a:pathLst>
              <a:path w="3402349" h="5097462" extrusionOk="0">
                <a:moveTo>
                  <a:pt x="3264071" y="3096311"/>
                </a:moveTo>
                <a:cubicBezTo>
                  <a:pt x="3098586" y="3085505"/>
                  <a:pt x="2926177" y="3092335"/>
                  <a:pt x="2769246" y="3028720"/>
                </a:cubicBezTo>
                <a:cubicBezTo>
                  <a:pt x="2716088" y="2996912"/>
                  <a:pt x="2661809" y="2974280"/>
                  <a:pt x="2609159" y="2940025"/>
                </a:cubicBezTo>
                <a:cubicBezTo>
                  <a:pt x="2638590" y="2924223"/>
                  <a:pt x="2678510" y="2920247"/>
                  <a:pt x="2712422" y="2917597"/>
                </a:cubicBezTo>
                <a:cubicBezTo>
                  <a:pt x="2823831" y="2909645"/>
                  <a:pt x="2938397" y="2924122"/>
                  <a:pt x="3049094" y="2939108"/>
                </a:cubicBezTo>
                <a:cubicBezTo>
                  <a:pt x="3111214" y="2946652"/>
                  <a:pt x="3172825" y="2958376"/>
                  <a:pt x="3234131" y="2970508"/>
                </a:cubicBezTo>
                <a:cubicBezTo>
                  <a:pt x="3263664" y="2973056"/>
                  <a:pt x="3304093" y="2996097"/>
                  <a:pt x="3334033" y="2982945"/>
                </a:cubicBezTo>
                <a:cubicBezTo>
                  <a:pt x="3470189" y="2905363"/>
                  <a:pt x="3369982" y="2227818"/>
                  <a:pt x="3314888" y="2090393"/>
                </a:cubicBezTo>
                <a:cubicBezTo>
                  <a:pt x="3302769" y="2034118"/>
                  <a:pt x="3234539" y="2036361"/>
                  <a:pt x="3178121" y="2038501"/>
                </a:cubicBezTo>
                <a:cubicBezTo>
                  <a:pt x="3160707" y="2039215"/>
                  <a:pt x="3144311" y="2039827"/>
                  <a:pt x="3131174" y="2038807"/>
                </a:cubicBezTo>
                <a:cubicBezTo>
                  <a:pt x="3116204" y="2038807"/>
                  <a:pt x="3101234" y="2039011"/>
                  <a:pt x="3086366" y="2039113"/>
                </a:cubicBezTo>
                <a:cubicBezTo>
                  <a:pt x="3003471" y="2040031"/>
                  <a:pt x="2921594" y="2040948"/>
                  <a:pt x="2841042" y="2013014"/>
                </a:cubicBezTo>
                <a:cubicBezTo>
                  <a:pt x="2813749" y="1999863"/>
                  <a:pt x="2790429" y="1977537"/>
                  <a:pt x="2774033" y="1952152"/>
                </a:cubicBezTo>
                <a:cubicBezTo>
                  <a:pt x="2761303" y="1921261"/>
                  <a:pt x="2800816" y="1898221"/>
                  <a:pt x="2821285" y="1881094"/>
                </a:cubicBezTo>
                <a:cubicBezTo>
                  <a:pt x="2914975" y="1821761"/>
                  <a:pt x="3027708" y="1806978"/>
                  <a:pt x="3133720" y="1782205"/>
                </a:cubicBezTo>
                <a:cubicBezTo>
                  <a:pt x="3166919" y="1775476"/>
                  <a:pt x="3206839" y="1768034"/>
                  <a:pt x="3243195" y="1769257"/>
                </a:cubicBezTo>
                <a:cubicBezTo>
                  <a:pt x="3275477" y="1773437"/>
                  <a:pt x="3285559" y="1750091"/>
                  <a:pt x="3287494" y="1722463"/>
                </a:cubicBezTo>
                <a:cubicBezTo>
                  <a:pt x="3295437" y="1668023"/>
                  <a:pt x="3285559" y="1614297"/>
                  <a:pt x="3268450" y="1562609"/>
                </a:cubicBezTo>
                <a:cubicBezTo>
                  <a:pt x="3255008" y="1509902"/>
                  <a:pt x="3247777" y="1456074"/>
                  <a:pt x="3235251" y="1403265"/>
                </a:cubicBezTo>
                <a:cubicBezTo>
                  <a:pt x="3214171" y="1274301"/>
                  <a:pt x="3179852" y="1142992"/>
                  <a:pt x="3130156" y="1021573"/>
                </a:cubicBezTo>
                <a:cubicBezTo>
                  <a:pt x="3109381" y="971007"/>
                  <a:pt x="3083107" y="922989"/>
                  <a:pt x="3065184" y="871404"/>
                </a:cubicBezTo>
                <a:cubicBezTo>
                  <a:pt x="3051945" y="824814"/>
                  <a:pt x="2997565" y="848160"/>
                  <a:pt x="2968846" y="865796"/>
                </a:cubicBezTo>
                <a:cubicBezTo>
                  <a:pt x="2905810" y="901172"/>
                  <a:pt x="2843791" y="938383"/>
                  <a:pt x="2778717" y="970191"/>
                </a:cubicBezTo>
                <a:cubicBezTo>
                  <a:pt x="2642256" y="1045836"/>
                  <a:pt x="2506610" y="1126375"/>
                  <a:pt x="2355586" y="1169805"/>
                </a:cubicBezTo>
                <a:cubicBezTo>
                  <a:pt x="2347439" y="1125355"/>
                  <a:pt x="2386137" y="1086921"/>
                  <a:pt x="2412207" y="1054910"/>
                </a:cubicBezTo>
                <a:cubicBezTo>
                  <a:pt x="2482271" y="981915"/>
                  <a:pt x="2552945" y="907391"/>
                  <a:pt x="2637368" y="850708"/>
                </a:cubicBezTo>
                <a:cubicBezTo>
                  <a:pt x="2710385" y="801467"/>
                  <a:pt x="2791651" y="766296"/>
                  <a:pt x="2866297" y="719807"/>
                </a:cubicBezTo>
                <a:cubicBezTo>
                  <a:pt x="2881878" y="711957"/>
                  <a:pt x="2891349" y="693097"/>
                  <a:pt x="2881980" y="677091"/>
                </a:cubicBezTo>
                <a:cubicBezTo>
                  <a:pt x="2857743" y="642225"/>
                  <a:pt x="2809167" y="639371"/>
                  <a:pt x="2774440" y="618777"/>
                </a:cubicBezTo>
                <a:cubicBezTo>
                  <a:pt x="2716495" y="592577"/>
                  <a:pt x="2676371" y="543336"/>
                  <a:pt x="2635739" y="496542"/>
                </a:cubicBezTo>
                <a:cubicBezTo>
                  <a:pt x="2590218" y="447811"/>
                  <a:pt x="2545206" y="401832"/>
                  <a:pt x="2502027" y="350247"/>
                </a:cubicBezTo>
                <a:cubicBezTo>
                  <a:pt x="2457422" y="289486"/>
                  <a:pt x="2407421" y="233211"/>
                  <a:pt x="2356910" y="177343"/>
                </a:cubicBezTo>
                <a:cubicBezTo>
                  <a:pt x="2304871" y="113320"/>
                  <a:pt x="2233687" y="70502"/>
                  <a:pt x="2177575" y="10863"/>
                </a:cubicBezTo>
                <a:cubicBezTo>
                  <a:pt x="2168817" y="158"/>
                  <a:pt x="2152931" y="-3920"/>
                  <a:pt x="2141321" y="4542"/>
                </a:cubicBezTo>
                <a:cubicBezTo>
                  <a:pt x="2133582" y="10047"/>
                  <a:pt x="2131749" y="19732"/>
                  <a:pt x="2130017" y="28500"/>
                </a:cubicBezTo>
                <a:cubicBezTo>
                  <a:pt x="2126962" y="43282"/>
                  <a:pt x="2120852" y="58880"/>
                  <a:pt x="2114029" y="72643"/>
                </a:cubicBezTo>
                <a:cubicBezTo>
                  <a:pt x="2107511" y="71216"/>
                  <a:pt x="2100587" y="72541"/>
                  <a:pt x="2095087" y="76925"/>
                </a:cubicBezTo>
                <a:cubicBezTo>
                  <a:pt x="2075331" y="93644"/>
                  <a:pt x="2058426" y="113320"/>
                  <a:pt x="2041623" y="132996"/>
                </a:cubicBezTo>
                <a:cubicBezTo>
                  <a:pt x="2012905" y="168474"/>
                  <a:pt x="1984594" y="204665"/>
                  <a:pt x="1949766" y="234332"/>
                </a:cubicBezTo>
                <a:cubicBezTo>
                  <a:pt x="1872167" y="296418"/>
                  <a:pt x="1783772" y="344742"/>
                  <a:pt x="1696702" y="392249"/>
                </a:cubicBezTo>
                <a:cubicBezTo>
                  <a:pt x="1635905" y="420489"/>
                  <a:pt x="1570526" y="453928"/>
                  <a:pt x="1510952" y="487774"/>
                </a:cubicBezTo>
                <a:cubicBezTo>
                  <a:pt x="1416956" y="526820"/>
                  <a:pt x="1488548" y="579119"/>
                  <a:pt x="1539670" y="615515"/>
                </a:cubicBezTo>
                <a:cubicBezTo>
                  <a:pt x="1600874" y="661187"/>
                  <a:pt x="1654338" y="719807"/>
                  <a:pt x="1706784" y="776592"/>
                </a:cubicBezTo>
                <a:cubicBezTo>
                  <a:pt x="1744871" y="819003"/>
                  <a:pt x="1776847" y="866102"/>
                  <a:pt x="1804343" y="915853"/>
                </a:cubicBezTo>
                <a:cubicBezTo>
                  <a:pt x="1837644" y="971822"/>
                  <a:pt x="1867686" y="1026160"/>
                  <a:pt x="1881128" y="1091305"/>
                </a:cubicBezTo>
                <a:cubicBezTo>
                  <a:pt x="1893043" y="1146051"/>
                  <a:pt x="1901801" y="1263087"/>
                  <a:pt x="1816055" y="1248712"/>
                </a:cubicBezTo>
                <a:cubicBezTo>
                  <a:pt x="1759026" y="1241168"/>
                  <a:pt x="1721856" y="1196617"/>
                  <a:pt x="1682343" y="1159610"/>
                </a:cubicBezTo>
                <a:cubicBezTo>
                  <a:pt x="1624805" y="1109248"/>
                  <a:pt x="1580506" y="1046448"/>
                  <a:pt x="1530912" y="988644"/>
                </a:cubicBezTo>
                <a:cubicBezTo>
                  <a:pt x="1480503" y="928087"/>
                  <a:pt x="1432130" y="870690"/>
                  <a:pt x="1392108" y="801671"/>
                </a:cubicBezTo>
                <a:cubicBezTo>
                  <a:pt x="1368991" y="767213"/>
                  <a:pt x="1350355" y="730206"/>
                  <a:pt x="1329784" y="694320"/>
                </a:cubicBezTo>
                <a:cubicBezTo>
                  <a:pt x="1319702" y="678620"/>
                  <a:pt x="1313388" y="655784"/>
                  <a:pt x="1292308" y="652522"/>
                </a:cubicBezTo>
                <a:cubicBezTo>
                  <a:pt x="1250759" y="650585"/>
                  <a:pt x="1211450" y="680965"/>
                  <a:pt x="1172752" y="694626"/>
                </a:cubicBezTo>
                <a:cubicBezTo>
                  <a:pt x="1112159" y="724293"/>
                  <a:pt x="1055232" y="756305"/>
                  <a:pt x="994639" y="787297"/>
                </a:cubicBezTo>
                <a:cubicBezTo>
                  <a:pt x="932010" y="821959"/>
                  <a:pt x="875694" y="866306"/>
                  <a:pt x="816323" y="905964"/>
                </a:cubicBezTo>
                <a:cubicBezTo>
                  <a:pt x="734854" y="959181"/>
                  <a:pt x="663263" y="1025039"/>
                  <a:pt x="591570" y="1090489"/>
                </a:cubicBezTo>
                <a:cubicBezTo>
                  <a:pt x="548289" y="1128414"/>
                  <a:pt x="503379" y="1164707"/>
                  <a:pt x="464274" y="1207016"/>
                </a:cubicBezTo>
                <a:cubicBezTo>
                  <a:pt x="449406" y="1219861"/>
                  <a:pt x="437898" y="1240760"/>
                  <a:pt x="448489" y="1259723"/>
                </a:cubicBezTo>
                <a:cubicBezTo>
                  <a:pt x="456840" y="1275830"/>
                  <a:pt x="473439" y="1284904"/>
                  <a:pt x="489427" y="1291938"/>
                </a:cubicBezTo>
                <a:cubicBezTo>
                  <a:pt x="532199" y="1309371"/>
                  <a:pt x="574563" y="1319260"/>
                  <a:pt x="617436" y="1338120"/>
                </a:cubicBezTo>
                <a:cubicBezTo>
                  <a:pt x="754916" y="1401124"/>
                  <a:pt x="883739" y="1480541"/>
                  <a:pt x="1017349" y="1550987"/>
                </a:cubicBezTo>
                <a:cubicBezTo>
                  <a:pt x="1118371" y="1612462"/>
                  <a:pt x="1222652" y="1677301"/>
                  <a:pt x="1300863" y="1768442"/>
                </a:cubicBezTo>
                <a:cubicBezTo>
                  <a:pt x="1336200" y="1808813"/>
                  <a:pt x="1368380" y="1854486"/>
                  <a:pt x="1379073" y="1908110"/>
                </a:cubicBezTo>
                <a:cubicBezTo>
                  <a:pt x="1383452" y="1921363"/>
                  <a:pt x="1381008" y="1934515"/>
                  <a:pt x="1367667" y="1940937"/>
                </a:cubicBezTo>
                <a:cubicBezTo>
                  <a:pt x="1361252" y="1944811"/>
                  <a:pt x="1350355" y="1949093"/>
                  <a:pt x="1341699" y="1948380"/>
                </a:cubicBezTo>
                <a:cubicBezTo>
                  <a:pt x="1317258" y="1945525"/>
                  <a:pt x="1295465" y="1931966"/>
                  <a:pt x="1271839" y="1921058"/>
                </a:cubicBezTo>
                <a:cubicBezTo>
                  <a:pt x="1212570" y="1891493"/>
                  <a:pt x="1154319" y="1860093"/>
                  <a:pt x="1099328" y="1822984"/>
                </a:cubicBezTo>
                <a:cubicBezTo>
                  <a:pt x="1025903" y="1774661"/>
                  <a:pt x="949220" y="1731843"/>
                  <a:pt x="878138" y="1680053"/>
                </a:cubicBezTo>
                <a:cubicBezTo>
                  <a:pt x="824470" y="1642740"/>
                  <a:pt x="763674" y="1617865"/>
                  <a:pt x="709598" y="1581368"/>
                </a:cubicBezTo>
                <a:cubicBezTo>
                  <a:pt x="635767" y="1524685"/>
                  <a:pt x="556130" y="1475444"/>
                  <a:pt x="473439" y="1432830"/>
                </a:cubicBezTo>
                <a:cubicBezTo>
                  <a:pt x="417836" y="1421106"/>
                  <a:pt x="349707" y="1476260"/>
                  <a:pt x="312639" y="1513776"/>
                </a:cubicBezTo>
                <a:cubicBezTo>
                  <a:pt x="98069" y="1750805"/>
                  <a:pt x="27903" y="1975396"/>
                  <a:pt x="10998" y="2289497"/>
                </a:cubicBezTo>
                <a:cubicBezTo>
                  <a:pt x="5703" y="2373604"/>
                  <a:pt x="-611" y="2407552"/>
                  <a:pt x="91042" y="2432122"/>
                </a:cubicBezTo>
                <a:cubicBezTo>
                  <a:pt x="216810" y="2462502"/>
                  <a:pt x="346143" y="2471473"/>
                  <a:pt x="472930" y="2495839"/>
                </a:cubicBezTo>
                <a:cubicBezTo>
                  <a:pt x="542688" y="2504301"/>
                  <a:pt x="609289" y="2525302"/>
                  <a:pt x="675789" y="2547119"/>
                </a:cubicBezTo>
                <a:cubicBezTo>
                  <a:pt x="736993" y="2564348"/>
                  <a:pt x="800335" y="2571484"/>
                  <a:pt x="861539" y="2588611"/>
                </a:cubicBezTo>
                <a:cubicBezTo>
                  <a:pt x="938120" y="2613385"/>
                  <a:pt x="1013581" y="2634284"/>
                  <a:pt x="1087107" y="2669048"/>
                </a:cubicBezTo>
                <a:cubicBezTo>
                  <a:pt x="1094643" y="2673228"/>
                  <a:pt x="1102485" y="2677102"/>
                  <a:pt x="1109206" y="2682505"/>
                </a:cubicBezTo>
                <a:cubicBezTo>
                  <a:pt x="1114603" y="2690661"/>
                  <a:pt x="1115927" y="2700754"/>
                  <a:pt x="1118269" y="2710031"/>
                </a:cubicBezTo>
                <a:cubicBezTo>
                  <a:pt x="1121121" y="2724304"/>
                  <a:pt x="1121426" y="2736436"/>
                  <a:pt x="1113687" y="2750402"/>
                </a:cubicBezTo>
                <a:cubicBezTo>
                  <a:pt x="1097087" y="2788633"/>
                  <a:pt x="1050344" y="2794342"/>
                  <a:pt x="1013174" y="2797196"/>
                </a:cubicBezTo>
                <a:cubicBezTo>
                  <a:pt x="916938" y="2804129"/>
                  <a:pt x="820091" y="2799745"/>
                  <a:pt x="725689" y="2778948"/>
                </a:cubicBezTo>
                <a:cubicBezTo>
                  <a:pt x="665401" y="2767632"/>
                  <a:pt x="599309" y="2749893"/>
                  <a:pt x="537596" y="2736130"/>
                </a:cubicBezTo>
                <a:cubicBezTo>
                  <a:pt x="434028" y="2717575"/>
                  <a:pt x="330155" y="2701366"/>
                  <a:pt x="226383" y="2684340"/>
                </a:cubicBezTo>
                <a:cubicBezTo>
                  <a:pt x="193999" y="2677408"/>
                  <a:pt x="160291" y="2669966"/>
                  <a:pt x="127092" y="2665174"/>
                </a:cubicBezTo>
                <a:cubicBezTo>
                  <a:pt x="102142" y="2659057"/>
                  <a:pt x="77192" y="2664053"/>
                  <a:pt x="56316" y="2679243"/>
                </a:cubicBezTo>
                <a:cubicBezTo>
                  <a:pt x="-12526" y="2728892"/>
                  <a:pt x="2953" y="2910155"/>
                  <a:pt x="0" y="2988960"/>
                </a:cubicBezTo>
                <a:cubicBezTo>
                  <a:pt x="2342" y="3160844"/>
                  <a:pt x="57843" y="3327733"/>
                  <a:pt x="141960" y="3476576"/>
                </a:cubicBezTo>
                <a:cubicBezTo>
                  <a:pt x="153162" y="3497679"/>
                  <a:pt x="165383" y="3518171"/>
                  <a:pt x="177400" y="3538866"/>
                </a:cubicBezTo>
                <a:cubicBezTo>
                  <a:pt x="188092" y="3560173"/>
                  <a:pt x="202655" y="3580767"/>
                  <a:pt x="227198" y="3586578"/>
                </a:cubicBezTo>
                <a:cubicBezTo>
                  <a:pt x="284532" y="3600443"/>
                  <a:pt x="344106" y="3590554"/>
                  <a:pt x="401950" y="3584335"/>
                </a:cubicBezTo>
                <a:cubicBezTo>
                  <a:pt x="473133" y="3575364"/>
                  <a:pt x="544114" y="3563844"/>
                  <a:pt x="613872" y="3547022"/>
                </a:cubicBezTo>
                <a:cubicBezTo>
                  <a:pt x="685667" y="3527754"/>
                  <a:pt x="759498" y="3516336"/>
                  <a:pt x="829155" y="3489727"/>
                </a:cubicBezTo>
                <a:cubicBezTo>
                  <a:pt x="898506" y="3470663"/>
                  <a:pt x="972643" y="3464750"/>
                  <a:pt x="1044336" y="3458328"/>
                </a:cubicBezTo>
                <a:cubicBezTo>
                  <a:pt x="1039142" y="3480043"/>
                  <a:pt x="1008693" y="3488504"/>
                  <a:pt x="991381" y="3500738"/>
                </a:cubicBezTo>
                <a:cubicBezTo>
                  <a:pt x="918669" y="3534585"/>
                  <a:pt x="843921" y="3567106"/>
                  <a:pt x="763368" y="3577403"/>
                </a:cubicBezTo>
                <a:cubicBezTo>
                  <a:pt x="716421" y="3584335"/>
                  <a:pt x="670188" y="3596059"/>
                  <a:pt x="623648" y="3605234"/>
                </a:cubicBezTo>
                <a:cubicBezTo>
                  <a:pt x="542281" y="3619405"/>
                  <a:pt x="461422" y="3619609"/>
                  <a:pt x="379138" y="3629192"/>
                </a:cubicBezTo>
                <a:cubicBezTo>
                  <a:pt x="347671" y="3633576"/>
                  <a:pt x="317120" y="3642241"/>
                  <a:pt x="286365" y="3649989"/>
                </a:cubicBezTo>
                <a:cubicBezTo>
                  <a:pt x="249500" y="3658145"/>
                  <a:pt x="261109" y="3700861"/>
                  <a:pt x="273635" y="3725431"/>
                </a:cubicBezTo>
                <a:cubicBezTo>
                  <a:pt x="321295" y="3822587"/>
                  <a:pt x="379036" y="3914850"/>
                  <a:pt x="440546" y="4003850"/>
                </a:cubicBezTo>
                <a:cubicBezTo>
                  <a:pt x="460302" y="4033109"/>
                  <a:pt x="483012" y="4060533"/>
                  <a:pt x="509998" y="4083471"/>
                </a:cubicBezTo>
                <a:cubicBezTo>
                  <a:pt x="595949" y="4155140"/>
                  <a:pt x="718560" y="4191332"/>
                  <a:pt x="826711" y="4153203"/>
                </a:cubicBezTo>
                <a:cubicBezTo>
                  <a:pt x="873352" y="4138013"/>
                  <a:pt x="915410" y="4112730"/>
                  <a:pt x="958284" y="4089588"/>
                </a:cubicBezTo>
                <a:cubicBezTo>
                  <a:pt x="1062259" y="4045037"/>
                  <a:pt x="1160837" y="3989475"/>
                  <a:pt x="1256767" y="3929734"/>
                </a:cubicBezTo>
                <a:cubicBezTo>
                  <a:pt x="1258600" y="3926574"/>
                  <a:pt x="1260332" y="3923515"/>
                  <a:pt x="1262165" y="3920457"/>
                </a:cubicBezTo>
                <a:cubicBezTo>
                  <a:pt x="1286809" y="3913626"/>
                  <a:pt x="1310639" y="3903329"/>
                  <a:pt x="1334672" y="3895072"/>
                </a:cubicBezTo>
                <a:cubicBezTo>
                  <a:pt x="1337829" y="3893645"/>
                  <a:pt x="1341394" y="3892625"/>
                  <a:pt x="1345060" y="3891503"/>
                </a:cubicBezTo>
                <a:cubicBezTo>
                  <a:pt x="1310944" y="3976426"/>
                  <a:pt x="1277236" y="4061450"/>
                  <a:pt x="1236094" y="4143417"/>
                </a:cubicBezTo>
                <a:cubicBezTo>
                  <a:pt x="1175298" y="4260860"/>
                  <a:pt x="1112974" y="4377591"/>
                  <a:pt x="1046882" y="4492078"/>
                </a:cubicBezTo>
                <a:cubicBezTo>
                  <a:pt x="989038" y="4587195"/>
                  <a:pt x="925900" y="4675380"/>
                  <a:pt x="864594" y="4769580"/>
                </a:cubicBezTo>
                <a:cubicBezTo>
                  <a:pt x="818462" y="4837477"/>
                  <a:pt x="769886" y="4903539"/>
                  <a:pt x="720393" y="4968888"/>
                </a:cubicBezTo>
                <a:cubicBezTo>
                  <a:pt x="635970" y="5056868"/>
                  <a:pt x="766016" y="5084496"/>
                  <a:pt x="833737" y="5096424"/>
                </a:cubicBezTo>
                <a:cubicBezTo>
                  <a:pt x="867853" y="5103051"/>
                  <a:pt x="894228" y="5076544"/>
                  <a:pt x="919484" y="5057276"/>
                </a:cubicBezTo>
                <a:cubicBezTo>
                  <a:pt x="974068" y="5015682"/>
                  <a:pt x="1014294" y="4959406"/>
                  <a:pt x="1054520" y="4904457"/>
                </a:cubicBezTo>
                <a:cubicBezTo>
                  <a:pt x="1259924" y="4607075"/>
                  <a:pt x="1385489" y="4263919"/>
                  <a:pt x="1520321" y="3930855"/>
                </a:cubicBezTo>
                <a:cubicBezTo>
                  <a:pt x="1522154" y="3926268"/>
                  <a:pt x="1523783" y="3921578"/>
                  <a:pt x="1525616" y="3916990"/>
                </a:cubicBezTo>
                <a:cubicBezTo>
                  <a:pt x="1542928" y="3942274"/>
                  <a:pt x="1567369" y="3963275"/>
                  <a:pt x="1588551" y="3984582"/>
                </a:cubicBezTo>
                <a:cubicBezTo>
                  <a:pt x="1614723" y="4011394"/>
                  <a:pt x="1638248" y="4044018"/>
                  <a:pt x="1670937" y="4062776"/>
                </a:cubicBezTo>
                <a:cubicBezTo>
                  <a:pt x="1672261" y="4063183"/>
                  <a:pt x="1673585" y="4063285"/>
                  <a:pt x="1674909" y="4063489"/>
                </a:cubicBezTo>
                <a:cubicBezTo>
                  <a:pt x="1696396" y="4090200"/>
                  <a:pt x="1715644" y="4118643"/>
                  <a:pt x="1732956" y="4147392"/>
                </a:cubicBezTo>
                <a:cubicBezTo>
                  <a:pt x="1775829" y="4231296"/>
                  <a:pt x="1807500" y="4320500"/>
                  <a:pt x="1849152" y="4405116"/>
                </a:cubicBezTo>
                <a:cubicBezTo>
                  <a:pt x="1883369" y="4468630"/>
                  <a:pt x="1888155" y="4546518"/>
                  <a:pt x="1933269" y="4603609"/>
                </a:cubicBezTo>
                <a:cubicBezTo>
                  <a:pt x="1956793" y="4627974"/>
                  <a:pt x="1990195" y="4632766"/>
                  <a:pt x="2024005" y="4632562"/>
                </a:cubicBezTo>
                <a:cubicBezTo>
                  <a:pt x="2042234" y="4632562"/>
                  <a:pt x="2060361" y="4631135"/>
                  <a:pt x="2077062" y="4630727"/>
                </a:cubicBezTo>
                <a:cubicBezTo>
                  <a:pt x="2165762" y="4630217"/>
                  <a:pt x="2245704" y="4591069"/>
                  <a:pt x="2326359" y="4558955"/>
                </a:cubicBezTo>
                <a:cubicBezTo>
                  <a:pt x="2372287" y="4540095"/>
                  <a:pt x="2419336" y="4520318"/>
                  <a:pt x="2456506" y="4486573"/>
                </a:cubicBezTo>
                <a:cubicBezTo>
                  <a:pt x="2489501" y="4455377"/>
                  <a:pt x="2513738" y="4416433"/>
                  <a:pt x="2543067" y="4381974"/>
                </a:cubicBezTo>
                <a:cubicBezTo>
                  <a:pt x="2560990" y="4359648"/>
                  <a:pt x="2584820" y="4340991"/>
                  <a:pt x="2598364" y="4315708"/>
                </a:cubicBezTo>
                <a:cubicBezTo>
                  <a:pt x="2610585" y="4275745"/>
                  <a:pt x="2554371" y="4254336"/>
                  <a:pt x="2531661" y="4229970"/>
                </a:cubicBezTo>
                <a:cubicBezTo>
                  <a:pt x="2511803" y="4213149"/>
                  <a:pt x="2491130" y="4197551"/>
                  <a:pt x="2470865" y="4181239"/>
                </a:cubicBezTo>
                <a:cubicBezTo>
                  <a:pt x="2448359" y="4160544"/>
                  <a:pt x="2429927" y="4135770"/>
                  <a:pt x="2406504" y="4115993"/>
                </a:cubicBezTo>
                <a:cubicBezTo>
                  <a:pt x="2331654" y="4048707"/>
                  <a:pt x="2265460" y="3972042"/>
                  <a:pt x="2188879" y="3906694"/>
                </a:cubicBezTo>
                <a:cubicBezTo>
                  <a:pt x="2140710" y="3866934"/>
                  <a:pt x="2089486" y="3830437"/>
                  <a:pt x="2047326" y="3783949"/>
                </a:cubicBezTo>
                <a:cubicBezTo>
                  <a:pt x="2024514" y="3757850"/>
                  <a:pt x="2008220" y="3728999"/>
                  <a:pt x="1988057" y="3699842"/>
                </a:cubicBezTo>
                <a:cubicBezTo>
                  <a:pt x="2035513" y="3712483"/>
                  <a:pt x="2078284" y="3737359"/>
                  <a:pt x="2122889" y="3759379"/>
                </a:cubicBezTo>
                <a:cubicBezTo>
                  <a:pt x="2167188" y="3785274"/>
                  <a:pt x="2206089" y="3819427"/>
                  <a:pt x="2249472" y="3846544"/>
                </a:cubicBezTo>
                <a:cubicBezTo>
                  <a:pt x="2319434" y="3888955"/>
                  <a:pt x="2393673" y="3927899"/>
                  <a:pt x="2446933" y="3991820"/>
                </a:cubicBezTo>
                <a:cubicBezTo>
                  <a:pt x="2490825" y="4042590"/>
                  <a:pt x="2530338" y="4096622"/>
                  <a:pt x="2571887" y="4149227"/>
                </a:cubicBezTo>
                <a:cubicBezTo>
                  <a:pt x="2598976" y="4187662"/>
                  <a:pt x="2631461" y="4228441"/>
                  <a:pt x="2683398" y="4207644"/>
                </a:cubicBezTo>
                <a:cubicBezTo>
                  <a:pt x="2729530" y="4192249"/>
                  <a:pt x="2769246" y="4162277"/>
                  <a:pt x="2811101" y="4138115"/>
                </a:cubicBezTo>
                <a:cubicBezTo>
                  <a:pt x="2854484" y="4111405"/>
                  <a:pt x="2897663" y="4084185"/>
                  <a:pt x="2936972" y="4051664"/>
                </a:cubicBezTo>
                <a:cubicBezTo>
                  <a:pt x="3012636" y="3986825"/>
                  <a:pt x="3075266" y="3907713"/>
                  <a:pt x="3135961" y="3829112"/>
                </a:cubicBezTo>
                <a:cubicBezTo>
                  <a:pt x="3192684" y="3747655"/>
                  <a:pt x="3248694" y="3665180"/>
                  <a:pt x="3288105" y="3573733"/>
                </a:cubicBezTo>
                <a:cubicBezTo>
                  <a:pt x="3331487" y="3466382"/>
                  <a:pt x="3361121" y="3346797"/>
                  <a:pt x="3371102" y="3231392"/>
                </a:cubicBezTo>
                <a:cubicBezTo>
                  <a:pt x="3376193" y="3114560"/>
                  <a:pt x="3390451" y="3102632"/>
                  <a:pt x="3264071" y="309631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7" name="Google Shape;1127;p28">
            <a:extLst>
              <a:ext uri="{FF2B5EF4-FFF2-40B4-BE49-F238E27FC236}">
                <a16:creationId xmlns:a16="http://schemas.microsoft.com/office/drawing/2014/main" id="{0DB8568C-DD4F-54A7-40D3-AD1454DD02CF}"/>
              </a:ext>
            </a:extLst>
          </p:cNvPr>
          <p:cNvSpPr/>
          <p:nvPr/>
        </p:nvSpPr>
        <p:spPr>
          <a:xfrm>
            <a:off x="-451938" y="-418474"/>
            <a:ext cx="2268233" cy="3088379"/>
          </a:xfrm>
          <a:custGeom>
            <a:avLst/>
            <a:gdLst/>
            <a:ahLst/>
            <a:cxnLst/>
            <a:rect l="l" t="t" r="r" b="b"/>
            <a:pathLst>
              <a:path w="3402349" h="4632567" extrusionOk="0">
                <a:moveTo>
                  <a:pt x="1933269" y="4603609"/>
                </a:moveTo>
                <a:cubicBezTo>
                  <a:pt x="1888155" y="4546518"/>
                  <a:pt x="1883369" y="4468630"/>
                  <a:pt x="1849152" y="4405116"/>
                </a:cubicBezTo>
                <a:cubicBezTo>
                  <a:pt x="1807500" y="4320500"/>
                  <a:pt x="1775829" y="4231296"/>
                  <a:pt x="1732956" y="4147392"/>
                </a:cubicBezTo>
                <a:cubicBezTo>
                  <a:pt x="1698739" y="4090607"/>
                  <a:pt x="1656680" y="4034842"/>
                  <a:pt x="1605762" y="3991208"/>
                </a:cubicBezTo>
                <a:cubicBezTo>
                  <a:pt x="1608613" y="3978159"/>
                  <a:pt x="1611465" y="3965212"/>
                  <a:pt x="1614316" y="3952163"/>
                </a:cubicBezTo>
                <a:cubicBezTo>
                  <a:pt x="1615233" y="3947881"/>
                  <a:pt x="1616149" y="3943599"/>
                  <a:pt x="1617167" y="3939317"/>
                </a:cubicBezTo>
                <a:cubicBezTo>
                  <a:pt x="1632952" y="3951857"/>
                  <a:pt x="1646802" y="3964396"/>
                  <a:pt x="1655764" y="3971940"/>
                </a:cubicBezTo>
                <a:cubicBezTo>
                  <a:pt x="1715236" y="4032293"/>
                  <a:pt x="1767377" y="4101108"/>
                  <a:pt x="1801594" y="4178996"/>
                </a:cubicBezTo>
                <a:cubicBezTo>
                  <a:pt x="1832552" y="4259739"/>
                  <a:pt x="1871148" y="4337015"/>
                  <a:pt x="1905671" y="4416331"/>
                </a:cubicBezTo>
                <a:cubicBezTo>
                  <a:pt x="1927260" y="4463838"/>
                  <a:pt x="1935204" y="4517157"/>
                  <a:pt x="1961172" y="4562422"/>
                </a:cubicBezTo>
                <a:cubicBezTo>
                  <a:pt x="1976549" y="4588928"/>
                  <a:pt x="2020034" y="4586685"/>
                  <a:pt x="2054862" y="4584442"/>
                </a:cubicBezTo>
                <a:cubicBezTo>
                  <a:pt x="2064944" y="4583831"/>
                  <a:pt x="2074414" y="4583117"/>
                  <a:pt x="2082154" y="4583219"/>
                </a:cubicBezTo>
                <a:cubicBezTo>
                  <a:pt x="2150283" y="4581588"/>
                  <a:pt x="2212403" y="4554776"/>
                  <a:pt x="2274218" y="4528779"/>
                </a:cubicBezTo>
                <a:cubicBezTo>
                  <a:pt x="2317397" y="4511448"/>
                  <a:pt x="2361492" y="4495238"/>
                  <a:pt x="2401005" y="4470261"/>
                </a:cubicBezTo>
                <a:cubicBezTo>
                  <a:pt x="2460783" y="4426016"/>
                  <a:pt x="2495509" y="4356283"/>
                  <a:pt x="2548668" y="4305004"/>
                </a:cubicBezTo>
                <a:cubicBezTo>
                  <a:pt x="2502434" y="4264734"/>
                  <a:pt x="2447442" y="4229664"/>
                  <a:pt x="2407421" y="4183482"/>
                </a:cubicBezTo>
                <a:cubicBezTo>
                  <a:pt x="2340921" y="4117828"/>
                  <a:pt x="2272691" y="4054008"/>
                  <a:pt x="2207311" y="3987028"/>
                </a:cubicBezTo>
                <a:cubicBezTo>
                  <a:pt x="2143562" y="3923209"/>
                  <a:pt x="2063620" y="3876823"/>
                  <a:pt x="2005165" y="3807499"/>
                </a:cubicBezTo>
                <a:cubicBezTo>
                  <a:pt x="1981539" y="3778240"/>
                  <a:pt x="1962699" y="3745616"/>
                  <a:pt x="1941416" y="3714624"/>
                </a:cubicBezTo>
                <a:cubicBezTo>
                  <a:pt x="1925325" y="3694744"/>
                  <a:pt x="1918299" y="3667015"/>
                  <a:pt x="1948850" y="3656616"/>
                </a:cubicBezTo>
                <a:cubicBezTo>
                  <a:pt x="2004962" y="3638775"/>
                  <a:pt x="2057815" y="3677923"/>
                  <a:pt x="2107511" y="3698720"/>
                </a:cubicBezTo>
                <a:cubicBezTo>
                  <a:pt x="2163318" y="3722984"/>
                  <a:pt x="2209857" y="3762743"/>
                  <a:pt x="2259554" y="3796998"/>
                </a:cubicBezTo>
                <a:cubicBezTo>
                  <a:pt x="2296724" y="3821771"/>
                  <a:pt x="2336440" y="3842365"/>
                  <a:pt x="2373611" y="3867240"/>
                </a:cubicBezTo>
                <a:cubicBezTo>
                  <a:pt x="2430232" y="3902718"/>
                  <a:pt x="2476568" y="3950939"/>
                  <a:pt x="2517302" y="4003340"/>
                </a:cubicBezTo>
                <a:cubicBezTo>
                  <a:pt x="2557019" y="4051460"/>
                  <a:pt x="2593374" y="4102230"/>
                  <a:pt x="2632480" y="4150757"/>
                </a:cubicBezTo>
                <a:cubicBezTo>
                  <a:pt x="2646941" y="4172879"/>
                  <a:pt x="2668632" y="4164622"/>
                  <a:pt x="2688490" y="4155242"/>
                </a:cubicBezTo>
                <a:cubicBezTo>
                  <a:pt x="2717921" y="4139950"/>
                  <a:pt x="2746028" y="4122415"/>
                  <a:pt x="2774338" y="4105186"/>
                </a:cubicBezTo>
                <a:cubicBezTo>
                  <a:pt x="2825664" y="4073786"/>
                  <a:pt x="2877091" y="4041978"/>
                  <a:pt x="2922307" y="4002015"/>
                </a:cubicBezTo>
                <a:cubicBezTo>
                  <a:pt x="2984122" y="3945230"/>
                  <a:pt x="3036466" y="3878964"/>
                  <a:pt x="3088607" y="3813411"/>
                </a:cubicBezTo>
                <a:cubicBezTo>
                  <a:pt x="3155310" y="3720741"/>
                  <a:pt x="3217939" y="3627051"/>
                  <a:pt x="3259285" y="3520414"/>
                </a:cubicBezTo>
                <a:cubicBezTo>
                  <a:pt x="3296863" y="3400625"/>
                  <a:pt x="3330061" y="3277472"/>
                  <a:pt x="3326090" y="3150649"/>
                </a:cubicBezTo>
                <a:cubicBezTo>
                  <a:pt x="3239732" y="3136784"/>
                  <a:pt x="3152255" y="3140760"/>
                  <a:pt x="3065286" y="3133624"/>
                </a:cubicBezTo>
                <a:cubicBezTo>
                  <a:pt x="2965995" y="3128731"/>
                  <a:pt x="2866399" y="3113337"/>
                  <a:pt x="2771996" y="3081325"/>
                </a:cubicBezTo>
                <a:cubicBezTo>
                  <a:pt x="2733196" y="3067154"/>
                  <a:pt x="2699896" y="3041973"/>
                  <a:pt x="2662725" y="3024234"/>
                </a:cubicBezTo>
                <a:cubicBezTo>
                  <a:pt x="2626573" y="3004354"/>
                  <a:pt x="2582580" y="2988553"/>
                  <a:pt x="2557019" y="2955215"/>
                </a:cubicBezTo>
                <a:cubicBezTo>
                  <a:pt x="2537772" y="2887318"/>
                  <a:pt x="2660485" y="2874371"/>
                  <a:pt x="2706006" y="2871007"/>
                </a:cubicBezTo>
                <a:cubicBezTo>
                  <a:pt x="2808046" y="2863259"/>
                  <a:pt x="2909679" y="2872842"/>
                  <a:pt x="3010803" y="2886809"/>
                </a:cubicBezTo>
                <a:cubicBezTo>
                  <a:pt x="3112844" y="2898533"/>
                  <a:pt x="3214069" y="2916781"/>
                  <a:pt x="3313971" y="2940331"/>
                </a:cubicBezTo>
                <a:cubicBezTo>
                  <a:pt x="3318452" y="2937680"/>
                  <a:pt x="3324562" y="2929117"/>
                  <a:pt x="3325886" y="2925243"/>
                </a:cubicBezTo>
                <a:cubicBezTo>
                  <a:pt x="3371713" y="2789245"/>
                  <a:pt x="3354401" y="2642032"/>
                  <a:pt x="3343198" y="2502466"/>
                </a:cubicBezTo>
                <a:cubicBezTo>
                  <a:pt x="3326803" y="2365652"/>
                  <a:pt x="3313767" y="2223944"/>
                  <a:pt x="3266210" y="2093961"/>
                </a:cubicBezTo>
                <a:cubicBezTo>
                  <a:pt x="3244315" y="2084582"/>
                  <a:pt x="3219874" y="2085295"/>
                  <a:pt x="3195841" y="2085907"/>
                </a:cubicBezTo>
                <a:cubicBezTo>
                  <a:pt x="3186166" y="2086111"/>
                  <a:pt x="3176492" y="2086417"/>
                  <a:pt x="3167021" y="2086009"/>
                </a:cubicBezTo>
                <a:cubicBezTo>
                  <a:pt x="3139321" y="2085295"/>
                  <a:pt x="3111520" y="2085805"/>
                  <a:pt x="3083616" y="2086417"/>
                </a:cubicBezTo>
                <a:cubicBezTo>
                  <a:pt x="3025264" y="2087538"/>
                  <a:pt x="2966912" y="2088762"/>
                  <a:pt x="2909577" y="2078261"/>
                </a:cubicBezTo>
                <a:cubicBezTo>
                  <a:pt x="2874546" y="2070411"/>
                  <a:pt x="2837273" y="2066231"/>
                  <a:pt x="2805806" y="2047881"/>
                </a:cubicBezTo>
                <a:cubicBezTo>
                  <a:pt x="2723013" y="1993542"/>
                  <a:pt x="2685842" y="1923300"/>
                  <a:pt x="2779023" y="1854486"/>
                </a:cubicBezTo>
                <a:cubicBezTo>
                  <a:pt x="2864566" y="1791686"/>
                  <a:pt x="2972716" y="1771704"/>
                  <a:pt x="3074146" y="1748358"/>
                </a:cubicBezTo>
                <a:cubicBezTo>
                  <a:pt x="3128628" y="1736022"/>
                  <a:pt x="3183620" y="1721852"/>
                  <a:pt x="3239834" y="1722565"/>
                </a:cubicBezTo>
                <a:cubicBezTo>
                  <a:pt x="3250934" y="1663232"/>
                  <a:pt x="3231891" y="1606549"/>
                  <a:pt x="3216615" y="1549968"/>
                </a:cubicBezTo>
                <a:cubicBezTo>
                  <a:pt x="3210301" y="1522952"/>
                  <a:pt x="3206431" y="1495426"/>
                  <a:pt x="3201543" y="1471264"/>
                </a:cubicBezTo>
                <a:cubicBezTo>
                  <a:pt x="3177408" y="1348009"/>
                  <a:pt x="3153986" y="1224754"/>
                  <a:pt x="3112334" y="1105985"/>
                </a:cubicBezTo>
                <a:cubicBezTo>
                  <a:pt x="3087792" y="1031869"/>
                  <a:pt x="3048381" y="964074"/>
                  <a:pt x="3022005" y="890774"/>
                </a:cubicBezTo>
                <a:cubicBezTo>
                  <a:pt x="2967726" y="912692"/>
                  <a:pt x="2919354" y="946845"/>
                  <a:pt x="2867417" y="973657"/>
                </a:cubicBezTo>
                <a:cubicBezTo>
                  <a:pt x="2827090" y="994760"/>
                  <a:pt x="2790632" y="1011786"/>
                  <a:pt x="2751730" y="1033093"/>
                </a:cubicBezTo>
                <a:cubicBezTo>
                  <a:pt x="2662623" y="1082639"/>
                  <a:pt x="2573109" y="1131676"/>
                  <a:pt x="2477179" y="1166848"/>
                </a:cubicBezTo>
                <a:cubicBezTo>
                  <a:pt x="2435222" y="1181427"/>
                  <a:pt x="2393265" y="1203040"/>
                  <a:pt x="2348864" y="1207118"/>
                </a:cubicBezTo>
                <a:cubicBezTo>
                  <a:pt x="2288170" y="1190704"/>
                  <a:pt x="2322183" y="1106597"/>
                  <a:pt x="2348355" y="1072139"/>
                </a:cubicBezTo>
                <a:cubicBezTo>
                  <a:pt x="2412207" y="990479"/>
                  <a:pt x="2489094" y="918605"/>
                  <a:pt x="2567813" y="851422"/>
                </a:cubicBezTo>
                <a:cubicBezTo>
                  <a:pt x="2647552" y="787908"/>
                  <a:pt x="2740630" y="745396"/>
                  <a:pt x="2826682" y="691874"/>
                </a:cubicBezTo>
                <a:cubicBezTo>
                  <a:pt x="2681056" y="643041"/>
                  <a:pt x="2648774" y="576979"/>
                  <a:pt x="2549788" y="473705"/>
                </a:cubicBezTo>
                <a:cubicBezTo>
                  <a:pt x="2465875" y="386948"/>
                  <a:pt x="2396931" y="286427"/>
                  <a:pt x="2313934" y="199772"/>
                </a:cubicBezTo>
                <a:cubicBezTo>
                  <a:pt x="2267599" y="144414"/>
                  <a:pt x="2206802" y="108121"/>
                  <a:pt x="2157208" y="57249"/>
                </a:cubicBezTo>
                <a:cubicBezTo>
                  <a:pt x="2143562" y="93440"/>
                  <a:pt x="2118306" y="123209"/>
                  <a:pt x="2089690" y="148594"/>
                </a:cubicBezTo>
                <a:cubicBezTo>
                  <a:pt x="2060463" y="183052"/>
                  <a:pt x="2034087" y="219958"/>
                  <a:pt x="2000990" y="250950"/>
                </a:cubicBezTo>
                <a:cubicBezTo>
                  <a:pt x="1951090" y="300292"/>
                  <a:pt x="1889173" y="334547"/>
                  <a:pt x="1829802" y="371044"/>
                </a:cubicBezTo>
                <a:cubicBezTo>
                  <a:pt x="1729901" y="433946"/>
                  <a:pt x="1619917" y="477987"/>
                  <a:pt x="1517877" y="537423"/>
                </a:cubicBezTo>
                <a:cubicBezTo>
                  <a:pt x="1537531" y="556895"/>
                  <a:pt x="1561157" y="571677"/>
                  <a:pt x="1582747" y="588906"/>
                </a:cubicBezTo>
                <a:cubicBezTo>
                  <a:pt x="1641608" y="635700"/>
                  <a:pt x="1693036" y="691262"/>
                  <a:pt x="1743547" y="746823"/>
                </a:cubicBezTo>
                <a:cubicBezTo>
                  <a:pt x="1806482" y="817269"/>
                  <a:pt x="1853429" y="900561"/>
                  <a:pt x="1895487" y="984769"/>
                </a:cubicBezTo>
                <a:cubicBezTo>
                  <a:pt x="1927362" y="1060109"/>
                  <a:pt x="1951396" y="1148396"/>
                  <a:pt x="1924714" y="1228730"/>
                </a:cubicBezTo>
                <a:cubicBezTo>
                  <a:pt x="1891923" y="1320891"/>
                  <a:pt x="1784689" y="1307026"/>
                  <a:pt x="1719819" y="1257888"/>
                </a:cubicBezTo>
                <a:cubicBezTo>
                  <a:pt x="1645478" y="1194782"/>
                  <a:pt x="1578164" y="1124234"/>
                  <a:pt x="1518589" y="1046958"/>
                </a:cubicBezTo>
                <a:cubicBezTo>
                  <a:pt x="1424390" y="941340"/>
                  <a:pt x="1344652" y="825119"/>
                  <a:pt x="1278866" y="699928"/>
                </a:cubicBezTo>
                <a:cubicBezTo>
                  <a:pt x="1185176" y="736221"/>
                  <a:pt x="1098513" y="786481"/>
                  <a:pt x="1010424" y="832154"/>
                </a:cubicBezTo>
                <a:cubicBezTo>
                  <a:pt x="926001" y="883433"/>
                  <a:pt x="849318" y="940218"/>
                  <a:pt x="769275" y="997207"/>
                </a:cubicBezTo>
                <a:cubicBezTo>
                  <a:pt x="722939" y="1033093"/>
                  <a:pt x="680575" y="1073566"/>
                  <a:pt x="636989" y="1112612"/>
                </a:cubicBezTo>
                <a:cubicBezTo>
                  <a:pt x="589533" y="1155226"/>
                  <a:pt x="539124" y="1194884"/>
                  <a:pt x="495843" y="1241984"/>
                </a:cubicBezTo>
                <a:cubicBezTo>
                  <a:pt x="543808" y="1265941"/>
                  <a:pt x="597273" y="1274709"/>
                  <a:pt x="645339" y="1298463"/>
                </a:cubicBezTo>
                <a:cubicBezTo>
                  <a:pt x="753388" y="1349437"/>
                  <a:pt x="854410" y="1407139"/>
                  <a:pt x="957978" y="1465351"/>
                </a:cubicBezTo>
                <a:cubicBezTo>
                  <a:pt x="1111243" y="1546706"/>
                  <a:pt x="1267460" y="1639580"/>
                  <a:pt x="1372046" y="1781593"/>
                </a:cubicBezTo>
                <a:cubicBezTo>
                  <a:pt x="1401986" y="1824819"/>
                  <a:pt x="1455349" y="1918713"/>
                  <a:pt x="1411559" y="1965405"/>
                </a:cubicBezTo>
                <a:cubicBezTo>
                  <a:pt x="1368177" y="2012199"/>
                  <a:pt x="1309417" y="1995377"/>
                  <a:pt x="1260637" y="1967954"/>
                </a:cubicBezTo>
                <a:cubicBezTo>
                  <a:pt x="1164198" y="1923300"/>
                  <a:pt x="1076618" y="1863661"/>
                  <a:pt x="986900" y="1807488"/>
                </a:cubicBezTo>
                <a:cubicBezTo>
                  <a:pt x="920197" y="1770583"/>
                  <a:pt x="861641" y="1721240"/>
                  <a:pt x="795039" y="1684335"/>
                </a:cubicBezTo>
                <a:cubicBezTo>
                  <a:pt x="753083" y="1661703"/>
                  <a:pt x="710311" y="1640192"/>
                  <a:pt x="671511" y="1612054"/>
                </a:cubicBezTo>
                <a:cubicBezTo>
                  <a:pt x="605827" y="1559857"/>
                  <a:pt x="532301" y="1518976"/>
                  <a:pt x="459487" y="1477789"/>
                </a:cubicBezTo>
                <a:cubicBezTo>
                  <a:pt x="458367" y="1477585"/>
                  <a:pt x="457247" y="1477585"/>
                  <a:pt x="456127" y="1477381"/>
                </a:cubicBezTo>
                <a:lnTo>
                  <a:pt x="451544" y="1478095"/>
                </a:lnTo>
                <a:cubicBezTo>
                  <a:pt x="447471" y="1479114"/>
                  <a:pt x="443397" y="1480337"/>
                  <a:pt x="442379" y="1480847"/>
                </a:cubicBezTo>
                <a:cubicBezTo>
                  <a:pt x="367834" y="1509495"/>
                  <a:pt x="317120" y="1575353"/>
                  <a:pt x="271904" y="1638255"/>
                </a:cubicBezTo>
                <a:cubicBezTo>
                  <a:pt x="195730" y="1738979"/>
                  <a:pt x="136767" y="1852651"/>
                  <a:pt x="103568" y="1974478"/>
                </a:cubicBezTo>
                <a:cubicBezTo>
                  <a:pt x="71286" y="2099670"/>
                  <a:pt x="58963" y="2231998"/>
                  <a:pt x="56010" y="2360045"/>
                </a:cubicBezTo>
                <a:cubicBezTo>
                  <a:pt x="60797" y="2390731"/>
                  <a:pt x="242473" y="2411324"/>
                  <a:pt x="279033" y="2419378"/>
                </a:cubicBezTo>
                <a:cubicBezTo>
                  <a:pt x="330664" y="2424680"/>
                  <a:pt x="382193" y="2429981"/>
                  <a:pt x="432908" y="2440991"/>
                </a:cubicBezTo>
                <a:cubicBezTo>
                  <a:pt x="509286" y="2453225"/>
                  <a:pt x="585867" y="2465051"/>
                  <a:pt x="658680" y="2492373"/>
                </a:cubicBezTo>
                <a:cubicBezTo>
                  <a:pt x="735058" y="2518267"/>
                  <a:pt x="816527" y="2524079"/>
                  <a:pt x="893210" y="2548648"/>
                </a:cubicBezTo>
                <a:cubicBezTo>
                  <a:pt x="941175" y="2564144"/>
                  <a:pt x="989140" y="2579946"/>
                  <a:pt x="1036698" y="2596461"/>
                </a:cubicBezTo>
                <a:cubicBezTo>
                  <a:pt x="1075600" y="2613385"/>
                  <a:pt x="1123259" y="2624191"/>
                  <a:pt x="1150246" y="2658752"/>
                </a:cubicBezTo>
                <a:cubicBezTo>
                  <a:pt x="1172243" y="2699938"/>
                  <a:pt x="1174483" y="2753257"/>
                  <a:pt x="1143728" y="2790672"/>
                </a:cubicBezTo>
                <a:cubicBezTo>
                  <a:pt x="1090060" y="2860098"/>
                  <a:pt x="987002" y="2842461"/>
                  <a:pt x="909097" y="2847049"/>
                </a:cubicBezTo>
                <a:cubicBezTo>
                  <a:pt x="781801" y="2847355"/>
                  <a:pt x="657356" y="2812081"/>
                  <a:pt x="534439" y="2783433"/>
                </a:cubicBezTo>
                <a:cubicBezTo>
                  <a:pt x="416512" y="2760801"/>
                  <a:pt x="293188" y="2746121"/>
                  <a:pt x="176279" y="2721755"/>
                </a:cubicBezTo>
                <a:cubicBezTo>
                  <a:pt x="107845" y="2709216"/>
                  <a:pt x="71286" y="2689540"/>
                  <a:pt x="58149" y="2777317"/>
                </a:cubicBezTo>
                <a:cubicBezTo>
                  <a:pt x="33301" y="2942982"/>
                  <a:pt x="45623" y="3116293"/>
                  <a:pt x="99596" y="3274720"/>
                </a:cubicBezTo>
                <a:cubicBezTo>
                  <a:pt x="133508" y="3366269"/>
                  <a:pt x="180251" y="3451803"/>
                  <a:pt x="229947" y="3535400"/>
                </a:cubicBezTo>
                <a:cubicBezTo>
                  <a:pt x="249093" y="3547430"/>
                  <a:pt x="273635" y="3546614"/>
                  <a:pt x="296956" y="3545799"/>
                </a:cubicBezTo>
                <a:cubicBezTo>
                  <a:pt x="303779" y="3545595"/>
                  <a:pt x="310602" y="3545289"/>
                  <a:pt x="317120" y="3545391"/>
                </a:cubicBezTo>
                <a:cubicBezTo>
                  <a:pt x="355308" y="3542537"/>
                  <a:pt x="393395" y="3538051"/>
                  <a:pt x="431279" y="3532749"/>
                </a:cubicBezTo>
                <a:cubicBezTo>
                  <a:pt x="513461" y="3521841"/>
                  <a:pt x="588515" y="3505733"/>
                  <a:pt x="667133" y="3484936"/>
                </a:cubicBezTo>
                <a:cubicBezTo>
                  <a:pt x="721411" y="3473722"/>
                  <a:pt x="775283" y="3460061"/>
                  <a:pt x="826813" y="3440793"/>
                </a:cubicBezTo>
                <a:cubicBezTo>
                  <a:pt x="860011" y="3431006"/>
                  <a:pt x="894839" y="3428559"/>
                  <a:pt x="928853" y="3423461"/>
                </a:cubicBezTo>
                <a:cubicBezTo>
                  <a:pt x="968162" y="3416937"/>
                  <a:pt x="1007980" y="3413165"/>
                  <a:pt x="1047696" y="3410922"/>
                </a:cubicBezTo>
                <a:cubicBezTo>
                  <a:pt x="1055130" y="3410514"/>
                  <a:pt x="1063379" y="3411737"/>
                  <a:pt x="1069897" y="3415509"/>
                </a:cubicBezTo>
                <a:cubicBezTo>
                  <a:pt x="1141997" y="3483509"/>
                  <a:pt x="1025598" y="3539886"/>
                  <a:pt x="970504" y="3562314"/>
                </a:cubicBezTo>
                <a:cubicBezTo>
                  <a:pt x="893617" y="3597384"/>
                  <a:pt x="812046" y="3620730"/>
                  <a:pt x="728540" y="3631231"/>
                </a:cubicBezTo>
                <a:cubicBezTo>
                  <a:pt x="677418" y="3641018"/>
                  <a:pt x="627009" y="3655291"/>
                  <a:pt x="574970" y="3659369"/>
                </a:cubicBezTo>
                <a:cubicBezTo>
                  <a:pt x="486983" y="3671398"/>
                  <a:pt x="396654" y="3665689"/>
                  <a:pt x="311111" y="3692400"/>
                </a:cubicBezTo>
                <a:cubicBezTo>
                  <a:pt x="348078" y="3775793"/>
                  <a:pt x="398894" y="3854700"/>
                  <a:pt x="447776" y="3930957"/>
                </a:cubicBezTo>
                <a:cubicBezTo>
                  <a:pt x="475679" y="3971635"/>
                  <a:pt x="502055" y="4014351"/>
                  <a:pt x="539837" y="4046872"/>
                </a:cubicBezTo>
                <a:cubicBezTo>
                  <a:pt x="603586" y="4099375"/>
                  <a:pt x="690453" y="4132610"/>
                  <a:pt x="773450" y="4118337"/>
                </a:cubicBezTo>
                <a:cubicBezTo>
                  <a:pt x="836996" y="4107021"/>
                  <a:pt x="891479" y="4071034"/>
                  <a:pt x="947896" y="4042080"/>
                </a:cubicBezTo>
                <a:cubicBezTo>
                  <a:pt x="994028" y="4021589"/>
                  <a:pt x="1043827" y="3998039"/>
                  <a:pt x="1086904" y="3975203"/>
                </a:cubicBezTo>
                <a:cubicBezTo>
                  <a:pt x="1140979" y="3946249"/>
                  <a:pt x="1193527" y="3914238"/>
                  <a:pt x="1244751" y="3880595"/>
                </a:cubicBezTo>
                <a:cubicBezTo>
                  <a:pt x="1262266" y="3869687"/>
                  <a:pt x="1281310" y="3854089"/>
                  <a:pt x="1302696" y="3855312"/>
                </a:cubicBezTo>
                <a:cubicBezTo>
                  <a:pt x="1299437" y="3860206"/>
                  <a:pt x="1296280" y="3865099"/>
                  <a:pt x="1293123" y="3869993"/>
                </a:cubicBezTo>
                <a:cubicBezTo>
                  <a:pt x="1282634" y="3886406"/>
                  <a:pt x="1272552" y="3902922"/>
                  <a:pt x="1262572" y="3919743"/>
                </a:cubicBezTo>
                <a:cubicBezTo>
                  <a:pt x="1260637" y="3923005"/>
                  <a:pt x="1258702" y="3926370"/>
                  <a:pt x="1256767" y="3929734"/>
                </a:cubicBezTo>
                <a:cubicBezTo>
                  <a:pt x="1160837" y="3989475"/>
                  <a:pt x="1062259" y="4045037"/>
                  <a:pt x="958284" y="4089588"/>
                </a:cubicBezTo>
                <a:cubicBezTo>
                  <a:pt x="915410" y="4112730"/>
                  <a:pt x="873352" y="4138013"/>
                  <a:pt x="826711" y="4153203"/>
                </a:cubicBezTo>
                <a:cubicBezTo>
                  <a:pt x="718560" y="4191332"/>
                  <a:pt x="595949" y="4155140"/>
                  <a:pt x="509998" y="4083471"/>
                </a:cubicBezTo>
                <a:cubicBezTo>
                  <a:pt x="483012" y="4060533"/>
                  <a:pt x="460302" y="4033109"/>
                  <a:pt x="440546" y="4003850"/>
                </a:cubicBezTo>
                <a:cubicBezTo>
                  <a:pt x="379036" y="3914850"/>
                  <a:pt x="321295" y="3822587"/>
                  <a:pt x="273635" y="3725431"/>
                </a:cubicBezTo>
                <a:cubicBezTo>
                  <a:pt x="261109" y="3700861"/>
                  <a:pt x="249500" y="3658145"/>
                  <a:pt x="286365" y="3649989"/>
                </a:cubicBezTo>
                <a:cubicBezTo>
                  <a:pt x="317120" y="3642241"/>
                  <a:pt x="347671" y="3633576"/>
                  <a:pt x="379138" y="3629192"/>
                </a:cubicBezTo>
                <a:cubicBezTo>
                  <a:pt x="461422" y="3619609"/>
                  <a:pt x="542281" y="3619405"/>
                  <a:pt x="623648" y="3605234"/>
                </a:cubicBezTo>
                <a:cubicBezTo>
                  <a:pt x="670188" y="3596059"/>
                  <a:pt x="716421" y="3584335"/>
                  <a:pt x="763368" y="3577403"/>
                </a:cubicBezTo>
                <a:cubicBezTo>
                  <a:pt x="843921" y="3567106"/>
                  <a:pt x="918669" y="3534585"/>
                  <a:pt x="991381" y="3500738"/>
                </a:cubicBezTo>
                <a:cubicBezTo>
                  <a:pt x="1008693" y="3488504"/>
                  <a:pt x="1039142" y="3480043"/>
                  <a:pt x="1044336" y="3458328"/>
                </a:cubicBezTo>
                <a:cubicBezTo>
                  <a:pt x="972643" y="3464750"/>
                  <a:pt x="898506" y="3470663"/>
                  <a:pt x="829155" y="3489727"/>
                </a:cubicBezTo>
                <a:cubicBezTo>
                  <a:pt x="759498" y="3516336"/>
                  <a:pt x="685667" y="3527754"/>
                  <a:pt x="613872" y="3547022"/>
                </a:cubicBezTo>
                <a:cubicBezTo>
                  <a:pt x="544114" y="3563844"/>
                  <a:pt x="473133" y="3575364"/>
                  <a:pt x="401950" y="3584335"/>
                </a:cubicBezTo>
                <a:cubicBezTo>
                  <a:pt x="344106" y="3590554"/>
                  <a:pt x="284532" y="3600443"/>
                  <a:pt x="227198" y="3586578"/>
                </a:cubicBezTo>
                <a:cubicBezTo>
                  <a:pt x="202655" y="3580767"/>
                  <a:pt x="188092" y="3560173"/>
                  <a:pt x="177400" y="3538866"/>
                </a:cubicBezTo>
                <a:cubicBezTo>
                  <a:pt x="165383" y="3518171"/>
                  <a:pt x="153162" y="3497679"/>
                  <a:pt x="141960" y="3476576"/>
                </a:cubicBezTo>
                <a:cubicBezTo>
                  <a:pt x="57843" y="3327733"/>
                  <a:pt x="2342" y="3160844"/>
                  <a:pt x="0" y="2988960"/>
                </a:cubicBezTo>
                <a:cubicBezTo>
                  <a:pt x="2953" y="2910155"/>
                  <a:pt x="-12526" y="2728892"/>
                  <a:pt x="56316" y="2679243"/>
                </a:cubicBezTo>
                <a:cubicBezTo>
                  <a:pt x="77192" y="2664053"/>
                  <a:pt x="102142" y="2659057"/>
                  <a:pt x="127092" y="2665174"/>
                </a:cubicBezTo>
                <a:cubicBezTo>
                  <a:pt x="160291" y="2669966"/>
                  <a:pt x="193999" y="2677408"/>
                  <a:pt x="226383" y="2684340"/>
                </a:cubicBezTo>
                <a:cubicBezTo>
                  <a:pt x="330155" y="2701366"/>
                  <a:pt x="434028" y="2717575"/>
                  <a:pt x="537596" y="2736130"/>
                </a:cubicBezTo>
                <a:cubicBezTo>
                  <a:pt x="599309" y="2749893"/>
                  <a:pt x="665401" y="2767632"/>
                  <a:pt x="725689" y="2778948"/>
                </a:cubicBezTo>
                <a:cubicBezTo>
                  <a:pt x="820091" y="2799745"/>
                  <a:pt x="916938" y="2804129"/>
                  <a:pt x="1013174" y="2797196"/>
                </a:cubicBezTo>
                <a:cubicBezTo>
                  <a:pt x="1050344" y="2794342"/>
                  <a:pt x="1097087" y="2788633"/>
                  <a:pt x="1113687" y="2750402"/>
                </a:cubicBezTo>
                <a:cubicBezTo>
                  <a:pt x="1121426" y="2736436"/>
                  <a:pt x="1121121" y="2724304"/>
                  <a:pt x="1118269" y="2710031"/>
                </a:cubicBezTo>
                <a:cubicBezTo>
                  <a:pt x="1115927" y="2700754"/>
                  <a:pt x="1114603" y="2690661"/>
                  <a:pt x="1109206" y="2682505"/>
                </a:cubicBezTo>
                <a:cubicBezTo>
                  <a:pt x="1102485" y="2677102"/>
                  <a:pt x="1094643" y="2673228"/>
                  <a:pt x="1087107" y="2669048"/>
                </a:cubicBezTo>
                <a:cubicBezTo>
                  <a:pt x="1013581" y="2634284"/>
                  <a:pt x="938120" y="2613385"/>
                  <a:pt x="861539" y="2588611"/>
                </a:cubicBezTo>
                <a:cubicBezTo>
                  <a:pt x="800335" y="2571484"/>
                  <a:pt x="736993" y="2564348"/>
                  <a:pt x="675789" y="2547119"/>
                </a:cubicBezTo>
                <a:cubicBezTo>
                  <a:pt x="609289" y="2525302"/>
                  <a:pt x="542688" y="2504301"/>
                  <a:pt x="472930" y="2495839"/>
                </a:cubicBezTo>
                <a:cubicBezTo>
                  <a:pt x="346143" y="2471473"/>
                  <a:pt x="216810" y="2462502"/>
                  <a:pt x="91042" y="2432122"/>
                </a:cubicBezTo>
                <a:cubicBezTo>
                  <a:pt x="-611" y="2407552"/>
                  <a:pt x="5703" y="2373604"/>
                  <a:pt x="10998" y="2289497"/>
                </a:cubicBezTo>
                <a:cubicBezTo>
                  <a:pt x="27903" y="1975396"/>
                  <a:pt x="98069" y="1750805"/>
                  <a:pt x="312639" y="1513776"/>
                </a:cubicBezTo>
                <a:cubicBezTo>
                  <a:pt x="349707" y="1476260"/>
                  <a:pt x="417836" y="1421106"/>
                  <a:pt x="473439" y="1432830"/>
                </a:cubicBezTo>
                <a:cubicBezTo>
                  <a:pt x="556130" y="1475444"/>
                  <a:pt x="635767" y="1524685"/>
                  <a:pt x="709598" y="1581368"/>
                </a:cubicBezTo>
                <a:cubicBezTo>
                  <a:pt x="763674" y="1617865"/>
                  <a:pt x="824470" y="1642740"/>
                  <a:pt x="878138" y="1680053"/>
                </a:cubicBezTo>
                <a:cubicBezTo>
                  <a:pt x="949220" y="1731843"/>
                  <a:pt x="1025903" y="1774661"/>
                  <a:pt x="1099328" y="1822984"/>
                </a:cubicBezTo>
                <a:cubicBezTo>
                  <a:pt x="1154319" y="1860093"/>
                  <a:pt x="1212570" y="1891493"/>
                  <a:pt x="1271839" y="1921058"/>
                </a:cubicBezTo>
                <a:cubicBezTo>
                  <a:pt x="1295465" y="1931966"/>
                  <a:pt x="1317258" y="1945525"/>
                  <a:pt x="1341699" y="1948380"/>
                </a:cubicBezTo>
                <a:cubicBezTo>
                  <a:pt x="1350355" y="1949093"/>
                  <a:pt x="1361252" y="1944811"/>
                  <a:pt x="1367667" y="1940937"/>
                </a:cubicBezTo>
                <a:cubicBezTo>
                  <a:pt x="1381008" y="1934515"/>
                  <a:pt x="1383452" y="1921363"/>
                  <a:pt x="1379073" y="1908110"/>
                </a:cubicBezTo>
                <a:cubicBezTo>
                  <a:pt x="1368380" y="1854486"/>
                  <a:pt x="1336200" y="1808813"/>
                  <a:pt x="1300863" y="1768442"/>
                </a:cubicBezTo>
                <a:cubicBezTo>
                  <a:pt x="1222652" y="1677301"/>
                  <a:pt x="1118371" y="1612462"/>
                  <a:pt x="1017349" y="1550987"/>
                </a:cubicBezTo>
                <a:cubicBezTo>
                  <a:pt x="883739" y="1480541"/>
                  <a:pt x="754916" y="1401124"/>
                  <a:pt x="617436" y="1338120"/>
                </a:cubicBezTo>
                <a:cubicBezTo>
                  <a:pt x="574563" y="1319260"/>
                  <a:pt x="532199" y="1309371"/>
                  <a:pt x="489427" y="1291938"/>
                </a:cubicBezTo>
                <a:cubicBezTo>
                  <a:pt x="473439" y="1284904"/>
                  <a:pt x="456840" y="1275830"/>
                  <a:pt x="448489" y="1259723"/>
                </a:cubicBezTo>
                <a:cubicBezTo>
                  <a:pt x="437898" y="1240760"/>
                  <a:pt x="449406" y="1219861"/>
                  <a:pt x="464274" y="1207016"/>
                </a:cubicBezTo>
                <a:cubicBezTo>
                  <a:pt x="503379" y="1164707"/>
                  <a:pt x="548289" y="1128414"/>
                  <a:pt x="591570" y="1090489"/>
                </a:cubicBezTo>
                <a:cubicBezTo>
                  <a:pt x="663263" y="1025039"/>
                  <a:pt x="734854" y="959181"/>
                  <a:pt x="816323" y="905964"/>
                </a:cubicBezTo>
                <a:cubicBezTo>
                  <a:pt x="875694" y="866306"/>
                  <a:pt x="932010" y="821959"/>
                  <a:pt x="994639" y="787297"/>
                </a:cubicBezTo>
                <a:cubicBezTo>
                  <a:pt x="1055232" y="756305"/>
                  <a:pt x="1112159" y="724293"/>
                  <a:pt x="1172752" y="694626"/>
                </a:cubicBezTo>
                <a:cubicBezTo>
                  <a:pt x="1211450" y="680965"/>
                  <a:pt x="1250759" y="650585"/>
                  <a:pt x="1292308" y="652522"/>
                </a:cubicBezTo>
                <a:cubicBezTo>
                  <a:pt x="1313388" y="655784"/>
                  <a:pt x="1319702" y="678620"/>
                  <a:pt x="1329784" y="694320"/>
                </a:cubicBezTo>
                <a:cubicBezTo>
                  <a:pt x="1350355" y="730206"/>
                  <a:pt x="1368991" y="767213"/>
                  <a:pt x="1392108" y="801671"/>
                </a:cubicBezTo>
                <a:cubicBezTo>
                  <a:pt x="1432130" y="870690"/>
                  <a:pt x="1480503" y="928087"/>
                  <a:pt x="1530912" y="988644"/>
                </a:cubicBezTo>
                <a:cubicBezTo>
                  <a:pt x="1580506" y="1046448"/>
                  <a:pt x="1624805" y="1109248"/>
                  <a:pt x="1682343" y="1159610"/>
                </a:cubicBezTo>
                <a:cubicBezTo>
                  <a:pt x="1721856" y="1196617"/>
                  <a:pt x="1759026" y="1241168"/>
                  <a:pt x="1816055" y="1248712"/>
                </a:cubicBezTo>
                <a:cubicBezTo>
                  <a:pt x="1901801" y="1263087"/>
                  <a:pt x="1893043" y="1146051"/>
                  <a:pt x="1881128" y="1091305"/>
                </a:cubicBezTo>
                <a:cubicBezTo>
                  <a:pt x="1867686" y="1026160"/>
                  <a:pt x="1837644" y="971822"/>
                  <a:pt x="1804343" y="915853"/>
                </a:cubicBezTo>
                <a:cubicBezTo>
                  <a:pt x="1776847" y="866102"/>
                  <a:pt x="1744871" y="819003"/>
                  <a:pt x="1706784" y="776592"/>
                </a:cubicBezTo>
                <a:cubicBezTo>
                  <a:pt x="1654338" y="719807"/>
                  <a:pt x="1600874" y="661187"/>
                  <a:pt x="1539670" y="615515"/>
                </a:cubicBezTo>
                <a:cubicBezTo>
                  <a:pt x="1488548" y="579119"/>
                  <a:pt x="1416956" y="526820"/>
                  <a:pt x="1510952" y="487774"/>
                </a:cubicBezTo>
                <a:cubicBezTo>
                  <a:pt x="1570526" y="453928"/>
                  <a:pt x="1635905" y="420489"/>
                  <a:pt x="1696702" y="392249"/>
                </a:cubicBezTo>
                <a:cubicBezTo>
                  <a:pt x="1783772" y="344742"/>
                  <a:pt x="1872167" y="296418"/>
                  <a:pt x="1949766" y="234332"/>
                </a:cubicBezTo>
                <a:cubicBezTo>
                  <a:pt x="1984594" y="204665"/>
                  <a:pt x="2012905" y="168474"/>
                  <a:pt x="2041623" y="132996"/>
                </a:cubicBezTo>
                <a:cubicBezTo>
                  <a:pt x="2058426" y="113320"/>
                  <a:pt x="2075331" y="93644"/>
                  <a:pt x="2095087" y="76925"/>
                </a:cubicBezTo>
                <a:cubicBezTo>
                  <a:pt x="2100587" y="72541"/>
                  <a:pt x="2107511" y="71216"/>
                  <a:pt x="2114029" y="72643"/>
                </a:cubicBezTo>
                <a:cubicBezTo>
                  <a:pt x="2120852" y="58880"/>
                  <a:pt x="2126962" y="43282"/>
                  <a:pt x="2130017" y="28500"/>
                </a:cubicBezTo>
                <a:cubicBezTo>
                  <a:pt x="2131749" y="19732"/>
                  <a:pt x="2133582" y="10047"/>
                  <a:pt x="2141321" y="4542"/>
                </a:cubicBezTo>
                <a:cubicBezTo>
                  <a:pt x="2152931" y="-3920"/>
                  <a:pt x="2168817" y="158"/>
                  <a:pt x="2177575" y="10863"/>
                </a:cubicBezTo>
                <a:cubicBezTo>
                  <a:pt x="2233687" y="70502"/>
                  <a:pt x="2304871" y="113320"/>
                  <a:pt x="2356910" y="177343"/>
                </a:cubicBezTo>
                <a:cubicBezTo>
                  <a:pt x="2407421" y="233211"/>
                  <a:pt x="2457422" y="289486"/>
                  <a:pt x="2502027" y="350247"/>
                </a:cubicBezTo>
                <a:cubicBezTo>
                  <a:pt x="2545206" y="401832"/>
                  <a:pt x="2590218" y="447811"/>
                  <a:pt x="2635739" y="496542"/>
                </a:cubicBezTo>
                <a:cubicBezTo>
                  <a:pt x="2676371" y="543336"/>
                  <a:pt x="2716495" y="592577"/>
                  <a:pt x="2774440" y="618777"/>
                </a:cubicBezTo>
                <a:cubicBezTo>
                  <a:pt x="2809167" y="639371"/>
                  <a:pt x="2857743" y="642225"/>
                  <a:pt x="2881980" y="677091"/>
                </a:cubicBezTo>
                <a:cubicBezTo>
                  <a:pt x="2891349" y="693097"/>
                  <a:pt x="2881878" y="711957"/>
                  <a:pt x="2866297" y="719807"/>
                </a:cubicBezTo>
                <a:cubicBezTo>
                  <a:pt x="2791651" y="766296"/>
                  <a:pt x="2710385" y="801467"/>
                  <a:pt x="2637368" y="850708"/>
                </a:cubicBezTo>
                <a:cubicBezTo>
                  <a:pt x="2552945" y="907391"/>
                  <a:pt x="2482271" y="981915"/>
                  <a:pt x="2412207" y="1054910"/>
                </a:cubicBezTo>
                <a:cubicBezTo>
                  <a:pt x="2386137" y="1086921"/>
                  <a:pt x="2347439" y="1125355"/>
                  <a:pt x="2355586" y="1169805"/>
                </a:cubicBezTo>
                <a:cubicBezTo>
                  <a:pt x="2506610" y="1126375"/>
                  <a:pt x="2642256" y="1045836"/>
                  <a:pt x="2778717" y="970191"/>
                </a:cubicBezTo>
                <a:cubicBezTo>
                  <a:pt x="2843791" y="938383"/>
                  <a:pt x="2905810" y="901172"/>
                  <a:pt x="2968846" y="865796"/>
                </a:cubicBezTo>
                <a:cubicBezTo>
                  <a:pt x="2997565" y="848160"/>
                  <a:pt x="3051945" y="824814"/>
                  <a:pt x="3065184" y="871404"/>
                </a:cubicBezTo>
                <a:cubicBezTo>
                  <a:pt x="3083107" y="922989"/>
                  <a:pt x="3109381" y="971007"/>
                  <a:pt x="3130156" y="1021573"/>
                </a:cubicBezTo>
                <a:cubicBezTo>
                  <a:pt x="3179852" y="1142992"/>
                  <a:pt x="3214171" y="1274301"/>
                  <a:pt x="3235251" y="1403265"/>
                </a:cubicBezTo>
                <a:cubicBezTo>
                  <a:pt x="3247777" y="1456074"/>
                  <a:pt x="3255008" y="1509902"/>
                  <a:pt x="3268450" y="1562609"/>
                </a:cubicBezTo>
                <a:cubicBezTo>
                  <a:pt x="3285559" y="1614297"/>
                  <a:pt x="3295437" y="1668023"/>
                  <a:pt x="3287494" y="1722463"/>
                </a:cubicBezTo>
                <a:cubicBezTo>
                  <a:pt x="3285559" y="1750091"/>
                  <a:pt x="3275477" y="1773437"/>
                  <a:pt x="3243195" y="1769257"/>
                </a:cubicBezTo>
                <a:cubicBezTo>
                  <a:pt x="3206839" y="1768034"/>
                  <a:pt x="3166919" y="1775476"/>
                  <a:pt x="3133720" y="1782205"/>
                </a:cubicBezTo>
                <a:cubicBezTo>
                  <a:pt x="3027708" y="1806978"/>
                  <a:pt x="2914975" y="1821761"/>
                  <a:pt x="2821285" y="1881094"/>
                </a:cubicBezTo>
                <a:cubicBezTo>
                  <a:pt x="2800816" y="1898221"/>
                  <a:pt x="2761303" y="1921261"/>
                  <a:pt x="2774033" y="1952152"/>
                </a:cubicBezTo>
                <a:cubicBezTo>
                  <a:pt x="2790429" y="1977537"/>
                  <a:pt x="2813749" y="1999863"/>
                  <a:pt x="2841042" y="2013014"/>
                </a:cubicBezTo>
                <a:cubicBezTo>
                  <a:pt x="2921594" y="2040948"/>
                  <a:pt x="3003471" y="2040031"/>
                  <a:pt x="3086366" y="2039113"/>
                </a:cubicBezTo>
                <a:cubicBezTo>
                  <a:pt x="3101234" y="2039011"/>
                  <a:pt x="3116204" y="2038807"/>
                  <a:pt x="3131174" y="2038807"/>
                </a:cubicBezTo>
                <a:cubicBezTo>
                  <a:pt x="3144311" y="2039827"/>
                  <a:pt x="3160707" y="2039215"/>
                  <a:pt x="3178121" y="2038501"/>
                </a:cubicBezTo>
                <a:cubicBezTo>
                  <a:pt x="3234539" y="2036361"/>
                  <a:pt x="3302769" y="2034118"/>
                  <a:pt x="3314888" y="2090393"/>
                </a:cubicBezTo>
                <a:cubicBezTo>
                  <a:pt x="3369982" y="2227818"/>
                  <a:pt x="3470189" y="2905363"/>
                  <a:pt x="3334033" y="2982945"/>
                </a:cubicBezTo>
                <a:cubicBezTo>
                  <a:pt x="3304093" y="2996097"/>
                  <a:pt x="3263664" y="2973056"/>
                  <a:pt x="3234131" y="2970508"/>
                </a:cubicBezTo>
                <a:cubicBezTo>
                  <a:pt x="3172825" y="2958376"/>
                  <a:pt x="3111214" y="2946652"/>
                  <a:pt x="3049094" y="2939108"/>
                </a:cubicBezTo>
                <a:cubicBezTo>
                  <a:pt x="2938397" y="2924122"/>
                  <a:pt x="2823831" y="2909645"/>
                  <a:pt x="2712422" y="2917597"/>
                </a:cubicBezTo>
                <a:cubicBezTo>
                  <a:pt x="2678510" y="2920247"/>
                  <a:pt x="2638590" y="2924223"/>
                  <a:pt x="2609159" y="2940025"/>
                </a:cubicBezTo>
                <a:cubicBezTo>
                  <a:pt x="2661809" y="2974280"/>
                  <a:pt x="2716088" y="2996912"/>
                  <a:pt x="2769246" y="3028720"/>
                </a:cubicBezTo>
                <a:cubicBezTo>
                  <a:pt x="2926177" y="3092335"/>
                  <a:pt x="3098586" y="3085505"/>
                  <a:pt x="3264071" y="3096311"/>
                </a:cubicBezTo>
                <a:cubicBezTo>
                  <a:pt x="3390451" y="3102632"/>
                  <a:pt x="3376193" y="3114560"/>
                  <a:pt x="3371102" y="3231392"/>
                </a:cubicBezTo>
                <a:cubicBezTo>
                  <a:pt x="3361121" y="3346797"/>
                  <a:pt x="3331487" y="3466382"/>
                  <a:pt x="3288105" y="3573733"/>
                </a:cubicBezTo>
                <a:cubicBezTo>
                  <a:pt x="3248694" y="3665180"/>
                  <a:pt x="3192684" y="3747655"/>
                  <a:pt x="3135961" y="3829112"/>
                </a:cubicBezTo>
                <a:cubicBezTo>
                  <a:pt x="3075266" y="3907713"/>
                  <a:pt x="3012636" y="3986825"/>
                  <a:pt x="2936972" y="4051664"/>
                </a:cubicBezTo>
                <a:cubicBezTo>
                  <a:pt x="2897663" y="4084185"/>
                  <a:pt x="2854484" y="4111405"/>
                  <a:pt x="2811101" y="4138115"/>
                </a:cubicBezTo>
                <a:cubicBezTo>
                  <a:pt x="2769246" y="4162277"/>
                  <a:pt x="2729530" y="4192249"/>
                  <a:pt x="2683398" y="4207644"/>
                </a:cubicBezTo>
                <a:cubicBezTo>
                  <a:pt x="2631461" y="4228441"/>
                  <a:pt x="2598976" y="4187662"/>
                  <a:pt x="2571887" y="4149227"/>
                </a:cubicBezTo>
                <a:cubicBezTo>
                  <a:pt x="2530338" y="4096622"/>
                  <a:pt x="2490825" y="4042590"/>
                  <a:pt x="2446933" y="3991820"/>
                </a:cubicBezTo>
                <a:cubicBezTo>
                  <a:pt x="2393673" y="3927899"/>
                  <a:pt x="2319434" y="3888955"/>
                  <a:pt x="2249472" y="3846544"/>
                </a:cubicBezTo>
                <a:cubicBezTo>
                  <a:pt x="2206089" y="3819427"/>
                  <a:pt x="2167188" y="3785274"/>
                  <a:pt x="2122889" y="3759379"/>
                </a:cubicBezTo>
                <a:cubicBezTo>
                  <a:pt x="2078284" y="3737359"/>
                  <a:pt x="2035513" y="3712483"/>
                  <a:pt x="1988057" y="3699842"/>
                </a:cubicBezTo>
                <a:cubicBezTo>
                  <a:pt x="2008220" y="3728999"/>
                  <a:pt x="2024514" y="3757850"/>
                  <a:pt x="2047326" y="3783949"/>
                </a:cubicBezTo>
                <a:cubicBezTo>
                  <a:pt x="2089486" y="3830437"/>
                  <a:pt x="2140710" y="3866934"/>
                  <a:pt x="2188879" y="3906694"/>
                </a:cubicBezTo>
                <a:cubicBezTo>
                  <a:pt x="2265460" y="3972042"/>
                  <a:pt x="2331654" y="4048707"/>
                  <a:pt x="2406504" y="4115993"/>
                </a:cubicBezTo>
                <a:cubicBezTo>
                  <a:pt x="2429927" y="4135770"/>
                  <a:pt x="2448359" y="4160544"/>
                  <a:pt x="2470865" y="4181239"/>
                </a:cubicBezTo>
                <a:cubicBezTo>
                  <a:pt x="2491130" y="4197551"/>
                  <a:pt x="2511803" y="4213149"/>
                  <a:pt x="2531661" y="4229970"/>
                </a:cubicBezTo>
                <a:cubicBezTo>
                  <a:pt x="2554371" y="4254336"/>
                  <a:pt x="2610585" y="4275745"/>
                  <a:pt x="2598364" y="4315708"/>
                </a:cubicBezTo>
                <a:cubicBezTo>
                  <a:pt x="2584820" y="4340991"/>
                  <a:pt x="2560990" y="4359648"/>
                  <a:pt x="2543067" y="4381974"/>
                </a:cubicBezTo>
                <a:cubicBezTo>
                  <a:pt x="2513738" y="4416433"/>
                  <a:pt x="2489501" y="4455377"/>
                  <a:pt x="2456506" y="4486573"/>
                </a:cubicBezTo>
                <a:cubicBezTo>
                  <a:pt x="2419336" y="4520318"/>
                  <a:pt x="2372287" y="4540095"/>
                  <a:pt x="2326359" y="4558955"/>
                </a:cubicBezTo>
                <a:cubicBezTo>
                  <a:pt x="2245704" y="4591069"/>
                  <a:pt x="2165762" y="4630217"/>
                  <a:pt x="2077062" y="4630727"/>
                </a:cubicBezTo>
                <a:cubicBezTo>
                  <a:pt x="2060361" y="4631135"/>
                  <a:pt x="2042234" y="4632562"/>
                  <a:pt x="2024005" y="4632562"/>
                </a:cubicBezTo>
                <a:cubicBezTo>
                  <a:pt x="1990195" y="4632766"/>
                  <a:pt x="1956793" y="4627974"/>
                  <a:pt x="1933269" y="4603609"/>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8" name="Google Shape;1128;p28">
            <a:extLst>
              <a:ext uri="{FF2B5EF4-FFF2-40B4-BE49-F238E27FC236}">
                <a16:creationId xmlns:a16="http://schemas.microsoft.com/office/drawing/2014/main" id="{B3DD5E62-CD87-D708-AB92-7C9BC0252CDD}"/>
              </a:ext>
            </a:extLst>
          </p:cNvPr>
          <p:cNvSpPr/>
          <p:nvPr/>
        </p:nvSpPr>
        <p:spPr>
          <a:xfrm>
            <a:off x="601545" y="2210729"/>
            <a:ext cx="51" cy="271"/>
          </a:xfrm>
          <a:custGeom>
            <a:avLst/>
            <a:gdLst/>
            <a:ahLst/>
            <a:cxnLst/>
            <a:rect l="l" t="t" r="r" b="b"/>
            <a:pathLst>
              <a:path w="76" h="407" extrusionOk="0">
                <a:moveTo>
                  <a:pt x="76" y="0"/>
                </a:moveTo>
                <a:cubicBezTo>
                  <a:pt x="76" y="102"/>
                  <a:pt x="76" y="306"/>
                  <a:pt x="76" y="408"/>
                </a:cubicBezTo>
                <a:cubicBezTo>
                  <a:pt x="-25" y="306"/>
                  <a:pt x="-25" y="204"/>
                  <a:pt x="76" y="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9" name="Google Shape;1129;p28">
            <a:extLst>
              <a:ext uri="{FF2B5EF4-FFF2-40B4-BE49-F238E27FC236}">
                <a16:creationId xmlns:a16="http://schemas.microsoft.com/office/drawing/2014/main" id="{96CE0BC9-82C3-7E14-895A-3EF0CFBBF0DB}"/>
              </a:ext>
            </a:extLst>
          </p:cNvPr>
          <p:cNvSpPr/>
          <p:nvPr/>
        </p:nvSpPr>
        <p:spPr>
          <a:xfrm>
            <a:off x="9934" y="-67191"/>
            <a:ext cx="1037676" cy="3047028"/>
          </a:xfrm>
          <a:custGeom>
            <a:avLst/>
            <a:gdLst/>
            <a:ahLst/>
            <a:cxnLst/>
            <a:rect l="l" t="t" r="r" b="b"/>
            <a:pathLst>
              <a:path w="1556514" h="4570541" extrusionOk="0">
                <a:moveTo>
                  <a:pt x="140928" y="4569503"/>
                </a:moveTo>
                <a:cubicBezTo>
                  <a:pt x="73207" y="4557576"/>
                  <a:pt x="-56839" y="4529948"/>
                  <a:pt x="27584" y="4441967"/>
                </a:cubicBezTo>
                <a:cubicBezTo>
                  <a:pt x="77077" y="4376618"/>
                  <a:pt x="125653" y="4310556"/>
                  <a:pt x="171785" y="4242659"/>
                </a:cubicBezTo>
                <a:cubicBezTo>
                  <a:pt x="233091" y="4148459"/>
                  <a:pt x="296229" y="4060274"/>
                  <a:pt x="354073" y="3965157"/>
                </a:cubicBezTo>
                <a:cubicBezTo>
                  <a:pt x="420165" y="3850670"/>
                  <a:pt x="482489" y="3733940"/>
                  <a:pt x="543285" y="3616496"/>
                </a:cubicBezTo>
                <a:cubicBezTo>
                  <a:pt x="586362" y="3530758"/>
                  <a:pt x="621292" y="3441554"/>
                  <a:pt x="657037" y="3352655"/>
                </a:cubicBezTo>
                <a:cubicBezTo>
                  <a:pt x="756124" y="3128268"/>
                  <a:pt x="839019" y="2897459"/>
                  <a:pt x="927923" y="2668994"/>
                </a:cubicBezTo>
                <a:cubicBezTo>
                  <a:pt x="993302" y="2510057"/>
                  <a:pt x="1043406" y="2346227"/>
                  <a:pt x="1092796" y="2181989"/>
                </a:cubicBezTo>
                <a:cubicBezTo>
                  <a:pt x="1133735" y="2049967"/>
                  <a:pt x="1180580" y="1919678"/>
                  <a:pt x="1218056" y="1786636"/>
                </a:cubicBezTo>
                <a:cubicBezTo>
                  <a:pt x="1301562" y="1482322"/>
                  <a:pt x="1349832" y="1170871"/>
                  <a:pt x="1411342" y="861970"/>
                </a:cubicBezTo>
                <a:cubicBezTo>
                  <a:pt x="1445763" y="681216"/>
                  <a:pt x="1480081" y="497201"/>
                  <a:pt x="1493626" y="314001"/>
                </a:cubicBezTo>
                <a:cubicBezTo>
                  <a:pt x="1496579" y="242841"/>
                  <a:pt x="1506355" y="170254"/>
                  <a:pt x="1506050" y="99401"/>
                </a:cubicBezTo>
                <a:cubicBezTo>
                  <a:pt x="1505643" y="76564"/>
                  <a:pt x="1499634" y="54034"/>
                  <a:pt x="1501569" y="31198"/>
                </a:cubicBezTo>
                <a:cubicBezTo>
                  <a:pt x="1502384" y="22022"/>
                  <a:pt x="1511040" y="14580"/>
                  <a:pt x="1520103" y="14172"/>
                </a:cubicBezTo>
                <a:cubicBezTo>
                  <a:pt x="1520001" y="7138"/>
                  <a:pt x="1525093" y="-4790"/>
                  <a:pt x="1533240" y="2041"/>
                </a:cubicBezTo>
                <a:cubicBezTo>
                  <a:pt x="1537619" y="7546"/>
                  <a:pt x="1537110" y="15803"/>
                  <a:pt x="1537517" y="22634"/>
                </a:cubicBezTo>
                <a:cubicBezTo>
                  <a:pt x="1572855" y="140791"/>
                  <a:pt x="1549331" y="269857"/>
                  <a:pt x="1542609" y="390665"/>
                </a:cubicBezTo>
                <a:cubicBezTo>
                  <a:pt x="1534870" y="553170"/>
                  <a:pt x="1543628" y="716388"/>
                  <a:pt x="1525908" y="878281"/>
                </a:cubicBezTo>
                <a:cubicBezTo>
                  <a:pt x="1511549" y="1002250"/>
                  <a:pt x="1495357" y="1126218"/>
                  <a:pt x="1476721" y="1249677"/>
                </a:cubicBezTo>
                <a:cubicBezTo>
                  <a:pt x="1447697" y="1401273"/>
                  <a:pt x="1414295" y="1552564"/>
                  <a:pt x="1380689" y="1702835"/>
                </a:cubicBezTo>
                <a:cubicBezTo>
                  <a:pt x="1350138" y="1839547"/>
                  <a:pt x="1319689" y="1976259"/>
                  <a:pt x="1282417" y="2111237"/>
                </a:cubicBezTo>
                <a:cubicBezTo>
                  <a:pt x="1248607" y="2230313"/>
                  <a:pt x="1202475" y="2346125"/>
                  <a:pt x="1161129" y="2462447"/>
                </a:cubicBezTo>
                <a:cubicBezTo>
                  <a:pt x="1103286" y="2639123"/>
                  <a:pt x="1050534" y="2817837"/>
                  <a:pt x="976601" y="2988600"/>
                </a:cubicBezTo>
                <a:cubicBezTo>
                  <a:pt x="920081" y="3125516"/>
                  <a:pt x="881485" y="3266713"/>
                  <a:pt x="827512" y="3403935"/>
                </a:cubicBezTo>
                <a:cubicBezTo>
                  <a:pt x="692680" y="3736998"/>
                  <a:pt x="567115" y="4080154"/>
                  <a:pt x="361710" y="4377536"/>
                </a:cubicBezTo>
                <a:cubicBezTo>
                  <a:pt x="321485" y="4432486"/>
                  <a:pt x="281259" y="4488761"/>
                  <a:pt x="226675" y="4530355"/>
                </a:cubicBezTo>
                <a:cubicBezTo>
                  <a:pt x="201419" y="4549624"/>
                  <a:pt x="175044" y="4576130"/>
                  <a:pt x="140928" y="4569503"/>
                </a:cubicBezTo>
                <a:close/>
                <a:moveTo>
                  <a:pt x="152843" y="4523423"/>
                </a:moveTo>
                <a:cubicBezTo>
                  <a:pt x="153047" y="4523423"/>
                  <a:pt x="153251" y="4523423"/>
                  <a:pt x="153352" y="4523423"/>
                </a:cubicBezTo>
                <a:cubicBezTo>
                  <a:pt x="155287" y="4522913"/>
                  <a:pt x="157222" y="4522302"/>
                  <a:pt x="159055" y="4521588"/>
                </a:cubicBezTo>
                <a:cubicBezTo>
                  <a:pt x="158037" y="4521996"/>
                  <a:pt x="157120" y="4522302"/>
                  <a:pt x="156102" y="4522607"/>
                </a:cubicBezTo>
                <a:cubicBezTo>
                  <a:pt x="347148" y="4406795"/>
                  <a:pt x="534935" y="3983202"/>
                  <a:pt x="625773" y="3773393"/>
                </a:cubicBezTo>
                <a:cubicBezTo>
                  <a:pt x="681783" y="3650139"/>
                  <a:pt x="726999" y="3522092"/>
                  <a:pt x="779139" y="3397206"/>
                </a:cubicBezTo>
                <a:cubicBezTo>
                  <a:pt x="829447" y="3271505"/>
                  <a:pt x="866312" y="3140909"/>
                  <a:pt x="915091" y="3014698"/>
                </a:cubicBezTo>
                <a:cubicBezTo>
                  <a:pt x="983424" y="2851786"/>
                  <a:pt x="1042693" y="2685611"/>
                  <a:pt x="1093204" y="2516378"/>
                </a:cubicBezTo>
                <a:cubicBezTo>
                  <a:pt x="1127217" y="2407294"/>
                  <a:pt x="1171822" y="2301982"/>
                  <a:pt x="1206955" y="2193305"/>
                </a:cubicBezTo>
                <a:cubicBezTo>
                  <a:pt x="1244431" y="2082386"/>
                  <a:pt x="1270400" y="1968001"/>
                  <a:pt x="1298201" y="1854329"/>
                </a:cubicBezTo>
                <a:cubicBezTo>
                  <a:pt x="1354619" y="1585799"/>
                  <a:pt x="1427432" y="1319715"/>
                  <a:pt x="1456354" y="1046393"/>
                </a:cubicBezTo>
                <a:cubicBezTo>
                  <a:pt x="1475601" y="914167"/>
                  <a:pt x="1491385" y="781125"/>
                  <a:pt x="1489858" y="647778"/>
                </a:cubicBezTo>
                <a:cubicBezTo>
                  <a:pt x="1426821" y="1007245"/>
                  <a:pt x="1366330" y="1367732"/>
                  <a:pt x="1281907" y="1722918"/>
                </a:cubicBezTo>
                <a:cubicBezTo>
                  <a:pt x="1245551" y="1865645"/>
                  <a:pt x="1197485" y="2005008"/>
                  <a:pt x="1152167" y="2145084"/>
                </a:cubicBezTo>
                <a:cubicBezTo>
                  <a:pt x="1115710" y="2260387"/>
                  <a:pt x="1083427" y="2377117"/>
                  <a:pt x="1043711" y="2491401"/>
                </a:cubicBezTo>
                <a:cubicBezTo>
                  <a:pt x="1002976" y="2611291"/>
                  <a:pt x="953178" y="2727715"/>
                  <a:pt x="908981" y="2846281"/>
                </a:cubicBezTo>
                <a:cubicBezTo>
                  <a:pt x="843398" y="3029991"/>
                  <a:pt x="768548" y="3209928"/>
                  <a:pt x="692476" y="3389560"/>
                </a:cubicBezTo>
                <a:cubicBezTo>
                  <a:pt x="656630" y="3480090"/>
                  <a:pt x="620172" y="3570415"/>
                  <a:pt x="575262" y="3656867"/>
                </a:cubicBezTo>
                <a:cubicBezTo>
                  <a:pt x="530963" y="3743727"/>
                  <a:pt x="482896" y="3828547"/>
                  <a:pt x="437070" y="3914693"/>
                </a:cubicBezTo>
                <a:cubicBezTo>
                  <a:pt x="382892" y="4015927"/>
                  <a:pt x="316088" y="4109107"/>
                  <a:pt x="253254" y="4204836"/>
                </a:cubicBezTo>
                <a:cubicBezTo>
                  <a:pt x="189199" y="4303522"/>
                  <a:pt x="119645" y="4398333"/>
                  <a:pt x="48664" y="4492125"/>
                </a:cubicBezTo>
                <a:cubicBezTo>
                  <a:pt x="81252" y="4511495"/>
                  <a:pt x="116488" y="4517714"/>
                  <a:pt x="152843" y="452342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0" name="Google Shape;1130;p28">
            <a:extLst>
              <a:ext uri="{FF2B5EF4-FFF2-40B4-BE49-F238E27FC236}">
                <a16:creationId xmlns:a16="http://schemas.microsoft.com/office/drawing/2014/main" id="{8E2749DA-1F0F-0FBE-CD94-6388351D603B}"/>
              </a:ext>
            </a:extLst>
          </p:cNvPr>
          <p:cNvSpPr/>
          <p:nvPr/>
        </p:nvSpPr>
        <p:spPr>
          <a:xfrm>
            <a:off x="346665" y="2139552"/>
            <a:ext cx="123043" cy="60640"/>
          </a:xfrm>
          <a:custGeom>
            <a:avLst/>
            <a:gdLst/>
            <a:ahLst/>
            <a:cxnLst/>
            <a:rect l="l" t="t" r="r" b="b"/>
            <a:pathLst>
              <a:path w="184564" h="90960" extrusionOk="0">
                <a:moveTo>
                  <a:pt x="18839" y="90860"/>
                </a:moveTo>
                <a:cubicBezTo>
                  <a:pt x="10794" y="91778"/>
                  <a:pt x="-6620" y="86375"/>
                  <a:pt x="2647" y="76282"/>
                </a:cubicBezTo>
                <a:cubicBezTo>
                  <a:pt x="12831" y="68534"/>
                  <a:pt x="25051" y="64150"/>
                  <a:pt x="36559" y="58645"/>
                </a:cubicBezTo>
                <a:cubicBezTo>
                  <a:pt x="31161" y="27347"/>
                  <a:pt x="106317" y="11749"/>
                  <a:pt x="129434" y="4307"/>
                </a:cubicBezTo>
                <a:cubicBezTo>
                  <a:pt x="151532" y="-4461"/>
                  <a:pt x="190841" y="-1810"/>
                  <a:pt x="183713" y="30915"/>
                </a:cubicBezTo>
                <a:cubicBezTo>
                  <a:pt x="177399" y="50693"/>
                  <a:pt x="153060" y="50999"/>
                  <a:pt x="136766" y="58033"/>
                </a:cubicBezTo>
                <a:cubicBezTo>
                  <a:pt x="98272" y="71184"/>
                  <a:pt x="60185" y="89637"/>
                  <a:pt x="18839" y="9086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1" name="Google Shape;1131;p28">
            <a:extLst>
              <a:ext uri="{FF2B5EF4-FFF2-40B4-BE49-F238E27FC236}">
                <a16:creationId xmlns:a16="http://schemas.microsoft.com/office/drawing/2014/main" id="{24C4C44F-3363-44C1-BA02-BAFE99D8D626}"/>
              </a:ext>
            </a:extLst>
          </p:cNvPr>
          <p:cNvSpPr/>
          <p:nvPr/>
        </p:nvSpPr>
        <p:spPr>
          <a:xfrm>
            <a:off x="554887" y="2165421"/>
            <a:ext cx="126644" cy="125240"/>
          </a:xfrm>
          <a:custGeom>
            <a:avLst/>
            <a:gdLst/>
            <a:ahLst/>
            <a:cxnLst/>
            <a:rect l="l" t="t" r="r" b="b"/>
            <a:pathLst>
              <a:path w="189966" h="187860" extrusionOk="0">
                <a:moveTo>
                  <a:pt x="160698" y="186934"/>
                </a:moveTo>
                <a:cubicBezTo>
                  <a:pt x="128009" y="168176"/>
                  <a:pt x="104484" y="135552"/>
                  <a:pt x="78312" y="108740"/>
                </a:cubicBezTo>
                <a:cubicBezTo>
                  <a:pt x="49493" y="79787"/>
                  <a:pt x="14665" y="51445"/>
                  <a:pt x="0" y="12297"/>
                </a:cubicBezTo>
                <a:cubicBezTo>
                  <a:pt x="5601" y="-26443"/>
                  <a:pt x="61815" y="37886"/>
                  <a:pt x="74544" y="47265"/>
                </a:cubicBezTo>
                <a:cubicBezTo>
                  <a:pt x="112733" y="76524"/>
                  <a:pt x="142673" y="114347"/>
                  <a:pt x="180047" y="144625"/>
                </a:cubicBezTo>
                <a:cubicBezTo>
                  <a:pt x="200720" y="160122"/>
                  <a:pt x="186565" y="193866"/>
                  <a:pt x="160698" y="18693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2" name="Google Shape;1132;p28">
            <a:extLst>
              <a:ext uri="{FF2B5EF4-FFF2-40B4-BE49-F238E27FC236}">
                <a16:creationId xmlns:a16="http://schemas.microsoft.com/office/drawing/2014/main" id="{A06337FD-3D8D-9AC5-6527-C8D400F812CE}"/>
              </a:ext>
            </a:extLst>
          </p:cNvPr>
          <p:cNvSpPr/>
          <p:nvPr/>
        </p:nvSpPr>
        <p:spPr>
          <a:xfrm>
            <a:off x="42377" y="1619407"/>
            <a:ext cx="556656" cy="229220"/>
          </a:xfrm>
          <a:custGeom>
            <a:avLst/>
            <a:gdLst/>
            <a:ahLst/>
            <a:cxnLst/>
            <a:rect l="l" t="t" r="r" b="b"/>
            <a:pathLst>
              <a:path w="834984" h="343829" extrusionOk="0">
                <a:moveTo>
                  <a:pt x="816323" y="342172"/>
                </a:moveTo>
                <a:cubicBezTo>
                  <a:pt x="796770" y="327389"/>
                  <a:pt x="781495" y="306796"/>
                  <a:pt x="759600" y="294664"/>
                </a:cubicBezTo>
                <a:cubicBezTo>
                  <a:pt x="701655" y="259186"/>
                  <a:pt x="634442" y="243283"/>
                  <a:pt x="573951" y="213004"/>
                </a:cubicBezTo>
                <a:cubicBezTo>
                  <a:pt x="496046" y="174774"/>
                  <a:pt x="410809" y="155505"/>
                  <a:pt x="330663" y="122678"/>
                </a:cubicBezTo>
                <a:cubicBezTo>
                  <a:pt x="241352" y="94235"/>
                  <a:pt x="148579" y="78025"/>
                  <a:pt x="57741" y="54985"/>
                </a:cubicBezTo>
                <a:cubicBezTo>
                  <a:pt x="36661" y="48664"/>
                  <a:pt x="-2241" y="50907"/>
                  <a:pt x="101" y="20119"/>
                </a:cubicBezTo>
                <a:cubicBezTo>
                  <a:pt x="1731" y="8089"/>
                  <a:pt x="13747" y="-2004"/>
                  <a:pt x="26171" y="341"/>
                </a:cubicBezTo>
                <a:cubicBezTo>
                  <a:pt x="125157" y="22871"/>
                  <a:pt x="224549" y="45300"/>
                  <a:pt x="322516" y="72010"/>
                </a:cubicBezTo>
                <a:cubicBezTo>
                  <a:pt x="374249" y="89341"/>
                  <a:pt x="428936" y="112687"/>
                  <a:pt x="480160" y="128285"/>
                </a:cubicBezTo>
                <a:cubicBezTo>
                  <a:pt x="535864" y="146024"/>
                  <a:pt x="587394" y="173142"/>
                  <a:pt x="640349" y="197304"/>
                </a:cubicBezTo>
                <a:cubicBezTo>
                  <a:pt x="684851" y="216776"/>
                  <a:pt x="732206" y="233088"/>
                  <a:pt x="772431" y="259594"/>
                </a:cubicBezTo>
                <a:cubicBezTo>
                  <a:pt x="790660" y="271318"/>
                  <a:pt x="851558" y="319335"/>
                  <a:pt x="830682" y="341254"/>
                </a:cubicBezTo>
                <a:cubicBezTo>
                  <a:pt x="826303" y="344517"/>
                  <a:pt x="820905" y="344517"/>
                  <a:pt x="816323" y="34217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3" name="Google Shape;1133;p28">
            <a:extLst>
              <a:ext uri="{FF2B5EF4-FFF2-40B4-BE49-F238E27FC236}">
                <a16:creationId xmlns:a16="http://schemas.microsoft.com/office/drawing/2014/main" id="{EDAFB175-88F8-1E03-9D69-846DAD43E6EF}"/>
              </a:ext>
            </a:extLst>
          </p:cNvPr>
          <p:cNvSpPr/>
          <p:nvPr/>
        </p:nvSpPr>
        <p:spPr>
          <a:xfrm>
            <a:off x="664773" y="1806267"/>
            <a:ext cx="646193" cy="75707"/>
          </a:xfrm>
          <a:custGeom>
            <a:avLst/>
            <a:gdLst/>
            <a:ahLst/>
            <a:cxnLst/>
            <a:rect l="l" t="t" r="r" b="b"/>
            <a:pathLst>
              <a:path w="969290" h="113559" extrusionOk="0">
                <a:moveTo>
                  <a:pt x="5137" y="112856"/>
                </a:moveTo>
                <a:cubicBezTo>
                  <a:pt x="-1177" y="111429"/>
                  <a:pt x="-1889" y="101744"/>
                  <a:pt x="4221" y="99399"/>
                </a:cubicBezTo>
                <a:cubicBezTo>
                  <a:pt x="6970" y="98380"/>
                  <a:pt x="9414" y="96443"/>
                  <a:pt x="12164" y="95321"/>
                </a:cubicBezTo>
                <a:cubicBezTo>
                  <a:pt x="40373" y="83699"/>
                  <a:pt x="68887" y="72893"/>
                  <a:pt x="97503" y="62494"/>
                </a:cubicBezTo>
                <a:cubicBezTo>
                  <a:pt x="215939" y="14273"/>
                  <a:pt x="344865" y="11214"/>
                  <a:pt x="470735" y="4792"/>
                </a:cubicBezTo>
                <a:cubicBezTo>
                  <a:pt x="629295" y="3262"/>
                  <a:pt x="787855" y="102"/>
                  <a:pt x="946414" y="0"/>
                </a:cubicBezTo>
                <a:cubicBezTo>
                  <a:pt x="976456" y="1020"/>
                  <a:pt x="977373" y="45367"/>
                  <a:pt x="946414" y="46590"/>
                </a:cubicBezTo>
                <a:cubicBezTo>
                  <a:pt x="714532" y="49547"/>
                  <a:pt x="481835" y="41901"/>
                  <a:pt x="250666" y="63208"/>
                </a:cubicBezTo>
                <a:cubicBezTo>
                  <a:pt x="208200" y="68713"/>
                  <a:pt x="171233" y="79112"/>
                  <a:pt x="130498" y="89306"/>
                </a:cubicBezTo>
                <a:cubicBezTo>
                  <a:pt x="89254" y="97564"/>
                  <a:pt x="47603" y="117546"/>
                  <a:pt x="5137" y="11285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4" name="Google Shape;1134;p28">
            <a:extLst>
              <a:ext uri="{FF2B5EF4-FFF2-40B4-BE49-F238E27FC236}">
                <a16:creationId xmlns:a16="http://schemas.microsoft.com/office/drawing/2014/main" id="{4ABDA27F-93C4-91AE-E10D-4165FACB9925}"/>
              </a:ext>
            </a:extLst>
          </p:cNvPr>
          <p:cNvSpPr/>
          <p:nvPr/>
        </p:nvSpPr>
        <p:spPr>
          <a:xfrm>
            <a:off x="850825" y="1186015"/>
            <a:ext cx="642696" cy="162724"/>
          </a:xfrm>
          <a:custGeom>
            <a:avLst/>
            <a:gdLst/>
            <a:ahLst/>
            <a:cxnLst/>
            <a:rect l="l" t="t" r="r" b="b"/>
            <a:pathLst>
              <a:path w="964044" h="244086" extrusionOk="0">
                <a:moveTo>
                  <a:pt x="5907" y="243762"/>
                </a:moveTo>
                <a:cubicBezTo>
                  <a:pt x="4175" y="243150"/>
                  <a:pt x="2953" y="241825"/>
                  <a:pt x="2851" y="239990"/>
                </a:cubicBezTo>
                <a:cubicBezTo>
                  <a:pt x="1935" y="237441"/>
                  <a:pt x="102" y="235810"/>
                  <a:pt x="0" y="233159"/>
                </a:cubicBezTo>
                <a:cubicBezTo>
                  <a:pt x="102" y="229183"/>
                  <a:pt x="6008" y="229387"/>
                  <a:pt x="5907" y="233261"/>
                </a:cubicBezTo>
                <a:cubicBezTo>
                  <a:pt x="5907" y="233057"/>
                  <a:pt x="5907" y="233057"/>
                  <a:pt x="5907" y="232854"/>
                </a:cubicBezTo>
                <a:cubicBezTo>
                  <a:pt x="6008" y="233363"/>
                  <a:pt x="6416" y="233771"/>
                  <a:pt x="6518" y="234281"/>
                </a:cubicBezTo>
                <a:cubicBezTo>
                  <a:pt x="99596" y="163019"/>
                  <a:pt x="219764" y="140897"/>
                  <a:pt x="329951" y="107764"/>
                </a:cubicBezTo>
                <a:cubicBezTo>
                  <a:pt x="529347" y="50979"/>
                  <a:pt x="735261" y="18559"/>
                  <a:pt x="941481" y="5"/>
                </a:cubicBezTo>
                <a:cubicBezTo>
                  <a:pt x="967245" y="-505"/>
                  <a:pt x="973152" y="38643"/>
                  <a:pt x="947591" y="45066"/>
                </a:cubicBezTo>
                <a:cubicBezTo>
                  <a:pt x="710311" y="65863"/>
                  <a:pt x="474763" y="105317"/>
                  <a:pt x="245019" y="169238"/>
                </a:cubicBezTo>
                <a:cubicBezTo>
                  <a:pt x="185648" y="183919"/>
                  <a:pt x="126583" y="200740"/>
                  <a:pt x="69758" y="223576"/>
                </a:cubicBezTo>
                <a:cubicBezTo>
                  <a:pt x="48983" y="229897"/>
                  <a:pt x="28107" y="246617"/>
                  <a:pt x="5907" y="24376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5" name="Google Shape;1135;p28">
            <a:extLst>
              <a:ext uri="{FF2B5EF4-FFF2-40B4-BE49-F238E27FC236}">
                <a16:creationId xmlns:a16="http://schemas.microsoft.com/office/drawing/2014/main" id="{23AED308-DC1E-3B95-974A-D4AF1BDAEA60}"/>
              </a:ext>
            </a:extLst>
          </p:cNvPr>
          <p:cNvSpPr/>
          <p:nvPr/>
        </p:nvSpPr>
        <p:spPr>
          <a:xfrm>
            <a:off x="169000" y="1043057"/>
            <a:ext cx="604369" cy="284873"/>
          </a:xfrm>
          <a:custGeom>
            <a:avLst/>
            <a:gdLst/>
            <a:ahLst/>
            <a:cxnLst/>
            <a:rect l="l" t="t" r="r" b="b"/>
            <a:pathLst>
              <a:path w="906553" h="427310" extrusionOk="0">
                <a:moveTo>
                  <a:pt x="895748" y="427310"/>
                </a:moveTo>
                <a:cubicBezTo>
                  <a:pt x="878538" y="424354"/>
                  <a:pt x="866928" y="408348"/>
                  <a:pt x="852875" y="399071"/>
                </a:cubicBezTo>
                <a:cubicBezTo>
                  <a:pt x="816825" y="372768"/>
                  <a:pt x="782811" y="349320"/>
                  <a:pt x="743808" y="329848"/>
                </a:cubicBezTo>
                <a:cubicBezTo>
                  <a:pt x="661524" y="294676"/>
                  <a:pt x="590747" y="236158"/>
                  <a:pt x="504695" y="209244"/>
                </a:cubicBezTo>
                <a:cubicBezTo>
                  <a:pt x="458156" y="194665"/>
                  <a:pt x="409783" y="175805"/>
                  <a:pt x="364771" y="159595"/>
                </a:cubicBezTo>
                <a:cubicBezTo>
                  <a:pt x="253362" y="120753"/>
                  <a:pt x="134315" y="106583"/>
                  <a:pt x="28812" y="51531"/>
                </a:cubicBezTo>
                <a:cubicBezTo>
                  <a:pt x="18832" y="46943"/>
                  <a:pt x="6408" y="43987"/>
                  <a:pt x="1927" y="32670"/>
                </a:cubicBezTo>
                <a:cubicBezTo>
                  <a:pt x="-6423" y="14116"/>
                  <a:pt x="13944" y="-6376"/>
                  <a:pt x="32682" y="1882"/>
                </a:cubicBezTo>
                <a:cubicBezTo>
                  <a:pt x="67816" y="15543"/>
                  <a:pt x="100709" y="34404"/>
                  <a:pt x="136555" y="46433"/>
                </a:cubicBezTo>
                <a:cubicBezTo>
                  <a:pt x="193177" y="64784"/>
                  <a:pt x="251631" y="76202"/>
                  <a:pt x="308659" y="93125"/>
                </a:cubicBezTo>
                <a:cubicBezTo>
                  <a:pt x="395424" y="118918"/>
                  <a:pt x="480152" y="152153"/>
                  <a:pt x="565186" y="183145"/>
                </a:cubicBezTo>
                <a:cubicBezTo>
                  <a:pt x="620993" y="207103"/>
                  <a:pt x="669569" y="244416"/>
                  <a:pt x="723339" y="272451"/>
                </a:cubicBezTo>
                <a:cubicBezTo>
                  <a:pt x="772017" y="295899"/>
                  <a:pt x="818861" y="323629"/>
                  <a:pt x="860105" y="358801"/>
                </a:cubicBezTo>
                <a:cubicBezTo>
                  <a:pt x="873140" y="369302"/>
                  <a:pt x="929965" y="420582"/>
                  <a:pt x="895748" y="42731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6" name="Google Shape;1136;p28">
            <a:extLst>
              <a:ext uri="{FF2B5EF4-FFF2-40B4-BE49-F238E27FC236}">
                <a16:creationId xmlns:a16="http://schemas.microsoft.com/office/drawing/2014/main" id="{0675DDD6-EB55-FF20-C4D7-89E464F77CFF}"/>
              </a:ext>
            </a:extLst>
          </p:cNvPr>
          <p:cNvSpPr/>
          <p:nvPr/>
        </p:nvSpPr>
        <p:spPr>
          <a:xfrm>
            <a:off x="974637" y="531022"/>
            <a:ext cx="552812" cy="288537"/>
          </a:xfrm>
          <a:custGeom>
            <a:avLst/>
            <a:gdLst/>
            <a:ahLst/>
            <a:cxnLst/>
            <a:rect l="l" t="t" r="r" b="b"/>
            <a:pathLst>
              <a:path w="829218" h="432806" extrusionOk="0">
                <a:moveTo>
                  <a:pt x="12253" y="432792"/>
                </a:moveTo>
                <a:cubicBezTo>
                  <a:pt x="1866" y="433301"/>
                  <a:pt x="-3022" y="420762"/>
                  <a:pt x="1968" y="412504"/>
                </a:cubicBezTo>
                <a:cubicBezTo>
                  <a:pt x="3903" y="409140"/>
                  <a:pt x="8893" y="412198"/>
                  <a:pt x="7060" y="415461"/>
                </a:cubicBezTo>
                <a:cubicBezTo>
                  <a:pt x="5838" y="417296"/>
                  <a:pt x="5430" y="419640"/>
                  <a:pt x="6041" y="421781"/>
                </a:cubicBezTo>
                <a:cubicBezTo>
                  <a:pt x="37203" y="404858"/>
                  <a:pt x="61237" y="377638"/>
                  <a:pt x="90464" y="357350"/>
                </a:cubicBezTo>
                <a:cubicBezTo>
                  <a:pt x="159509" y="306580"/>
                  <a:pt x="233443" y="262335"/>
                  <a:pt x="306256" y="217070"/>
                </a:cubicBezTo>
                <a:cubicBezTo>
                  <a:pt x="463186" y="131026"/>
                  <a:pt x="633356" y="72508"/>
                  <a:pt x="797516" y="1859"/>
                </a:cubicBezTo>
                <a:cubicBezTo>
                  <a:pt x="825012" y="-9152"/>
                  <a:pt x="843139" y="31831"/>
                  <a:pt x="815338" y="44167"/>
                </a:cubicBezTo>
                <a:cubicBezTo>
                  <a:pt x="662786" y="108802"/>
                  <a:pt x="505652" y="162834"/>
                  <a:pt x="356360" y="234911"/>
                </a:cubicBezTo>
                <a:cubicBezTo>
                  <a:pt x="268475" y="282011"/>
                  <a:pt x="182626" y="333495"/>
                  <a:pt x="98407" y="386915"/>
                </a:cubicBezTo>
                <a:cubicBezTo>
                  <a:pt x="70911" y="403431"/>
                  <a:pt x="44943" y="428918"/>
                  <a:pt x="12253" y="43279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7" name="Google Shape;1137;p28">
            <a:extLst>
              <a:ext uri="{FF2B5EF4-FFF2-40B4-BE49-F238E27FC236}">
                <a16:creationId xmlns:a16="http://schemas.microsoft.com/office/drawing/2014/main" id="{324D0752-B774-8AA7-9B60-78E2E2FED6B1}"/>
              </a:ext>
            </a:extLst>
          </p:cNvPr>
          <p:cNvSpPr/>
          <p:nvPr/>
        </p:nvSpPr>
        <p:spPr>
          <a:xfrm>
            <a:off x="460389" y="528404"/>
            <a:ext cx="452899" cy="284040"/>
          </a:xfrm>
          <a:custGeom>
            <a:avLst/>
            <a:gdLst/>
            <a:ahLst/>
            <a:cxnLst/>
            <a:rect l="l" t="t" r="r" b="b"/>
            <a:pathLst>
              <a:path w="679347" h="426060" extrusionOk="0">
                <a:moveTo>
                  <a:pt x="664475" y="426013"/>
                </a:moveTo>
                <a:cubicBezTo>
                  <a:pt x="638711" y="417959"/>
                  <a:pt x="620787" y="387578"/>
                  <a:pt x="597059" y="373305"/>
                </a:cubicBezTo>
                <a:cubicBezTo>
                  <a:pt x="494917" y="303064"/>
                  <a:pt x="389516" y="236492"/>
                  <a:pt x="279532" y="179095"/>
                </a:cubicBezTo>
                <a:cubicBezTo>
                  <a:pt x="194295" y="126898"/>
                  <a:pt x="105392" y="84386"/>
                  <a:pt x="14146" y="45340"/>
                </a:cubicBezTo>
                <a:cubicBezTo>
                  <a:pt x="-13859" y="33106"/>
                  <a:pt x="3657" y="-9712"/>
                  <a:pt x="32477" y="2012"/>
                </a:cubicBezTo>
                <a:cubicBezTo>
                  <a:pt x="112113" y="37082"/>
                  <a:pt x="191545" y="72764"/>
                  <a:pt x="266192" y="117824"/>
                </a:cubicBezTo>
                <a:cubicBezTo>
                  <a:pt x="340533" y="160846"/>
                  <a:pt x="417114" y="199689"/>
                  <a:pt x="487483" y="249337"/>
                </a:cubicBezTo>
                <a:cubicBezTo>
                  <a:pt x="551742" y="293786"/>
                  <a:pt x="627305" y="329366"/>
                  <a:pt x="674048" y="394001"/>
                </a:cubicBezTo>
                <a:cubicBezTo>
                  <a:pt x="682093" y="404705"/>
                  <a:pt x="682500" y="427236"/>
                  <a:pt x="664475" y="42601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8" name="Google Shape;1138;p28">
            <a:extLst>
              <a:ext uri="{FF2B5EF4-FFF2-40B4-BE49-F238E27FC236}">
                <a16:creationId xmlns:a16="http://schemas.microsoft.com/office/drawing/2014/main" id="{3375BEAA-B51C-92D0-6EC3-0F8DCFD00B2B}"/>
              </a:ext>
            </a:extLst>
          </p:cNvPr>
          <p:cNvSpPr/>
          <p:nvPr/>
        </p:nvSpPr>
        <p:spPr>
          <a:xfrm>
            <a:off x="-421369" y="-380239"/>
            <a:ext cx="2206716" cy="3018896"/>
          </a:xfrm>
          <a:custGeom>
            <a:avLst/>
            <a:gdLst/>
            <a:ahLst/>
            <a:cxnLst/>
            <a:rect l="l" t="t" r="r" b="b"/>
            <a:pathLst>
              <a:path w="3310074" h="4528344" extrusionOk="0">
                <a:moveTo>
                  <a:pt x="3019433" y="3076375"/>
                </a:moveTo>
                <a:cubicBezTo>
                  <a:pt x="2920142" y="3071482"/>
                  <a:pt x="2820546" y="3056088"/>
                  <a:pt x="2726143" y="3024076"/>
                </a:cubicBezTo>
                <a:cubicBezTo>
                  <a:pt x="2687343" y="3009905"/>
                  <a:pt x="2654043" y="2984724"/>
                  <a:pt x="2616872" y="2966985"/>
                </a:cubicBezTo>
                <a:cubicBezTo>
                  <a:pt x="2580720" y="2947106"/>
                  <a:pt x="2536727" y="2931303"/>
                  <a:pt x="2511166" y="2897967"/>
                </a:cubicBezTo>
                <a:cubicBezTo>
                  <a:pt x="2491918" y="2830069"/>
                  <a:pt x="2614632" y="2817122"/>
                  <a:pt x="2660153" y="2813758"/>
                </a:cubicBezTo>
                <a:cubicBezTo>
                  <a:pt x="2762193" y="2806010"/>
                  <a:pt x="2863826" y="2815593"/>
                  <a:pt x="2964950" y="2829560"/>
                </a:cubicBezTo>
                <a:cubicBezTo>
                  <a:pt x="3066991" y="2841284"/>
                  <a:pt x="3168216" y="2859532"/>
                  <a:pt x="3268118" y="2883082"/>
                </a:cubicBezTo>
                <a:cubicBezTo>
                  <a:pt x="3272599" y="2880432"/>
                  <a:pt x="3278709" y="2871868"/>
                  <a:pt x="3280033" y="2867994"/>
                </a:cubicBezTo>
                <a:cubicBezTo>
                  <a:pt x="3325859" y="2731996"/>
                  <a:pt x="3308547" y="2584783"/>
                  <a:pt x="3297345" y="2445217"/>
                </a:cubicBezTo>
                <a:cubicBezTo>
                  <a:pt x="3280949" y="2308403"/>
                  <a:pt x="3267914" y="2166695"/>
                  <a:pt x="3220357" y="2036712"/>
                </a:cubicBezTo>
                <a:cubicBezTo>
                  <a:pt x="3198462" y="2027333"/>
                  <a:pt x="3174021" y="2028046"/>
                  <a:pt x="3149988" y="2028658"/>
                </a:cubicBezTo>
                <a:cubicBezTo>
                  <a:pt x="3140313" y="2028862"/>
                  <a:pt x="3130639" y="2029168"/>
                  <a:pt x="3121168" y="2028760"/>
                </a:cubicBezTo>
                <a:cubicBezTo>
                  <a:pt x="3093468" y="2028046"/>
                  <a:pt x="3065667" y="2028556"/>
                  <a:pt x="3037763" y="2029168"/>
                </a:cubicBezTo>
                <a:cubicBezTo>
                  <a:pt x="2979411" y="2030289"/>
                  <a:pt x="2921058" y="2031513"/>
                  <a:pt x="2863724" y="2021012"/>
                </a:cubicBezTo>
                <a:cubicBezTo>
                  <a:pt x="2828692" y="2013162"/>
                  <a:pt x="2791420" y="2008982"/>
                  <a:pt x="2759953" y="1990632"/>
                </a:cubicBezTo>
                <a:cubicBezTo>
                  <a:pt x="2677160" y="1936294"/>
                  <a:pt x="2639989" y="1866052"/>
                  <a:pt x="2733170" y="1797237"/>
                </a:cubicBezTo>
                <a:cubicBezTo>
                  <a:pt x="2818713" y="1734437"/>
                  <a:pt x="2926863" y="1714455"/>
                  <a:pt x="3028293" y="1691109"/>
                </a:cubicBezTo>
                <a:cubicBezTo>
                  <a:pt x="3082775" y="1678773"/>
                  <a:pt x="3137767" y="1664603"/>
                  <a:pt x="3193981" y="1665316"/>
                </a:cubicBezTo>
                <a:cubicBezTo>
                  <a:pt x="3205081" y="1605983"/>
                  <a:pt x="3186038" y="1549300"/>
                  <a:pt x="3170762" y="1492719"/>
                </a:cubicBezTo>
                <a:cubicBezTo>
                  <a:pt x="3164448" y="1465703"/>
                  <a:pt x="3160578" y="1438177"/>
                  <a:pt x="3155690" y="1414015"/>
                </a:cubicBezTo>
                <a:cubicBezTo>
                  <a:pt x="3131555" y="1290760"/>
                  <a:pt x="3108132" y="1167506"/>
                  <a:pt x="3066481" y="1048736"/>
                </a:cubicBezTo>
                <a:cubicBezTo>
                  <a:pt x="3041939" y="974620"/>
                  <a:pt x="3002528" y="906825"/>
                  <a:pt x="2976152" y="833525"/>
                </a:cubicBezTo>
                <a:cubicBezTo>
                  <a:pt x="2921873" y="855444"/>
                  <a:pt x="2873501" y="889596"/>
                  <a:pt x="2821564" y="916408"/>
                </a:cubicBezTo>
                <a:cubicBezTo>
                  <a:pt x="2781237" y="937511"/>
                  <a:pt x="2744779" y="954537"/>
                  <a:pt x="2705877" y="975844"/>
                </a:cubicBezTo>
                <a:cubicBezTo>
                  <a:pt x="2616770" y="1025390"/>
                  <a:pt x="2527256" y="1074427"/>
                  <a:pt x="2431326" y="1109599"/>
                </a:cubicBezTo>
                <a:cubicBezTo>
                  <a:pt x="2389369" y="1124178"/>
                  <a:pt x="2347412" y="1145791"/>
                  <a:pt x="2303011" y="1149869"/>
                </a:cubicBezTo>
                <a:cubicBezTo>
                  <a:pt x="2242317" y="1133455"/>
                  <a:pt x="2276330" y="1049348"/>
                  <a:pt x="2302502" y="1014890"/>
                </a:cubicBezTo>
                <a:cubicBezTo>
                  <a:pt x="2366354" y="933230"/>
                  <a:pt x="2443241" y="861356"/>
                  <a:pt x="2521960" y="794173"/>
                </a:cubicBezTo>
                <a:cubicBezTo>
                  <a:pt x="2601699" y="730659"/>
                  <a:pt x="2694777" y="688147"/>
                  <a:pt x="2780829" y="634625"/>
                </a:cubicBezTo>
                <a:cubicBezTo>
                  <a:pt x="2635203" y="585792"/>
                  <a:pt x="2602921" y="519730"/>
                  <a:pt x="2503935" y="416457"/>
                </a:cubicBezTo>
                <a:cubicBezTo>
                  <a:pt x="2420022" y="329699"/>
                  <a:pt x="2351078" y="229179"/>
                  <a:pt x="2268081" y="142523"/>
                </a:cubicBezTo>
                <a:cubicBezTo>
                  <a:pt x="2221746" y="87165"/>
                  <a:pt x="2160949" y="50872"/>
                  <a:pt x="2111355" y="0"/>
                </a:cubicBezTo>
                <a:cubicBezTo>
                  <a:pt x="2097709" y="36191"/>
                  <a:pt x="2072453" y="65960"/>
                  <a:pt x="2043837" y="91345"/>
                </a:cubicBezTo>
                <a:cubicBezTo>
                  <a:pt x="2014610" y="125804"/>
                  <a:pt x="1988234" y="162709"/>
                  <a:pt x="1955137" y="193701"/>
                </a:cubicBezTo>
                <a:cubicBezTo>
                  <a:pt x="1905237" y="243043"/>
                  <a:pt x="1843320" y="277298"/>
                  <a:pt x="1783949" y="313795"/>
                </a:cubicBezTo>
                <a:cubicBezTo>
                  <a:pt x="1684048" y="376697"/>
                  <a:pt x="1574064" y="420738"/>
                  <a:pt x="1472024" y="480174"/>
                </a:cubicBezTo>
                <a:cubicBezTo>
                  <a:pt x="1491678" y="499646"/>
                  <a:pt x="1515304" y="514428"/>
                  <a:pt x="1536893" y="531658"/>
                </a:cubicBezTo>
                <a:cubicBezTo>
                  <a:pt x="1595755" y="578452"/>
                  <a:pt x="1647183" y="634013"/>
                  <a:pt x="1697694" y="689575"/>
                </a:cubicBezTo>
                <a:cubicBezTo>
                  <a:pt x="1760629" y="760020"/>
                  <a:pt x="1807576" y="843312"/>
                  <a:pt x="1849634" y="927521"/>
                </a:cubicBezTo>
                <a:cubicBezTo>
                  <a:pt x="1881509" y="1002860"/>
                  <a:pt x="1905542" y="1091147"/>
                  <a:pt x="1878861" y="1171482"/>
                </a:cubicBezTo>
                <a:cubicBezTo>
                  <a:pt x="1846070" y="1263642"/>
                  <a:pt x="1738836" y="1249777"/>
                  <a:pt x="1673966" y="1200639"/>
                </a:cubicBezTo>
                <a:cubicBezTo>
                  <a:pt x="1599625" y="1137533"/>
                  <a:pt x="1532311" y="1066985"/>
                  <a:pt x="1472736" y="989709"/>
                </a:cubicBezTo>
                <a:cubicBezTo>
                  <a:pt x="1378537" y="884091"/>
                  <a:pt x="1298799" y="767870"/>
                  <a:pt x="1233013" y="642679"/>
                </a:cubicBezTo>
                <a:cubicBezTo>
                  <a:pt x="1139323" y="678972"/>
                  <a:pt x="1052660" y="729232"/>
                  <a:pt x="964571" y="774905"/>
                </a:cubicBezTo>
                <a:cubicBezTo>
                  <a:pt x="880148" y="826185"/>
                  <a:pt x="803465" y="882969"/>
                  <a:pt x="723422" y="939958"/>
                </a:cubicBezTo>
                <a:cubicBezTo>
                  <a:pt x="677086" y="975844"/>
                  <a:pt x="634722" y="1016317"/>
                  <a:pt x="591136" y="1055363"/>
                </a:cubicBezTo>
                <a:cubicBezTo>
                  <a:pt x="543680" y="1097977"/>
                  <a:pt x="493271" y="1137635"/>
                  <a:pt x="449990" y="1184735"/>
                </a:cubicBezTo>
                <a:cubicBezTo>
                  <a:pt x="497955" y="1208692"/>
                  <a:pt x="551419" y="1217460"/>
                  <a:pt x="599486" y="1241214"/>
                </a:cubicBezTo>
                <a:cubicBezTo>
                  <a:pt x="707535" y="1292188"/>
                  <a:pt x="808557" y="1349890"/>
                  <a:pt x="912125" y="1408102"/>
                </a:cubicBezTo>
                <a:cubicBezTo>
                  <a:pt x="1065389" y="1489457"/>
                  <a:pt x="1221607" y="1582331"/>
                  <a:pt x="1326193" y="1724344"/>
                </a:cubicBezTo>
                <a:cubicBezTo>
                  <a:pt x="1356133" y="1767570"/>
                  <a:pt x="1409496" y="1861464"/>
                  <a:pt x="1365706" y="1908156"/>
                </a:cubicBezTo>
                <a:cubicBezTo>
                  <a:pt x="1322324" y="1954950"/>
                  <a:pt x="1263564" y="1938129"/>
                  <a:pt x="1214784" y="1910705"/>
                </a:cubicBezTo>
                <a:cubicBezTo>
                  <a:pt x="1118345" y="1866052"/>
                  <a:pt x="1030765" y="1806412"/>
                  <a:pt x="941047" y="1750239"/>
                </a:cubicBezTo>
                <a:cubicBezTo>
                  <a:pt x="874344" y="1713334"/>
                  <a:pt x="815788" y="1663991"/>
                  <a:pt x="749186" y="1627086"/>
                </a:cubicBezTo>
                <a:cubicBezTo>
                  <a:pt x="707230" y="1604454"/>
                  <a:pt x="664458" y="1582943"/>
                  <a:pt x="625658" y="1554805"/>
                </a:cubicBezTo>
                <a:cubicBezTo>
                  <a:pt x="559974" y="1502506"/>
                  <a:pt x="486448" y="1461727"/>
                  <a:pt x="413634" y="1420438"/>
                </a:cubicBezTo>
                <a:cubicBezTo>
                  <a:pt x="412514" y="1420234"/>
                  <a:pt x="411394" y="1420234"/>
                  <a:pt x="410274" y="1420030"/>
                </a:cubicBezTo>
                <a:lnTo>
                  <a:pt x="405691" y="1420744"/>
                </a:lnTo>
                <a:cubicBezTo>
                  <a:pt x="401618" y="1421763"/>
                  <a:pt x="397544" y="1422987"/>
                  <a:pt x="396526" y="1423496"/>
                </a:cubicBezTo>
                <a:cubicBezTo>
                  <a:pt x="321981" y="1452144"/>
                  <a:pt x="271266" y="1518002"/>
                  <a:pt x="226051" y="1580904"/>
                </a:cubicBezTo>
                <a:cubicBezTo>
                  <a:pt x="149877" y="1681628"/>
                  <a:pt x="90914" y="1795300"/>
                  <a:pt x="57715" y="1917127"/>
                </a:cubicBezTo>
                <a:cubicBezTo>
                  <a:pt x="25433" y="2042319"/>
                  <a:pt x="13110" y="2174647"/>
                  <a:pt x="10259" y="2302694"/>
                </a:cubicBezTo>
                <a:cubicBezTo>
                  <a:pt x="15045" y="2333380"/>
                  <a:pt x="196722" y="2353973"/>
                  <a:pt x="233281" y="2362027"/>
                </a:cubicBezTo>
                <a:cubicBezTo>
                  <a:pt x="284913" y="2367329"/>
                  <a:pt x="336442" y="2372630"/>
                  <a:pt x="387055" y="2383640"/>
                </a:cubicBezTo>
                <a:cubicBezTo>
                  <a:pt x="463432" y="2395874"/>
                  <a:pt x="540014" y="2407700"/>
                  <a:pt x="612827" y="2435022"/>
                </a:cubicBezTo>
                <a:cubicBezTo>
                  <a:pt x="689204" y="2460917"/>
                  <a:pt x="770674" y="2466728"/>
                  <a:pt x="847357" y="2491297"/>
                </a:cubicBezTo>
                <a:cubicBezTo>
                  <a:pt x="895322" y="2506793"/>
                  <a:pt x="943287" y="2522595"/>
                  <a:pt x="990845" y="2539110"/>
                </a:cubicBezTo>
                <a:cubicBezTo>
                  <a:pt x="1029747" y="2556034"/>
                  <a:pt x="1077406" y="2566840"/>
                  <a:pt x="1104393" y="2601401"/>
                </a:cubicBezTo>
                <a:cubicBezTo>
                  <a:pt x="1126390" y="2642587"/>
                  <a:pt x="1128630" y="2695906"/>
                  <a:pt x="1097875" y="2733321"/>
                </a:cubicBezTo>
                <a:cubicBezTo>
                  <a:pt x="1044207" y="2802747"/>
                  <a:pt x="941149" y="2785110"/>
                  <a:pt x="863243" y="2789698"/>
                </a:cubicBezTo>
                <a:cubicBezTo>
                  <a:pt x="735948" y="2790004"/>
                  <a:pt x="611503" y="2754730"/>
                  <a:pt x="488586" y="2726083"/>
                </a:cubicBezTo>
                <a:cubicBezTo>
                  <a:pt x="370659" y="2703450"/>
                  <a:pt x="247335" y="2688770"/>
                  <a:pt x="130426" y="2664404"/>
                </a:cubicBezTo>
                <a:cubicBezTo>
                  <a:pt x="61992" y="2651865"/>
                  <a:pt x="25433" y="2632189"/>
                  <a:pt x="12296" y="2719966"/>
                </a:cubicBezTo>
                <a:cubicBezTo>
                  <a:pt x="-12553" y="2885631"/>
                  <a:pt x="-230" y="3058942"/>
                  <a:pt x="53743" y="3217369"/>
                </a:cubicBezTo>
                <a:cubicBezTo>
                  <a:pt x="87655" y="3308918"/>
                  <a:pt x="134398" y="3394452"/>
                  <a:pt x="184094" y="3478049"/>
                </a:cubicBezTo>
                <a:cubicBezTo>
                  <a:pt x="203240" y="3490079"/>
                  <a:pt x="227782" y="3489264"/>
                  <a:pt x="251103" y="3488448"/>
                </a:cubicBezTo>
                <a:cubicBezTo>
                  <a:pt x="257926" y="3488244"/>
                  <a:pt x="264749" y="3487938"/>
                  <a:pt x="271266" y="3488040"/>
                </a:cubicBezTo>
                <a:cubicBezTo>
                  <a:pt x="309455" y="3485186"/>
                  <a:pt x="347542" y="3480700"/>
                  <a:pt x="385425" y="3475398"/>
                </a:cubicBezTo>
                <a:cubicBezTo>
                  <a:pt x="467608" y="3464490"/>
                  <a:pt x="542661" y="3448382"/>
                  <a:pt x="621279" y="3427585"/>
                </a:cubicBezTo>
                <a:cubicBezTo>
                  <a:pt x="675558" y="3416371"/>
                  <a:pt x="729430" y="3402710"/>
                  <a:pt x="780959" y="3383442"/>
                </a:cubicBezTo>
                <a:cubicBezTo>
                  <a:pt x="814158" y="3373655"/>
                  <a:pt x="848986" y="3371208"/>
                  <a:pt x="883000" y="3366110"/>
                </a:cubicBezTo>
                <a:cubicBezTo>
                  <a:pt x="922309" y="3359586"/>
                  <a:pt x="962127" y="3355814"/>
                  <a:pt x="1001843" y="3353571"/>
                </a:cubicBezTo>
                <a:cubicBezTo>
                  <a:pt x="1009277" y="3353163"/>
                  <a:pt x="1017526" y="3354387"/>
                  <a:pt x="1024044" y="3358159"/>
                </a:cubicBezTo>
                <a:cubicBezTo>
                  <a:pt x="1096144" y="3426158"/>
                  <a:pt x="979745" y="3482535"/>
                  <a:pt x="924651" y="3504964"/>
                </a:cubicBezTo>
                <a:cubicBezTo>
                  <a:pt x="847764" y="3540033"/>
                  <a:pt x="766193" y="3563379"/>
                  <a:pt x="682687" y="3573880"/>
                </a:cubicBezTo>
                <a:cubicBezTo>
                  <a:pt x="631565" y="3583667"/>
                  <a:pt x="581156" y="3597940"/>
                  <a:pt x="529117" y="3602018"/>
                </a:cubicBezTo>
                <a:cubicBezTo>
                  <a:pt x="441130" y="3614047"/>
                  <a:pt x="350801" y="3608338"/>
                  <a:pt x="265258" y="3635049"/>
                </a:cubicBezTo>
                <a:cubicBezTo>
                  <a:pt x="302225" y="3718442"/>
                  <a:pt x="353041" y="3797350"/>
                  <a:pt x="401923" y="3873606"/>
                </a:cubicBezTo>
                <a:cubicBezTo>
                  <a:pt x="429826" y="3914284"/>
                  <a:pt x="456202" y="3957000"/>
                  <a:pt x="493983" y="3989521"/>
                </a:cubicBezTo>
                <a:cubicBezTo>
                  <a:pt x="557733" y="4042024"/>
                  <a:pt x="644600" y="4075259"/>
                  <a:pt x="727597" y="4060986"/>
                </a:cubicBezTo>
                <a:cubicBezTo>
                  <a:pt x="791143" y="4049670"/>
                  <a:pt x="845626" y="4013683"/>
                  <a:pt x="902043" y="3984730"/>
                </a:cubicBezTo>
                <a:cubicBezTo>
                  <a:pt x="948175" y="3964238"/>
                  <a:pt x="997973" y="3940688"/>
                  <a:pt x="1041050" y="3917852"/>
                </a:cubicBezTo>
                <a:cubicBezTo>
                  <a:pt x="1091663" y="3890734"/>
                  <a:pt x="1140850" y="3860965"/>
                  <a:pt x="1189019" y="3829667"/>
                </a:cubicBezTo>
                <a:cubicBezTo>
                  <a:pt x="1196759" y="3803976"/>
                  <a:pt x="1260509" y="3790417"/>
                  <a:pt x="1281385" y="3783689"/>
                </a:cubicBezTo>
                <a:cubicBezTo>
                  <a:pt x="1292995" y="3778999"/>
                  <a:pt x="1309390" y="3777572"/>
                  <a:pt x="1321305" y="3782057"/>
                </a:cubicBezTo>
                <a:cubicBezTo>
                  <a:pt x="1385360" y="3633723"/>
                  <a:pt x="1443000" y="3482841"/>
                  <a:pt x="1500436" y="3331958"/>
                </a:cubicBezTo>
                <a:cubicBezTo>
                  <a:pt x="1485873" y="3318807"/>
                  <a:pt x="1472635" y="3303617"/>
                  <a:pt x="1455119" y="3293932"/>
                </a:cubicBezTo>
                <a:cubicBezTo>
                  <a:pt x="1397173" y="3258352"/>
                  <a:pt x="1329961" y="3242550"/>
                  <a:pt x="1269470" y="3212271"/>
                </a:cubicBezTo>
                <a:cubicBezTo>
                  <a:pt x="1191565" y="3174041"/>
                  <a:pt x="1106328" y="3154773"/>
                  <a:pt x="1026182" y="3121946"/>
                </a:cubicBezTo>
                <a:cubicBezTo>
                  <a:pt x="936871" y="3093502"/>
                  <a:pt x="843996" y="3077293"/>
                  <a:pt x="753260" y="3054252"/>
                </a:cubicBezTo>
                <a:cubicBezTo>
                  <a:pt x="732180" y="3047830"/>
                  <a:pt x="693278" y="3050175"/>
                  <a:pt x="695620" y="3019386"/>
                </a:cubicBezTo>
                <a:cubicBezTo>
                  <a:pt x="697250" y="3007356"/>
                  <a:pt x="709266" y="2997264"/>
                  <a:pt x="721690" y="2999609"/>
                </a:cubicBezTo>
                <a:cubicBezTo>
                  <a:pt x="820676" y="3022139"/>
                  <a:pt x="920068" y="3044568"/>
                  <a:pt x="1018035" y="3071278"/>
                </a:cubicBezTo>
                <a:cubicBezTo>
                  <a:pt x="1069667" y="3088609"/>
                  <a:pt x="1124455" y="3111955"/>
                  <a:pt x="1175679" y="3127553"/>
                </a:cubicBezTo>
                <a:cubicBezTo>
                  <a:pt x="1231383" y="3145190"/>
                  <a:pt x="1282913" y="3172410"/>
                  <a:pt x="1335868" y="3196572"/>
                </a:cubicBezTo>
                <a:cubicBezTo>
                  <a:pt x="1380370" y="3216043"/>
                  <a:pt x="1427724" y="3232253"/>
                  <a:pt x="1467950" y="3258862"/>
                </a:cubicBezTo>
                <a:cubicBezTo>
                  <a:pt x="1477421" y="3264978"/>
                  <a:pt x="1498501" y="3280984"/>
                  <a:pt x="1513573" y="3297907"/>
                </a:cubicBezTo>
                <a:cubicBezTo>
                  <a:pt x="1533838" y="3244691"/>
                  <a:pt x="1554206" y="3191372"/>
                  <a:pt x="1574879" y="3138258"/>
                </a:cubicBezTo>
                <a:cubicBezTo>
                  <a:pt x="1640258" y="2979321"/>
                  <a:pt x="1690362" y="2815491"/>
                  <a:pt x="1739752" y="2651253"/>
                </a:cubicBezTo>
                <a:cubicBezTo>
                  <a:pt x="1749427" y="2619955"/>
                  <a:pt x="1759407" y="2588861"/>
                  <a:pt x="1769590" y="2557767"/>
                </a:cubicBezTo>
                <a:cubicBezTo>
                  <a:pt x="1758287" y="2551650"/>
                  <a:pt x="1749019" y="2540844"/>
                  <a:pt x="1738428" y="2533707"/>
                </a:cubicBezTo>
                <a:cubicBezTo>
                  <a:pt x="1702378" y="2507405"/>
                  <a:pt x="1668365" y="2483957"/>
                  <a:pt x="1629361" y="2464587"/>
                </a:cubicBezTo>
                <a:cubicBezTo>
                  <a:pt x="1546975" y="2429415"/>
                  <a:pt x="1476199" y="2370897"/>
                  <a:pt x="1390249" y="2343982"/>
                </a:cubicBezTo>
                <a:cubicBezTo>
                  <a:pt x="1343709" y="2329506"/>
                  <a:pt x="1295337" y="2310544"/>
                  <a:pt x="1250325" y="2294334"/>
                </a:cubicBezTo>
                <a:cubicBezTo>
                  <a:pt x="1138915" y="2255492"/>
                  <a:pt x="1019868" y="2241321"/>
                  <a:pt x="914366" y="2186167"/>
                </a:cubicBezTo>
                <a:cubicBezTo>
                  <a:pt x="904385" y="2181580"/>
                  <a:pt x="891961" y="2178623"/>
                  <a:pt x="887481" y="2167307"/>
                </a:cubicBezTo>
                <a:cubicBezTo>
                  <a:pt x="879130" y="2148753"/>
                  <a:pt x="899497" y="2128261"/>
                  <a:pt x="918235" y="2136519"/>
                </a:cubicBezTo>
                <a:cubicBezTo>
                  <a:pt x="953369" y="2150180"/>
                  <a:pt x="986262" y="2169040"/>
                  <a:pt x="1022109" y="2181070"/>
                </a:cubicBezTo>
                <a:cubicBezTo>
                  <a:pt x="1078628" y="2199421"/>
                  <a:pt x="1137184" y="2210839"/>
                  <a:pt x="1194213" y="2227762"/>
                </a:cubicBezTo>
                <a:cubicBezTo>
                  <a:pt x="1280978" y="2253555"/>
                  <a:pt x="1365706" y="2286688"/>
                  <a:pt x="1450740" y="2317782"/>
                </a:cubicBezTo>
                <a:cubicBezTo>
                  <a:pt x="1506546" y="2341740"/>
                  <a:pt x="1555122" y="2379053"/>
                  <a:pt x="1608892" y="2407088"/>
                </a:cubicBezTo>
                <a:cubicBezTo>
                  <a:pt x="1657570" y="2430638"/>
                  <a:pt x="1704415" y="2458266"/>
                  <a:pt x="1745659" y="2493438"/>
                </a:cubicBezTo>
                <a:cubicBezTo>
                  <a:pt x="1751973" y="2498433"/>
                  <a:pt x="1768063" y="2512706"/>
                  <a:pt x="1779570" y="2526979"/>
                </a:cubicBezTo>
                <a:cubicBezTo>
                  <a:pt x="1809103" y="2436959"/>
                  <a:pt x="1839247" y="2347041"/>
                  <a:pt x="1864910" y="2255798"/>
                </a:cubicBezTo>
                <a:cubicBezTo>
                  <a:pt x="1907885" y="2099104"/>
                  <a:pt x="1941593" y="1940575"/>
                  <a:pt x="1972449" y="1781435"/>
                </a:cubicBezTo>
                <a:cubicBezTo>
                  <a:pt x="1953915" y="1769099"/>
                  <a:pt x="1938639" y="1747282"/>
                  <a:pt x="1919698" y="1735864"/>
                </a:cubicBezTo>
                <a:cubicBezTo>
                  <a:pt x="1817556" y="1665622"/>
                  <a:pt x="1712155" y="1599050"/>
                  <a:pt x="1602171" y="1541654"/>
                </a:cubicBezTo>
                <a:cubicBezTo>
                  <a:pt x="1516934" y="1489558"/>
                  <a:pt x="1428030" y="1446944"/>
                  <a:pt x="1336784" y="1407898"/>
                </a:cubicBezTo>
                <a:cubicBezTo>
                  <a:pt x="1308779" y="1395665"/>
                  <a:pt x="1326397" y="1352847"/>
                  <a:pt x="1355115" y="1364571"/>
                </a:cubicBezTo>
                <a:cubicBezTo>
                  <a:pt x="1434751" y="1399641"/>
                  <a:pt x="1514286" y="1435220"/>
                  <a:pt x="1588830" y="1480383"/>
                </a:cubicBezTo>
                <a:cubicBezTo>
                  <a:pt x="1663171" y="1523405"/>
                  <a:pt x="1739752" y="1562349"/>
                  <a:pt x="1810121" y="1611896"/>
                </a:cubicBezTo>
                <a:cubicBezTo>
                  <a:pt x="1867659" y="1651655"/>
                  <a:pt x="1934362" y="1684381"/>
                  <a:pt x="1981105" y="1737190"/>
                </a:cubicBezTo>
                <a:cubicBezTo>
                  <a:pt x="2006972" y="1601905"/>
                  <a:pt x="2031311" y="1466314"/>
                  <a:pt x="2058298" y="1331132"/>
                </a:cubicBezTo>
                <a:cubicBezTo>
                  <a:pt x="2092718" y="1150378"/>
                  <a:pt x="2127037" y="966363"/>
                  <a:pt x="2140582" y="783163"/>
                </a:cubicBezTo>
                <a:cubicBezTo>
                  <a:pt x="2143535" y="712003"/>
                  <a:pt x="2153311" y="639416"/>
                  <a:pt x="2153006" y="568563"/>
                </a:cubicBezTo>
                <a:cubicBezTo>
                  <a:pt x="2152497" y="545726"/>
                  <a:pt x="2146590" y="523196"/>
                  <a:pt x="2148525" y="500360"/>
                </a:cubicBezTo>
                <a:cubicBezTo>
                  <a:pt x="2149340" y="491184"/>
                  <a:pt x="2158098" y="483742"/>
                  <a:pt x="2167059" y="483334"/>
                </a:cubicBezTo>
                <a:cubicBezTo>
                  <a:pt x="2166957" y="476300"/>
                  <a:pt x="2172049" y="464372"/>
                  <a:pt x="2180196" y="471202"/>
                </a:cubicBezTo>
                <a:cubicBezTo>
                  <a:pt x="2184575" y="476708"/>
                  <a:pt x="2184066" y="484965"/>
                  <a:pt x="2184473" y="491796"/>
                </a:cubicBezTo>
                <a:cubicBezTo>
                  <a:pt x="2219811" y="610055"/>
                  <a:pt x="2196286" y="739019"/>
                  <a:pt x="2189667" y="859827"/>
                </a:cubicBezTo>
                <a:cubicBezTo>
                  <a:pt x="2181927" y="1022332"/>
                  <a:pt x="2190584" y="1185550"/>
                  <a:pt x="2172864" y="1347443"/>
                </a:cubicBezTo>
                <a:cubicBezTo>
                  <a:pt x="2158505" y="1471514"/>
                  <a:pt x="2142313" y="1595380"/>
                  <a:pt x="2123677" y="1718839"/>
                </a:cubicBezTo>
                <a:cubicBezTo>
                  <a:pt x="2119705" y="1739840"/>
                  <a:pt x="2115530" y="1760943"/>
                  <a:pt x="2111355" y="1781945"/>
                </a:cubicBezTo>
                <a:cubicBezTo>
                  <a:pt x="2137425" y="1765123"/>
                  <a:pt x="2159116" y="1741879"/>
                  <a:pt x="2184677" y="1724140"/>
                </a:cubicBezTo>
                <a:cubicBezTo>
                  <a:pt x="2253722" y="1673370"/>
                  <a:pt x="2327758" y="1629125"/>
                  <a:pt x="2400469" y="1583860"/>
                </a:cubicBezTo>
                <a:cubicBezTo>
                  <a:pt x="2557501" y="1497816"/>
                  <a:pt x="2727671" y="1439298"/>
                  <a:pt x="2891729" y="1368648"/>
                </a:cubicBezTo>
                <a:cubicBezTo>
                  <a:pt x="2919225" y="1357638"/>
                  <a:pt x="2937454" y="1398621"/>
                  <a:pt x="2909653" y="1410957"/>
                </a:cubicBezTo>
                <a:cubicBezTo>
                  <a:pt x="2757101" y="1475592"/>
                  <a:pt x="2599967" y="1529624"/>
                  <a:pt x="2450573" y="1601701"/>
                </a:cubicBezTo>
                <a:cubicBezTo>
                  <a:pt x="2362688" y="1648801"/>
                  <a:pt x="2276738" y="1700284"/>
                  <a:pt x="2192620" y="1753807"/>
                </a:cubicBezTo>
                <a:cubicBezTo>
                  <a:pt x="2165532" y="1769915"/>
                  <a:pt x="2139869" y="1794892"/>
                  <a:pt x="2107790" y="1799276"/>
                </a:cubicBezTo>
                <a:cubicBezTo>
                  <a:pt x="2082738" y="1923958"/>
                  <a:pt x="2055243" y="2048334"/>
                  <a:pt x="2027543" y="2171997"/>
                </a:cubicBezTo>
                <a:cubicBezTo>
                  <a:pt x="1997705" y="2305650"/>
                  <a:pt x="1967968" y="2439406"/>
                  <a:pt x="1931816" y="2571428"/>
                </a:cubicBezTo>
                <a:cubicBezTo>
                  <a:pt x="2022349" y="2509546"/>
                  <a:pt x="2134777" y="2488239"/>
                  <a:pt x="2238447" y="2457043"/>
                </a:cubicBezTo>
                <a:cubicBezTo>
                  <a:pt x="2437741" y="2400258"/>
                  <a:pt x="2643757" y="2367838"/>
                  <a:pt x="2849976" y="2349284"/>
                </a:cubicBezTo>
                <a:cubicBezTo>
                  <a:pt x="2875741" y="2348774"/>
                  <a:pt x="2881648" y="2387922"/>
                  <a:pt x="2856087" y="2394345"/>
                </a:cubicBezTo>
                <a:cubicBezTo>
                  <a:pt x="2618807" y="2415142"/>
                  <a:pt x="2383259" y="2454596"/>
                  <a:pt x="2153515" y="2518517"/>
                </a:cubicBezTo>
                <a:cubicBezTo>
                  <a:pt x="2094144" y="2533198"/>
                  <a:pt x="2035079" y="2550019"/>
                  <a:pt x="1978254" y="2572855"/>
                </a:cubicBezTo>
                <a:cubicBezTo>
                  <a:pt x="1960942" y="2578055"/>
                  <a:pt x="1943629" y="2590390"/>
                  <a:pt x="1925706" y="2592837"/>
                </a:cubicBezTo>
                <a:cubicBezTo>
                  <a:pt x="1892304" y="2707630"/>
                  <a:pt x="1847903" y="2819365"/>
                  <a:pt x="1808085" y="2931711"/>
                </a:cubicBezTo>
                <a:cubicBezTo>
                  <a:pt x="1760425" y="3077293"/>
                  <a:pt x="1716228" y="3224301"/>
                  <a:pt x="1660727" y="3367130"/>
                </a:cubicBezTo>
                <a:cubicBezTo>
                  <a:pt x="1682622" y="3358363"/>
                  <a:pt x="1704720" y="3350003"/>
                  <a:pt x="1726921" y="3342051"/>
                </a:cubicBezTo>
                <a:cubicBezTo>
                  <a:pt x="1845357" y="3293830"/>
                  <a:pt x="1974282" y="3290771"/>
                  <a:pt x="2100153" y="3284349"/>
                </a:cubicBezTo>
                <a:cubicBezTo>
                  <a:pt x="2258712" y="3282819"/>
                  <a:pt x="2417272" y="3279659"/>
                  <a:pt x="2575832" y="3279557"/>
                </a:cubicBezTo>
                <a:cubicBezTo>
                  <a:pt x="2605976" y="3280576"/>
                  <a:pt x="2606790" y="3324924"/>
                  <a:pt x="2575832" y="3326147"/>
                </a:cubicBezTo>
                <a:cubicBezTo>
                  <a:pt x="2343950" y="3329104"/>
                  <a:pt x="2111253" y="3321458"/>
                  <a:pt x="1880083" y="3342765"/>
                </a:cubicBezTo>
                <a:cubicBezTo>
                  <a:pt x="1837617" y="3348270"/>
                  <a:pt x="1800651" y="3358668"/>
                  <a:pt x="1759916" y="3368863"/>
                </a:cubicBezTo>
                <a:cubicBezTo>
                  <a:pt x="1723866" y="3376204"/>
                  <a:pt x="1687612" y="3392311"/>
                  <a:pt x="1650645" y="3393127"/>
                </a:cubicBezTo>
                <a:cubicBezTo>
                  <a:pt x="1641989" y="3414841"/>
                  <a:pt x="1632926" y="3436556"/>
                  <a:pt x="1623658" y="3457965"/>
                </a:cubicBezTo>
                <a:cubicBezTo>
                  <a:pt x="1573657" y="3579079"/>
                  <a:pt x="1537708" y="3703456"/>
                  <a:pt x="1492798" y="3825487"/>
                </a:cubicBezTo>
                <a:cubicBezTo>
                  <a:pt x="1510823" y="3837313"/>
                  <a:pt x="1532005" y="3860353"/>
                  <a:pt x="1539134" y="3865654"/>
                </a:cubicBezTo>
                <a:cubicBezTo>
                  <a:pt x="1549725" y="3873810"/>
                  <a:pt x="1559705" y="3882578"/>
                  <a:pt x="1569379" y="3891651"/>
                </a:cubicBezTo>
                <a:cubicBezTo>
                  <a:pt x="1570092" y="3888287"/>
                  <a:pt x="1570805" y="3885126"/>
                  <a:pt x="1571518" y="3881864"/>
                </a:cubicBezTo>
                <a:cubicBezTo>
                  <a:pt x="1587303" y="3894404"/>
                  <a:pt x="1601152" y="3906943"/>
                  <a:pt x="1610114" y="3914590"/>
                </a:cubicBezTo>
                <a:cubicBezTo>
                  <a:pt x="1669587" y="3974942"/>
                  <a:pt x="1721727" y="4043757"/>
                  <a:pt x="1755944" y="4121645"/>
                </a:cubicBezTo>
                <a:cubicBezTo>
                  <a:pt x="1786903" y="4202388"/>
                  <a:pt x="1825499" y="4279664"/>
                  <a:pt x="1860021" y="4358980"/>
                </a:cubicBezTo>
                <a:cubicBezTo>
                  <a:pt x="1881611" y="4406487"/>
                  <a:pt x="1889554" y="4459806"/>
                  <a:pt x="1915523" y="4505071"/>
                </a:cubicBezTo>
                <a:cubicBezTo>
                  <a:pt x="1930900" y="4531577"/>
                  <a:pt x="1974384" y="4529334"/>
                  <a:pt x="2009212" y="4527092"/>
                </a:cubicBezTo>
                <a:cubicBezTo>
                  <a:pt x="2019294" y="4526480"/>
                  <a:pt x="2028765" y="4525766"/>
                  <a:pt x="2036504" y="4525868"/>
                </a:cubicBezTo>
                <a:cubicBezTo>
                  <a:pt x="2104633" y="4524237"/>
                  <a:pt x="2166754" y="4497425"/>
                  <a:pt x="2228569" y="4471428"/>
                </a:cubicBezTo>
                <a:cubicBezTo>
                  <a:pt x="2271747" y="4454097"/>
                  <a:pt x="2315843" y="4437887"/>
                  <a:pt x="2355355" y="4412910"/>
                </a:cubicBezTo>
                <a:cubicBezTo>
                  <a:pt x="2415134" y="4368665"/>
                  <a:pt x="2449860" y="4298932"/>
                  <a:pt x="2503019" y="4247653"/>
                </a:cubicBezTo>
                <a:cubicBezTo>
                  <a:pt x="2456785" y="4207384"/>
                  <a:pt x="2401793" y="4172313"/>
                  <a:pt x="2361771" y="4126131"/>
                </a:cubicBezTo>
                <a:cubicBezTo>
                  <a:pt x="2295272" y="4060477"/>
                  <a:pt x="2227041" y="3996657"/>
                  <a:pt x="2161662" y="3929678"/>
                </a:cubicBezTo>
                <a:cubicBezTo>
                  <a:pt x="2097912" y="3865859"/>
                  <a:pt x="2017970" y="3819472"/>
                  <a:pt x="1959516" y="3750148"/>
                </a:cubicBezTo>
                <a:cubicBezTo>
                  <a:pt x="1935890" y="3720889"/>
                  <a:pt x="1917050" y="3688265"/>
                  <a:pt x="1895766" y="3657273"/>
                </a:cubicBezTo>
                <a:cubicBezTo>
                  <a:pt x="1879676" y="3637394"/>
                  <a:pt x="1872649" y="3609664"/>
                  <a:pt x="1903200" y="3599265"/>
                </a:cubicBezTo>
                <a:cubicBezTo>
                  <a:pt x="1959312" y="3581424"/>
                  <a:pt x="2012166" y="3620572"/>
                  <a:pt x="2061862" y="3641369"/>
                </a:cubicBezTo>
                <a:cubicBezTo>
                  <a:pt x="2117668" y="3665633"/>
                  <a:pt x="2164208" y="3705393"/>
                  <a:pt x="2213904" y="3739647"/>
                </a:cubicBezTo>
                <a:cubicBezTo>
                  <a:pt x="2251075" y="3764420"/>
                  <a:pt x="2290791" y="3785014"/>
                  <a:pt x="2327961" y="3809889"/>
                </a:cubicBezTo>
                <a:cubicBezTo>
                  <a:pt x="2384583" y="3845367"/>
                  <a:pt x="2430918" y="3893588"/>
                  <a:pt x="2471653" y="3945989"/>
                </a:cubicBezTo>
                <a:cubicBezTo>
                  <a:pt x="2511369" y="3994109"/>
                  <a:pt x="2547725" y="4044879"/>
                  <a:pt x="2586830" y="4093406"/>
                </a:cubicBezTo>
                <a:cubicBezTo>
                  <a:pt x="2601291" y="4115528"/>
                  <a:pt x="2622982" y="4107271"/>
                  <a:pt x="2642840" y="4097891"/>
                </a:cubicBezTo>
                <a:cubicBezTo>
                  <a:pt x="2672271" y="4082599"/>
                  <a:pt x="2700378" y="4065064"/>
                  <a:pt x="2728689" y="4047835"/>
                </a:cubicBezTo>
                <a:cubicBezTo>
                  <a:pt x="2780015" y="4016435"/>
                  <a:pt x="2831442" y="3984628"/>
                  <a:pt x="2876658" y="3944664"/>
                </a:cubicBezTo>
                <a:cubicBezTo>
                  <a:pt x="2938472" y="3887879"/>
                  <a:pt x="2990817" y="3821613"/>
                  <a:pt x="3042957" y="3756061"/>
                </a:cubicBezTo>
                <a:cubicBezTo>
                  <a:pt x="3109660" y="3663390"/>
                  <a:pt x="3172290" y="3569700"/>
                  <a:pt x="3213636" y="3463063"/>
                </a:cubicBezTo>
                <a:cubicBezTo>
                  <a:pt x="3251213" y="3343274"/>
                  <a:pt x="3284412" y="3220122"/>
                  <a:pt x="3280440" y="3093299"/>
                </a:cubicBezTo>
                <a:cubicBezTo>
                  <a:pt x="3193879" y="3079536"/>
                  <a:pt x="3106503" y="3083511"/>
                  <a:pt x="3019433" y="3076375"/>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9" name="Google Shape;1139;p28">
            <a:extLst>
              <a:ext uri="{FF2B5EF4-FFF2-40B4-BE49-F238E27FC236}">
                <a16:creationId xmlns:a16="http://schemas.microsoft.com/office/drawing/2014/main" id="{5F643502-751E-8E5D-C060-497E3A76C90F}"/>
              </a:ext>
            </a:extLst>
          </p:cNvPr>
          <p:cNvSpPr/>
          <p:nvPr/>
        </p:nvSpPr>
        <p:spPr>
          <a:xfrm>
            <a:off x="42716" y="364591"/>
            <a:ext cx="960720" cy="2583764"/>
          </a:xfrm>
          <a:custGeom>
            <a:avLst/>
            <a:gdLst/>
            <a:ahLst/>
            <a:cxnLst/>
            <a:rect l="l" t="t" r="r" b="b"/>
            <a:pathLst>
              <a:path w="1441079" h="3875645" extrusionOk="0">
                <a:moveTo>
                  <a:pt x="1440990" y="0"/>
                </a:moveTo>
                <a:cubicBezTo>
                  <a:pt x="1442416" y="133348"/>
                  <a:pt x="1426631" y="266491"/>
                  <a:pt x="1407486" y="398616"/>
                </a:cubicBezTo>
                <a:cubicBezTo>
                  <a:pt x="1378564" y="671938"/>
                  <a:pt x="1305751" y="938021"/>
                  <a:pt x="1249333" y="1206552"/>
                </a:cubicBezTo>
                <a:cubicBezTo>
                  <a:pt x="1221430" y="1320223"/>
                  <a:pt x="1195563" y="1434609"/>
                  <a:pt x="1158087" y="1545528"/>
                </a:cubicBezTo>
                <a:cubicBezTo>
                  <a:pt x="1122852" y="1654204"/>
                  <a:pt x="1078349" y="1759516"/>
                  <a:pt x="1044336" y="1868600"/>
                </a:cubicBezTo>
                <a:cubicBezTo>
                  <a:pt x="993723" y="2037731"/>
                  <a:pt x="934556" y="2204110"/>
                  <a:pt x="866223" y="2366921"/>
                </a:cubicBezTo>
                <a:cubicBezTo>
                  <a:pt x="817444" y="2493234"/>
                  <a:pt x="780579" y="2623727"/>
                  <a:pt x="730271" y="2749429"/>
                </a:cubicBezTo>
                <a:cubicBezTo>
                  <a:pt x="678131" y="2874315"/>
                  <a:pt x="632814" y="3002361"/>
                  <a:pt x="576905" y="3125616"/>
                </a:cubicBezTo>
                <a:cubicBezTo>
                  <a:pt x="486169" y="3335322"/>
                  <a:pt x="298178" y="3758915"/>
                  <a:pt x="107234" y="3874830"/>
                </a:cubicBezTo>
                <a:cubicBezTo>
                  <a:pt x="106318" y="3875136"/>
                  <a:pt x="105401" y="3875442"/>
                  <a:pt x="104383" y="3875645"/>
                </a:cubicBezTo>
                <a:cubicBezTo>
                  <a:pt x="104179" y="3875645"/>
                  <a:pt x="103975" y="3875645"/>
                  <a:pt x="103873" y="3875645"/>
                </a:cubicBezTo>
                <a:cubicBezTo>
                  <a:pt x="67518" y="3870038"/>
                  <a:pt x="32282" y="3863718"/>
                  <a:pt x="0" y="3844246"/>
                </a:cubicBezTo>
                <a:cubicBezTo>
                  <a:pt x="70980" y="3750556"/>
                  <a:pt x="140535" y="3655744"/>
                  <a:pt x="204488" y="3557059"/>
                </a:cubicBezTo>
                <a:cubicBezTo>
                  <a:pt x="267321" y="3461330"/>
                  <a:pt x="334126" y="3368150"/>
                  <a:pt x="388303" y="3266915"/>
                </a:cubicBezTo>
                <a:cubicBezTo>
                  <a:pt x="434130" y="3180770"/>
                  <a:pt x="482197" y="3095949"/>
                  <a:pt x="526496" y="3009090"/>
                </a:cubicBezTo>
                <a:cubicBezTo>
                  <a:pt x="571406" y="2922638"/>
                  <a:pt x="607864" y="2832312"/>
                  <a:pt x="643710" y="2741783"/>
                </a:cubicBezTo>
                <a:cubicBezTo>
                  <a:pt x="719782" y="2562253"/>
                  <a:pt x="794632" y="2382213"/>
                  <a:pt x="860215" y="2198503"/>
                </a:cubicBezTo>
                <a:cubicBezTo>
                  <a:pt x="904514" y="2079938"/>
                  <a:pt x="954210" y="1963514"/>
                  <a:pt x="994945" y="1843623"/>
                </a:cubicBezTo>
                <a:cubicBezTo>
                  <a:pt x="1034763" y="1729340"/>
                  <a:pt x="1067045" y="1612610"/>
                  <a:pt x="1103401" y="1497306"/>
                </a:cubicBezTo>
                <a:cubicBezTo>
                  <a:pt x="1148718" y="1357230"/>
                  <a:pt x="1196785" y="1217970"/>
                  <a:pt x="1233141" y="1075141"/>
                </a:cubicBezTo>
                <a:cubicBezTo>
                  <a:pt x="1317360" y="720057"/>
                  <a:pt x="1377953" y="359468"/>
                  <a:pt x="1440990" y="0"/>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42" name="Google Shape;1142;p28">
            <a:extLst>
              <a:ext uri="{FF2B5EF4-FFF2-40B4-BE49-F238E27FC236}">
                <a16:creationId xmlns:a16="http://schemas.microsoft.com/office/drawing/2014/main" id="{E780B39C-B881-8024-E166-0D7F46FFD5AF}"/>
              </a:ext>
            </a:extLst>
          </p:cNvPr>
          <p:cNvSpPr/>
          <p:nvPr/>
        </p:nvSpPr>
        <p:spPr>
          <a:xfrm>
            <a:off x="11607388" y="6856587"/>
            <a:ext cx="51" cy="272"/>
          </a:xfrm>
          <a:custGeom>
            <a:avLst/>
            <a:gdLst/>
            <a:ahLst/>
            <a:cxnLst/>
            <a:rect l="l" t="t" r="r" b="b"/>
            <a:pathLst>
              <a:path w="76" h="407" extrusionOk="0">
                <a:moveTo>
                  <a:pt x="76" y="0"/>
                </a:moveTo>
                <a:cubicBezTo>
                  <a:pt x="76" y="102"/>
                  <a:pt x="76" y="306"/>
                  <a:pt x="76" y="408"/>
                </a:cubicBezTo>
                <a:cubicBezTo>
                  <a:pt x="-25" y="306"/>
                  <a:pt x="-25" y="204"/>
                  <a:pt x="76" y="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63" name="Hộp Văn bản 62">
            <a:extLst>
              <a:ext uri="{FF2B5EF4-FFF2-40B4-BE49-F238E27FC236}">
                <a16:creationId xmlns:a16="http://schemas.microsoft.com/office/drawing/2014/main" id="{A7F4826E-27CB-9A2B-C69F-334C0E030327}"/>
              </a:ext>
            </a:extLst>
          </p:cNvPr>
          <p:cNvSpPr txBox="1"/>
          <p:nvPr/>
        </p:nvSpPr>
        <p:spPr>
          <a:xfrm>
            <a:off x="4221305" y="2987817"/>
            <a:ext cx="4931158" cy="1200329"/>
          </a:xfrm>
          <a:prstGeom prst="rect">
            <a:avLst/>
          </a:prstGeom>
          <a:noFill/>
        </p:spPr>
        <p:txBody>
          <a:bodyPr wrap="none" rtlCol="0">
            <a:spAutoFit/>
          </a:bodyPr>
          <a:lstStyle/>
          <a:p>
            <a:pPr algn="ctr" defTabSz="1219170">
              <a:buClr>
                <a:srgbClr val="000000"/>
              </a:buClr>
            </a:pPr>
            <a:r>
              <a:rPr lang="en-US" sz="5333" b="1" kern="0">
                <a:solidFill>
                  <a:srgbClr val="000000"/>
                </a:solidFill>
                <a:latin typeface="Arial"/>
                <a:cs typeface="Arial"/>
                <a:sym typeface="Arial"/>
              </a:rPr>
              <a:t> </a:t>
            </a:r>
            <a:r>
              <a:rPr lang="en-US" sz="7200" b="1" kern="0">
                <a:solidFill>
                  <a:srgbClr val="000000"/>
                </a:solidFill>
                <a:latin typeface="iCiel Crocante" panose="02000000000000000000" pitchFamily="50" charset="0"/>
                <a:cs typeface="Arial"/>
                <a:sym typeface="Arial"/>
              </a:rPr>
              <a:t>VẬN DỤNG</a:t>
            </a:r>
            <a:endParaRPr lang="en-US" sz="5333" b="1" kern="0" dirty="0">
              <a:solidFill>
                <a:srgbClr val="000000"/>
              </a:solidFill>
              <a:latin typeface="iCiel Crocante" panose="02000000000000000000" pitchFamily="50" charset="0"/>
              <a:cs typeface="Arial"/>
              <a:sym typeface="Arial"/>
            </a:endParaRPr>
          </a:p>
        </p:txBody>
      </p:sp>
      <p:pic>
        <p:nvPicPr>
          <p:cNvPr id="64" name="Picture 5">
            <a:extLst>
              <a:ext uri="{FF2B5EF4-FFF2-40B4-BE49-F238E27FC236}">
                <a16:creationId xmlns:a16="http://schemas.microsoft.com/office/drawing/2014/main" id="{D7A5F141-93E4-3AEE-842F-A8AEAC02BC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747947" y="2742535"/>
            <a:ext cx="2987344" cy="3865975"/>
          </a:xfrm>
          <a:prstGeom prst="rect">
            <a:avLst/>
          </a:prstGeom>
        </p:spPr>
      </p:pic>
      <p:grpSp>
        <p:nvGrpSpPr>
          <p:cNvPr id="65" name="Google Shape;1695;p37">
            <a:extLst>
              <a:ext uri="{FF2B5EF4-FFF2-40B4-BE49-F238E27FC236}">
                <a16:creationId xmlns:a16="http://schemas.microsoft.com/office/drawing/2014/main" id="{E0B7EF7F-09A8-DDA6-8A04-C8EA65910475}"/>
              </a:ext>
            </a:extLst>
          </p:cNvPr>
          <p:cNvGrpSpPr/>
          <p:nvPr/>
        </p:nvGrpSpPr>
        <p:grpSpPr>
          <a:xfrm>
            <a:off x="3286902" y="1944015"/>
            <a:ext cx="542633" cy="622348"/>
            <a:chOff x="11578175" y="2906858"/>
            <a:chExt cx="813949" cy="933523"/>
          </a:xfrm>
        </p:grpSpPr>
        <p:sp>
          <p:nvSpPr>
            <p:cNvPr id="66" name="Google Shape;1696;p37">
              <a:extLst>
                <a:ext uri="{FF2B5EF4-FFF2-40B4-BE49-F238E27FC236}">
                  <a16:creationId xmlns:a16="http://schemas.microsoft.com/office/drawing/2014/main" id="{7072E5DA-4896-C420-1C70-2A0E64E3B5D0}"/>
                </a:ext>
              </a:extLst>
            </p:cNvPr>
            <p:cNvSpPr/>
            <p:nvPr/>
          </p:nvSpPr>
          <p:spPr>
            <a:xfrm>
              <a:off x="11578175" y="2906858"/>
              <a:ext cx="813949" cy="617135"/>
            </a:xfrm>
            <a:custGeom>
              <a:avLst/>
              <a:gdLst/>
              <a:ahLst/>
              <a:cxnLst/>
              <a:rect l="l" t="t" r="r" b="b"/>
              <a:pathLst>
                <a:path w="813949" h="617134" extrusionOk="0">
                  <a:moveTo>
                    <a:pt x="750409" y="160663"/>
                  </a:moveTo>
                  <a:cubicBezTo>
                    <a:pt x="734718" y="146452"/>
                    <a:pt x="719673" y="131577"/>
                    <a:pt x="703565" y="117803"/>
                  </a:cubicBezTo>
                  <a:cubicBezTo>
                    <a:pt x="683890" y="100765"/>
                    <a:pt x="663741" y="84335"/>
                    <a:pt x="644388" y="66955"/>
                  </a:cubicBezTo>
                  <a:cubicBezTo>
                    <a:pt x="631088" y="55154"/>
                    <a:pt x="617997" y="43884"/>
                    <a:pt x="604185" y="32880"/>
                  </a:cubicBezTo>
                  <a:cubicBezTo>
                    <a:pt x="594205" y="24115"/>
                    <a:pt x="584984" y="14457"/>
                    <a:pt x="574492" y="6242"/>
                  </a:cubicBezTo>
                  <a:cubicBezTo>
                    <a:pt x="572044" y="4098"/>
                    <a:pt x="569028" y="2466"/>
                    <a:pt x="566770" y="133"/>
                  </a:cubicBezTo>
                  <a:cubicBezTo>
                    <a:pt x="566428" y="133"/>
                    <a:pt x="566087" y="95"/>
                    <a:pt x="565783" y="0"/>
                  </a:cubicBezTo>
                  <a:cubicBezTo>
                    <a:pt x="559978" y="4288"/>
                    <a:pt x="554134" y="8424"/>
                    <a:pt x="548025" y="12238"/>
                  </a:cubicBezTo>
                  <a:cubicBezTo>
                    <a:pt x="500270" y="43315"/>
                    <a:pt x="453369" y="75550"/>
                    <a:pt x="407891" y="109834"/>
                  </a:cubicBezTo>
                  <a:cubicBezTo>
                    <a:pt x="380361" y="131065"/>
                    <a:pt x="351807" y="151613"/>
                    <a:pt x="327540" y="176562"/>
                  </a:cubicBezTo>
                  <a:cubicBezTo>
                    <a:pt x="338089" y="188401"/>
                    <a:pt x="345166" y="202536"/>
                    <a:pt x="355241" y="214451"/>
                  </a:cubicBezTo>
                  <a:cubicBezTo>
                    <a:pt x="375219" y="198609"/>
                    <a:pt x="394591" y="182007"/>
                    <a:pt x="414797" y="166411"/>
                  </a:cubicBezTo>
                  <a:cubicBezTo>
                    <a:pt x="427357" y="156432"/>
                    <a:pt x="440714" y="147495"/>
                    <a:pt x="452819" y="136928"/>
                  </a:cubicBezTo>
                  <a:cubicBezTo>
                    <a:pt x="465436" y="128105"/>
                    <a:pt x="477540" y="118524"/>
                    <a:pt x="490537" y="110214"/>
                  </a:cubicBezTo>
                  <a:cubicBezTo>
                    <a:pt x="499340" y="103554"/>
                    <a:pt x="507555" y="96098"/>
                    <a:pt x="517061" y="90387"/>
                  </a:cubicBezTo>
                  <a:cubicBezTo>
                    <a:pt x="519148" y="89097"/>
                    <a:pt x="520969" y="87124"/>
                    <a:pt x="523493" y="86763"/>
                  </a:cubicBezTo>
                  <a:cubicBezTo>
                    <a:pt x="524384" y="86592"/>
                    <a:pt x="525238" y="86725"/>
                    <a:pt x="525978" y="87067"/>
                  </a:cubicBezTo>
                  <a:cubicBezTo>
                    <a:pt x="526244" y="86498"/>
                    <a:pt x="526585" y="86004"/>
                    <a:pt x="527041" y="85568"/>
                  </a:cubicBezTo>
                  <a:cubicBezTo>
                    <a:pt x="527667" y="85131"/>
                    <a:pt x="528558" y="85113"/>
                    <a:pt x="529128" y="85701"/>
                  </a:cubicBezTo>
                  <a:cubicBezTo>
                    <a:pt x="530475" y="87294"/>
                    <a:pt x="530247" y="89647"/>
                    <a:pt x="530418" y="91601"/>
                  </a:cubicBezTo>
                  <a:cubicBezTo>
                    <a:pt x="530721" y="98261"/>
                    <a:pt x="530570" y="104920"/>
                    <a:pt x="530038" y="111580"/>
                  </a:cubicBezTo>
                  <a:cubicBezTo>
                    <a:pt x="526737" y="139565"/>
                    <a:pt x="527667" y="167815"/>
                    <a:pt x="524290" y="195763"/>
                  </a:cubicBezTo>
                  <a:cubicBezTo>
                    <a:pt x="518655" y="238205"/>
                    <a:pt x="511046" y="280553"/>
                    <a:pt x="498657" y="321591"/>
                  </a:cubicBezTo>
                  <a:cubicBezTo>
                    <a:pt x="492301" y="344871"/>
                    <a:pt x="487330" y="368796"/>
                    <a:pt x="475283" y="389969"/>
                  </a:cubicBezTo>
                  <a:cubicBezTo>
                    <a:pt x="467466" y="407007"/>
                    <a:pt x="456841" y="422318"/>
                    <a:pt x="444679" y="436567"/>
                  </a:cubicBezTo>
                  <a:cubicBezTo>
                    <a:pt x="432745" y="451252"/>
                    <a:pt x="419844" y="465311"/>
                    <a:pt x="405766" y="477966"/>
                  </a:cubicBezTo>
                  <a:cubicBezTo>
                    <a:pt x="385199" y="497565"/>
                    <a:pt x="361843" y="514659"/>
                    <a:pt x="335680" y="525948"/>
                  </a:cubicBezTo>
                  <a:cubicBezTo>
                    <a:pt x="309649" y="536516"/>
                    <a:pt x="281189" y="541373"/>
                    <a:pt x="253128" y="540595"/>
                  </a:cubicBezTo>
                  <a:cubicBezTo>
                    <a:pt x="239221" y="540425"/>
                    <a:pt x="225940" y="536251"/>
                    <a:pt x="212849" y="532001"/>
                  </a:cubicBezTo>
                  <a:cubicBezTo>
                    <a:pt x="194673" y="527314"/>
                    <a:pt x="177787" y="518966"/>
                    <a:pt x="161698" y="509461"/>
                  </a:cubicBezTo>
                  <a:cubicBezTo>
                    <a:pt x="129842" y="490260"/>
                    <a:pt x="108479" y="457968"/>
                    <a:pt x="95843" y="423608"/>
                  </a:cubicBezTo>
                  <a:cubicBezTo>
                    <a:pt x="89847" y="408278"/>
                    <a:pt x="86812" y="390159"/>
                    <a:pt x="92845" y="374393"/>
                  </a:cubicBezTo>
                  <a:cubicBezTo>
                    <a:pt x="97266" y="363901"/>
                    <a:pt x="103792" y="353010"/>
                    <a:pt x="113772" y="347072"/>
                  </a:cubicBezTo>
                  <a:cubicBezTo>
                    <a:pt x="147506" y="333563"/>
                    <a:pt x="178792" y="340071"/>
                    <a:pt x="208751" y="359138"/>
                  </a:cubicBezTo>
                  <a:cubicBezTo>
                    <a:pt x="247076" y="382817"/>
                    <a:pt x="277338" y="417822"/>
                    <a:pt x="300788" y="455957"/>
                  </a:cubicBezTo>
                  <a:cubicBezTo>
                    <a:pt x="311224" y="476182"/>
                    <a:pt x="323271" y="495743"/>
                    <a:pt x="330690" y="517335"/>
                  </a:cubicBezTo>
                  <a:cubicBezTo>
                    <a:pt x="354045" y="507336"/>
                    <a:pt x="376813" y="491323"/>
                    <a:pt x="397493" y="472540"/>
                  </a:cubicBezTo>
                  <a:cubicBezTo>
                    <a:pt x="397342" y="472255"/>
                    <a:pt x="397209" y="471932"/>
                    <a:pt x="397114" y="471591"/>
                  </a:cubicBezTo>
                  <a:cubicBezTo>
                    <a:pt x="392959" y="456545"/>
                    <a:pt x="389259" y="441007"/>
                    <a:pt x="382372" y="426948"/>
                  </a:cubicBezTo>
                  <a:cubicBezTo>
                    <a:pt x="381822" y="426853"/>
                    <a:pt x="381253" y="426663"/>
                    <a:pt x="380740" y="426322"/>
                  </a:cubicBezTo>
                  <a:cubicBezTo>
                    <a:pt x="378615" y="425050"/>
                    <a:pt x="377515" y="422679"/>
                    <a:pt x="376092" y="420743"/>
                  </a:cubicBezTo>
                  <a:cubicBezTo>
                    <a:pt x="362982" y="400822"/>
                    <a:pt x="351712" y="379819"/>
                    <a:pt x="336742" y="361320"/>
                  </a:cubicBezTo>
                  <a:cubicBezTo>
                    <a:pt x="324580" y="348324"/>
                    <a:pt x="312741" y="334246"/>
                    <a:pt x="298360" y="323811"/>
                  </a:cubicBezTo>
                  <a:cubicBezTo>
                    <a:pt x="278647" y="310131"/>
                    <a:pt x="258612" y="296926"/>
                    <a:pt x="235161" y="290988"/>
                  </a:cubicBezTo>
                  <a:cubicBezTo>
                    <a:pt x="215543" y="285770"/>
                    <a:pt x="195773" y="279794"/>
                    <a:pt x="175301" y="279775"/>
                  </a:cubicBezTo>
                  <a:cubicBezTo>
                    <a:pt x="157865" y="279642"/>
                    <a:pt x="140296" y="280154"/>
                    <a:pt x="123107" y="283209"/>
                  </a:cubicBezTo>
                  <a:cubicBezTo>
                    <a:pt x="108744" y="286074"/>
                    <a:pt x="94951" y="291215"/>
                    <a:pt x="81253" y="296319"/>
                  </a:cubicBezTo>
                  <a:cubicBezTo>
                    <a:pt x="69698" y="300209"/>
                    <a:pt x="59168" y="306280"/>
                    <a:pt x="48619" y="312143"/>
                  </a:cubicBezTo>
                  <a:cubicBezTo>
                    <a:pt x="38222" y="318479"/>
                    <a:pt x="26516" y="324039"/>
                    <a:pt x="19401" y="334284"/>
                  </a:cubicBezTo>
                  <a:cubicBezTo>
                    <a:pt x="10559" y="348627"/>
                    <a:pt x="4071" y="364375"/>
                    <a:pt x="940" y="380881"/>
                  </a:cubicBezTo>
                  <a:cubicBezTo>
                    <a:pt x="-805" y="397578"/>
                    <a:pt x="105" y="414293"/>
                    <a:pt x="1832" y="430932"/>
                  </a:cubicBezTo>
                  <a:cubicBezTo>
                    <a:pt x="3483" y="445788"/>
                    <a:pt x="9118" y="459733"/>
                    <a:pt x="14771" y="473450"/>
                  </a:cubicBezTo>
                  <a:cubicBezTo>
                    <a:pt x="19780" y="485934"/>
                    <a:pt x="25947" y="498096"/>
                    <a:pt x="33953" y="508892"/>
                  </a:cubicBezTo>
                  <a:cubicBezTo>
                    <a:pt x="56626" y="541354"/>
                    <a:pt x="85066" y="570573"/>
                    <a:pt x="120451" y="588957"/>
                  </a:cubicBezTo>
                  <a:cubicBezTo>
                    <a:pt x="133940" y="595902"/>
                    <a:pt x="147753" y="602447"/>
                    <a:pt x="162191" y="607190"/>
                  </a:cubicBezTo>
                  <a:cubicBezTo>
                    <a:pt x="181563" y="612939"/>
                    <a:pt x="201769" y="615880"/>
                    <a:pt x="221918" y="617056"/>
                  </a:cubicBezTo>
                  <a:cubicBezTo>
                    <a:pt x="244818" y="617701"/>
                    <a:pt x="267548" y="614210"/>
                    <a:pt x="290221" y="611535"/>
                  </a:cubicBezTo>
                  <a:cubicBezTo>
                    <a:pt x="304071" y="609847"/>
                    <a:pt x="317561" y="606223"/>
                    <a:pt x="330880" y="602106"/>
                  </a:cubicBezTo>
                  <a:cubicBezTo>
                    <a:pt x="354008" y="595788"/>
                    <a:pt x="376528" y="587288"/>
                    <a:pt x="397740" y="576132"/>
                  </a:cubicBezTo>
                  <a:cubicBezTo>
                    <a:pt x="453615" y="549892"/>
                    <a:pt x="502850" y="508057"/>
                    <a:pt x="534023" y="454458"/>
                  </a:cubicBezTo>
                  <a:cubicBezTo>
                    <a:pt x="544021" y="438920"/>
                    <a:pt x="551364" y="422166"/>
                    <a:pt x="558327" y="405167"/>
                  </a:cubicBezTo>
                  <a:cubicBezTo>
                    <a:pt x="564398" y="391013"/>
                    <a:pt x="570508" y="376764"/>
                    <a:pt x="574587" y="361871"/>
                  </a:cubicBezTo>
                  <a:cubicBezTo>
                    <a:pt x="587242" y="309866"/>
                    <a:pt x="592194" y="256115"/>
                    <a:pt x="589708" y="202669"/>
                  </a:cubicBezTo>
                  <a:cubicBezTo>
                    <a:pt x="589386" y="179617"/>
                    <a:pt x="586047" y="156811"/>
                    <a:pt x="584624" y="133835"/>
                  </a:cubicBezTo>
                  <a:cubicBezTo>
                    <a:pt x="585079" y="123912"/>
                    <a:pt x="574018" y="80616"/>
                    <a:pt x="585477" y="79629"/>
                  </a:cubicBezTo>
                  <a:cubicBezTo>
                    <a:pt x="588854" y="79402"/>
                    <a:pt x="591681" y="81963"/>
                    <a:pt x="594433" y="83595"/>
                  </a:cubicBezTo>
                  <a:cubicBezTo>
                    <a:pt x="602686" y="88793"/>
                    <a:pt x="608985" y="96326"/>
                    <a:pt x="616915" y="101904"/>
                  </a:cubicBezTo>
                  <a:cubicBezTo>
                    <a:pt x="648259" y="123609"/>
                    <a:pt x="678540" y="146945"/>
                    <a:pt x="708194" y="170908"/>
                  </a:cubicBezTo>
                  <a:cubicBezTo>
                    <a:pt x="715821" y="178023"/>
                    <a:pt x="722917" y="184379"/>
                    <a:pt x="730810" y="190868"/>
                  </a:cubicBezTo>
                  <a:cubicBezTo>
                    <a:pt x="738779" y="197907"/>
                    <a:pt x="745419" y="206274"/>
                    <a:pt x="753445" y="213256"/>
                  </a:cubicBezTo>
                  <a:cubicBezTo>
                    <a:pt x="764715" y="224601"/>
                    <a:pt x="774865" y="237465"/>
                    <a:pt x="789569" y="244656"/>
                  </a:cubicBezTo>
                  <a:cubicBezTo>
                    <a:pt x="797557" y="237351"/>
                    <a:pt x="806550" y="231185"/>
                    <a:pt x="813949" y="223254"/>
                  </a:cubicBezTo>
                  <a:cubicBezTo>
                    <a:pt x="791846" y="203200"/>
                    <a:pt x="772892" y="180167"/>
                    <a:pt x="750409" y="160663"/>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67" name="Google Shape;1697;p37">
              <a:extLst>
                <a:ext uri="{FF2B5EF4-FFF2-40B4-BE49-F238E27FC236}">
                  <a16:creationId xmlns:a16="http://schemas.microsoft.com/office/drawing/2014/main" id="{06A5A52D-2765-C147-A4CA-925B843F1C2B}"/>
                </a:ext>
              </a:extLst>
            </p:cNvPr>
            <p:cNvSpPr/>
            <p:nvPr/>
          </p:nvSpPr>
          <p:spPr>
            <a:xfrm>
              <a:off x="11701811" y="3483065"/>
              <a:ext cx="295560" cy="357316"/>
            </a:xfrm>
            <a:custGeom>
              <a:avLst/>
              <a:gdLst/>
              <a:ahLst/>
              <a:cxnLst/>
              <a:rect l="l" t="t" r="r" b="b"/>
              <a:pathLst>
                <a:path w="295560" h="357316" extrusionOk="0">
                  <a:moveTo>
                    <a:pt x="223482" y="31286"/>
                  </a:moveTo>
                  <a:cubicBezTo>
                    <a:pt x="217961" y="32994"/>
                    <a:pt x="212440" y="34701"/>
                    <a:pt x="206881" y="36314"/>
                  </a:cubicBezTo>
                  <a:cubicBezTo>
                    <a:pt x="214982" y="57602"/>
                    <a:pt x="186276" y="108506"/>
                    <a:pt x="175822" y="125961"/>
                  </a:cubicBezTo>
                  <a:cubicBezTo>
                    <a:pt x="166525" y="142544"/>
                    <a:pt x="157893" y="159505"/>
                    <a:pt x="146054" y="174475"/>
                  </a:cubicBezTo>
                  <a:cubicBezTo>
                    <a:pt x="137136" y="186295"/>
                    <a:pt x="128788" y="198628"/>
                    <a:pt x="118581" y="209404"/>
                  </a:cubicBezTo>
                  <a:cubicBezTo>
                    <a:pt x="105110" y="222932"/>
                    <a:pt x="91905" y="236858"/>
                    <a:pt x="77011" y="248830"/>
                  </a:cubicBezTo>
                  <a:cubicBezTo>
                    <a:pt x="52232" y="268486"/>
                    <a:pt x="25234" y="285144"/>
                    <a:pt x="0" y="304117"/>
                  </a:cubicBezTo>
                  <a:cubicBezTo>
                    <a:pt x="20491" y="323792"/>
                    <a:pt x="44131" y="339919"/>
                    <a:pt x="66614" y="357317"/>
                  </a:cubicBezTo>
                  <a:cubicBezTo>
                    <a:pt x="67069" y="356824"/>
                    <a:pt x="67582" y="356425"/>
                    <a:pt x="68113" y="356179"/>
                  </a:cubicBezTo>
                  <a:cubicBezTo>
                    <a:pt x="73786" y="352346"/>
                    <a:pt x="79231" y="348172"/>
                    <a:pt x="84543" y="343846"/>
                  </a:cubicBezTo>
                  <a:cubicBezTo>
                    <a:pt x="102871" y="328820"/>
                    <a:pt x="119738" y="312199"/>
                    <a:pt x="136491" y="295446"/>
                  </a:cubicBezTo>
                  <a:cubicBezTo>
                    <a:pt x="160758" y="267936"/>
                    <a:pt x="184474" y="239400"/>
                    <a:pt x="203845" y="208285"/>
                  </a:cubicBezTo>
                  <a:cubicBezTo>
                    <a:pt x="222021" y="183772"/>
                    <a:pt x="235416" y="157096"/>
                    <a:pt x="250044" y="130534"/>
                  </a:cubicBezTo>
                  <a:cubicBezTo>
                    <a:pt x="271711" y="95794"/>
                    <a:pt x="279471" y="55135"/>
                    <a:pt x="291709" y="16677"/>
                  </a:cubicBezTo>
                  <a:cubicBezTo>
                    <a:pt x="293227" y="11175"/>
                    <a:pt x="294441" y="5597"/>
                    <a:pt x="295560" y="0"/>
                  </a:cubicBezTo>
                  <a:cubicBezTo>
                    <a:pt x="291937" y="1935"/>
                    <a:pt x="288256" y="3776"/>
                    <a:pt x="284556" y="5540"/>
                  </a:cubicBezTo>
                  <a:cubicBezTo>
                    <a:pt x="264938" y="15748"/>
                    <a:pt x="244789" y="25101"/>
                    <a:pt x="223482" y="31286"/>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3" name="Oval 2">
            <a:extLst>
              <a:ext uri="{FF2B5EF4-FFF2-40B4-BE49-F238E27FC236}">
                <a16:creationId xmlns:a16="http://schemas.microsoft.com/office/drawing/2014/main" id="{61520F8F-3957-2B14-BD70-7059FFCEBE90}"/>
              </a:ext>
            </a:extLst>
          </p:cNvPr>
          <p:cNvSpPr/>
          <p:nvPr/>
        </p:nvSpPr>
        <p:spPr>
          <a:xfrm>
            <a:off x="2601221" y="1563085"/>
            <a:ext cx="1867447" cy="1867447"/>
          </a:xfrm>
          <a:prstGeom prst="ellipse">
            <a:avLst/>
          </a:prstGeom>
          <a:solidFill>
            <a:srgbClr val="FF7621"/>
          </a:solidFill>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lang="en-US" sz="8000" kern="0">
                <a:solidFill>
                  <a:srgbClr val="FFFFFF"/>
                </a:solidFill>
                <a:latin typeface="iCiel Pony" panose="02000000000000000000" pitchFamily="2" charset="0"/>
                <a:sym typeface="Arial"/>
              </a:rPr>
              <a:t>III</a:t>
            </a:r>
          </a:p>
        </p:txBody>
      </p:sp>
    </p:spTree>
    <p:extLst>
      <p:ext uri="{BB962C8B-B14F-4D97-AF65-F5344CB8AC3E}">
        <p14:creationId xmlns:p14="http://schemas.microsoft.com/office/powerpoint/2010/main" val="2420475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AEE"/>
        </a:solidFill>
        <a:effectLst/>
      </p:bgPr>
    </p:bg>
    <p:spTree>
      <p:nvGrpSpPr>
        <p:cNvPr id="1" name="Shape 1152"/>
        <p:cNvGrpSpPr/>
        <p:nvPr/>
      </p:nvGrpSpPr>
      <p:grpSpPr>
        <a:xfrm>
          <a:off x="0" y="0"/>
          <a:ext cx="0" cy="0"/>
          <a:chOff x="0" y="0"/>
          <a:chExt cx="0" cy="0"/>
        </a:xfrm>
      </p:grpSpPr>
      <p:grpSp>
        <p:nvGrpSpPr>
          <p:cNvPr id="1172" name="Google Shape;1172;p13"/>
          <p:cNvGrpSpPr/>
          <p:nvPr/>
        </p:nvGrpSpPr>
        <p:grpSpPr>
          <a:xfrm rot="-2082231">
            <a:off x="138213" y="589942"/>
            <a:ext cx="1647472" cy="537697"/>
            <a:chOff x="692877" y="3335755"/>
            <a:chExt cx="2470924" cy="806453"/>
          </a:xfrm>
        </p:grpSpPr>
        <p:sp>
          <p:nvSpPr>
            <p:cNvPr id="1173" name="Google Shape;1173;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74" name="Google Shape;1174;p13"/>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175" name="Google Shape;1175;p13"/>
          <p:cNvSpPr/>
          <p:nvPr/>
        </p:nvSpPr>
        <p:spPr>
          <a:xfrm rot="-1878446">
            <a:off x="10667452" y="6078736"/>
            <a:ext cx="2000208" cy="672741"/>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pic>
        <p:nvPicPr>
          <p:cNvPr id="2" name="đề bài">
            <a:hlinkClick r:id="" action="ppaction://media"/>
            <a:extLst>
              <a:ext uri="{FF2B5EF4-FFF2-40B4-BE49-F238E27FC236}">
                <a16:creationId xmlns:a16="http://schemas.microsoft.com/office/drawing/2014/main" id="{7D7E4DEE-3D47-B588-E2C5-7E4B3C6B59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863" y="-1"/>
            <a:ext cx="12306063" cy="6879431"/>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2">
          <a:extLst>
            <a:ext uri="{FF2B5EF4-FFF2-40B4-BE49-F238E27FC236}">
              <a16:creationId xmlns:a16="http://schemas.microsoft.com/office/drawing/2014/main" id="{0B610C07-83D9-C904-DFA1-7B7EA1560B24}"/>
            </a:ext>
          </a:extLst>
        </p:cNvPr>
        <p:cNvGrpSpPr/>
        <p:nvPr/>
      </p:nvGrpSpPr>
      <p:grpSpPr>
        <a:xfrm>
          <a:off x="0" y="0"/>
          <a:ext cx="0" cy="0"/>
          <a:chOff x="0" y="0"/>
          <a:chExt cx="0" cy="0"/>
        </a:xfrm>
      </p:grpSpPr>
      <p:grpSp>
        <p:nvGrpSpPr>
          <p:cNvPr id="1172" name="Google Shape;1172;p13">
            <a:extLst>
              <a:ext uri="{FF2B5EF4-FFF2-40B4-BE49-F238E27FC236}">
                <a16:creationId xmlns:a16="http://schemas.microsoft.com/office/drawing/2014/main" id="{73463BF8-25E9-3528-BEE5-EB4DE616AE59}"/>
              </a:ext>
            </a:extLst>
          </p:cNvPr>
          <p:cNvGrpSpPr/>
          <p:nvPr/>
        </p:nvGrpSpPr>
        <p:grpSpPr>
          <a:xfrm rot="-2082231">
            <a:off x="138213" y="589942"/>
            <a:ext cx="1647472" cy="537697"/>
            <a:chOff x="692877" y="3335755"/>
            <a:chExt cx="2470924" cy="806453"/>
          </a:xfrm>
        </p:grpSpPr>
        <p:sp>
          <p:nvSpPr>
            <p:cNvPr id="1173" name="Google Shape;1173;p13">
              <a:extLst>
                <a:ext uri="{FF2B5EF4-FFF2-40B4-BE49-F238E27FC236}">
                  <a16:creationId xmlns:a16="http://schemas.microsoft.com/office/drawing/2014/main" id="{EF1BED21-4F42-588F-F1AE-7E96EBD7CF3C}"/>
                </a:ext>
              </a:extLst>
            </p:cNvPr>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74" name="Google Shape;1174;p13">
              <a:extLst>
                <a:ext uri="{FF2B5EF4-FFF2-40B4-BE49-F238E27FC236}">
                  <a16:creationId xmlns:a16="http://schemas.microsoft.com/office/drawing/2014/main" id="{AD950016-60A5-5F22-00AF-1B8884E4ECE3}"/>
                </a:ext>
              </a:extLst>
            </p:cNvPr>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175" name="Google Shape;1175;p13">
            <a:extLst>
              <a:ext uri="{FF2B5EF4-FFF2-40B4-BE49-F238E27FC236}">
                <a16:creationId xmlns:a16="http://schemas.microsoft.com/office/drawing/2014/main" id="{51FFA257-CD03-2DFD-A2F6-E9A1239B3C26}"/>
              </a:ext>
            </a:extLst>
          </p:cNvPr>
          <p:cNvSpPr/>
          <p:nvPr/>
        </p:nvSpPr>
        <p:spPr>
          <a:xfrm rot="-1878446">
            <a:off x="10667452" y="6078736"/>
            <a:ext cx="2000208" cy="672741"/>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pic>
        <p:nvPicPr>
          <p:cNvPr id="2" name="Picture 7">
            <a:extLst>
              <a:ext uri="{FF2B5EF4-FFF2-40B4-BE49-F238E27FC236}">
                <a16:creationId xmlns:a16="http://schemas.microsoft.com/office/drawing/2014/main" id="{4C576D61-B04C-F45F-ECB7-E6DD3410E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99" y="-97971"/>
            <a:ext cx="2023730" cy="2023730"/>
          </a:xfrm>
          <a:prstGeom prst="rect">
            <a:avLst/>
          </a:prstGeom>
        </p:spPr>
      </p:pic>
      <mc:AlternateContent xmlns:mc="http://schemas.openxmlformats.org/markup-compatibility/2006" xmlns:a14="http://schemas.microsoft.com/office/drawing/2010/main">
        <mc:Choice Requires="a14">
          <p:sp>
            <p:nvSpPr>
              <p:cNvPr id="3" name="Hình chữ nhật: Góc Tròn 5">
                <a:extLst>
                  <a:ext uri="{FF2B5EF4-FFF2-40B4-BE49-F238E27FC236}">
                    <a16:creationId xmlns:a16="http://schemas.microsoft.com/office/drawing/2014/main" id="{36059F23-3AE7-DDA4-B393-9D0B64D40036}"/>
                  </a:ext>
                </a:extLst>
              </p:cNvPr>
              <p:cNvSpPr/>
              <p:nvPr/>
            </p:nvSpPr>
            <p:spPr>
              <a:xfrm>
                <a:off x="5050970" y="48444"/>
                <a:ext cx="7228115" cy="676601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1219170">
                  <a:lnSpc>
                    <a:spcPct val="150000"/>
                  </a:lnSpc>
                  <a:buClr>
                    <a:srgbClr val="000000"/>
                  </a:buClr>
                </a:pPr>
                <a:r>
                  <a:rPr lang="vi-VN" sz="2200" kern="0">
                    <a:solidFill>
                      <a:srgbClr val="1D3557">
                        <a:lumMod val="50000"/>
                      </a:srgbClr>
                    </a:solidFill>
                    <a:latin typeface="Sitka Text" pitchFamily="2" charset="0"/>
                    <a:sym typeface="Arial"/>
                  </a:rPr>
                  <a:t>Ba và Nam trồng một số hoa để trang trí Tết trên mảnh vườn hình chữ nhật có chiều dài 8m, chiều rộng 5m, ba của Nam tạo một hình thoi bên trong mảnh vườn hình chữ nhật để trồng hoa hồng và phần đất còn lại để trồng hoa ly. Biết rằng cứ </a:t>
                </a:r>
                <a14:m>
                  <m:oMath xmlns:m="http://schemas.openxmlformats.org/officeDocument/2006/math">
                    <m:sSup>
                      <m:sSupPr>
                        <m:ctrlPr>
                          <a:rPr lang="en-US" sz="2200" b="0" i="1" kern="0" smtClean="0">
                            <a:solidFill>
                              <a:srgbClr val="1D3557">
                                <a:lumMod val="50000"/>
                              </a:srgbClr>
                            </a:solidFill>
                            <a:latin typeface="Cambria Math" panose="02040503050406030204" pitchFamily="18" charset="0"/>
                            <a:sym typeface="Arial"/>
                          </a:rPr>
                        </m:ctrlPr>
                      </m:sSupPr>
                      <m:e>
                        <m:r>
                          <a:rPr lang="en-US" sz="2200" b="0" i="1" kern="0" smtClean="0">
                            <a:solidFill>
                              <a:srgbClr val="1D3557">
                                <a:lumMod val="50000"/>
                              </a:srgbClr>
                            </a:solidFill>
                            <a:latin typeface="Cambria Math" panose="02040503050406030204" pitchFamily="18" charset="0"/>
                            <a:sym typeface="Arial"/>
                          </a:rPr>
                          <m:t>1</m:t>
                        </m:r>
                        <m:r>
                          <a:rPr lang="en-US" sz="2200" b="0" i="1" kern="0" smtClean="0">
                            <a:solidFill>
                              <a:srgbClr val="1D3557">
                                <a:lumMod val="50000"/>
                              </a:srgbClr>
                            </a:solidFill>
                            <a:latin typeface="Cambria Math" panose="02040503050406030204" pitchFamily="18" charset="0"/>
                            <a:sym typeface="Arial"/>
                          </a:rPr>
                          <m:t>𝑚</m:t>
                        </m:r>
                      </m:e>
                      <m:sup>
                        <m:r>
                          <a:rPr lang="en-US" sz="2200" b="0" i="1" kern="0" smtClean="0">
                            <a:solidFill>
                              <a:srgbClr val="1D3557">
                                <a:lumMod val="50000"/>
                              </a:srgbClr>
                            </a:solidFill>
                            <a:latin typeface="Cambria Math" panose="02040503050406030204" pitchFamily="18" charset="0"/>
                            <a:sym typeface="Arial"/>
                          </a:rPr>
                          <m:t>2</m:t>
                        </m:r>
                      </m:sup>
                    </m:sSup>
                  </m:oMath>
                </a14:m>
                <a:r>
                  <a:rPr lang="vi-VN" sz="2200" kern="0">
                    <a:solidFill>
                      <a:srgbClr val="1D3557">
                        <a:lumMod val="50000"/>
                      </a:srgbClr>
                    </a:solidFill>
                    <a:latin typeface="Sitka Text" pitchFamily="2" charset="0"/>
                    <a:sym typeface="Arial"/>
                  </a:rPr>
                  <a:t>  trồng được 4 cây hoa hồng và mỗi 1m2 phần đất còn lại trồng được 3 cây hoa ly. Tính số hoa hồng và hoa ly cần trồng trên mảnh đất này. (Gợi ý: biết rằng độ dài đường chéo thứ nhất bằng chiều dài của mảnh vườn hình chữ nhật còn độ dài đường chéo thứ hai bằng chiều rộng của mảnh vườn hình chữ nhật).</a:t>
                </a:r>
              </a:p>
            </p:txBody>
          </p:sp>
        </mc:Choice>
        <mc:Fallback xmlns="">
          <p:sp>
            <p:nvSpPr>
              <p:cNvPr id="3" name="Hình chữ nhật: Góc Tròn 5">
                <a:extLst>
                  <a:ext uri="{FF2B5EF4-FFF2-40B4-BE49-F238E27FC236}">
                    <a16:creationId xmlns:a16="http://schemas.microsoft.com/office/drawing/2014/main" id="{36059F23-3AE7-DDA4-B393-9D0B64D40036}"/>
                  </a:ext>
                </a:extLst>
              </p:cNvPr>
              <p:cNvSpPr>
                <a:spLocks noRot="1" noChangeAspect="1" noMove="1" noResize="1" noEditPoints="1" noAdjustHandles="1" noChangeArrowheads="1" noChangeShapeType="1" noTextEdit="1"/>
              </p:cNvSpPr>
              <p:nvPr/>
            </p:nvSpPr>
            <p:spPr>
              <a:xfrm>
                <a:off x="5050970" y="48444"/>
                <a:ext cx="7228115" cy="6766013"/>
              </a:xfrm>
              <a:prstGeom prst="roundRect">
                <a:avLst/>
              </a:prstGeom>
              <a:blipFill>
                <a:blip r:embed="rId5"/>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D67B4E3-EF7E-FB0D-AA2F-59A6E1F0D1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9" y="2079470"/>
            <a:ext cx="5032231" cy="2851759"/>
          </a:xfrm>
          <a:prstGeom prst="rect">
            <a:avLst/>
          </a:prstGeom>
        </p:spPr>
      </p:pic>
    </p:spTree>
    <p:extLst>
      <p:ext uri="{BB962C8B-B14F-4D97-AF65-F5344CB8AC3E}">
        <p14:creationId xmlns:p14="http://schemas.microsoft.com/office/powerpoint/2010/main" val="26615914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2">
          <a:extLst>
            <a:ext uri="{FF2B5EF4-FFF2-40B4-BE49-F238E27FC236}">
              <a16:creationId xmlns:a16="http://schemas.microsoft.com/office/drawing/2014/main" id="{C059501E-B186-8627-75DE-104C510C3E27}"/>
            </a:ext>
          </a:extLst>
        </p:cNvPr>
        <p:cNvGrpSpPr/>
        <p:nvPr/>
      </p:nvGrpSpPr>
      <p:grpSpPr>
        <a:xfrm>
          <a:off x="0" y="0"/>
          <a:ext cx="0" cy="0"/>
          <a:chOff x="0" y="0"/>
          <a:chExt cx="0" cy="0"/>
        </a:xfrm>
      </p:grpSpPr>
      <p:grpSp>
        <p:nvGrpSpPr>
          <p:cNvPr id="1172" name="Google Shape;1172;p13">
            <a:extLst>
              <a:ext uri="{FF2B5EF4-FFF2-40B4-BE49-F238E27FC236}">
                <a16:creationId xmlns:a16="http://schemas.microsoft.com/office/drawing/2014/main" id="{BB7DABF4-2E3D-DF03-38BB-8E99F561CAAC}"/>
              </a:ext>
            </a:extLst>
          </p:cNvPr>
          <p:cNvGrpSpPr/>
          <p:nvPr/>
        </p:nvGrpSpPr>
        <p:grpSpPr>
          <a:xfrm rot="-2082231">
            <a:off x="138213" y="589942"/>
            <a:ext cx="1647472" cy="537697"/>
            <a:chOff x="692877" y="3335755"/>
            <a:chExt cx="2470924" cy="806453"/>
          </a:xfrm>
        </p:grpSpPr>
        <p:sp>
          <p:nvSpPr>
            <p:cNvPr id="1173" name="Google Shape;1173;p13">
              <a:extLst>
                <a:ext uri="{FF2B5EF4-FFF2-40B4-BE49-F238E27FC236}">
                  <a16:creationId xmlns:a16="http://schemas.microsoft.com/office/drawing/2014/main" id="{EB8648B9-3B69-43AD-4F58-1A8928EA9532}"/>
                </a:ext>
              </a:extLst>
            </p:cNvPr>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74" name="Google Shape;1174;p13">
              <a:extLst>
                <a:ext uri="{FF2B5EF4-FFF2-40B4-BE49-F238E27FC236}">
                  <a16:creationId xmlns:a16="http://schemas.microsoft.com/office/drawing/2014/main" id="{DDF451A2-B2BE-6998-4F09-F9FA21BB92C2}"/>
                </a:ext>
              </a:extLst>
            </p:cNvPr>
            <p:cNvSpPr/>
            <p:nvPr/>
          </p:nvSpPr>
          <p:spPr>
            <a:xfrm>
              <a:off x="692877" y="3335755"/>
              <a:ext cx="2470924" cy="806453"/>
            </a:xfrm>
            <a:custGeom>
              <a:avLst/>
              <a:gdLst/>
              <a:ahLst/>
              <a:cxnLst/>
              <a:rect l="l" t="t" r="r" b="b"/>
              <a:pathLst>
                <a:path w="2470924" h="806453" extrusionOk="0">
                  <a:moveTo>
                    <a:pt x="2469806" y="775917"/>
                  </a:moveTo>
                  <a:cubicBezTo>
                    <a:pt x="2446908" y="729771"/>
                    <a:pt x="2408227" y="687370"/>
                    <a:pt x="2367396" y="556921"/>
                  </a:cubicBezTo>
                  <a:cubicBezTo>
                    <a:pt x="2308716" y="362799"/>
                    <a:pt x="2304873" y="429124"/>
                    <a:pt x="2370904" y="296943"/>
                  </a:cubicBezTo>
                  <a:cubicBezTo>
                    <a:pt x="2474931" y="86789"/>
                    <a:pt x="2462766" y="87902"/>
                    <a:pt x="2415422" y="79855"/>
                  </a:cubicBezTo>
                  <a:cubicBezTo>
                    <a:pt x="2274755" y="56210"/>
                    <a:pt x="2096370" y="55072"/>
                    <a:pt x="1958621" y="43889"/>
                  </a:cubicBezTo>
                  <a:cubicBezTo>
                    <a:pt x="881902" y="-50694"/>
                    <a:pt x="611240" y="37573"/>
                    <a:pt x="16736" y="34083"/>
                  </a:cubicBezTo>
                  <a:cubicBezTo>
                    <a:pt x="-18128" y="34712"/>
                    <a:pt x="4037" y="76669"/>
                    <a:pt x="59543" y="275046"/>
                  </a:cubicBezTo>
                  <a:cubicBezTo>
                    <a:pt x="119047" y="490227"/>
                    <a:pt x="94721" y="354521"/>
                    <a:pt x="20483" y="732407"/>
                  </a:cubicBezTo>
                  <a:cubicBezTo>
                    <a:pt x="16766" y="755483"/>
                    <a:pt x="-2630" y="797260"/>
                    <a:pt x="33711" y="801478"/>
                  </a:cubicBezTo>
                  <a:cubicBezTo>
                    <a:pt x="570843" y="759671"/>
                    <a:pt x="1110849" y="815802"/>
                    <a:pt x="1649044" y="805058"/>
                  </a:cubicBezTo>
                  <a:cubicBezTo>
                    <a:pt x="1915105" y="800465"/>
                    <a:pt x="2181466" y="791658"/>
                    <a:pt x="2447502" y="801139"/>
                  </a:cubicBezTo>
                  <a:cubicBezTo>
                    <a:pt x="2461623" y="803895"/>
                    <a:pt x="2474921" y="789671"/>
                    <a:pt x="2469806" y="77591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175" name="Google Shape;1175;p13">
            <a:extLst>
              <a:ext uri="{FF2B5EF4-FFF2-40B4-BE49-F238E27FC236}">
                <a16:creationId xmlns:a16="http://schemas.microsoft.com/office/drawing/2014/main" id="{7D776949-8C2D-7A38-864B-308DD74C7A4A}"/>
              </a:ext>
            </a:extLst>
          </p:cNvPr>
          <p:cNvSpPr/>
          <p:nvPr/>
        </p:nvSpPr>
        <p:spPr>
          <a:xfrm rot="-1878446">
            <a:off x="10667452" y="6078736"/>
            <a:ext cx="2000208" cy="672741"/>
          </a:xfrm>
          <a:custGeom>
            <a:avLst/>
            <a:gdLst/>
            <a:ahLst/>
            <a:cxnLst/>
            <a:rect l="l" t="t" r="r" b="b"/>
            <a:pathLst>
              <a:path w="2998176" h="1008393" extrusionOk="0">
                <a:moveTo>
                  <a:pt x="2876394" y="827174"/>
                </a:moveTo>
                <a:cubicBezTo>
                  <a:pt x="3005838" y="752769"/>
                  <a:pt x="2993389" y="762998"/>
                  <a:pt x="2956068" y="708216"/>
                </a:cubicBezTo>
                <a:cubicBezTo>
                  <a:pt x="2924815" y="665001"/>
                  <a:pt x="2887481" y="627225"/>
                  <a:pt x="2849854" y="589690"/>
                </a:cubicBezTo>
                <a:cubicBezTo>
                  <a:pt x="3001358" y="479657"/>
                  <a:pt x="2983891" y="520423"/>
                  <a:pt x="2858063" y="342258"/>
                </a:cubicBezTo>
                <a:cubicBezTo>
                  <a:pt x="2929798" y="300016"/>
                  <a:pt x="2984095" y="280933"/>
                  <a:pt x="2954281" y="248032"/>
                </a:cubicBezTo>
                <a:cubicBezTo>
                  <a:pt x="2873264" y="131402"/>
                  <a:pt x="2901789" y="166441"/>
                  <a:pt x="2915317" y="120423"/>
                </a:cubicBezTo>
                <a:cubicBezTo>
                  <a:pt x="2921937" y="106232"/>
                  <a:pt x="2929570" y="93632"/>
                  <a:pt x="2937443" y="79898"/>
                </a:cubicBezTo>
                <a:cubicBezTo>
                  <a:pt x="2953130" y="56769"/>
                  <a:pt x="2969931" y="864"/>
                  <a:pt x="2926842" y="0"/>
                </a:cubicBezTo>
                <a:cubicBezTo>
                  <a:pt x="2498174" y="23615"/>
                  <a:pt x="347899" y="76230"/>
                  <a:pt x="347497" y="76218"/>
                </a:cubicBezTo>
                <a:cubicBezTo>
                  <a:pt x="273088" y="80390"/>
                  <a:pt x="120229" y="47092"/>
                  <a:pt x="64637" y="96100"/>
                </a:cubicBezTo>
                <a:cubicBezTo>
                  <a:pt x="46816" y="111989"/>
                  <a:pt x="59618" y="130796"/>
                  <a:pt x="80815" y="181682"/>
                </a:cubicBezTo>
                <a:cubicBezTo>
                  <a:pt x="95224" y="225497"/>
                  <a:pt x="75844" y="215310"/>
                  <a:pt x="29834" y="234489"/>
                </a:cubicBezTo>
                <a:cubicBezTo>
                  <a:pt x="-37433" y="257246"/>
                  <a:pt x="61651" y="306397"/>
                  <a:pt x="104872" y="375700"/>
                </a:cubicBezTo>
                <a:cubicBezTo>
                  <a:pt x="-9448" y="521953"/>
                  <a:pt x="-43532" y="460142"/>
                  <a:pt x="127970" y="637268"/>
                </a:cubicBezTo>
                <a:cubicBezTo>
                  <a:pt x="-23923" y="815619"/>
                  <a:pt x="-57743" y="735697"/>
                  <a:pt x="120817" y="858563"/>
                </a:cubicBezTo>
                <a:cubicBezTo>
                  <a:pt x="61429" y="939715"/>
                  <a:pt x="21397" y="988609"/>
                  <a:pt x="38451" y="1008394"/>
                </a:cubicBezTo>
                <a:cubicBezTo>
                  <a:pt x="352738" y="904947"/>
                  <a:pt x="2203405" y="973734"/>
                  <a:pt x="2936718" y="975210"/>
                </a:cubicBezTo>
                <a:cubicBezTo>
                  <a:pt x="3058126" y="945682"/>
                  <a:pt x="2979184" y="898596"/>
                  <a:pt x="2876394" y="827174"/>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pic>
        <p:nvPicPr>
          <p:cNvPr id="3" name="giải">
            <a:hlinkClick r:id="" action="ppaction://media"/>
            <a:extLst>
              <a:ext uri="{FF2B5EF4-FFF2-40B4-BE49-F238E27FC236}">
                <a16:creationId xmlns:a16="http://schemas.microsoft.com/office/drawing/2014/main" id="{48414888-1FBC-25FF-D6F2-30A59B9247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1167"/>
            <a:ext cx="12229864" cy="6836833"/>
          </a:xfrm>
          <a:prstGeom prst="rect">
            <a:avLst/>
          </a:prstGeom>
        </p:spPr>
      </p:pic>
    </p:spTree>
    <p:extLst>
      <p:ext uri="{BB962C8B-B14F-4D97-AF65-F5344CB8AC3E}">
        <p14:creationId xmlns:p14="http://schemas.microsoft.com/office/powerpoint/2010/main" val="38495645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73FCDA7-D090-63BD-60D1-D6DB65CB340A}"/>
              </a:ext>
            </a:extLst>
          </p:cNvPr>
          <p:cNvSpPr txBox="1"/>
          <p:nvPr/>
        </p:nvSpPr>
        <p:spPr>
          <a:xfrm>
            <a:off x="2166343" y="2283843"/>
            <a:ext cx="7859315" cy="2481449"/>
          </a:xfrm>
          <a:prstGeom prst="rect">
            <a:avLst/>
          </a:prstGeom>
          <a:noFill/>
        </p:spPr>
        <p:txBody>
          <a:bodyPr wrap="square">
            <a:spAutoFit/>
          </a:bodyPr>
          <a:lstStyle/>
          <a:p>
            <a:pPr algn="ctr" defTabSz="1219170">
              <a:lnSpc>
                <a:spcPct val="150000"/>
              </a:lnSpc>
              <a:buClr>
                <a:srgbClr val="000000"/>
              </a:buClr>
            </a:pPr>
            <a:r>
              <a:rPr lang="en-US" sz="5400" b="1" kern="0">
                <a:solidFill>
                  <a:srgbClr val="1D3557"/>
                </a:solidFill>
                <a:effectLst>
                  <a:outerShdw blurRad="38100" dist="38100" dir="2700000" algn="tl">
                    <a:srgbClr val="000000">
                      <a:alpha val="43137"/>
                    </a:srgbClr>
                  </a:outerShdw>
                </a:effectLst>
                <a:latin typeface="iCiel Baliho Script" pitchFamily="2" charset="0"/>
                <a:cs typeface="Arial" panose="020B0604020202020204" pitchFamily="34" charset="0"/>
                <a:sym typeface="Arial"/>
              </a:rPr>
              <a:t>TIẾT 6: BÀI 2:</a:t>
            </a:r>
          </a:p>
          <a:p>
            <a:pPr algn="ctr" defTabSz="1219170">
              <a:lnSpc>
                <a:spcPct val="150000"/>
              </a:lnSpc>
              <a:buClr>
                <a:srgbClr val="000000"/>
              </a:buClr>
            </a:pPr>
            <a:r>
              <a:rPr lang="en-US" sz="5400" b="1" kern="0">
                <a:solidFill>
                  <a:srgbClr val="1D3557"/>
                </a:solidFill>
                <a:effectLst>
                  <a:outerShdw blurRad="38100" dist="38100" dir="2700000" algn="tl">
                    <a:srgbClr val="000000">
                      <a:alpha val="43137"/>
                    </a:srgbClr>
                  </a:outerShdw>
                </a:effectLst>
                <a:latin typeface="iCiel Baliho Script" pitchFamily="2" charset="0"/>
                <a:cs typeface="Arial" panose="020B0604020202020204" pitchFamily="34" charset="0"/>
                <a:sym typeface="Arial"/>
              </a:rPr>
              <a:t>HÌNH CHỮ NHẬT. HÌNH THOI</a:t>
            </a:r>
            <a:endParaRPr lang="en-US" sz="5400" b="1" kern="0" dirty="0">
              <a:solidFill>
                <a:srgbClr val="1D3557"/>
              </a:solidFill>
              <a:effectLst>
                <a:outerShdw blurRad="38100" dist="38100" dir="2700000" algn="tl">
                  <a:srgbClr val="000000">
                    <a:alpha val="43137"/>
                  </a:srgbClr>
                </a:outerShdw>
              </a:effectLst>
              <a:latin typeface="iCiel Baliho Script" pitchFamily="2" charset="0"/>
              <a:cs typeface="Arial"/>
              <a:sym typeface="Arial"/>
            </a:endParaRPr>
          </a:p>
        </p:txBody>
      </p:sp>
    </p:spTree>
    <p:extLst>
      <p:ext uri="{BB962C8B-B14F-4D97-AF65-F5344CB8AC3E}">
        <p14:creationId xmlns:p14="http://schemas.microsoft.com/office/powerpoint/2010/main" val="84936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6">
          <a:extLst>
            <a:ext uri="{FF2B5EF4-FFF2-40B4-BE49-F238E27FC236}">
              <a16:creationId xmlns:a16="http://schemas.microsoft.com/office/drawing/2014/main" id="{BF555232-A749-D668-149C-76288E37F8A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Hình chữ nhật: Góc Tròn 5">
                <a:extLst>
                  <a:ext uri="{FF2B5EF4-FFF2-40B4-BE49-F238E27FC236}">
                    <a16:creationId xmlns:a16="http://schemas.microsoft.com/office/drawing/2014/main" id="{3853B0A9-EC41-8FB5-4BB3-38DB34AE6992}"/>
                  </a:ext>
                </a:extLst>
              </p:cNvPr>
              <p:cNvSpPr/>
              <p:nvPr/>
            </p:nvSpPr>
            <p:spPr>
              <a:xfrm>
                <a:off x="616568" y="241701"/>
                <a:ext cx="10958865" cy="63745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15000"/>
                  </a:lnSpc>
                </a:pPr>
                <a:r>
                  <a:rPr lang="en-US" sz="2800" kern="100">
                    <a:latin typeface="Sitka Text" pitchFamily="2" charset="0"/>
                    <a:cs typeface="Times New Roman" panose="02020603050405020304" pitchFamily="18" charset="0"/>
                  </a:rPr>
                  <a:t>Diện tích mảnh vườn hình chữ nhật là: </a:t>
                </a:r>
              </a:p>
              <a:p>
                <a:pPr algn="ctr">
                  <a:lnSpc>
                    <a:spcPct val="115000"/>
                  </a:lnSpc>
                </a:pPr>
                <a14:m>
                  <m:oMath xmlns:m="http://schemas.openxmlformats.org/officeDocument/2006/math">
                    <m:r>
                      <a:rPr lang="en-US" sz="2800" i="1" kern="100">
                        <a:latin typeface="Cambria Math" panose="02040503050406030204" pitchFamily="18" charset="0"/>
                        <a:cs typeface="Times New Roman" panose="02020603050405020304" pitchFamily="18" charset="0"/>
                      </a:rPr>
                      <m:t>5.8=40</m:t>
                    </m:r>
                  </m:oMath>
                </a14:m>
                <a:r>
                  <a:rPr lang="en-US" sz="2800" kern="100">
                    <a:latin typeface="Sitka Text" pitchFamily="2"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kern="100">
                            <a:latin typeface="Cambria Math" panose="02040503050406030204" pitchFamily="18" charset="0"/>
                            <a:ea typeface="Times New Roman" panose="02020603050405020304" pitchFamily="18" charset="0"/>
                            <a:cs typeface="Times New Roman" panose="02020603050405020304" pitchFamily="18" charset="0"/>
                          </a:rPr>
                          <m:t>𝑚</m:t>
                        </m:r>
                      </m:e>
                      <m:sup>
                        <m:r>
                          <a:rPr lang="en-US" sz="28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800" kern="100">
                    <a:latin typeface="Sitka Text" pitchFamily="2" charset="0"/>
                    <a:ea typeface="Times New Roman" panose="02020603050405020304" pitchFamily="18" charset="0"/>
                    <a:cs typeface="Times New Roman" panose="02020603050405020304" pitchFamily="18" charset="0"/>
                  </a:rPr>
                  <a:t>)</a:t>
                </a:r>
                <a:endParaRPr lang="en-US" sz="2800" kern="100">
                  <a:latin typeface="Sitka Text" pitchFamily="2" charset="0"/>
                  <a:cs typeface="Times New Roman" panose="02020603050405020304" pitchFamily="18" charset="0"/>
                </a:endParaRPr>
              </a:p>
              <a:p>
                <a:pPr>
                  <a:lnSpc>
                    <a:spcPct val="115000"/>
                  </a:lnSpc>
                </a:pPr>
                <a:r>
                  <a:rPr lang="en-US" sz="2800" kern="100">
                    <a:latin typeface="Sitka Text" pitchFamily="2" charset="0"/>
                    <a:ea typeface="Times New Roman" panose="02020603050405020304" pitchFamily="18" charset="0"/>
                    <a:cs typeface="Times New Roman" panose="02020603050405020304" pitchFamily="18" charset="0"/>
                  </a:rPr>
                  <a:t>Diện tích khu đất hình thoi là:</a:t>
                </a:r>
                <a:endParaRPr lang="en-US" sz="2800" kern="100">
                  <a:latin typeface="Sitka Text" pitchFamily="2" charset="0"/>
                  <a:cs typeface="Times New Roman" panose="02020603050405020304" pitchFamily="18" charset="0"/>
                </a:endParaRPr>
              </a:p>
              <a:p>
                <a:pPr algn="ctr">
                  <a:lnSpc>
                    <a:spcPct val="115000"/>
                  </a:lnSpc>
                </a:pPr>
                <a14:m>
                  <m:oMath xmlns:m="http://schemas.openxmlformats.org/officeDocument/2006/math">
                    <m:d>
                      <m:dPr>
                        <m:ctrlPr>
                          <a:rPr lang="en-US" sz="2800" i="1" kern="100">
                            <a:latin typeface="Cambria Math" panose="02040503050406030204" pitchFamily="18" charset="0"/>
                            <a:cs typeface="Times New Roman" panose="02020603050405020304" pitchFamily="18" charset="0"/>
                          </a:rPr>
                        </m:ctrlPr>
                      </m:dPr>
                      <m:e>
                        <m:r>
                          <a:rPr lang="en-US" sz="2800" i="1" kern="100">
                            <a:latin typeface="Cambria Math" panose="02040503050406030204" pitchFamily="18" charset="0"/>
                            <a:cs typeface="Times New Roman" panose="02020603050405020304" pitchFamily="18" charset="0"/>
                          </a:rPr>
                          <m:t>5.8</m:t>
                        </m:r>
                      </m:e>
                    </m:d>
                    <m:r>
                      <a:rPr lang="en-US" sz="2800" i="1" kern="100">
                        <a:latin typeface="Cambria Math" panose="02040503050406030204" pitchFamily="18" charset="0"/>
                        <a:cs typeface="Times New Roman" panose="02020603050405020304" pitchFamily="18" charset="0"/>
                      </a:rPr>
                      <m:t>:2=20</m:t>
                    </m:r>
                  </m:oMath>
                </a14:m>
                <a:r>
                  <a:rPr lang="en-US" sz="2800" kern="100">
                    <a:latin typeface="Sitka Text" pitchFamily="2"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kern="100">
                            <a:latin typeface="Cambria Math" panose="02040503050406030204" pitchFamily="18" charset="0"/>
                            <a:ea typeface="Times New Roman" panose="02020603050405020304" pitchFamily="18" charset="0"/>
                            <a:cs typeface="Times New Roman" panose="02020603050405020304" pitchFamily="18" charset="0"/>
                          </a:rPr>
                          <m:t>𝑚</m:t>
                        </m:r>
                      </m:e>
                      <m:sup>
                        <m:r>
                          <a:rPr lang="en-US" sz="28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2800" kern="100">
                    <a:latin typeface="Sitka Text" pitchFamily="2" charset="0"/>
                    <a:ea typeface="Times New Roman" panose="02020603050405020304" pitchFamily="18" charset="0"/>
                    <a:cs typeface="Times New Roman" panose="02020603050405020304" pitchFamily="18" charset="0"/>
                  </a:rPr>
                  <a:t>)</a:t>
                </a:r>
                <a:endParaRPr lang="en-US" sz="2800" kern="100">
                  <a:latin typeface="Sitka Text" pitchFamily="2" charset="0"/>
                  <a:cs typeface="Times New Roman" panose="02020603050405020304" pitchFamily="18" charset="0"/>
                </a:endParaRPr>
              </a:p>
              <a:p>
                <a:pPr>
                  <a:lnSpc>
                    <a:spcPct val="115000"/>
                  </a:lnSpc>
                </a:pPr>
                <a:r>
                  <a:rPr lang="en-US" sz="2800" kern="100">
                    <a:latin typeface="Sitka Text" pitchFamily="2" charset="0"/>
                    <a:ea typeface="Times New Roman" panose="02020603050405020304" pitchFamily="18" charset="0"/>
                    <a:cs typeface="Times New Roman" panose="02020603050405020304" pitchFamily="18" charset="0"/>
                  </a:rPr>
                  <a:t>Số hoa hồng trồng trên khu đất hình thoi là: </a:t>
                </a:r>
                <a:endParaRPr lang="en-US" sz="2800" kern="100">
                  <a:latin typeface="Sitka Text" pitchFamily="2" charset="0"/>
                  <a:cs typeface="Times New Roman" panose="02020603050405020304" pitchFamily="18" charset="0"/>
                </a:endParaRPr>
              </a:p>
              <a:p>
                <a:pPr algn="ctr">
                  <a:lnSpc>
                    <a:spcPct val="115000"/>
                  </a:lnSpc>
                </a:pPr>
                <a14:m>
                  <m:oMath xmlns:m="http://schemas.openxmlformats.org/officeDocument/2006/math">
                    <m:r>
                      <a:rPr lang="en-US" sz="2800" i="1" kern="100">
                        <a:latin typeface="Cambria Math" panose="02040503050406030204" pitchFamily="18" charset="0"/>
                        <a:cs typeface="Times New Roman" panose="02020603050405020304" pitchFamily="18" charset="0"/>
                      </a:rPr>
                      <m:t>4.20=80</m:t>
                    </m:r>
                  </m:oMath>
                </a14:m>
                <a:r>
                  <a:rPr lang="en-US" sz="2800" kern="100">
                    <a:latin typeface="Sitka Text" pitchFamily="2" charset="0"/>
                    <a:ea typeface="Times New Roman" panose="02020603050405020304" pitchFamily="18" charset="0"/>
                    <a:cs typeface="Times New Roman" panose="02020603050405020304" pitchFamily="18" charset="0"/>
                  </a:rPr>
                  <a:t> (hoa hồng)</a:t>
                </a:r>
                <a:endParaRPr lang="en-US" sz="2800" kern="100">
                  <a:latin typeface="Sitka Text" pitchFamily="2" charset="0"/>
                  <a:cs typeface="Times New Roman" panose="02020603050405020304" pitchFamily="18" charset="0"/>
                </a:endParaRPr>
              </a:p>
              <a:p>
                <a:pPr>
                  <a:lnSpc>
                    <a:spcPct val="115000"/>
                  </a:lnSpc>
                </a:pPr>
                <a:r>
                  <a:rPr lang="en-US" sz="2800" kern="100">
                    <a:latin typeface="Sitka Text" pitchFamily="2" charset="0"/>
                    <a:ea typeface="Times New Roman" panose="02020603050405020304" pitchFamily="18" charset="0"/>
                    <a:cs typeface="Times New Roman" panose="02020603050405020304" pitchFamily="18" charset="0"/>
                  </a:rPr>
                  <a:t>Diện tích phần đất còn lại để trồng hoa ly là:</a:t>
                </a:r>
                <a:endParaRPr lang="en-US" sz="2800" kern="100">
                  <a:latin typeface="Sitka Text" pitchFamily="2" charset="0"/>
                  <a:cs typeface="Times New Roman" panose="02020603050405020304" pitchFamily="18" charset="0"/>
                </a:endParaRPr>
              </a:p>
              <a:p>
                <a:pPr algn="ctr">
                  <a:lnSpc>
                    <a:spcPct val="115000"/>
                  </a:lnSpc>
                </a:pPr>
                <a14:m>
                  <m:oMath xmlns:m="http://schemas.openxmlformats.org/officeDocument/2006/math">
                    <m:r>
                      <a:rPr lang="en-US" sz="2800" i="1" kern="100">
                        <a:latin typeface="Cambria Math" panose="02040503050406030204" pitchFamily="18" charset="0"/>
                        <a:cs typeface="Times New Roman" panose="02020603050405020304" pitchFamily="18" charset="0"/>
                      </a:rPr>
                      <m:t>40−20=20</m:t>
                    </m:r>
                  </m:oMath>
                </a14:m>
                <a:r>
                  <a:rPr lang="en-US" sz="2800" kern="100">
                    <a:latin typeface="Sitka Text" pitchFamily="2" charset="0"/>
                    <a:ea typeface="Times New Roman" panose="02020603050405020304" pitchFamily="18" charset="0"/>
                    <a:cs typeface="Times New Roman" panose="02020603050405020304" pitchFamily="18" charset="0"/>
                  </a:rPr>
                  <a:t> (m</a:t>
                </a:r>
                <a:r>
                  <a:rPr lang="en-US" sz="2800" kern="100" baseline="30000">
                    <a:latin typeface="Sitka Text" pitchFamily="2" charset="0"/>
                    <a:ea typeface="Times New Roman" panose="02020603050405020304" pitchFamily="18" charset="0"/>
                    <a:cs typeface="Times New Roman" panose="02020603050405020304" pitchFamily="18" charset="0"/>
                  </a:rPr>
                  <a:t>2</a:t>
                </a:r>
                <a:r>
                  <a:rPr lang="en-US" sz="2800" kern="100">
                    <a:latin typeface="Sitka Text" pitchFamily="2" charset="0"/>
                    <a:ea typeface="Times New Roman" panose="02020603050405020304" pitchFamily="18" charset="0"/>
                    <a:cs typeface="Times New Roman" panose="02020603050405020304" pitchFamily="18" charset="0"/>
                  </a:rPr>
                  <a:t>)</a:t>
                </a:r>
                <a:endParaRPr lang="en-US" sz="2800" kern="100">
                  <a:latin typeface="Sitka Text" pitchFamily="2" charset="0"/>
                  <a:cs typeface="Times New Roman" panose="02020603050405020304" pitchFamily="18" charset="0"/>
                </a:endParaRPr>
              </a:p>
              <a:p>
                <a:pPr>
                  <a:lnSpc>
                    <a:spcPct val="115000"/>
                  </a:lnSpc>
                </a:pPr>
                <a:r>
                  <a:rPr lang="en-US" sz="2800" kern="100">
                    <a:latin typeface="Sitka Text" pitchFamily="2" charset="0"/>
                    <a:ea typeface="Times New Roman" panose="02020603050405020304" pitchFamily="18" charset="0"/>
                    <a:cs typeface="Times New Roman" panose="02020603050405020304" pitchFamily="18" charset="0"/>
                  </a:rPr>
                  <a:t>Số hoa ly trồng trên khu đất còn lại là:</a:t>
                </a:r>
                <a:endParaRPr lang="en-US" sz="2800" kern="100">
                  <a:latin typeface="Sitka Text" pitchFamily="2" charset="0"/>
                  <a:cs typeface="Times New Roman" panose="02020603050405020304" pitchFamily="18" charset="0"/>
                </a:endParaRPr>
              </a:p>
              <a:p>
                <a:pPr algn="ctr">
                  <a:lnSpc>
                    <a:spcPct val="115000"/>
                  </a:lnSpc>
                </a:pPr>
                <a14:m>
                  <m:oMath xmlns:m="http://schemas.openxmlformats.org/officeDocument/2006/math">
                    <m:r>
                      <a:rPr lang="en-US" sz="2800" i="1" kern="100">
                        <a:latin typeface="Cambria Math" panose="02040503050406030204" pitchFamily="18" charset="0"/>
                        <a:cs typeface="Times New Roman" panose="02020603050405020304" pitchFamily="18" charset="0"/>
                      </a:rPr>
                      <m:t>3.20=60</m:t>
                    </m:r>
                  </m:oMath>
                </a14:m>
                <a:r>
                  <a:rPr lang="en-US" sz="2800" kern="100">
                    <a:latin typeface="Sitka Text" pitchFamily="2" charset="0"/>
                    <a:ea typeface="Times New Roman" panose="02020603050405020304" pitchFamily="18" charset="0"/>
                    <a:cs typeface="Times New Roman" panose="02020603050405020304" pitchFamily="18" charset="0"/>
                  </a:rPr>
                  <a:t> (m</a:t>
                </a:r>
                <a:r>
                  <a:rPr lang="en-US" sz="2800" kern="100" baseline="30000">
                    <a:latin typeface="Sitka Text" pitchFamily="2" charset="0"/>
                    <a:ea typeface="Times New Roman" panose="02020603050405020304" pitchFamily="18" charset="0"/>
                    <a:cs typeface="Times New Roman" panose="02020603050405020304" pitchFamily="18" charset="0"/>
                  </a:rPr>
                  <a:t>2</a:t>
                </a:r>
                <a:r>
                  <a:rPr lang="en-US" sz="2800" kern="100">
                    <a:latin typeface="Sitka Text" pitchFamily="2" charset="0"/>
                    <a:ea typeface="Times New Roman" panose="02020603050405020304" pitchFamily="18" charset="0"/>
                    <a:cs typeface="Times New Roman" panose="02020603050405020304" pitchFamily="18" charset="0"/>
                  </a:rPr>
                  <a:t>)</a:t>
                </a:r>
                <a:endParaRPr lang="en-US" sz="2800" kern="100">
                  <a:latin typeface="Sitka Text" pitchFamily="2" charset="0"/>
                  <a:cs typeface="Times New Roman" panose="02020603050405020304" pitchFamily="18" charset="0"/>
                </a:endParaRPr>
              </a:p>
              <a:p>
                <a:pPr>
                  <a:lnSpc>
                    <a:spcPct val="115000"/>
                  </a:lnSpc>
                </a:pPr>
                <a:r>
                  <a:rPr lang="en-US" sz="2800" kern="100">
                    <a:latin typeface="Sitka Text" pitchFamily="2" charset="0"/>
                    <a:ea typeface="Times New Roman" panose="02020603050405020304" pitchFamily="18" charset="0"/>
                    <a:cs typeface="Times New Roman" panose="02020603050405020304" pitchFamily="18" charset="0"/>
                  </a:rPr>
                  <a:t>Vậy có thể trồng được 80 bông hoa hồng và 60 bông hoa ly.</a:t>
                </a:r>
                <a:endParaRPr lang="en-US" sz="2800" kern="100">
                  <a:latin typeface="Sitka Text" pitchFamily="2" charset="0"/>
                  <a:cs typeface="Times New Roman" panose="02020603050405020304" pitchFamily="18" charset="0"/>
                </a:endParaRPr>
              </a:p>
              <a:p>
                <a:pPr algn="just" defTabSz="1219170">
                  <a:lnSpc>
                    <a:spcPct val="150000"/>
                  </a:lnSpc>
                  <a:buClr>
                    <a:srgbClr val="000000"/>
                  </a:buClr>
                </a:pPr>
                <a:r>
                  <a:rPr lang="vi-VN" sz="2400" kern="0">
                    <a:solidFill>
                      <a:srgbClr val="1D3557">
                        <a:lumMod val="50000"/>
                      </a:srgbClr>
                    </a:solidFill>
                    <a:latin typeface="Sitka Text" pitchFamily="2" charset="0"/>
                    <a:sym typeface="Arial"/>
                  </a:rPr>
                  <a:t> </a:t>
                </a:r>
              </a:p>
            </p:txBody>
          </p:sp>
        </mc:Choice>
        <mc:Fallback xmlns="">
          <p:sp>
            <p:nvSpPr>
              <p:cNvPr id="15" name="Hình chữ nhật: Góc Tròn 5">
                <a:extLst>
                  <a:ext uri="{FF2B5EF4-FFF2-40B4-BE49-F238E27FC236}">
                    <a16:creationId xmlns:a16="http://schemas.microsoft.com/office/drawing/2014/main" id="{3853B0A9-EC41-8FB5-4BB3-38DB34AE6992}"/>
                  </a:ext>
                </a:extLst>
              </p:cNvPr>
              <p:cNvSpPr>
                <a:spLocks noRot="1" noChangeAspect="1" noMove="1" noResize="1" noEditPoints="1" noAdjustHandles="1" noChangeArrowheads="1" noChangeShapeType="1" noTextEdit="1"/>
              </p:cNvSpPr>
              <p:nvPr/>
            </p:nvSpPr>
            <p:spPr>
              <a:xfrm>
                <a:off x="616568" y="241701"/>
                <a:ext cx="10958865" cy="6374599"/>
              </a:xfrm>
              <a:prstGeom prst="roundRect">
                <a:avLst/>
              </a:prstGeom>
              <a:blipFill>
                <a:blip r:embed="rId3"/>
                <a:stretch>
                  <a:fillRect/>
                </a:stretch>
              </a:blipFill>
            </p:spPr>
            <p:txBody>
              <a:bodyPr/>
              <a:lstStyle/>
              <a:p>
                <a:r>
                  <a:rPr lang="en-US">
                    <a:noFill/>
                  </a:rPr>
                  <a:t> </a:t>
                </a:r>
              </a:p>
            </p:txBody>
          </p:sp>
        </mc:Fallback>
      </mc:AlternateContent>
      <p:grpSp>
        <p:nvGrpSpPr>
          <p:cNvPr id="3915" name="Google Shape;3915;p31">
            <a:extLst>
              <a:ext uri="{FF2B5EF4-FFF2-40B4-BE49-F238E27FC236}">
                <a16:creationId xmlns:a16="http://schemas.microsoft.com/office/drawing/2014/main" id="{AF1B6C40-107B-4CFC-3461-375165502268}"/>
              </a:ext>
            </a:extLst>
          </p:cNvPr>
          <p:cNvGrpSpPr/>
          <p:nvPr/>
        </p:nvGrpSpPr>
        <p:grpSpPr>
          <a:xfrm rot="-441188">
            <a:off x="-504828" y="5798587"/>
            <a:ext cx="1851808" cy="1347735"/>
            <a:chOff x="2484846" y="7378706"/>
            <a:chExt cx="2857748" cy="2079852"/>
          </a:xfrm>
        </p:grpSpPr>
        <p:sp>
          <p:nvSpPr>
            <p:cNvPr id="3916" name="Google Shape;3916;p31">
              <a:extLst>
                <a:ext uri="{FF2B5EF4-FFF2-40B4-BE49-F238E27FC236}">
                  <a16:creationId xmlns:a16="http://schemas.microsoft.com/office/drawing/2014/main" id="{C0B9766B-4E24-E306-03AF-9069C54887B1}"/>
                </a:ext>
              </a:extLst>
            </p:cNvPr>
            <p:cNvSpPr/>
            <p:nvPr/>
          </p:nvSpPr>
          <p:spPr>
            <a:xfrm>
              <a:off x="2707079" y="7449115"/>
              <a:ext cx="438505" cy="179765"/>
            </a:xfrm>
            <a:custGeom>
              <a:avLst/>
              <a:gdLst/>
              <a:ahLst/>
              <a:cxnLst/>
              <a:rect l="l" t="t" r="r" b="b"/>
              <a:pathLst>
                <a:path w="438505" h="179765" extrusionOk="0">
                  <a:moveTo>
                    <a:pt x="4883" y="140254"/>
                  </a:moveTo>
                  <a:cubicBezTo>
                    <a:pt x="-8108" y="89522"/>
                    <a:pt x="2557" y="18464"/>
                    <a:pt x="64576" y="9648"/>
                  </a:cubicBezTo>
                  <a:cubicBezTo>
                    <a:pt x="147416" y="-3405"/>
                    <a:pt x="232308" y="3858"/>
                    <a:pt x="315909" y="1574"/>
                  </a:cubicBezTo>
                  <a:cubicBezTo>
                    <a:pt x="426550" y="-10274"/>
                    <a:pt x="442902" y="45522"/>
                    <a:pt x="437649" y="143108"/>
                  </a:cubicBezTo>
                  <a:cubicBezTo>
                    <a:pt x="441244" y="174044"/>
                    <a:pt x="403888" y="193623"/>
                    <a:pt x="383506" y="167820"/>
                  </a:cubicBezTo>
                  <a:cubicBezTo>
                    <a:pt x="369469" y="142069"/>
                    <a:pt x="382563" y="108741"/>
                    <a:pt x="376065" y="80489"/>
                  </a:cubicBezTo>
                  <a:cubicBezTo>
                    <a:pt x="374293" y="73706"/>
                    <a:pt x="373441" y="64553"/>
                    <a:pt x="366103" y="61584"/>
                  </a:cubicBezTo>
                  <a:cubicBezTo>
                    <a:pt x="324614" y="60756"/>
                    <a:pt x="282999" y="62315"/>
                    <a:pt x="241413" y="61778"/>
                  </a:cubicBezTo>
                  <a:cubicBezTo>
                    <a:pt x="197170" y="61807"/>
                    <a:pt x="152960" y="62315"/>
                    <a:pt x="112586" y="64034"/>
                  </a:cubicBezTo>
                  <a:cubicBezTo>
                    <a:pt x="96097" y="66803"/>
                    <a:pt x="72669" y="63063"/>
                    <a:pt x="61615" y="77686"/>
                  </a:cubicBezTo>
                  <a:cubicBezTo>
                    <a:pt x="49847" y="101969"/>
                    <a:pt x="63118" y="147608"/>
                    <a:pt x="29523" y="155190"/>
                  </a:cubicBezTo>
                  <a:cubicBezTo>
                    <a:pt x="19326" y="156309"/>
                    <a:pt x="8107" y="150223"/>
                    <a:pt x="4883" y="140254"/>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17" name="Google Shape;3917;p31">
              <a:extLst>
                <a:ext uri="{FF2B5EF4-FFF2-40B4-BE49-F238E27FC236}">
                  <a16:creationId xmlns:a16="http://schemas.microsoft.com/office/drawing/2014/main" id="{8350BDD0-22B4-D327-5649-519B27EEBBA7}"/>
                </a:ext>
              </a:extLst>
            </p:cNvPr>
            <p:cNvSpPr/>
            <p:nvPr/>
          </p:nvSpPr>
          <p:spPr>
            <a:xfrm>
              <a:off x="2725683" y="7463518"/>
              <a:ext cx="403187" cy="145323"/>
            </a:xfrm>
            <a:custGeom>
              <a:avLst/>
              <a:gdLst/>
              <a:ahLst/>
              <a:cxnLst/>
              <a:rect l="l" t="t" r="r" b="b"/>
              <a:pathLst>
                <a:path w="403187" h="145323" extrusionOk="0">
                  <a:moveTo>
                    <a:pt x="26230" y="128191"/>
                  </a:moveTo>
                  <a:cubicBezTo>
                    <a:pt x="25573" y="126769"/>
                    <a:pt x="24984" y="125376"/>
                    <a:pt x="24464" y="123983"/>
                  </a:cubicBezTo>
                  <a:cubicBezTo>
                    <a:pt x="-2879" y="121648"/>
                    <a:pt x="-5542" y="89616"/>
                    <a:pt x="7803" y="70802"/>
                  </a:cubicBezTo>
                  <a:cubicBezTo>
                    <a:pt x="15342" y="56607"/>
                    <a:pt x="26905" y="37000"/>
                    <a:pt x="45840" y="42447"/>
                  </a:cubicBezTo>
                  <a:cubicBezTo>
                    <a:pt x="52916" y="21150"/>
                    <a:pt x="85226" y="19077"/>
                    <a:pt x="91730" y="41830"/>
                  </a:cubicBezTo>
                  <a:cubicBezTo>
                    <a:pt x="92753" y="41499"/>
                    <a:pt x="93804" y="41231"/>
                    <a:pt x="94873" y="41014"/>
                  </a:cubicBezTo>
                  <a:cubicBezTo>
                    <a:pt x="101429" y="39644"/>
                    <a:pt x="107956" y="40951"/>
                    <a:pt x="113169" y="44234"/>
                  </a:cubicBezTo>
                  <a:cubicBezTo>
                    <a:pt x="115220" y="42499"/>
                    <a:pt x="117450" y="41003"/>
                    <a:pt x="120056" y="39495"/>
                  </a:cubicBezTo>
                  <a:cubicBezTo>
                    <a:pt x="128240" y="34728"/>
                    <a:pt x="137780" y="36258"/>
                    <a:pt x="144804" y="41488"/>
                  </a:cubicBezTo>
                  <a:cubicBezTo>
                    <a:pt x="150891" y="13972"/>
                    <a:pt x="185138" y="1679"/>
                    <a:pt x="200513" y="28852"/>
                  </a:cubicBezTo>
                  <a:cubicBezTo>
                    <a:pt x="204142" y="24907"/>
                    <a:pt x="208669" y="22269"/>
                    <a:pt x="214270" y="21641"/>
                  </a:cubicBezTo>
                  <a:cubicBezTo>
                    <a:pt x="220288" y="20927"/>
                    <a:pt x="226501" y="22840"/>
                    <a:pt x="231045" y="26762"/>
                  </a:cubicBezTo>
                  <a:cubicBezTo>
                    <a:pt x="238018" y="16348"/>
                    <a:pt x="254307" y="11723"/>
                    <a:pt x="264681" y="19694"/>
                  </a:cubicBezTo>
                  <a:cubicBezTo>
                    <a:pt x="270779" y="-7045"/>
                    <a:pt x="308113" y="-6634"/>
                    <a:pt x="311616" y="21407"/>
                  </a:cubicBezTo>
                  <a:cubicBezTo>
                    <a:pt x="319469" y="14486"/>
                    <a:pt x="331341" y="13333"/>
                    <a:pt x="340388" y="20487"/>
                  </a:cubicBezTo>
                  <a:cubicBezTo>
                    <a:pt x="341829" y="21641"/>
                    <a:pt x="343080" y="22840"/>
                    <a:pt x="344166" y="24096"/>
                  </a:cubicBezTo>
                  <a:cubicBezTo>
                    <a:pt x="356986" y="17946"/>
                    <a:pt x="372292" y="25500"/>
                    <a:pt x="376179" y="38867"/>
                  </a:cubicBezTo>
                  <a:cubicBezTo>
                    <a:pt x="409529" y="32952"/>
                    <a:pt x="403402" y="74393"/>
                    <a:pt x="401481" y="95303"/>
                  </a:cubicBezTo>
                  <a:cubicBezTo>
                    <a:pt x="405093" y="121459"/>
                    <a:pt x="384512" y="144972"/>
                    <a:pt x="358506" y="130424"/>
                  </a:cubicBezTo>
                  <a:cubicBezTo>
                    <a:pt x="354557" y="134586"/>
                    <a:pt x="349264" y="137372"/>
                    <a:pt x="343183" y="138029"/>
                  </a:cubicBezTo>
                  <a:cubicBezTo>
                    <a:pt x="335867" y="138874"/>
                    <a:pt x="328952" y="136430"/>
                    <a:pt x="323762" y="131840"/>
                  </a:cubicBezTo>
                  <a:cubicBezTo>
                    <a:pt x="318246" y="136916"/>
                    <a:pt x="310639" y="139456"/>
                    <a:pt x="302940" y="138337"/>
                  </a:cubicBezTo>
                  <a:cubicBezTo>
                    <a:pt x="294298" y="137098"/>
                    <a:pt x="287577" y="131588"/>
                    <a:pt x="283896" y="124109"/>
                  </a:cubicBezTo>
                  <a:cubicBezTo>
                    <a:pt x="280798" y="126027"/>
                    <a:pt x="277255" y="127255"/>
                    <a:pt x="273808" y="127660"/>
                  </a:cubicBezTo>
                  <a:cubicBezTo>
                    <a:pt x="266361" y="128499"/>
                    <a:pt x="259491" y="125667"/>
                    <a:pt x="254376" y="120534"/>
                  </a:cubicBezTo>
                  <a:cubicBezTo>
                    <a:pt x="246780" y="132685"/>
                    <a:pt x="227804" y="135591"/>
                    <a:pt x="216899" y="126227"/>
                  </a:cubicBezTo>
                  <a:cubicBezTo>
                    <a:pt x="215985" y="125428"/>
                    <a:pt x="215105" y="124628"/>
                    <a:pt x="214276" y="123812"/>
                  </a:cubicBezTo>
                  <a:cubicBezTo>
                    <a:pt x="202279" y="137281"/>
                    <a:pt x="178943" y="131023"/>
                    <a:pt x="173427" y="114271"/>
                  </a:cubicBezTo>
                  <a:cubicBezTo>
                    <a:pt x="170501" y="131834"/>
                    <a:pt x="147913" y="142049"/>
                    <a:pt x="133476" y="131931"/>
                  </a:cubicBezTo>
                  <a:cubicBezTo>
                    <a:pt x="125617" y="146953"/>
                    <a:pt x="103246" y="149820"/>
                    <a:pt x="91495" y="138075"/>
                  </a:cubicBezTo>
                  <a:cubicBezTo>
                    <a:pt x="84563" y="139576"/>
                    <a:pt x="77247" y="138246"/>
                    <a:pt x="71005" y="134209"/>
                  </a:cubicBezTo>
                  <a:cubicBezTo>
                    <a:pt x="59009" y="147376"/>
                    <a:pt x="33929" y="144984"/>
                    <a:pt x="26230" y="128191"/>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18" name="Google Shape;3918;p31">
              <a:extLst>
                <a:ext uri="{FF2B5EF4-FFF2-40B4-BE49-F238E27FC236}">
                  <a16:creationId xmlns:a16="http://schemas.microsoft.com/office/drawing/2014/main" id="{0CC3F8AA-F856-94D5-1440-969793E727CA}"/>
                </a:ext>
              </a:extLst>
            </p:cNvPr>
            <p:cNvSpPr/>
            <p:nvPr/>
          </p:nvSpPr>
          <p:spPr>
            <a:xfrm>
              <a:off x="2803673" y="7378706"/>
              <a:ext cx="246597" cy="123865"/>
            </a:xfrm>
            <a:custGeom>
              <a:avLst/>
              <a:gdLst/>
              <a:ahLst/>
              <a:cxnLst/>
              <a:rect l="l" t="t" r="r" b="b"/>
              <a:pathLst>
                <a:path w="246597" h="123865" extrusionOk="0">
                  <a:moveTo>
                    <a:pt x="0" y="93983"/>
                  </a:moveTo>
                  <a:cubicBezTo>
                    <a:pt x="2503" y="60347"/>
                    <a:pt x="1166" y="5150"/>
                    <a:pt x="46364" y="3300"/>
                  </a:cubicBezTo>
                  <a:cubicBezTo>
                    <a:pt x="81349" y="1416"/>
                    <a:pt x="116442" y="234"/>
                    <a:pt x="151426" y="0"/>
                  </a:cubicBezTo>
                  <a:cubicBezTo>
                    <a:pt x="178535" y="320"/>
                    <a:pt x="212199" y="-2267"/>
                    <a:pt x="230432" y="21817"/>
                  </a:cubicBezTo>
                  <a:cubicBezTo>
                    <a:pt x="237873" y="33676"/>
                    <a:pt x="243937" y="47426"/>
                    <a:pt x="246538" y="61232"/>
                  </a:cubicBezTo>
                  <a:cubicBezTo>
                    <a:pt x="248287" y="91928"/>
                    <a:pt x="211079" y="98757"/>
                    <a:pt x="195870" y="74370"/>
                  </a:cubicBezTo>
                  <a:cubicBezTo>
                    <a:pt x="193710" y="94503"/>
                    <a:pt x="174003" y="108326"/>
                    <a:pt x="154890" y="110102"/>
                  </a:cubicBezTo>
                  <a:cubicBezTo>
                    <a:pt x="124415" y="113054"/>
                    <a:pt x="80771" y="125707"/>
                    <a:pt x="60110" y="95976"/>
                  </a:cubicBezTo>
                  <a:cubicBezTo>
                    <a:pt x="57738" y="134420"/>
                    <a:pt x="103" y="132518"/>
                    <a:pt x="0" y="93983"/>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19" name="Google Shape;3919;p31">
              <a:extLst>
                <a:ext uri="{FF2B5EF4-FFF2-40B4-BE49-F238E27FC236}">
                  <a16:creationId xmlns:a16="http://schemas.microsoft.com/office/drawing/2014/main" id="{BF38EEEE-A547-DC28-BBDA-40FA62A41D53}"/>
                </a:ext>
              </a:extLst>
            </p:cNvPr>
            <p:cNvSpPr/>
            <p:nvPr/>
          </p:nvSpPr>
          <p:spPr>
            <a:xfrm>
              <a:off x="2486732" y="8110460"/>
              <a:ext cx="2808892" cy="1274123"/>
            </a:xfrm>
            <a:custGeom>
              <a:avLst/>
              <a:gdLst/>
              <a:ahLst/>
              <a:cxnLst/>
              <a:rect l="l" t="t" r="r" b="b"/>
              <a:pathLst>
                <a:path w="2808892" h="1274123" extrusionOk="0">
                  <a:moveTo>
                    <a:pt x="0" y="1266655"/>
                  </a:moveTo>
                  <a:cubicBezTo>
                    <a:pt x="0" y="1165963"/>
                    <a:pt x="0" y="1065265"/>
                    <a:pt x="0" y="964573"/>
                  </a:cubicBezTo>
                  <a:cubicBezTo>
                    <a:pt x="0" y="878972"/>
                    <a:pt x="0" y="793290"/>
                    <a:pt x="0" y="707609"/>
                  </a:cubicBezTo>
                  <a:cubicBezTo>
                    <a:pt x="0" y="677033"/>
                    <a:pt x="0" y="646452"/>
                    <a:pt x="0" y="615876"/>
                  </a:cubicBezTo>
                  <a:cubicBezTo>
                    <a:pt x="0" y="517068"/>
                    <a:pt x="0" y="418180"/>
                    <a:pt x="0" y="319292"/>
                  </a:cubicBezTo>
                  <a:cubicBezTo>
                    <a:pt x="0" y="293901"/>
                    <a:pt x="0" y="268515"/>
                    <a:pt x="0" y="243124"/>
                  </a:cubicBezTo>
                  <a:cubicBezTo>
                    <a:pt x="0" y="183696"/>
                    <a:pt x="80" y="124349"/>
                    <a:pt x="0" y="64921"/>
                  </a:cubicBezTo>
                  <a:cubicBezTo>
                    <a:pt x="411676" y="52582"/>
                    <a:pt x="822334" y="15869"/>
                    <a:pt x="1234250" y="7698"/>
                  </a:cubicBezTo>
                  <a:cubicBezTo>
                    <a:pt x="1735317" y="-8655"/>
                    <a:pt x="2236457" y="5420"/>
                    <a:pt x="2737524" y="10056"/>
                  </a:cubicBezTo>
                  <a:cubicBezTo>
                    <a:pt x="2761363" y="10136"/>
                    <a:pt x="2785128" y="10216"/>
                    <a:pt x="2808893" y="10370"/>
                  </a:cubicBezTo>
                  <a:cubicBezTo>
                    <a:pt x="2808893" y="116800"/>
                    <a:pt x="2808893" y="223317"/>
                    <a:pt x="2808893" y="329827"/>
                  </a:cubicBezTo>
                  <a:cubicBezTo>
                    <a:pt x="2808893" y="445690"/>
                    <a:pt x="2808893" y="561559"/>
                    <a:pt x="2808893" y="677342"/>
                  </a:cubicBezTo>
                  <a:cubicBezTo>
                    <a:pt x="2808893" y="791795"/>
                    <a:pt x="2808893" y="906162"/>
                    <a:pt x="2808893" y="1020614"/>
                  </a:cubicBezTo>
                  <a:cubicBezTo>
                    <a:pt x="2808893" y="1101419"/>
                    <a:pt x="2808893" y="1182310"/>
                    <a:pt x="2808893" y="1263195"/>
                  </a:cubicBezTo>
                  <a:cubicBezTo>
                    <a:pt x="2795359" y="1262332"/>
                    <a:pt x="2781745" y="1261859"/>
                    <a:pt x="2768136" y="1261859"/>
                  </a:cubicBezTo>
                  <a:cubicBezTo>
                    <a:pt x="2048326" y="1246688"/>
                    <a:pt x="1329071" y="1272861"/>
                    <a:pt x="609186" y="1274123"/>
                  </a:cubicBezTo>
                  <a:cubicBezTo>
                    <a:pt x="406172" y="1266889"/>
                    <a:pt x="202849" y="1263903"/>
                    <a:pt x="0" y="1266655"/>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0" name="Google Shape;3920;p31">
              <a:extLst>
                <a:ext uri="{FF2B5EF4-FFF2-40B4-BE49-F238E27FC236}">
                  <a16:creationId xmlns:a16="http://schemas.microsoft.com/office/drawing/2014/main" id="{727C1DB9-C879-2200-0249-B771B19A3FE9}"/>
                </a:ext>
              </a:extLst>
            </p:cNvPr>
            <p:cNvSpPr/>
            <p:nvPr/>
          </p:nvSpPr>
          <p:spPr>
            <a:xfrm>
              <a:off x="2484846" y="7569018"/>
              <a:ext cx="2814231" cy="606213"/>
            </a:xfrm>
            <a:custGeom>
              <a:avLst/>
              <a:gdLst/>
              <a:ahLst/>
              <a:cxnLst/>
              <a:rect l="l" t="t" r="r" b="b"/>
              <a:pathLst>
                <a:path w="2814231" h="606213" extrusionOk="0">
                  <a:moveTo>
                    <a:pt x="1812" y="572092"/>
                  </a:moveTo>
                  <a:cubicBezTo>
                    <a:pt x="1812" y="551657"/>
                    <a:pt x="1732" y="531136"/>
                    <a:pt x="1732" y="510701"/>
                  </a:cubicBezTo>
                  <a:cubicBezTo>
                    <a:pt x="1497" y="395466"/>
                    <a:pt x="1572" y="280151"/>
                    <a:pt x="629" y="164836"/>
                  </a:cubicBezTo>
                  <a:cubicBezTo>
                    <a:pt x="160" y="109891"/>
                    <a:pt x="0" y="54945"/>
                    <a:pt x="0" y="0"/>
                  </a:cubicBezTo>
                  <a:cubicBezTo>
                    <a:pt x="7082" y="0"/>
                    <a:pt x="14163" y="0"/>
                    <a:pt x="21245" y="0"/>
                  </a:cubicBezTo>
                  <a:cubicBezTo>
                    <a:pt x="114801" y="0"/>
                    <a:pt x="208358" y="0"/>
                    <a:pt x="301990" y="0"/>
                  </a:cubicBezTo>
                  <a:cubicBezTo>
                    <a:pt x="397747" y="0"/>
                    <a:pt x="493510" y="0"/>
                    <a:pt x="589268" y="0"/>
                  </a:cubicBezTo>
                  <a:cubicBezTo>
                    <a:pt x="686917" y="0"/>
                    <a:pt x="784641" y="0"/>
                    <a:pt x="882290" y="0"/>
                  </a:cubicBezTo>
                  <a:cubicBezTo>
                    <a:pt x="981277" y="0"/>
                    <a:pt x="1080338" y="0"/>
                    <a:pt x="1179324" y="0"/>
                  </a:cubicBezTo>
                  <a:cubicBezTo>
                    <a:pt x="1272881" y="0"/>
                    <a:pt x="1366438" y="0"/>
                    <a:pt x="1459995" y="0"/>
                  </a:cubicBezTo>
                  <a:cubicBezTo>
                    <a:pt x="1558668" y="0"/>
                    <a:pt x="1657334" y="0"/>
                    <a:pt x="1756007" y="0"/>
                  </a:cubicBezTo>
                  <a:cubicBezTo>
                    <a:pt x="1853736" y="0"/>
                    <a:pt x="1951460" y="0"/>
                    <a:pt x="2049183" y="0"/>
                  </a:cubicBezTo>
                  <a:cubicBezTo>
                    <a:pt x="2147227" y="0"/>
                    <a:pt x="2245345" y="0"/>
                    <a:pt x="2343463" y="0"/>
                  </a:cubicBezTo>
                  <a:cubicBezTo>
                    <a:pt x="2440009" y="0"/>
                    <a:pt x="2536555" y="0"/>
                    <a:pt x="2633102" y="0"/>
                  </a:cubicBezTo>
                  <a:cubicBezTo>
                    <a:pt x="2680786" y="0"/>
                    <a:pt x="2728390" y="0"/>
                    <a:pt x="2776069" y="0"/>
                  </a:cubicBezTo>
                  <a:cubicBezTo>
                    <a:pt x="2788814" y="0"/>
                    <a:pt x="2801560" y="0"/>
                    <a:pt x="2814231" y="0"/>
                  </a:cubicBezTo>
                  <a:cubicBezTo>
                    <a:pt x="2812031" y="6052"/>
                    <a:pt x="2810848" y="12579"/>
                    <a:pt x="2810848" y="19339"/>
                  </a:cubicBezTo>
                  <a:cubicBezTo>
                    <a:pt x="2810848" y="73810"/>
                    <a:pt x="2810848" y="128208"/>
                    <a:pt x="2810848" y="182685"/>
                  </a:cubicBezTo>
                  <a:cubicBezTo>
                    <a:pt x="2810848" y="296663"/>
                    <a:pt x="2810848" y="410722"/>
                    <a:pt x="2810848" y="524781"/>
                  </a:cubicBezTo>
                  <a:cubicBezTo>
                    <a:pt x="2810848" y="533740"/>
                    <a:pt x="2810848" y="542704"/>
                    <a:pt x="2810848" y="551743"/>
                  </a:cubicBezTo>
                  <a:cubicBezTo>
                    <a:pt x="2787083" y="551583"/>
                    <a:pt x="2763243" y="551429"/>
                    <a:pt x="2739404" y="551349"/>
                  </a:cubicBezTo>
                  <a:cubicBezTo>
                    <a:pt x="2238338" y="546712"/>
                    <a:pt x="1737197" y="532638"/>
                    <a:pt x="1236131" y="548990"/>
                  </a:cubicBezTo>
                  <a:cubicBezTo>
                    <a:pt x="824215" y="557167"/>
                    <a:pt x="413562" y="593875"/>
                    <a:pt x="1880" y="606214"/>
                  </a:cubicBezTo>
                  <a:cubicBezTo>
                    <a:pt x="1886" y="594812"/>
                    <a:pt x="1812" y="583489"/>
                    <a:pt x="1812" y="572092"/>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1" name="Google Shape;3921;p31">
              <a:extLst>
                <a:ext uri="{FF2B5EF4-FFF2-40B4-BE49-F238E27FC236}">
                  <a16:creationId xmlns:a16="http://schemas.microsoft.com/office/drawing/2014/main" id="{F0F8E011-220B-9139-DF8B-D6A4927E7D35}"/>
                </a:ext>
              </a:extLst>
            </p:cNvPr>
            <p:cNvSpPr/>
            <p:nvPr/>
          </p:nvSpPr>
          <p:spPr>
            <a:xfrm>
              <a:off x="5335353" y="7448747"/>
              <a:ext cx="7241" cy="3460"/>
            </a:xfrm>
            <a:custGeom>
              <a:avLst/>
              <a:gdLst/>
              <a:ahLst/>
              <a:cxnLst/>
              <a:rect l="l" t="t" r="r" b="b"/>
              <a:pathLst>
                <a:path w="7241" h="3460" extrusionOk="0">
                  <a:moveTo>
                    <a:pt x="0" y="3460"/>
                  </a:moveTo>
                  <a:cubicBezTo>
                    <a:pt x="789" y="2358"/>
                    <a:pt x="1497" y="1182"/>
                    <a:pt x="2126" y="0"/>
                  </a:cubicBezTo>
                  <a:cubicBezTo>
                    <a:pt x="3858" y="1102"/>
                    <a:pt x="5590" y="2278"/>
                    <a:pt x="7242" y="3460"/>
                  </a:cubicBezTo>
                  <a:cubicBezTo>
                    <a:pt x="4881" y="3460"/>
                    <a:pt x="2441" y="3460"/>
                    <a:pt x="0" y="34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2" name="Google Shape;3922;p31">
              <a:extLst>
                <a:ext uri="{FF2B5EF4-FFF2-40B4-BE49-F238E27FC236}">
                  <a16:creationId xmlns:a16="http://schemas.microsoft.com/office/drawing/2014/main" id="{CC4C4001-A5DE-1543-7668-1C0FBA7D87E0}"/>
                </a:ext>
              </a:extLst>
            </p:cNvPr>
            <p:cNvSpPr/>
            <p:nvPr/>
          </p:nvSpPr>
          <p:spPr>
            <a:xfrm>
              <a:off x="2486720" y="9367608"/>
              <a:ext cx="2808881" cy="90950"/>
            </a:xfrm>
            <a:custGeom>
              <a:avLst/>
              <a:gdLst/>
              <a:ahLst/>
              <a:cxnLst/>
              <a:rect l="l" t="t" r="r" b="b"/>
              <a:pathLst>
                <a:path w="2808881" h="90950" extrusionOk="0">
                  <a:moveTo>
                    <a:pt x="2783876" y="90391"/>
                  </a:moveTo>
                  <a:cubicBezTo>
                    <a:pt x="2737375" y="89209"/>
                    <a:pt x="2690874" y="86776"/>
                    <a:pt x="2644367" y="85281"/>
                  </a:cubicBezTo>
                  <a:cubicBezTo>
                    <a:pt x="2627294" y="84732"/>
                    <a:pt x="2610217" y="84338"/>
                    <a:pt x="2593224" y="84104"/>
                  </a:cubicBezTo>
                  <a:cubicBezTo>
                    <a:pt x="2590630" y="83710"/>
                    <a:pt x="2588029" y="83556"/>
                    <a:pt x="2585354" y="83556"/>
                  </a:cubicBezTo>
                  <a:cubicBezTo>
                    <a:pt x="2564818" y="83556"/>
                    <a:pt x="2544283" y="83556"/>
                    <a:pt x="2523747" y="83556"/>
                  </a:cubicBezTo>
                  <a:cubicBezTo>
                    <a:pt x="2425703" y="83556"/>
                    <a:pt x="2327665" y="83556"/>
                    <a:pt x="2229622" y="83556"/>
                  </a:cubicBezTo>
                  <a:cubicBezTo>
                    <a:pt x="2130240" y="83556"/>
                    <a:pt x="2030785" y="83556"/>
                    <a:pt x="1931404" y="83556"/>
                  </a:cubicBezTo>
                  <a:cubicBezTo>
                    <a:pt x="1832263" y="83556"/>
                    <a:pt x="1733116" y="83556"/>
                    <a:pt x="1633895" y="83556"/>
                  </a:cubicBezTo>
                  <a:cubicBezTo>
                    <a:pt x="1534045" y="83556"/>
                    <a:pt x="1434196" y="83556"/>
                    <a:pt x="1334340" y="83556"/>
                  </a:cubicBezTo>
                  <a:cubicBezTo>
                    <a:pt x="1234570" y="83556"/>
                    <a:pt x="1134875" y="83556"/>
                    <a:pt x="1035180" y="83556"/>
                  </a:cubicBezTo>
                  <a:cubicBezTo>
                    <a:pt x="937690" y="83556"/>
                    <a:pt x="840121" y="83556"/>
                    <a:pt x="742632" y="83556"/>
                  </a:cubicBezTo>
                  <a:cubicBezTo>
                    <a:pt x="643805" y="83556"/>
                    <a:pt x="544978" y="83556"/>
                    <a:pt x="446226" y="83556"/>
                  </a:cubicBezTo>
                  <a:cubicBezTo>
                    <a:pt x="349131" y="83556"/>
                    <a:pt x="252031" y="83556"/>
                    <a:pt x="154936" y="83556"/>
                  </a:cubicBezTo>
                  <a:cubicBezTo>
                    <a:pt x="107171" y="83556"/>
                    <a:pt x="59413" y="83556"/>
                    <a:pt x="11648" y="83556"/>
                  </a:cubicBezTo>
                  <a:cubicBezTo>
                    <a:pt x="7716" y="83556"/>
                    <a:pt x="3858" y="83556"/>
                    <a:pt x="0" y="83556"/>
                  </a:cubicBezTo>
                  <a:cubicBezTo>
                    <a:pt x="0" y="73261"/>
                    <a:pt x="0" y="62961"/>
                    <a:pt x="0" y="52666"/>
                  </a:cubicBezTo>
                  <a:cubicBezTo>
                    <a:pt x="0" y="52506"/>
                    <a:pt x="0" y="52432"/>
                    <a:pt x="0" y="52272"/>
                  </a:cubicBezTo>
                  <a:cubicBezTo>
                    <a:pt x="0" y="38043"/>
                    <a:pt x="0" y="23740"/>
                    <a:pt x="0" y="9512"/>
                  </a:cubicBezTo>
                  <a:cubicBezTo>
                    <a:pt x="202849" y="6759"/>
                    <a:pt x="406172" y="9746"/>
                    <a:pt x="609175" y="16980"/>
                  </a:cubicBezTo>
                  <a:cubicBezTo>
                    <a:pt x="1329059" y="15724"/>
                    <a:pt x="2048320" y="-10455"/>
                    <a:pt x="2768124" y="4715"/>
                  </a:cubicBezTo>
                  <a:cubicBezTo>
                    <a:pt x="2781739" y="4715"/>
                    <a:pt x="2795347" y="5189"/>
                    <a:pt x="2808882" y="6051"/>
                  </a:cubicBezTo>
                  <a:cubicBezTo>
                    <a:pt x="2808882" y="21616"/>
                    <a:pt x="2808882" y="37181"/>
                    <a:pt x="2808882" y="52746"/>
                  </a:cubicBezTo>
                  <a:cubicBezTo>
                    <a:pt x="2808882" y="65479"/>
                    <a:pt x="2808882" y="78212"/>
                    <a:pt x="2808882" y="90950"/>
                  </a:cubicBezTo>
                  <a:cubicBezTo>
                    <a:pt x="2800560" y="90705"/>
                    <a:pt x="2792221" y="90551"/>
                    <a:pt x="2783876" y="90391"/>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3" name="Google Shape;3923;p31">
              <a:extLst>
                <a:ext uri="{FF2B5EF4-FFF2-40B4-BE49-F238E27FC236}">
                  <a16:creationId xmlns:a16="http://schemas.microsoft.com/office/drawing/2014/main" id="{322EF0C8-D6E1-DD9D-C6A6-9B3C39D3EF62}"/>
                </a:ext>
              </a:extLst>
            </p:cNvPr>
            <p:cNvSpPr/>
            <p:nvPr/>
          </p:nvSpPr>
          <p:spPr>
            <a:xfrm>
              <a:off x="3168413" y="7718845"/>
              <a:ext cx="1572910" cy="1570252"/>
            </a:xfrm>
            <a:custGeom>
              <a:avLst/>
              <a:gdLst/>
              <a:ahLst/>
              <a:cxnLst/>
              <a:rect l="l" t="t" r="r" b="b"/>
              <a:pathLst>
                <a:path w="1572910" h="1570252" extrusionOk="0">
                  <a:moveTo>
                    <a:pt x="1535338" y="539357"/>
                  </a:moveTo>
                  <a:cubicBezTo>
                    <a:pt x="1710489" y="1091093"/>
                    <a:pt x="1248060" y="1647861"/>
                    <a:pt x="671303" y="1561312"/>
                  </a:cubicBezTo>
                  <a:cubicBezTo>
                    <a:pt x="113351" y="1481055"/>
                    <a:pt x="-180535" y="843403"/>
                    <a:pt x="119883" y="367286"/>
                  </a:cubicBezTo>
                  <a:cubicBezTo>
                    <a:pt x="475142" y="-194979"/>
                    <a:pt x="1325488" y="-91381"/>
                    <a:pt x="1535338" y="53935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4" name="Google Shape;3924;p31">
              <a:extLst>
                <a:ext uri="{FF2B5EF4-FFF2-40B4-BE49-F238E27FC236}">
                  <a16:creationId xmlns:a16="http://schemas.microsoft.com/office/drawing/2014/main" id="{11F94195-A97F-D1DB-0EFE-4326C6B9ECEC}"/>
                </a:ext>
              </a:extLst>
            </p:cNvPr>
            <p:cNvSpPr/>
            <p:nvPr/>
          </p:nvSpPr>
          <p:spPr>
            <a:xfrm>
              <a:off x="3342428" y="7889930"/>
              <a:ext cx="1221878" cy="1220987"/>
            </a:xfrm>
            <a:custGeom>
              <a:avLst/>
              <a:gdLst/>
              <a:ahLst/>
              <a:cxnLst/>
              <a:rect l="l" t="t" r="r" b="b"/>
              <a:pathLst>
                <a:path w="1221878" h="1220987" extrusionOk="0">
                  <a:moveTo>
                    <a:pt x="536553" y="1120764"/>
                  </a:moveTo>
                  <a:cubicBezTo>
                    <a:pt x="950750" y="1187266"/>
                    <a:pt x="1269189" y="747150"/>
                    <a:pt x="1076171" y="374952"/>
                  </a:cubicBezTo>
                  <a:cubicBezTo>
                    <a:pt x="915337" y="54159"/>
                    <a:pt x="464395" y="-1889"/>
                    <a:pt x="229523" y="269229"/>
                  </a:cubicBezTo>
                  <a:cubicBezTo>
                    <a:pt x="-40363" y="570289"/>
                    <a:pt x="136680" y="1060401"/>
                    <a:pt x="536553" y="1120764"/>
                  </a:cubicBezTo>
                  <a:close/>
                  <a:moveTo>
                    <a:pt x="1205375" y="472030"/>
                  </a:moveTo>
                  <a:cubicBezTo>
                    <a:pt x="1315770" y="939895"/>
                    <a:pt x="852712" y="1349510"/>
                    <a:pt x="401142" y="1183258"/>
                  </a:cubicBezTo>
                  <a:cubicBezTo>
                    <a:pt x="-19033" y="1033433"/>
                    <a:pt x="-138321" y="481148"/>
                    <a:pt x="183816" y="172540"/>
                  </a:cubicBezTo>
                  <a:cubicBezTo>
                    <a:pt x="519870" y="-158942"/>
                    <a:pt x="1101433" y="12340"/>
                    <a:pt x="1205375" y="472030"/>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5" name="Google Shape;3925;p31">
              <a:extLst>
                <a:ext uri="{FF2B5EF4-FFF2-40B4-BE49-F238E27FC236}">
                  <a16:creationId xmlns:a16="http://schemas.microsoft.com/office/drawing/2014/main" id="{8F392DAA-9960-CA8B-7A57-B01895FA76E1}"/>
                </a:ext>
              </a:extLst>
            </p:cNvPr>
            <p:cNvSpPr/>
            <p:nvPr/>
          </p:nvSpPr>
          <p:spPr>
            <a:xfrm>
              <a:off x="3442722" y="7985930"/>
              <a:ext cx="1033680" cy="1031483"/>
            </a:xfrm>
            <a:custGeom>
              <a:avLst/>
              <a:gdLst/>
              <a:ahLst/>
              <a:cxnLst/>
              <a:rect l="l" t="t" r="r" b="b"/>
              <a:pathLst>
                <a:path w="1033680" h="1031483" extrusionOk="0">
                  <a:moveTo>
                    <a:pt x="975876" y="278952"/>
                  </a:moveTo>
                  <a:cubicBezTo>
                    <a:pt x="1168889" y="651150"/>
                    <a:pt x="850455" y="1091266"/>
                    <a:pt x="436259" y="1024764"/>
                  </a:cubicBezTo>
                  <a:cubicBezTo>
                    <a:pt x="36385" y="964395"/>
                    <a:pt x="-140658" y="474283"/>
                    <a:pt x="129234" y="173224"/>
                  </a:cubicBezTo>
                  <a:cubicBezTo>
                    <a:pt x="364106" y="-97883"/>
                    <a:pt x="815048" y="-41841"/>
                    <a:pt x="975876" y="27895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6" name="Google Shape;3926;p31">
              <a:extLst>
                <a:ext uri="{FF2B5EF4-FFF2-40B4-BE49-F238E27FC236}">
                  <a16:creationId xmlns:a16="http://schemas.microsoft.com/office/drawing/2014/main" id="{B6649B82-D82D-40B1-7B05-1A0E77E6D196}"/>
                </a:ext>
              </a:extLst>
            </p:cNvPr>
            <p:cNvSpPr/>
            <p:nvPr/>
          </p:nvSpPr>
          <p:spPr>
            <a:xfrm>
              <a:off x="4194222" y="8196930"/>
              <a:ext cx="185935" cy="357656"/>
            </a:xfrm>
            <a:custGeom>
              <a:avLst/>
              <a:gdLst/>
              <a:ahLst/>
              <a:cxnLst/>
              <a:rect l="l" t="t" r="r" b="b"/>
              <a:pathLst>
                <a:path w="185935" h="357656" extrusionOk="0">
                  <a:moveTo>
                    <a:pt x="90611" y="350381"/>
                  </a:moveTo>
                  <a:cubicBezTo>
                    <a:pt x="44618" y="307295"/>
                    <a:pt x="77545" y="233582"/>
                    <a:pt x="55958" y="179481"/>
                  </a:cubicBezTo>
                  <a:cubicBezTo>
                    <a:pt x="44635" y="144629"/>
                    <a:pt x="27300" y="112397"/>
                    <a:pt x="9736" y="80365"/>
                  </a:cubicBezTo>
                  <a:cubicBezTo>
                    <a:pt x="-511" y="63516"/>
                    <a:pt x="-4255" y="43172"/>
                    <a:pt x="6353" y="25574"/>
                  </a:cubicBezTo>
                  <a:cubicBezTo>
                    <a:pt x="73413" y="-58948"/>
                    <a:pt x="154024" y="88182"/>
                    <a:pt x="170416" y="146867"/>
                  </a:cubicBezTo>
                  <a:cubicBezTo>
                    <a:pt x="184568" y="204901"/>
                    <a:pt x="199668" y="276359"/>
                    <a:pt x="163409" y="329152"/>
                  </a:cubicBezTo>
                  <a:cubicBezTo>
                    <a:pt x="146766" y="350335"/>
                    <a:pt x="115565" y="368167"/>
                    <a:pt x="90611" y="350381"/>
                  </a:cubicBezTo>
                  <a:close/>
                  <a:moveTo>
                    <a:pt x="121223" y="281070"/>
                  </a:moveTo>
                  <a:cubicBezTo>
                    <a:pt x="121223" y="280630"/>
                    <a:pt x="121206" y="280185"/>
                    <a:pt x="121263" y="280939"/>
                  </a:cubicBezTo>
                  <a:cubicBezTo>
                    <a:pt x="125207" y="267526"/>
                    <a:pt x="125481" y="253475"/>
                    <a:pt x="125732" y="239588"/>
                  </a:cubicBezTo>
                  <a:cubicBezTo>
                    <a:pt x="123469" y="237761"/>
                    <a:pt x="121509" y="235529"/>
                    <a:pt x="119931" y="232988"/>
                  </a:cubicBezTo>
                  <a:cubicBezTo>
                    <a:pt x="120446" y="249706"/>
                    <a:pt x="120594" y="265682"/>
                    <a:pt x="121223" y="281070"/>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7" name="Google Shape;3927;p31">
              <a:extLst>
                <a:ext uri="{FF2B5EF4-FFF2-40B4-BE49-F238E27FC236}">
                  <a16:creationId xmlns:a16="http://schemas.microsoft.com/office/drawing/2014/main" id="{9772ACC7-1F2E-B7F1-D893-FAAF3A4DF23F}"/>
                </a:ext>
              </a:extLst>
            </p:cNvPr>
            <p:cNvSpPr/>
            <p:nvPr/>
          </p:nvSpPr>
          <p:spPr>
            <a:xfrm>
              <a:off x="4242621" y="8253719"/>
              <a:ext cx="105623" cy="273987"/>
            </a:xfrm>
            <a:custGeom>
              <a:avLst/>
              <a:gdLst/>
              <a:ahLst/>
              <a:cxnLst/>
              <a:rect l="l" t="t" r="r" b="b"/>
              <a:pathLst>
                <a:path w="105623" h="273987" extrusionOk="0">
                  <a:moveTo>
                    <a:pt x="68171" y="273825"/>
                  </a:moveTo>
                  <a:cubicBezTo>
                    <a:pt x="52986" y="271712"/>
                    <a:pt x="44515" y="257706"/>
                    <a:pt x="44984" y="243294"/>
                  </a:cubicBezTo>
                  <a:cubicBezTo>
                    <a:pt x="45241" y="196229"/>
                    <a:pt x="49076" y="147792"/>
                    <a:pt x="35953" y="101966"/>
                  </a:cubicBezTo>
                  <a:cubicBezTo>
                    <a:pt x="28237" y="76620"/>
                    <a:pt x="19504" y="56036"/>
                    <a:pt x="4124" y="35566"/>
                  </a:cubicBezTo>
                  <a:cubicBezTo>
                    <a:pt x="-3038" y="25660"/>
                    <a:pt x="-597" y="11277"/>
                    <a:pt x="9319" y="4123"/>
                  </a:cubicBezTo>
                  <a:cubicBezTo>
                    <a:pt x="36285" y="-12596"/>
                    <a:pt x="52288" y="25797"/>
                    <a:pt x="65342" y="43195"/>
                  </a:cubicBezTo>
                  <a:cubicBezTo>
                    <a:pt x="93828" y="74359"/>
                    <a:pt x="138169" y="280596"/>
                    <a:pt x="68171" y="273825"/>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8" name="Google Shape;3928;p31">
              <a:extLst>
                <a:ext uri="{FF2B5EF4-FFF2-40B4-BE49-F238E27FC236}">
                  <a16:creationId xmlns:a16="http://schemas.microsoft.com/office/drawing/2014/main" id="{06A2136D-CC66-8146-EBE8-8DE52CE17F9B}"/>
                </a:ext>
              </a:extLst>
            </p:cNvPr>
            <p:cNvSpPr/>
            <p:nvPr/>
          </p:nvSpPr>
          <p:spPr>
            <a:xfrm>
              <a:off x="4276701" y="8382812"/>
              <a:ext cx="55316" cy="127428"/>
            </a:xfrm>
            <a:custGeom>
              <a:avLst/>
              <a:gdLst/>
              <a:ahLst/>
              <a:cxnLst/>
              <a:rect l="l" t="t" r="r" b="b"/>
              <a:pathLst>
                <a:path w="55316" h="127428" extrusionOk="0">
                  <a:moveTo>
                    <a:pt x="25399" y="127425"/>
                  </a:moveTo>
                  <a:cubicBezTo>
                    <a:pt x="-3430" y="125456"/>
                    <a:pt x="-1344" y="97900"/>
                    <a:pt x="1634" y="76648"/>
                  </a:cubicBezTo>
                  <a:cubicBezTo>
                    <a:pt x="3188" y="57349"/>
                    <a:pt x="5652" y="44519"/>
                    <a:pt x="5235" y="26830"/>
                  </a:cubicBezTo>
                  <a:cubicBezTo>
                    <a:pt x="3245" y="15017"/>
                    <a:pt x="11487" y="3078"/>
                    <a:pt x="23198" y="320"/>
                  </a:cubicBezTo>
                  <a:cubicBezTo>
                    <a:pt x="62315" y="-4602"/>
                    <a:pt x="54965" y="48533"/>
                    <a:pt x="54434" y="73662"/>
                  </a:cubicBezTo>
                  <a:cubicBezTo>
                    <a:pt x="53462" y="94743"/>
                    <a:pt x="54451" y="127819"/>
                    <a:pt x="25399" y="127425"/>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29" name="Google Shape;3929;p31">
              <a:extLst>
                <a:ext uri="{FF2B5EF4-FFF2-40B4-BE49-F238E27FC236}">
                  <a16:creationId xmlns:a16="http://schemas.microsoft.com/office/drawing/2014/main" id="{ABDD256D-CED0-A9CF-1E60-0D70E801D72B}"/>
                </a:ext>
              </a:extLst>
            </p:cNvPr>
            <p:cNvSpPr/>
            <p:nvPr/>
          </p:nvSpPr>
          <p:spPr>
            <a:xfrm>
              <a:off x="4218586" y="8651123"/>
              <a:ext cx="86828" cy="88921"/>
            </a:xfrm>
            <a:custGeom>
              <a:avLst/>
              <a:gdLst/>
              <a:ahLst/>
              <a:cxnLst/>
              <a:rect l="l" t="t" r="r" b="b"/>
              <a:pathLst>
                <a:path w="86828" h="88921" extrusionOk="0">
                  <a:moveTo>
                    <a:pt x="34497" y="88402"/>
                  </a:moveTo>
                  <a:cubicBezTo>
                    <a:pt x="-25556" y="80842"/>
                    <a:pt x="313" y="-20918"/>
                    <a:pt x="54713" y="3886"/>
                  </a:cubicBezTo>
                  <a:cubicBezTo>
                    <a:pt x="112359" y="10538"/>
                    <a:pt x="84228" y="96356"/>
                    <a:pt x="34497" y="88402"/>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30" name="Google Shape;3930;p31">
              <a:extLst>
                <a:ext uri="{FF2B5EF4-FFF2-40B4-BE49-F238E27FC236}">
                  <a16:creationId xmlns:a16="http://schemas.microsoft.com/office/drawing/2014/main" id="{E1D58681-2F7C-36A4-C76B-E6D05053647A}"/>
                </a:ext>
              </a:extLst>
            </p:cNvPr>
            <p:cNvSpPr/>
            <p:nvPr/>
          </p:nvSpPr>
          <p:spPr>
            <a:xfrm>
              <a:off x="2627823" y="7705658"/>
              <a:ext cx="658013" cy="246825"/>
            </a:xfrm>
            <a:custGeom>
              <a:avLst/>
              <a:gdLst/>
              <a:ahLst/>
              <a:cxnLst/>
              <a:rect l="l" t="t" r="r" b="b"/>
              <a:pathLst>
                <a:path w="658013" h="246825" extrusionOk="0">
                  <a:moveTo>
                    <a:pt x="592567" y="2222"/>
                  </a:moveTo>
                  <a:cubicBezTo>
                    <a:pt x="653232" y="10713"/>
                    <a:pt x="663068" y="69352"/>
                    <a:pt x="656066" y="120837"/>
                  </a:cubicBezTo>
                  <a:cubicBezTo>
                    <a:pt x="652843" y="143003"/>
                    <a:pt x="654883" y="166744"/>
                    <a:pt x="644104" y="187339"/>
                  </a:cubicBezTo>
                  <a:cubicBezTo>
                    <a:pt x="606490" y="244095"/>
                    <a:pt x="523164" y="222317"/>
                    <a:pt x="464780" y="227976"/>
                  </a:cubicBezTo>
                  <a:cubicBezTo>
                    <a:pt x="324956" y="221375"/>
                    <a:pt x="188516" y="254938"/>
                    <a:pt x="49086" y="244957"/>
                  </a:cubicBezTo>
                  <a:cubicBezTo>
                    <a:pt x="7540" y="242599"/>
                    <a:pt x="11084" y="192450"/>
                    <a:pt x="3842" y="162262"/>
                  </a:cubicBezTo>
                  <a:cubicBezTo>
                    <a:pt x="-719" y="125948"/>
                    <a:pt x="-8275" y="73749"/>
                    <a:pt x="29573" y="52765"/>
                  </a:cubicBezTo>
                  <a:cubicBezTo>
                    <a:pt x="123050" y="19357"/>
                    <a:pt x="227153" y="27534"/>
                    <a:pt x="325036" y="17159"/>
                  </a:cubicBezTo>
                  <a:cubicBezTo>
                    <a:pt x="413403" y="6859"/>
                    <a:pt x="503811" y="-5012"/>
                    <a:pt x="592567" y="2222"/>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31" name="Google Shape;3931;p31">
              <a:extLst>
                <a:ext uri="{FF2B5EF4-FFF2-40B4-BE49-F238E27FC236}">
                  <a16:creationId xmlns:a16="http://schemas.microsoft.com/office/drawing/2014/main" id="{144F5B5B-B31D-E06C-7674-0038ED38BA68}"/>
                </a:ext>
              </a:extLst>
            </p:cNvPr>
            <p:cNvSpPr/>
            <p:nvPr/>
          </p:nvSpPr>
          <p:spPr>
            <a:xfrm>
              <a:off x="2682773" y="7750576"/>
              <a:ext cx="548334" cy="146378"/>
            </a:xfrm>
            <a:custGeom>
              <a:avLst/>
              <a:gdLst/>
              <a:ahLst/>
              <a:cxnLst/>
              <a:rect l="l" t="t" r="r" b="b"/>
              <a:pathLst>
                <a:path w="548334" h="146378" extrusionOk="0">
                  <a:moveTo>
                    <a:pt x="105965" y="146379"/>
                  </a:moveTo>
                  <a:cubicBezTo>
                    <a:pt x="35253" y="142970"/>
                    <a:pt x="-1572" y="163457"/>
                    <a:pt x="51" y="70130"/>
                  </a:cubicBezTo>
                  <a:cubicBezTo>
                    <a:pt x="10814" y="29477"/>
                    <a:pt x="122580" y="36300"/>
                    <a:pt x="159948" y="29916"/>
                  </a:cubicBezTo>
                  <a:cubicBezTo>
                    <a:pt x="227060" y="20352"/>
                    <a:pt x="294382" y="12262"/>
                    <a:pt x="362385" y="11177"/>
                  </a:cubicBezTo>
                  <a:cubicBezTo>
                    <a:pt x="408412" y="4314"/>
                    <a:pt x="455182" y="6820"/>
                    <a:pt x="501186" y="1282"/>
                  </a:cubicBezTo>
                  <a:cubicBezTo>
                    <a:pt x="539063" y="-7677"/>
                    <a:pt x="547145" y="32252"/>
                    <a:pt x="547373" y="61177"/>
                  </a:cubicBezTo>
                  <a:cubicBezTo>
                    <a:pt x="558153" y="137631"/>
                    <a:pt x="475809" y="127908"/>
                    <a:pt x="424313" y="128781"/>
                  </a:cubicBezTo>
                  <a:cubicBezTo>
                    <a:pt x="317650" y="131699"/>
                    <a:pt x="212319" y="141006"/>
                    <a:pt x="105965" y="146379"/>
                  </a:cubicBezTo>
                  <a:close/>
                  <a:moveTo>
                    <a:pt x="237445" y="79723"/>
                  </a:moveTo>
                  <a:cubicBezTo>
                    <a:pt x="226328" y="80922"/>
                    <a:pt x="215274" y="82726"/>
                    <a:pt x="204226" y="84570"/>
                  </a:cubicBezTo>
                  <a:cubicBezTo>
                    <a:pt x="300264" y="80265"/>
                    <a:pt x="397844" y="76520"/>
                    <a:pt x="493739" y="75423"/>
                  </a:cubicBezTo>
                  <a:cubicBezTo>
                    <a:pt x="494036" y="72557"/>
                    <a:pt x="494328" y="69691"/>
                    <a:pt x="494602" y="66824"/>
                  </a:cubicBezTo>
                  <a:cubicBezTo>
                    <a:pt x="494694" y="65505"/>
                    <a:pt x="494779" y="64186"/>
                    <a:pt x="494859" y="62868"/>
                  </a:cubicBezTo>
                  <a:cubicBezTo>
                    <a:pt x="407412" y="66921"/>
                    <a:pt x="324006" y="72169"/>
                    <a:pt x="237445" y="7972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32" name="Google Shape;3932;p31">
              <a:extLst>
                <a:ext uri="{FF2B5EF4-FFF2-40B4-BE49-F238E27FC236}">
                  <a16:creationId xmlns:a16="http://schemas.microsoft.com/office/drawing/2014/main" id="{647246E5-D535-7457-510C-7F4F04D41E4A}"/>
                </a:ext>
              </a:extLst>
            </p:cNvPr>
            <p:cNvSpPr/>
            <p:nvPr/>
          </p:nvSpPr>
          <p:spPr>
            <a:xfrm>
              <a:off x="2736824" y="7790859"/>
              <a:ext cx="454276" cy="80698"/>
            </a:xfrm>
            <a:custGeom>
              <a:avLst/>
              <a:gdLst/>
              <a:ahLst/>
              <a:cxnLst/>
              <a:rect l="l" t="t" r="r" b="b"/>
              <a:pathLst>
                <a:path w="454276" h="80698" extrusionOk="0">
                  <a:moveTo>
                    <a:pt x="25195" y="80698"/>
                  </a:moveTo>
                  <a:cubicBezTo>
                    <a:pt x="-6481" y="77501"/>
                    <a:pt x="-9133" y="29008"/>
                    <a:pt x="22046" y="22139"/>
                  </a:cubicBezTo>
                  <a:cubicBezTo>
                    <a:pt x="138287" y="7293"/>
                    <a:pt x="254763" y="-3224"/>
                    <a:pt x="372114" y="904"/>
                  </a:cubicBezTo>
                  <a:cubicBezTo>
                    <a:pt x="396982" y="4393"/>
                    <a:pt x="442866" y="-9494"/>
                    <a:pt x="453629" y="19615"/>
                  </a:cubicBezTo>
                  <a:cubicBezTo>
                    <a:pt x="456303" y="30304"/>
                    <a:pt x="450479" y="41466"/>
                    <a:pt x="440254" y="45634"/>
                  </a:cubicBezTo>
                  <a:cubicBezTo>
                    <a:pt x="374777" y="53411"/>
                    <a:pt x="307203" y="53982"/>
                    <a:pt x="241183" y="57271"/>
                  </a:cubicBezTo>
                  <a:cubicBezTo>
                    <a:pt x="168865" y="61045"/>
                    <a:pt x="97456" y="78089"/>
                    <a:pt x="25195" y="80698"/>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33" name="Google Shape;3933;p31">
              <a:extLst>
                <a:ext uri="{FF2B5EF4-FFF2-40B4-BE49-F238E27FC236}">
                  <a16:creationId xmlns:a16="http://schemas.microsoft.com/office/drawing/2014/main" id="{63D69192-9BA3-526E-BE41-A44A8A599C6F}"/>
                </a:ext>
              </a:extLst>
            </p:cNvPr>
            <p:cNvSpPr/>
            <p:nvPr/>
          </p:nvSpPr>
          <p:spPr>
            <a:xfrm>
              <a:off x="3237959" y="8305407"/>
              <a:ext cx="1443919" cy="915753"/>
            </a:xfrm>
            <a:custGeom>
              <a:avLst/>
              <a:gdLst/>
              <a:ahLst/>
              <a:cxnLst/>
              <a:rect l="l" t="t" r="r" b="b"/>
              <a:pathLst>
                <a:path w="1443919" h="915753" extrusionOk="0">
                  <a:moveTo>
                    <a:pt x="622430" y="908127"/>
                  </a:moveTo>
                  <a:cubicBezTo>
                    <a:pt x="301374" y="868279"/>
                    <a:pt x="34871" y="592022"/>
                    <a:pt x="4591" y="270555"/>
                  </a:cubicBezTo>
                  <a:cubicBezTo>
                    <a:pt x="2567" y="242280"/>
                    <a:pt x="-11596" y="76382"/>
                    <a:pt x="22852" y="80642"/>
                  </a:cubicBezTo>
                  <a:cubicBezTo>
                    <a:pt x="29853" y="81116"/>
                    <a:pt x="36226" y="87168"/>
                    <a:pt x="36392" y="94391"/>
                  </a:cubicBezTo>
                  <a:cubicBezTo>
                    <a:pt x="-37630" y="578598"/>
                    <a:pt x="417873" y="987670"/>
                    <a:pt x="890899" y="866383"/>
                  </a:cubicBezTo>
                  <a:cubicBezTo>
                    <a:pt x="1191928" y="795387"/>
                    <a:pt x="1416987" y="507003"/>
                    <a:pt x="1414941" y="199177"/>
                  </a:cubicBezTo>
                  <a:cubicBezTo>
                    <a:pt x="1415381" y="140006"/>
                    <a:pt x="1408620" y="84507"/>
                    <a:pt x="1395663" y="27735"/>
                  </a:cubicBezTo>
                  <a:cubicBezTo>
                    <a:pt x="1394668" y="21357"/>
                    <a:pt x="1391439" y="14779"/>
                    <a:pt x="1393462" y="8322"/>
                  </a:cubicBezTo>
                  <a:cubicBezTo>
                    <a:pt x="1396532" y="-89"/>
                    <a:pt x="1406917" y="-2681"/>
                    <a:pt x="1413604" y="3131"/>
                  </a:cubicBezTo>
                  <a:cubicBezTo>
                    <a:pt x="1565082" y="493328"/>
                    <a:pt x="1125228" y="984107"/>
                    <a:pt x="620618" y="907887"/>
                  </a:cubicBezTo>
                  <a:cubicBezTo>
                    <a:pt x="620618" y="907893"/>
                    <a:pt x="622430" y="908127"/>
                    <a:pt x="622430" y="90812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34" name="Google Shape;3934;p31">
              <a:extLst>
                <a:ext uri="{FF2B5EF4-FFF2-40B4-BE49-F238E27FC236}">
                  <a16:creationId xmlns:a16="http://schemas.microsoft.com/office/drawing/2014/main" id="{94D1E74C-FE42-DF35-D19E-D16FF526A570}"/>
                </a:ext>
              </a:extLst>
            </p:cNvPr>
            <p:cNvSpPr/>
            <p:nvPr/>
          </p:nvSpPr>
          <p:spPr>
            <a:xfrm>
              <a:off x="3328978" y="7777636"/>
              <a:ext cx="1235489" cy="391611"/>
            </a:xfrm>
            <a:custGeom>
              <a:avLst/>
              <a:gdLst/>
              <a:ahLst/>
              <a:cxnLst/>
              <a:rect l="l" t="t" r="r" b="b"/>
              <a:pathLst>
                <a:path w="1235489" h="391611" extrusionOk="0">
                  <a:moveTo>
                    <a:pt x="681" y="382945"/>
                  </a:moveTo>
                  <a:cubicBezTo>
                    <a:pt x="-891" y="378622"/>
                    <a:pt x="521" y="374220"/>
                    <a:pt x="2253" y="370286"/>
                  </a:cubicBezTo>
                  <a:cubicBezTo>
                    <a:pt x="19331" y="335970"/>
                    <a:pt x="41690" y="299565"/>
                    <a:pt x="64335" y="270376"/>
                  </a:cubicBezTo>
                  <a:cubicBezTo>
                    <a:pt x="133475" y="183308"/>
                    <a:pt x="223534" y="112563"/>
                    <a:pt x="324624" y="66240"/>
                  </a:cubicBezTo>
                  <a:cubicBezTo>
                    <a:pt x="615017" y="-72405"/>
                    <a:pt x="989114" y="12636"/>
                    <a:pt x="1189293" y="264872"/>
                  </a:cubicBezTo>
                  <a:cubicBezTo>
                    <a:pt x="1204719" y="286506"/>
                    <a:pt x="1226553" y="306588"/>
                    <a:pt x="1235480" y="331534"/>
                  </a:cubicBezTo>
                  <a:cubicBezTo>
                    <a:pt x="1235875" y="343090"/>
                    <a:pt x="1224226" y="350479"/>
                    <a:pt x="1213761" y="345762"/>
                  </a:cubicBezTo>
                  <a:cubicBezTo>
                    <a:pt x="1168998" y="287820"/>
                    <a:pt x="1120570" y="225400"/>
                    <a:pt x="1061038" y="181480"/>
                  </a:cubicBezTo>
                  <a:cubicBezTo>
                    <a:pt x="799833" y="-33505"/>
                    <a:pt x="391038" y="-10905"/>
                    <a:pt x="152679" y="226770"/>
                  </a:cubicBezTo>
                  <a:cubicBezTo>
                    <a:pt x="105395" y="273574"/>
                    <a:pt x="66312" y="321913"/>
                    <a:pt x="30425" y="376258"/>
                  </a:cubicBezTo>
                  <a:cubicBezTo>
                    <a:pt x="25589" y="388546"/>
                    <a:pt x="7900" y="400091"/>
                    <a:pt x="681" y="38294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3989" name="Google Shape;3989;p31">
            <a:extLst>
              <a:ext uri="{FF2B5EF4-FFF2-40B4-BE49-F238E27FC236}">
                <a16:creationId xmlns:a16="http://schemas.microsoft.com/office/drawing/2014/main" id="{9C48AB3D-B675-79B1-2E40-6234099B11B2}"/>
              </a:ext>
            </a:extLst>
          </p:cNvPr>
          <p:cNvGrpSpPr/>
          <p:nvPr/>
        </p:nvGrpSpPr>
        <p:grpSpPr>
          <a:xfrm rot="2024379">
            <a:off x="11033246" y="4572326"/>
            <a:ext cx="1445976" cy="2336287"/>
            <a:chOff x="2818571" y="7213682"/>
            <a:chExt cx="2114969" cy="3417189"/>
          </a:xfrm>
        </p:grpSpPr>
        <p:sp>
          <p:nvSpPr>
            <p:cNvPr id="3990" name="Google Shape;3990;p31">
              <a:extLst>
                <a:ext uri="{FF2B5EF4-FFF2-40B4-BE49-F238E27FC236}">
                  <a16:creationId xmlns:a16="http://schemas.microsoft.com/office/drawing/2014/main" id="{AB0D2D3A-FD8A-734B-8955-336E302C82E2}"/>
                </a:ext>
              </a:extLst>
            </p:cNvPr>
            <p:cNvSpPr/>
            <p:nvPr/>
          </p:nvSpPr>
          <p:spPr>
            <a:xfrm>
              <a:off x="4451459" y="9424481"/>
              <a:ext cx="482081" cy="1151679"/>
            </a:xfrm>
            <a:custGeom>
              <a:avLst/>
              <a:gdLst/>
              <a:ahLst/>
              <a:cxnLst/>
              <a:rect l="l" t="t" r="r" b="b"/>
              <a:pathLst>
                <a:path w="482081" h="1151679" extrusionOk="0">
                  <a:moveTo>
                    <a:pt x="482081" y="981362"/>
                  </a:moveTo>
                  <a:cubicBezTo>
                    <a:pt x="477829" y="1086891"/>
                    <a:pt x="425757" y="1195339"/>
                    <a:pt x="304274" y="1133741"/>
                  </a:cubicBezTo>
                  <a:cubicBezTo>
                    <a:pt x="249713" y="1101551"/>
                    <a:pt x="220330" y="1041463"/>
                    <a:pt x="189115" y="988879"/>
                  </a:cubicBezTo>
                  <a:cubicBezTo>
                    <a:pt x="126637" y="879509"/>
                    <a:pt x="66026" y="769120"/>
                    <a:pt x="0" y="661957"/>
                  </a:cubicBezTo>
                  <a:cubicBezTo>
                    <a:pt x="13269" y="640955"/>
                    <a:pt x="25486" y="619249"/>
                    <a:pt x="36370" y="596853"/>
                  </a:cubicBezTo>
                  <a:cubicBezTo>
                    <a:pt x="128298" y="413097"/>
                    <a:pt x="183748" y="204888"/>
                    <a:pt x="168148" y="0"/>
                  </a:cubicBezTo>
                  <a:cubicBezTo>
                    <a:pt x="238891" y="75130"/>
                    <a:pt x="300774" y="159494"/>
                    <a:pt x="358589" y="244274"/>
                  </a:cubicBezTo>
                  <a:cubicBezTo>
                    <a:pt x="432354" y="345621"/>
                    <a:pt x="439689" y="471428"/>
                    <a:pt x="448111" y="591932"/>
                  </a:cubicBezTo>
                  <a:cubicBezTo>
                    <a:pt x="459036" y="721792"/>
                    <a:pt x="481350" y="850832"/>
                    <a:pt x="482081" y="98136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1" name="Google Shape;3991;p31">
              <a:extLst>
                <a:ext uri="{FF2B5EF4-FFF2-40B4-BE49-F238E27FC236}">
                  <a16:creationId xmlns:a16="http://schemas.microsoft.com/office/drawing/2014/main" id="{5D2B98E6-EFFE-B5B4-1798-B1C650CC29D3}"/>
                </a:ext>
              </a:extLst>
            </p:cNvPr>
            <p:cNvSpPr/>
            <p:nvPr/>
          </p:nvSpPr>
          <p:spPr>
            <a:xfrm>
              <a:off x="2818571" y="9427769"/>
              <a:ext cx="465444" cy="1154572"/>
            </a:xfrm>
            <a:custGeom>
              <a:avLst/>
              <a:gdLst/>
              <a:ahLst/>
              <a:cxnLst/>
              <a:rect l="l" t="t" r="r" b="b"/>
              <a:pathLst>
                <a:path w="465444" h="1154572" extrusionOk="0">
                  <a:moveTo>
                    <a:pt x="426313" y="748378"/>
                  </a:moveTo>
                  <a:cubicBezTo>
                    <a:pt x="368190" y="849314"/>
                    <a:pt x="218344" y="1172820"/>
                    <a:pt x="86347" y="1153765"/>
                  </a:cubicBezTo>
                  <a:cubicBezTo>
                    <a:pt x="48658" y="1149842"/>
                    <a:pt x="21558" y="1118179"/>
                    <a:pt x="17224" y="1081717"/>
                  </a:cubicBezTo>
                  <a:cubicBezTo>
                    <a:pt x="-20062" y="814746"/>
                    <a:pt x="3934" y="538501"/>
                    <a:pt x="81965" y="280981"/>
                  </a:cubicBezTo>
                  <a:cubicBezTo>
                    <a:pt x="122710" y="197014"/>
                    <a:pt x="187614" y="128213"/>
                    <a:pt x="243173" y="54026"/>
                  </a:cubicBezTo>
                  <a:cubicBezTo>
                    <a:pt x="258542" y="36263"/>
                    <a:pt x="273520" y="18131"/>
                    <a:pt x="288506" y="0"/>
                  </a:cubicBezTo>
                  <a:cubicBezTo>
                    <a:pt x="289217" y="38799"/>
                    <a:pt x="291931" y="77638"/>
                    <a:pt x="293332" y="115474"/>
                  </a:cubicBezTo>
                  <a:cubicBezTo>
                    <a:pt x="303744" y="314962"/>
                    <a:pt x="365975" y="510172"/>
                    <a:pt x="465445" y="682836"/>
                  </a:cubicBezTo>
                  <a:cubicBezTo>
                    <a:pt x="452558" y="704815"/>
                    <a:pt x="439357" y="726535"/>
                    <a:pt x="426313" y="748378"/>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2" name="Google Shape;3992;p31">
              <a:extLst>
                <a:ext uri="{FF2B5EF4-FFF2-40B4-BE49-F238E27FC236}">
                  <a16:creationId xmlns:a16="http://schemas.microsoft.com/office/drawing/2014/main" id="{F74CE322-2117-0DF0-D2D1-E162DDA424AC}"/>
                </a:ext>
              </a:extLst>
            </p:cNvPr>
            <p:cNvSpPr/>
            <p:nvPr/>
          </p:nvSpPr>
          <p:spPr>
            <a:xfrm>
              <a:off x="3107077" y="9254577"/>
              <a:ext cx="272124" cy="856035"/>
            </a:xfrm>
            <a:custGeom>
              <a:avLst/>
              <a:gdLst/>
              <a:ahLst/>
              <a:cxnLst/>
              <a:rect l="l" t="t" r="r" b="b"/>
              <a:pathLst>
                <a:path w="272124" h="856035" extrusionOk="0">
                  <a:moveTo>
                    <a:pt x="210738" y="795797"/>
                  </a:moveTo>
                  <a:cubicBezTo>
                    <a:pt x="200039" y="816177"/>
                    <a:pt x="188636" y="836167"/>
                    <a:pt x="176939" y="856035"/>
                  </a:cubicBezTo>
                  <a:cubicBezTo>
                    <a:pt x="77470" y="683365"/>
                    <a:pt x="15238" y="488154"/>
                    <a:pt x="4826" y="288673"/>
                  </a:cubicBezTo>
                  <a:cubicBezTo>
                    <a:pt x="3425" y="250838"/>
                    <a:pt x="711" y="211998"/>
                    <a:pt x="0" y="173199"/>
                  </a:cubicBezTo>
                  <a:cubicBezTo>
                    <a:pt x="19060" y="150181"/>
                    <a:pt x="37956" y="127033"/>
                    <a:pt x="57467" y="104493"/>
                  </a:cubicBezTo>
                  <a:cubicBezTo>
                    <a:pt x="85947" y="71435"/>
                    <a:pt x="115569" y="39478"/>
                    <a:pt x="148274" y="10527"/>
                  </a:cubicBezTo>
                  <a:cubicBezTo>
                    <a:pt x="162576" y="-2253"/>
                    <a:pt x="184740" y="-3422"/>
                    <a:pt x="200580" y="7158"/>
                  </a:cubicBezTo>
                  <a:cubicBezTo>
                    <a:pt x="263871" y="52613"/>
                    <a:pt x="145820" y="146757"/>
                    <a:pt x="120423" y="191078"/>
                  </a:cubicBezTo>
                  <a:cubicBezTo>
                    <a:pt x="149553" y="209353"/>
                    <a:pt x="148992" y="246826"/>
                    <a:pt x="133815" y="274238"/>
                  </a:cubicBezTo>
                  <a:cubicBezTo>
                    <a:pt x="169153" y="303797"/>
                    <a:pt x="169160" y="357126"/>
                    <a:pt x="177438" y="399308"/>
                  </a:cubicBezTo>
                  <a:cubicBezTo>
                    <a:pt x="199240" y="463516"/>
                    <a:pt x="218812" y="528655"/>
                    <a:pt x="238193" y="593616"/>
                  </a:cubicBezTo>
                  <a:cubicBezTo>
                    <a:pt x="299208" y="620112"/>
                    <a:pt x="262975" y="681191"/>
                    <a:pt x="244408" y="724432"/>
                  </a:cubicBezTo>
                  <a:cubicBezTo>
                    <a:pt x="234413" y="748838"/>
                    <a:pt x="223044" y="772519"/>
                    <a:pt x="210738" y="79579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3" name="Google Shape;3993;p31">
              <a:extLst>
                <a:ext uri="{FF2B5EF4-FFF2-40B4-BE49-F238E27FC236}">
                  <a16:creationId xmlns:a16="http://schemas.microsoft.com/office/drawing/2014/main" id="{94B67913-AC0A-9B99-2F81-AE4C92CCAEBD}"/>
                </a:ext>
              </a:extLst>
            </p:cNvPr>
            <p:cNvSpPr/>
            <p:nvPr/>
          </p:nvSpPr>
          <p:spPr>
            <a:xfrm>
              <a:off x="4325222" y="9334583"/>
              <a:ext cx="297007" cy="751861"/>
            </a:xfrm>
            <a:custGeom>
              <a:avLst/>
              <a:gdLst/>
              <a:ahLst/>
              <a:cxnLst/>
              <a:rect l="l" t="t" r="r" b="b"/>
              <a:pathLst>
                <a:path w="297007" h="751861" extrusionOk="0">
                  <a:moveTo>
                    <a:pt x="126236" y="751862"/>
                  </a:moveTo>
                  <a:cubicBezTo>
                    <a:pt x="114539" y="732869"/>
                    <a:pt x="102644" y="713924"/>
                    <a:pt x="90530" y="695116"/>
                  </a:cubicBezTo>
                  <a:cubicBezTo>
                    <a:pt x="90461" y="695007"/>
                    <a:pt x="90359" y="694843"/>
                    <a:pt x="90291" y="694733"/>
                  </a:cubicBezTo>
                  <a:cubicBezTo>
                    <a:pt x="19883" y="584550"/>
                    <a:pt x="-18347" y="590202"/>
                    <a:pt x="8753" y="447930"/>
                  </a:cubicBezTo>
                  <a:cubicBezTo>
                    <a:pt x="18796" y="351675"/>
                    <a:pt x="25693" y="254873"/>
                    <a:pt x="47912" y="160408"/>
                  </a:cubicBezTo>
                  <a:cubicBezTo>
                    <a:pt x="59527" y="108091"/>
                    <a:pt x="71094" y="47928"/>
                    <a:pt x="118764" y="16230"/>
                  </a:cubicBezTo>
                  <a:cubicBezTo>
                    <a:pt x="148079" y="-2735"/>
                    <a:pt x="189623" y="-7806"/>
                    <a:pt x="217830" y="15902"/>
                  </a:cubicBezTo>
                  <a:cubicBezTo>
                    <a:pt x="222397" y="19948"/>
                    <a:pt x="226936" y="23939"/>
                    <a:pt x="231394" y="28047"/>
                  </a:cubicBezTo>
                  <a:cubicBezTo>
                    <a:pt x="236883" y="32961"/>
                    <a:pt x="242263" y="37936"/>
                    <a:pt x="247623" y="43000"/>
                  </a:cubicBezTo>
                  <a:cubicBezTo>
                    <a:pt x="252791" y="47887"/>
                    <a:pt x="257905" y="52801"/>
                    <a:pt x="262909" y="57783"/>
                  </a:cubicBezTo>
                  <a:cubicBezTo>
                    <a:pt x="263709" y="58576"/>
                    <a:pt x="264468" y="59314"/>
                    <a:pt x="265268" y="60100"/>
                  </a:cubicBezTo>
                  <a:cubicBezTo>
                    <a:pt x="269718" y="64447"/>
                    <a:pt x="274066" y="68855"/>
                    <a:pt x="278407" y="73270"/>
                  </a:cubicBezTo>
                  <a:cubicBezTo>
                    <a:pt x="280103" y="75013"/>
                    <a:pt x="281832" y="76817"/>
                    <a:pt x="283528" y="78560"/>
                  </a:cubicBezTo>
                  <a:cubicBezTo>
                    <a:pt x="287144" y="82291"/>
                    <a:pt x="290795" y="86078"/>
                    <a:pt x="294391" y="89891"/>
                  </a:cubicBezTo>
                  <a:cubicBezTo>
                    <a:pt x="309991" y="294779"/>
                    <a:pt x="254542" y="502988"/>
                    <a:pt x="162613" y="686744"/>
                  </a:cubicBezTo>
                  <a:cubicBezTo>
                    <a:pt x="151729" y="709147"/>
                    <a:pt x="139506" y="730860"/>
                    <a:pt x="126236" y="751862"/>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4" name="Google Shape;3994;p31">
              <a:extLst>
                <a:ext uri="{FF2B5EF4-FFF2-40B4-BE49-F238E27FC236}">
                  <a16:creationId xmlns:a16="http://schemas.microsoft.com/office/drawing/2014/main" id="{34A4194F-4DC1-F083-CA36-1C8EF19F47AF}"/>
                </a:ext>
              </a:extLst>
            </p:cNvPr>
            <p:cNvSpPr/>
            <p:nvPr/>
          </p:nvSpPr>
          <p:spPr>
            <a:xfrm>
              <a:off x="3310910" y="9941529"/>
              <a:ext cx="1067599" cy="689342"/>
            </a:xfrm>
            <a:custGeom>
              <a:avLst/>
              <a:gdLst/>
              <a:ahLst/>
              <a:cxnLst/>
              <a:rect l="l" t="t" r="r" b="b"/>
              <a:pathLst>
                <a:path w="1067599" h="689342" extrusionOk="0">
                  <a:moveTo>
                    <a:pt x="1067310" y="471333"/>
                  </a:moveTo>
                  <a:cubicBezTo>
                    <a:pt x="1038536" y="382459"/>
                    <a:pt x="1002665" y="295205"/>
                    <a:pt x="964286" y="209522"/>
                  </a:cubicBezTo>
                  <a:cubicBezTo>
                    <a:pt x="960341" y="200767"/>
                    <a:pt x="956431" y="192074"/>
                    <a:pt x="952432" y="183353"/>
                  </a:cubicBezTo>
                  <a:cubicBezTo>
                    <a:pt x="945691" y="168543"/>
                    <a:pt x="938930" y="153815"/>
                    <a:pt x="932114" y="139128"/>
                  </a:cubicBezTo>
                  <a:cubicBezTo>
                    <a:pt x="929434" y="130346"/>
                    <a:pt x="920191" y="120504"/>
                    <a:pt x="911912" y="123997"/>
                  </a:cubicBezTo>
                  <a:cubicBezTo>
                    <a:pt x="907920" y="115652"/>
                    <a:pt x="903784" y="107321"/>
                    <a:pt x="899627" y="99079"/>
                  </a:cubicBezTo>
                  <a:cubicBezTo>
                    <a:pt x="898144" y="96215"/>
                    <a:pt x="896626" y="93297"/>
                    <a:pt x="895143" y="90433"/>
                  </a:cubicBezTo>
                  <a:cubicBezTo>
                    <a:pt x="893659" y="87570"/>
                    <a:pt x="892176" y="84706"/>
                    <a:pt x="890637" y="81876"/>
                  </a:cubicBezTo>
                  <a:cubicBezTo>
                    <a:pt x="888258" y="77455"/>
                    <a:pt x="885784" y="73005"/>
                    <a:pt x="883316" y="68563"/>
                  </a:cubicBezTo>
                  <a:cubicBezTo>
                    <a:pt x="883234" y="68310"/>
                    <a:pt x="883063" y="68037"/>
                    <a:pt x="882926" y="67818"/>
                  </a:cubicBezTo>
                  <a:cubicBezTo>
                    <a:pt x="868740" y="46058"/>
                    <a:pt x="861070" y="17360"/>
                    <a:pt x="836206" y="5209"/>
                  </a:cubicBezTo>
                  <a:cubicBezTo>
                    <a:pt x="811274" y="-6820"/>
                    <a:pt x="779122" y="2618"/>
                    <a:pt x="765914" y="26996"/>
                  </a:cubicBezTo>
                  <a:cubicBezTo>
                    <a:pt x="736839" y="41492"/>
                    <a:pt x="704141" y="47260"/>
                    <a:pt x="672468" y="53821"/>
                  </a:cubicBezTo>
                  <a:cubicBezTo>
                    <a:pt x="668243" y="54334"/>
                    <a:pt x="664039" y="54758"/>
                    <a:pt x="659834" y="55188"/>
                  </a:cubicBezTo>
                  <a:cubicBezTo>
                    <a:pt x="614160" y="53521"/>
                    <a:pt x="568480" y="52455"/>
                    <a:pt x="522792" y="51853"/>
                  </a:cubicBezTo>
                  <a:cubicBezTo>
                    <a:pt x="482191" y="51641"/>
                    <a:pt x="441555" y="49782"/>
                    <a:pt x="400899" y="47780"/>
                  </a:cubicBezTo>
                  <a:cubicBezTo>
                    <a:pt x="364379" y="42442"/>
                    <a:pt x="328140" y="35498"/>
                    <a:pt x="292249" y="27277"/>
                  </a:cubicBezTo>
                  <a:cubicBezTo>
                    <a:pt x="244353" y="10020"/>
                    <a:pt x="208961" y="4060"/>
                    <a:pt x="186230" y="43303"/>
                  </a:cubicBezTo>
                  <a:cubicBezTo>
                    <a:pt x="182292" y="50226"/>
                    <a:pt x="178628" y="58571"/>
                    <a:pt x="175435" y="68515"/>
                  </a:cubicBezTo>
                  <a:cubicBezTo>
                    <a:pt x="170916" y="69896"/>
                    <a:pt x="166910" y="71857"/>
                    <a:pt x="163396" y="74359"/>
                  </a:cubicBezTo>
                  <a:cubicBezTo>
                    <a:pt x="149375" y="84316"/>
                    <a:pt x="143386" y="102291"/>
                    <a:pt x="142600" y="119978"/>
                  </a:cubicBezTo>
                  <a:cubicBezTo>
                    <a:pt x="140214" y="128056"/>
                    <a:pt x="137582" y="135984"/>
                    <a:pt x="134718" y="143905"/>
                  </a:cubicBezTo>
                  <a:cubicBezTo>
                    <a:pt x="131334" y="151471"/>
                    <a:pt x="127998" y="159002"/>
                    <a:pt x="124641" y="166623"/>
                  </a:cubicBezTo>
                  <a:cubicBezTo>
                    <a:pt x="120355" y="176266"/>
                    <a:pt x="116096" y="185964"/>
                    <a:pt x="111843" y="195662"/>
                  </a:cubicBezTo>
                  <a:cubicBezTo>
                    <a:pt x="104980" y="211381"/>
                    <a:pt x="98075" y="227278"/>
                    <a:pt x="91184" y="243318"/>
                  </a:cubicBezTo>
                  <a:cubicBezTo>
                    <a:pt x="74202" y="284967"/>
                    <a:pt x="55812" y="326055"/>
                    <a:pt x="39049" y="368551"/>
                  </a:cubicBezTo>
                  <a:cubicBezTo>
                    <a:pt x="32227" y="386512"/>
                    <a:pt x="20386" y="406612"/>
                    <a:pt x="14247" y="427252"/>
                  </a:cubicBezTo>
                  <a:cubicBezTo>
                    <a:pt x="14233" y="427265"/>
                    <a:pt x="14220" y="427286"/>
                    <a:pt x="14213" y="427299"/>
                  </a:cubicBezTo>
                  <a:cubicBezTo>
                    <a:pt x="14206" y="427306"/>
                    <a:pt x="14213" y="427299"/>
                    <a:pt x="14186" y="427320"/>
                  </a:cubicBezTo>
                  <a:cubicBezTo>
                    <a:pt x="14179" y="427334"/>
                    <a:pt x="14179" y="427340"/>
                    <a:pt x="14179" y="427354"/>
                  </a:cubicBezTo>
                  <a:cubicBezTo>
                    <a:pt x="5538" y="439895"/>
                    <a:pt x="315" y="455655"/>
                    <a:pt x="0" y="470219"/>
                  </a:cubicBezTo>
                  <a:cubicBezTo>
                    <a:pt x="132927" y="635051"/>
                    <a:pt x="391807" y="691065"/>
                    <a:pt x="595825" y="689302"/>
                  </a:cubicBezTo>
                  <a:cubicBezTo>
                    <a:pt x="708379" y="687067"/>
                    <a:pt x="820065" y="657761"/>
                    <a:pt x="918386" y="603093"/>
                  </a:cubicBezTo>
                  <a:cubicBezTo>
                    <a:pt x="965516" y="578141"/>
                    <a:pt x="1015942" y="549546"/>
                    <a:pt x="1050055" y="507555"/>
                  </a:cubicBezTo>
                  <a:cubicBezTo>
                    <a:pt x="1050178" y="507439"/>
                    <a:pt x="1050322" y="507344"/>
                    <a:pt x="1050445" y="507227"/>
                  </a:cubicBezTo>
                  <a:cubicBezTo>
                    <a:pt x="1061055" y="497509"/>
                    <a:pt x="1069265" y="486253"/>
                    <a:pt x="1067310" y="47133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5" name="Google Shape;3995;p31">
              <a:extLst>
                <a:ext uri="{FF2B5EF4-FFF2-40B4-BE49-F238E27FC236}">
                  <a16:creationId xmlns:a16="http://schemas.microsoft.com/office/drawing/2014/main" id="{9AD06270-E4E5-4B6D-B9AE-25B7DF15382F}"/>
                </a:ext>
              </a:extLst>
            </p:cNvPr>
            <p:cNvSpPr/>
            <p:nvPr/>
          </p:nvSpPr>
          <p:spPr>
            <a:xfrm>
              <a:off x="3423823" y="9941478"/>
              <a:ext cx="850444" cy="585400"/>
            </a:xfrm>
            <a:custGeom>
              <a:avLst/>
              <a:gdLst/>
              <a:ahLst/>
              <a:cxnLst/>
              <a:rect l="l" t="t" r="r" b="b"/>
              <a:pathLst>
                <a:path w="850444" h="585400" extrusionOk="0">
                  <a:moveTo>
                    <a:pt x="779078" y="498277"/>
                  </a:moveTo>
                  <a:cubicBezTo>
                    <a:pt x="786796" y="535059"/>
                    <a:pt x="728544" y="545584"/>
                    <a:pt x="722459" y="511611"/>
                  </a:cubicBezTo>
                  <a:cubicBezTo>
                    <a:pt x="701670" y="431771"/>
                    <a:pt x="679882" y="352028"/>
                    <a:pt x="653890" y="273692"/>
                  </a:cubicBezTo>
                  <a:cubicBezTo>
                    <a:pt x="616687" y="278449"/>
                    <a:pt x="576564" y="280807"/>
                    <a:pt x="539217" y="281559"/>
                  </a:cubicBezTo>
                  <a:cubicBezTo>
                    <a:pt x="543824" y="312908"/>
                    <a:pt x="561127" y="542434"/>
                    <a:pt x="538506" y="564269"/>
                  </a:cubicBezTo>
                  <a:cubicBezTo>
                    <a:pt x="523575" y="578635"/>
                    <a:pt x="492668" y="571008"/>
                    <a:pt x="491998" y="546452"/>
                  </a:cubicBezTo>
                  <a:cubicBezTo>
                    <a:pt x="487889" y="253285"/>
                    <a:pt x="496175" y="281983"/>
                    <a:pt x="471195" y="281853"/>
                  </a:cubicBezTo>
                  <a:cubicBezTo>
                    <a:pt x="378890" y="279925"/>
                    <a:pt x="430470" y="280882"/>
                    <a:pt x="373065" y="279556"/>
                  </a:cubicBezTo>
                  <a:cubicBezTo>
                    <a:pt x="348379" y="277677"/>
                    <a:pt x="352276" y="260994"/>
                    <a:pt x="350081" y="390171"/>
                  </a:cubicBezTo>
                  <a:cubicBezTo>
                    <a:pt x="347066" y="528423"/>
                    <a:pt x="351250" y="558269"/>
                    <a:pt x="337263" y="575738"/>
                  </a:cubicBezTo>
                  <a:cubicBezTo>
                    <a:pt x="326318" y="589693"/>
                    <a:pt x="303163" y="588634"/>
                    <a:pt x="292881" y="571897"/>
                  </a:cubicBezTo>
                  <a:cubicBezTo>
                    <a:pt x="283051" y="556143"/>
                    <a:pt x="301680" y="308480"/>
                    <a:pt x="305194" y="273775"/>
                  </a:cubicBezTo>
                  <a:cubicBezTo>
                    <a:pt x="243208" y="267767"/>
                    <a:pt x="202648" y="261083"/>
                    <a:pt x="165362" y="253087"/>
                  </a:cubicBezTo>
                  <a:cubicBezTo>
                    <a:pt x="160898" y="253510"/>
                    <a:pt x="116181" y="475334"/>
                    <a:pt x="94701" y="510401"/>
                  </a:cubicBezTo>
                  <a:cubicBezTo>
                    <a:pt x="85089" y="528095"/>
                    <a:pt x="59275" y="526783"/>
                    <a:pt x="48535" y="511460"/>
                  </a:cubicBezTo>
                  <a:cubicBezTo>
                    <a:pt x="41029" y="500908"/>
                    <a:pt x="45185" y="491053"/>
                    <a:pt x="48617" y="477698"/>
                  </a:cubicBezTo>
                  <a:cubicBezTo>
                    <a:pt x="118670" y="191427"/>
                    <a:pt x="141428" y="254577"/>
                    <a:pt x="55310" y="220125"/>
                  </a:cubicBezTo>
                  <a:cubicBezTo>
                    <a:pt x="-12466" y="190682"/>
                    <a:pt x="-5671" y="205827"/>
                    <a:pt x="11742" y="166687"/>
                  </a:cubicBezTo>
                  <a:cubicBezTo>
                    <a:pt x="38875" y="105027"/>
                    <a:pt x="27595" y="79241"/>
                    <a:pt x="62529" y="68579"/>
                  </a:cubicBezTo>
                  <a:cubicBezTo>
                    <a:pt x="82779" y="5484"/>
                    <a:pt x="118670" y="5477"/>
                    <a:pt x="179336" y="27334"/>
                  </a:cubicBezTo>
                  <a:cubicBezTo>
                    <a:pt x="263047" y="46511"/>
                    <a:pt x="298514" y="51322"/>
                    <a:pt x="409879" y="51910"/>
                  </a:cubicBezTo>
                  <a:cubicBezTo>
                    <a:pt x="511625" y="53250"/>
                    <a:pt x="577610" y="64636"/>
                    <a:pt x="653001" y="27054"/>
                  </a:cubicBezTo>
                  <a:cubicBezTo>
                    <a:pt x="675281" y="-14048"/>
                    <a:pt x="743570" y="-14342"/>
                    <a:pt x="770403" y="68620"/>
                  </a:cubicBezTo>
                  <a:cubicBezTo>
                    <a:pt x="779393" y="84797"/>
                    <a:pt x="788253" y="101596"/>
                    <a:pt x="798999" y="124047"/>
                  </a:cubicBezTo>
                  <a:cubicBezTo>
                    <a:pt x="813595" y="117889"/>
                    <a:pt x="821402" y="143593"/>
                    <a:pt x="839519" y="183403"/>
                  </a:cubicBezTo>
                  <a:cubicBezTo>
                    <a:pt x="853629" y="214165"/>
                    <a:pt x="854306" y="208308"/>
                    <a:pt x="840189" y="216543"/>
                  </a:cubicBezTo>
                  <a:cubicBezTo>
                    <a:pt x="799533" y="240573"/>
                    <a:pt x="752888" y="255841"/>
                    <a:pt x="706428" y="265102"/>
                  </a:cubicBezTo>
                  <a:cubicBezTo>
                    <a:pt x="749442" y="382947"/>
                    <a:pt x="776467" y="489754"/>
                    <a:pt x="779078" y="49827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6" name="Google Shape;3996;p31">
              <a:extLst>
                <a:ext uri="{FF2B5EF4-FFF2-40B4-BE49-F238E27FC236}">
                  <a16:creationId xmlns:a16="http://schemas.microsoft.com/office/drawing/2014/main" id="{E4DA5973-9960-B920-EA15-F084E500E088}"/>
                </a:ext>
              </a:extLst>
            </p:cNvPr>
            <p:cNvSpPr/>
            <p:nvPr/>
          </p:nvSpPr>
          <p:spPr>
            <a:xfrm>
              <a:off x="4552205" y="10135723"/>
              <a:ext cx="332493" cy="361235"/>
            </a:xfrm>
            <a:custGeom>
              <a:avLst/>
              <a:gdLst/>
              <a:ahLst/>
              <a:cxnLst/>
              <a:rect l="l" t="t" r="r" b="b"/>
              <a:pathLst>
                <a:path w="332493" h="361235" extrusionOk="0">
                  <a:moveTo>
                    <a:pt x="103477" y="192844"/>
                  </a:moveTo>
                  <a:cubicBezTo>
                    <a:pt x="78319" y="148571"/>
                    <a:pt x="53544" y="104503"/>
                    <a:pt x="26711" y="61549"/>
                  </a:cubicBezTo>
                  <a:cubicBezTo>
                    <a:pt x="20244" y="44066"/>
                    <a:pt x="-13268" y="19340"/>
                    <a:pt x="5798" y="2390"/>
                  </a:cubicBezTo>
                  <a:cubicBezTo>
                    <a:pt x="27306" y="-9173"/>
                    <a:pt x="34983" y="24315"/>
                    <a:pt x="45914" y="36699"/>
                  </a:cubicBezTo>
                  <a:cubicBezTo>
                    <a:pt x="101774" y="121131"/>
                    <a:pt x="142396" y="217229"/>
                    <a:pt x="204655" y="296344"/>
                  </a:cubicBezTo>
                  <a:cubicBezTo>
                    <a:pt x="243944" y="349618"/>
                    <a:pt x="294185" y="339838"/>
                    <a:pt x="302197" y="272669"/>
                  </a:cubicBezTo>
                  <a:cubicBezTo>
                    <a:pt x="308370" y="238552"/>
                    <a:pt x="290835" y="199077"/>
                    <a:pt x="307796" y="167864"/>
                  </a:cubicBezTo>
                  <a:cubicBezTo>
                    <a:pt x="322761" y="157087"/>
                    <a:pt x="330657" y="179107"/>
                    <a:pt x="329351" y="191238"/>
                  </a:cubicBezTo>
                  <a:cubicBezTo>
                    <a:pt x="330650" y="225902"/>
                    <a:pt x="336269" y="260976"/>
                    <a:pt x="328332" y="295278"/>
                  </a:cubicBezTo>
                  <a:cubicBezTo>
                    <a:pt x="319623" y="329320"/>
                    <a:pt x="290589" y="364790"/>
                    <a:pt x="252298" y="360949"/>
                  </a:cubicBezTo>
                  <a:cubicBezTo>
                    <a:pt x="177337" y="345538"/>
                    <a:pt x="140386" y="252071"/>
                    <a:pt x="103477" y="192844"/>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7" name="Google Shape;3997;p31">
              <a:extLst>
                <a:ext uri="{FF2B5EF4-FFF2-40B4-BE49-F238E27FC236}">
                  <a16:creationId xmlns:a16="http://schemas.microsoft.com/office/drawing/2014/main" id="{9FAC5871-088D-E2CF-4A09-D3C0854D141A}"/>
                </a:ext>
              </a:extLst>
            </p:cNvPr>
            <p:cNvSpPr/>
            <p:nvPr/>
          </p:nvSpPr>
          <p:spPr>
            <a:xfrm>
              <a:off x="2877581" y="10166980"/>
              <a:ext cx="296718" cy="346013"/>
            </a:xfrm>
            <a:custGeom>
              <a:avLst/>
              <a:gdLst/>
              <a:ahLst/>
              <a:cxnLst/>
              <a:rect l="l" t="t" r="r" b="b"/>
              <a:pathLst>
                <a:path w="296718" h="346013" extrusionOk="0">
                  <a:moveTo>
                    <a:pt x="7593" y="314397"/>
                  </a:moveTo>
                  <a:cubicBezTo>
                    <a:pt x="-3947" y="279411"/>
                    <a:pt x="7990" y="241235"/>
                    <a:pt x="3539" y="205060"/>
                  </a:cubicBezTo>
                  <a:cubicBezTo>
                    <a:pt x="3642" y="191132"/>
                    <a:pt x="-3126" y="175980"/>
                    <a:pt x="1796" y="162633"/>
                  </a:cubicBezTo>
                  <a:cubicBezTo>
                    <a:pt x="50307" y="118927"/>
                    <a:pt x="26749" y="280655"/>
                    <a:pt x="33797" y="300407"/>
                  </a:cubicBezTo>
                  <a:cubicBezTo>
                    <a:pt x="80695" y="370363"/>
                    <a:pt x="157754" y="192205"/>
                    <a:pt x="181866" y="160357"/>
                  </a:cubicBezTo>
                  <a:cubicBezTo>
                    <a:pt x="207318" y="118845"/>
                    <a:pt x="232613" y="77312"/>
                    <a:pt x="256991" y="35178"/>
                  </a:cubicBezTo>
                  <a:cubicBezTo>
                    <a:pt x="262125" y="26178"/>
                    <a:pt x="267923" y="17402"/>
                    <a:pt x="272776" y="8203"/>
                  </a:cubicBezTo>
                  <a:cubicBezTo>
                    <a:pt x="274069" y="2777"/>
                    <a:pt x="280249" y="-1044"/>
                    <a:pt x="285602" y="255"/>
                  </a:cubicBezTo>
                  <a:cubicBezTo>
                    <a:pt x="297312" y="1246"/>
                    <a:pt x="299151" y="14949"/>
                    <a:pt x="294003" y="23690"/>
                  </a:cubicBezTo>
                  <a:cubicBezTo>
                    <a:pt x="261695" y="86860"/>
                    <a:pt x="223582" y="146825"/>
                    <a:pt x="187472" y="207842"/>
                  </a:cubicBezTo>
                  <a:cubicBezTo>
                    <a:pt x="155211" y="257077"/>
                    <a:pt x="130375" y="327239"/>
                    <a:pt x="68683" y="344782"/>
                  </a:cubicBezTo>
                  <a:cubicBezTo>
                    <a:pt x="43819" y="350038"/>
                    <a:pt x="17677" y="338194"/>
                    <a:pt x="7593" y="31439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8" name="Google Shape;3998;p31">
              <a:extLst>
                <a:ext uri="{FF2B5EF4-FFF2-40B4-BE49-F238E27FC236}">
                  <a16:creationId xmlns:a16="http://schemas.microsoft.com/office/drawing/2014/main" id="{DD79FECF-980C-2DC3-D75E-E6715C708DF1}"/>
                </a:ext>
              </a:extLst>
            </p:cNvPr>
            <p:cNvSpPr/>
            <p:nvPr/>
          </p:nvSpPr>
          <p:spPr>
            <a:xfrm>
              <a:off x="3140427" y="7936645"/>
              <a:ext cx="1421181" cy="2202028"/>
            </a:xfrm>
            <a:custGeom>
              <a:avLst/>
              <a:gdLst/>
              <a:ahLst/>
              <a:cxnLst/>
              <a:rect l="l" t="t" r="r" b="b"/>
              <a:pathLst>
                <a:path w="1421181" h="2202028" extrusionOk="0">
                  <a:moveTo>
                    <a:pt x="1291473" y="2020788"/>
                  </a:moveTo>
                  <a:cubicBezTo>
                    <a:pt x="1266280" y="2048740"/>
                    <a:pt x="1238094" y="2072879"/>
                    <a:pt x="1207740" y="2093362"/>
                  </a:cubicBezTo>
                  <a:cubicBezTo>
                    <a:pt x="1198771" y="2099417"/>
                    <a:pt x="1189576" y="2105172"/>
                    <a:pt x="1180231" y="2110626"/>
                  </a:cubicBezTo>
                  <a:cubicBezTo>
                    <a:pt x="1176867" y="2112642"/>
                    <a:pt x="1173504" y="2114514"/>
                    <a:pt x="1170065" y="2116380"/>
                  </a:cubicBezTo>
                  <a:cubicBezTo>
                    <a:pt x="1166476" y="2118472"/>
                    <a:pt x="1162737" y="2120419"/>
                    <a:pt x="1159072" y="2122360"/>
                  </a:cubicBezTo>
                  <a:cubicBezTo>
                    <a:pt x="1155633" y="2124083"/>
                    <a:pt x="1152195" y="2125873"/>
                    <a:pt x="1148756" y="2127595"/>
                  </a:cubicBezTo>
                  <a:cubicBezTo>
                    <a:pt x="1147184" y="2128416"/>
                    <a:pt x="1145618" y="2129167"/>
                    <a:pt x="1144046" y="2129912"/>
                  </a:cubicBezTo>
                  <a:cubicBezTo>
                    <a:pt x="1141277" y="2131259"/>
                    <a:pt x="1138515" y="2132530"/>
                    <a:pt x="1135822" y="2133726"/>
                  </a:cubicBezTo>
                  <a:cubicBezTo>
                    <a:pt x="1131563" y="2135742"/>
                    <a:pt x="1127146" y="2137690"/>
                    <a:pt x="1122737" y="2139631"/>
                  </a:cubicBezTo>
                  <a:cubicBezTo>
                    <a:pt x="1118772" y="2141353"/>
                    <a:pt x="1114663" y="2143069"/>
                    <a:pt x="1110548" y="2144716"/>
                  </a:cubicBezTo>
                  <a:cubicBezTo>
                    <a:pt x="1106514" y="2146363"/>
                    <a:pt x="1102323" y="2148003"/>
                    <a:pt x="1098215" y="2149575"/>
                  </a:cubicBezTo>
                  <a:cubicBezTo>
                    <a:pt x="1032797" y="2174390"/>
                    <a:pt x="962526" y="2188066"/>
                    <a:pt x="892549" y="2193226"/>
                  </a:cubicBezTo>
                  <a:cubicBezTo>
                    <a:pt x="742654" y="2201748"/>
                    <a:pt x="566665" y="2213333"/>
                    <a:pt x="411910" y="2177459"/>
                  </a:cubicBezTo>
                  <a:cubicBezTo>
                    <a:pt x="408020" y="2176564"/>
                    <a:pt x="403987" y="2175593"/>
                    <a:pt x="400097" y="2174616"/>
                  </a:cubicBezTo>
                  <a:cubicBezTo>
                    <a:pt x="372806" y="2167816"/>
                    <a:pt x="346117" y="2159519"/>
                    <a:pt x="320549" y="2149356"/>
                  </a:cubicBezTo>
                  <a:cubicBezTo>
                    <a:pt x="228743" y="2112956"/>
                    <a:pt x="149495" y="2053094"/>
                    <a:pt x="95071" y="1956900"/>
                  </a:cubicBezTo>
                  <a:cubicBezTo>
                    <a:pt x="-26043" y="1754951"/>
                    <a:pt x="271" y="1444862"/>
                    <a:pt x="7374" y="1215111"/>
                  </a:cubicBezTo>
                  <a:cubicBezTo>
                    <a:pt x="15748" y="1015930"/>
                    <a:pt x="36305" y="817719"/>
                    <a:pt x="63521" y="620261"/>
                  </a:cubicBezTo>
                  <a:cubicBezTo>
                    <a:pt x="69797" y="571531"/>
                    <a:pt x="76079" y="522802"/>
                    <a:pt x="82731" y="473998"/>
                  </a:cubicBezTo>
                  <a:cubicBezTo>
                    <a:pt x="102769" y="342006"/>
                    <a:pt x="126245" y="209269"/>
                    <a:pt x="159285" y="79299"/>
                  </a:cubicBezTo>
                  <a:cubicBezTo>
                    <a:pt x="164071" y="60464"/>
                    <a:pt x="169006" y="41703"/>
                    <a:pt x="174161" y="23018"/>
                  </a:cubicBezTo>
                  <a:cubicBezTo>
                    <a:pt x="174236" y="22868"/>
                    <a:pt x="174311" y="22642"/>
                    <a:pt x="174387" y="22492"/>
                  </a:cubicBezTo>
                  <a:cubicBezTo>
                    <a:pt x="175884" y="23162"/>
                    <a:pt x="177456" y="23913"/>
                    <a:pt x="178946" y="24583"/>
                  </a:cubicBezTo>
                  <a:cubicBezTo>
                    <a:pt x="179022" y="24658"/>
                    <a:pt x="179097" y="24658"/>
                    <a:pt x="179172" y="24734"/>
                  </a:cubicBezTo>
                  <a:cubicBezTo>
                    <a:pt x="184402" y="27126"/>
                    <a:pt x="189714" y="29443"/>
                    <a:pt x="195094" y="31759"/>
                  </a:cubicBezTo>
                  <a:cubicBezTo>
                    <a:pt x="195244" y="31835"/>
                    <a:pt x="195395" y="31910"/>
                    <a:pt x="195545" y="31985"/>
                  </a:cubicBezTo>
                  <a:cubicBezTo>
                    <a:pt x="198314" y="33106"/>
                    <a:pt x="201001" y="34302"/>
                    <a:pt x="203769" y="35347"/>
                  </a:cubicBezTo>
                  <a:cubicBezTo>
                    <a:pt x="208705" y="37364"/>
                    <a:pt x="213634" y="39387"/>
                    <a:pt x="218570" y="41252"/>
                  </a:cubicBezTo>
                  <a:cubicBezTo>
                    <a:pt x="225372" y="43870"/>
                    <a:pt x="232250" y="46337"/>
                    <a:pt x="239202" y="48729"/>
                  </a:cubicBezTo>
                  <a:cubicBezTo>
                    <a:pt x="248097" y="51791"/>
                    <a:pt x="257073" y="54784"/>
                    <a:pt x="266192" y="57545"/>
                  </a:cubicBezTo>
                  <a:cubicBezTo>
                    <a:pt x="269112" y="58441"/>
                    <a:pt x="272099" y="59336"/>
                    <a:pt x="275087" y="60238"/>
                  </a:cubicBezTo>
                  <a:cubicBezTo>
                    <a:pt x="277254" y="60908"/>
                    <a:pt x="279421" y="61509"/>
                    <a:pt x="281588" y="62104"/>
                  </a:cubicBezTo>
                  <a:cubicBezTo>
                    <a:pt x="284876" y="63074"/>
                    <a:pt x="288240" y="64045"/>
                    <a:pt x="291535" y="64947"/>
                  </a:cubicBezTo>
                  <a:cubicBezTo>
                    <a:pt x="291836" y="65022"/>
                    <a:pt x="292205" y="65097"/>
                    <a:pt x="292506" y="65173"/>
                  </a:cubicBezTo>
                  <a:cubicBezTo>
                    <a:pt x="297592" y="66594"/>
                    <a:pt x="302747" y="67865"/>
                    <a:pt x="307908" y="69212"/>
                  </a:cubicBezTo>
                  <a:cubicBezTo>
                    <a:pt x="313739" y="70708"/>
                    <a:pt x="319721" y="72123"/>
                    <a:pt x="325628" y="73545"/>
                  </a:cubicBezTo>
                  <a:cubicBezTo>
                    <a:pt x="329443" y="74440"/>
                    <a:pt x="333107" y="75342"/>
                    <a:pt x="336840" y="76087"/>
                  </a:cubicBezTo>
                  <a:cubicBezTo>
                    <a:pt x="342521" y="77358"/>
                    <a:pt x="348127" y="78479"/>
                    <a:pt x="353808" y="79675"/>
                  </a:cubicBezTo>
                  <a:cubicBezTo>
                    <a:pt x="359489" y="80871"/>
                    <a:pt x="365170" y="81992"/>
                    <a:pt x="370926" y="83038"/>
                  </a:cubicBezTo>
                  <a:cubicBezTo>
                    <a:pt x="376607" y="84083"/>
                    <a:pt x="382363" y="85129"/>
                    <a:pt x="388119" y="86099"/>
                  </a:cubicBezTo>
                  <a:cubicBezTo>
                    <a:pt x="393876" y="87070"/>
                    <a:pt x="399707" y="88040"/>
                    <a:pt x="405463" y="88867"/>
                  </a:cubicBezTo>
                  <a:cubicBezTo>
                    <a:pt x="409353" y="89537"/>
                    <a:pt x="413236" y="90139"/>
                    <a:pt x="417126" y="90658"/>
                  </a:cubicBezTo>
                  <a:cubicBezTo>
                    <a:pt x="424899" y="91779"/>
                    <a:pt x="432679" y="92900"/>
                    <a:pt x="440452" y="93795"/>
                  </a:cubicBezTo>
                  <a:cubicBezTo>
                    <a:pt x="444342" y="94321"/>
                    <a:pt x="448225" y="94765"/>
                    <a:pt x="452115" y="95216"/>
                  </a:cubicBezTo>
                  <a:cubicBezTo>
                    <a:pt x="457796" y="95818"/>
                    <a:pt x="463326" y="96488"/>
                    <a:pt x="469007" y="97007"/>
                  </a:cubicBezTo>
                  <a:cubicBezTo>
                    <a:pt x="474538" y="97609"/>
                    <a:pt x="480219" y="98128"/>
                    <a:pt x="485832" y="98654"/>
                  </a:cubicBezTo>
                  <a:cubicBezTo>
                    <a:pt x="497044" y="99700"/>
                    <a:pt x="508262" y="100520"/>
                    <a:pt x="519549" y="101272"/>
                  </a:cubicBezTo>
                  <a:cubicBezTo>
                    <a:pt x="522386" y="101497"/>
                    <a:pt x="525080" y="101572"/>
                    <a:pt x="527848" y="101798"/>
                  </a:cubicBezTo>
                  <a:cubicBezTo>
                    <a:pt x="540858" y="102543"/>
                    <a:pt x="553868" y="103144"/>
                    <a:pt x="566727" y="103520"/>
                  </a:cubicBezTo>
                  <a:cubicBezTo>
                    <a:pt x="570685" y="103595"/>
                    <a:pt x="574650" y="103746"/>
                    <a:pt x="578540" y="103821"/>
                  </a:cubicBezTo>
                  <a:cubicBezTo>
                    <a:pt x="579360" y="103821"/>
                    <a:pt x="580188" y="103821"/>
                    <a:pt x="581083" y="103896"/>
                  </a:cubicBezTo>
                  <a:cubicBezTo>
                    <a:pt x="588487" y="104047"/>
                    <a:pt x="595884" y="104122"/>
                    <a:pt x="603213" y="104197"/>
                  </a:cubicBezTo>
                  <a:lnTo>
                    <a:pt x="604334" y="104197"/>
                  </a:lnTo>
                  <a:cubicBezTo>
                    <a:pt x="611956" y="104272"/>
                    <a:pt x="619661" y="104272"/>
                    <a:pt x="627284" y="104122"/>
                  </a:cubicBezTo>
                  <a:cubicBezTo>
                    <a:pt x="634981" y="103971"/>
                    <a:pt x="642535" y="103896"/>
                    <a:pt x="650083" y="103671"/>
                  </a:cubicBezTo>
                  <a:cubicBezTo>
                    <a:pt x="653221" y="103595"/>
                    <a:pt x="656290" y="103520"/>
                    <a:pt x="659353" y="103370"/>
                  </a:cubicBezTo>
                  <a:cubicBezTo>
                    <a:pt x="664884" y="103220"/>
                    <a:pt x="670346" y="102994"/>
                    <a:pt x="675801" y="102769"/>
                  </a:cubicBezTo>
                  <a:cubicBezTo>
                    <a:pt x="678420" y="102618"/>
                    <a:pt x="681031" y="102543"/>
                    <a:pt x="683649" y="102317"/>
                  </a:cubicBezTo>
                  <a:cubicBezTo>
                    <a:pt x="690301" y="102017"/>
                    <a:pt x="696885" y="101648"/>
                    <a:pt x="703537" y="101197"/>
                  </a:cubicBezTo>
                  <a:cubicBezTo>
                    <a:pt x="742709" y="98729"/>
                    <a:pt x="780015" y="94622"/>
                    <a:pt x="814559" y="89086"/>
                  </a:cubicBezTo>
                  <a:cubicBezTo>
                    <a:pt x="817848" y="88560"/>
                    <a:pt x="821136" y="88040"/>
                    <a:pt x="824356" y="87514"/>
                  </a:cubicBezTo>
                  <a:cubicBezTo>
                    <a:pt x="827870" y="86844"/>
                    <a:pt x="831384" y="86243"/>
                    <a:pt x="834823" y="85648"/>
                  </a:cubicBezTo>
                  <a:cubicBezTo>
                    <a:pt x="837140" y="85273"/>
                    <a:pt x="839458" y="84828"/>
                    <a:pt x="841700" y="84452"/>
                  </a:cubicBezTo>
                  <a:cubicBezTo>
                    <a:pt x="844093" y="83926"/>
                    <a:pt x="846485" y="83482"/>
                    <a:pt x="848803" y="82956"/>
                  </a:cubicBezTo>
                  <a:cubicBezTo>
                    <a:pt x="853964" y="82060"/>
                    <a:pt x="859044" y="81015"/>
                    <a:pt x="863980" y="79894"/>
                  </a:cubicBezTo>
                  <a:cubicBezTo>
                    <a:pt x="867118" y="79224"/>
                    <a:pt x="870262" y="78547"/>
                    <a:pt x="873250" y="77878"/>
                  </a:cubicBezTo>
                  <a:cubicBezTo>
                    <a:pt x="958629" y="60013"/>
                    <a:pt x="1043483" y="38341"/>
                    <a:pt x="1121684" y="0"/>
                  </a:cubicBezTo>
                  <a:cubicBezTo>
                    <a:pt x="1123407" y="5010"/>
                    <a:pt x="1125198" y="10012"/>
                    <a:pt x="1126921" y="15022"/>
                  </a:cubicBezTo>
                  <a:cubicBezTo>
                    <a:pt x="1128862" y="20927"/>
                    <a:pt x="1130811" y="26907"/>
                    <a:pt x="1132677" y="32812"/>
                  </a:cubicBezTo>
                  <a:cubicBezTo>
                    <a:pt x="1193753" y="222801"/>
                    <a:pt x="1230841" y="419364"/>
                    <a:pt x="1276815" y="613235"/>
                  </a:cubicBezTo>
                  <a:cubicBezTo>
                    <a:pt x="1356439" y="958829"/>
                    <a:pt x="1401593" y="1312569"/>
                    <a:pt x="1419983" y="1666610"/>
                  </a:cubicBezTo>
                  <a:cubicBezTo>
                    <a:pt x="1428809" y="1801500"/>
                    <a:pt x="1389185" y="1925271"/>
                    <a:pt x="1291473" y="2020788"/>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3999" name="Google Shape;3999;p31">
              <a:extLst>
                <a:ext uri="{FF2B5EF4-FFF2-40B4-BE49-F238E27FC236}">
                  <a16:creationId xmlns:a16="http://schemas.microsoft.com/office/drawing/2014/main" id="{53A35D65-7F80-FAE6-8456-A6EF71F571DC}"/>
                </a:ext>
              </a:extLst>
            </p:cNvPr>
            <p:cNvSpPr/>
            <p:nvPr/>
          </p:nvSpPr>
          <p:spPr>
            <a:xfrm>
              <a:off x="3314793" y="7844347"/>
              <a:ext cx="947290" cy="196471"/>
            </a:xfrm>
            <a:custGeom>
              <a:avLst/>
              <a:gdLst/>
              <a:ahLst/>
              <a:cxnLst/>
              <a:rect l="l" t="t" r="r" b="b"/>
              <a:pathLst>
                <a:path w="947290" h="196471" extrusionOk="0">
                  <a:moveTo>
                    <a:pt x="939436" y="70196"/>
                  </a:moveTo>
                  <a:cubicBezTo>
                    <a:pt x="942122" y="77536"/>
                    <a:pt x="944754" y="84910"/>
                    <a:pt x="947291" y="92264"/>
                  </a:cubicBezTo>
                  <a:cubicBezTo>
                    <a:pt x="869089" y="130646"/>
                    <a:pt x="784256" y="152331"/>
                    <a:pt x="698918" y="170162"/>
                  </a:cubicBezTo>
                  <a:cubicBezTo>
                    <a:pt x="516284" y="211695"/>
                    <a:pt x="209118" y="211025"/>
                    <a:pt x="4806" y="116991"/>
                  </a:cubicBezTo>
                  <a:cubicBezTo>
                    <a:pt x="3206" y="116246"/>
                    <a:pt x="1607" y="115501"/>
                    <a:pt x="0" y="114756"/>
                  </a:cubicBezTo>
                  <a:cubicBezTo>
                    <a:pt x="4505" y="98538"/>
                    <a:pt x="9188" y="82361"/>
                    <a:pt x="14083" y="66280"/>
                  </a:cubicBezTo>
                  <a:cubicBezTo>
                    <a:pt x="14917" y="63485"/>
                    <a:pt x="15806" y="60662"/>
                    <a:pt x="16640" y="57867"/>
                  </a:cubicBezTo>
                  <a:cubicBezTo>
                    <a:pt x="18561" y="51593"/>
                    <a:pt x="20536" y="45285"/>
                    <a:pt x="22546" y="39031"/>
                  </a:cubicBezTo>
                  <a:cubicBezTo>
                    <a:pt x="22567" y="38942"/>
                    <a:pt x="22642" y="38819"/>
                    <a:pt x="22663" y="38730"/>
                  </a:cubicBezTo>
                  <a:cubicBezTo>
                    <a:pt x="31147" y="41396"/>
                    <a:pt x="39350" y="43856"/>
                    <a:pt x="47814" y="46610"/>
                  </a:cubicBezTo>
                  <a:cubicBezTo>
                    <a:pt x="330252" y="116102"/>
                    <a:pt x="640897" y="107170"/>
                    <a:pt x="912767" y="0"/>
                  </a:cubicBezTo>
                  <a:cubicBezTo>
                    <a:pt x="913895" y="2782"/>
                    <a:pt x="914968" y="5597"/>
                    <a:pt x="916096" y="8379"/>
                  </a:cubicBezTo>
                  <a:cubicBezTo>
                    <a:pt x="918133" y="13471"/>
                    <a:pt x="920123" y="18596"/>
                    <a:pt x="922105" y="23722"/>
                  </a:cubicBezTo>
                  <a:cubicBezTo>
                    <a:pt x="923377" y="27098"/>
                    <a:pt x="924703" y="30433"/>
                    <a:pt x="925975" y="33810"/>
                  </a:cubicBezTo>
                  <a:cubicBezTo>
                    <a:pt x="929345" y="42612"/>
                    <a:pt x="932633" y="51401"/>
                    <a:pt x="935860" y="60218"/>
                  </a:cubicBezTo>
                  <a:cubicBezTo>
                    <a:pt x="936701" y="62418"/>
                    <a:pt x="937494" y="64653"/>
                    <a:pt x="938246" y="66833"/>
                  </a:cubicBezTo>
                  <a:cubicBezTo>
                    <a:pt x="938649" y="67961"/>
                    <a:pt x="939039" y="69082"/>
                    <a:pt x="939436" y="70196"/>
                  </a:cubicBezTo>
                  <a:close/>
                </a:path>
              </a:pathLst>
            </a:custGeom>
            <a:solidFill>
              <a:srgbClr val="A8DAD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4000" name="Google Shape;4000;p31">
              <a:extLst>
                <a:ext uri="{FF2B5EF4-FFF2-40B4-BE49-F238E27FC236}">
                  <a16:creationId xmlns:a16="http://schemas.microsoft.com/office/drawing/2014/main" id="{9B967DEF-2939-7505-0A23-6A6046D4FF71}"/>
                </a:ext>
              </a:extLst>
            </p:cNvPr>
            <p:cNvGrpSpPr/>
            <p:nvPr/>
          </p:nvGrpSpPr>
          <p:grpSpPr>
            <a:xfrm>
              <a:off x="3501003" y="8366935"/>
              <a:ext cx="646867" cy="643848"/>
              <a:chOff x="3501003" y="8366935"/>
              <a:chExt cx="646867" cy="643848"/>
            </a:xfrm>
          </p:grpSpPr>
          <p:sp>
            <p:nvSpPr>
              <p:cNvPr id="4001" name="Google Shape;4001;p31">
                <a:extLst>
                  <a:ext uri="{FF2B5EF4-FFF2-40B4-BE49-F238E27FC236}">
                    <a16:creationId xmlns:a16="http://schemas.microsoft.com/office/drawing/2014/main" id="{9FE1A2A6-7FDF-9DAE-30FF-C7C89521FC04}"/>
                  </a:ext>
                </a:extLst>
              </p:cNvPr>
              <p:cNvSpPr/>
              <p:nvPr/>
            </p:nvSpPr>
            <p:spPr>
              <a:xfrm>
                <a:off x="3528681" y="8394453"/>
                <a:ext cx="591601" cy="588525"/>
              </a:xfrm>
              <a:custGeom>
                <a:avLst/>
                <a:gdLst/>
                <a:ahLst/>
                <a:cxnLst/>
                <a:rect l="l" t="t" r="r" b="b"/>
                <a:pathLst>
                  <a:path w="591601" h="588525" extrusionOk="0">
                    <a:moveTo>
                      <a:pt x="7147" y="378050"/>
                    </a:moveTo>
                    <a:cubicBezTo>
                      <a:pt x="-40024" y="150089"/>
                      <a:pt x="153062" y="-67948"/>
                      <a:pt x="387550" y="19908"/>
                    </a:cubicBezTo>
                    <a:cubicBezTo>
                      <a:pt x="505752" y="59424"/>
                      <a:pt x="599485" y="176162"/>
                      <a:pt x="591076" y="303637"/>
                    </a:cubicBezTo>
                    <a:cubicBezTo>
                      <a:pt x="590044" y="386531"/>
                      <a:pt x="558105" y="474216"/>
                      <a:pt x="489235" y="524380"/>
                    </a:cubicBezTo>
                    <a:cubicBezTo>
                      <a:pt x="339443" y="661020"/>
                      <a:pt x="65112" y="563972"/>
                      <a:pt x="7147" y="378050"/>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4002" name="Google Shape;4002;p31">
                <a:extLst>
                  <a:ext uri="{FF2B5EF4-FFF2-40B4-BE49-F238E27FC236}">
                    <a16:creationId xmlns:a16="http://schemas.microsoft.com/office/drawing/2014/main" id="{B85D65C2-3880-5A88-878F-AA701E14C960}"/>
                  </a:ext>
                </a:extLst>
              </p:cNvPr>
              <p:cNvSpPr/>
              <p:nvPr/>
            </p:nvSpPr>
            <p:spPr>
              <a:xfrm>
                <a:off x="3501003" y="8366935"/>
                <a:ext cx="646867" cy="643848"/>
              </a:xfrm>
              <a:custGeom>
                <a:avLst/>
                <a:gdLst/>
                <a:ahLst/>
                <a:cxnLst/>
                <a:rect l="l" t="t" r="r" b="b"/>
                <a:pathLst>
                  <a:path w="646867" h="643848" extrusionOk="0">
                    <a:moveTo>
                      <a:pt x="343720" y="643848"/>
                    </a:moveTo>
                    <a:cubicBezTo>
                      <a:pt x="313298" y="643848"/>
                      <a:pt x="281830" y="639611"/>
                      <a:pt x="249979" y="630986"/>
                    </a:cubicBezTo>
                    <a:cubicBezTo>
                      <a:pt x="132900" y="599281"/>
                      <a:pt x="40362" y="516052"/>
                      <a:pt x="8484" y="413776"/>
                    </a:cubicBezTo>
                    <a:lnTo>
                      <a:pt x="7807" y="411158"/>
                    </a:lnTo>
                    <a:cubicBezTo>
                      <a:pt x="-18772" y="282726"/>
                      <a:pt x="23599" y="152545"/>
                      <a:pt x="118379" y="71414"/>
                    </a:cubicBezTo>
                    <a:cubicBezTo>
                      <a:pt x="203280" y="-1283"/>
                      <a:pt x="314836" y="-19476"/>
                      <a:pt x="424458" y="21428"/>
                    </a:cubicBezTo>
                    <a:cubicBezTo>
                      <a:pt x="561637" y="67519"/>
                      <a:pt x="654810" y="198069"/>
                      <a:pt x="646333" y="332235"/>
                    </a:cubicBezTo>
                    <a:cubicBezTo>
                      <a:pt x="644876" y="432604"/>
                      <a:pt x="603093" y="522551"/>
                      <a:pt x="534387" y="573290"/>
                    </a:cubicBezTo>
                    <a:cubicBezTo>
                      <a:pt x="482936" y="619702"/>
                      <a:pt x="416302" y="643848"/>
                      <a:pt x="343720" y="643848"/>
                    </a:cubicBezTo>
                    <a:close/>
                    <a:moveTo>
                      <a:pt x="61576" y="398637"/>
                    </a:moveTo>
                    <a:cubicBezTo>
                      <a:pt x="87909" y="481245"/>
                      <a:pt x="167369" y="551454"/>
                      <a:pt x="264411" y="577732"/>
                    </a:cubicBezTo>
                    <a:cubicBezTo>
                      <a:pt x="354234" y="602070"/>
                      <a:pt x="439470" y="585202"/>
                      <a:pt x="498304" y="531518"/>
                    </a:cubicBezTo>
                    <a:lnTo>
                      <a:pt x="500656" y="529598"/>
                    </a:lnTo>
                    <a:cubicBezTo>
                      <a:pt x="556277" y="489090"/>
                      <a:pt x="590110" y="414780"/>
                      <a:pt x="591156" y="330806"/>
                    </a:cubicBezTo>
                    <a:lnTo>
                      <a:pt x="591218" y="329337"/>
                    </a:lnTo>
                    <a:cubicBezTo>
                      <a:pt x="598362" y="221135"/>
                      <a:pt x="518943" y="111184"/>
                      <a:pt x="406485" y="73588"/>
                    </a:cubicBezTo>
                    <a:lnTo>
                      <a:pt x="405548" y="73253"/>
                    </a:lnTo>
                    <a:cubicBezTo>
                      <a:pt x="315164" y="39395"/>
                      <a:pt x="223564" y="53994"/>
                      <a:pt x="154277" y="113316"/>
                    </a:cubicBezTo>
                    <a:cubicBezTo>
                      <a:pt x="76294" y="180074"/>
                      <a:pt x="39986" y="291939"/>
                      <a:pt x="61576" y="39863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4003" name="Google Shape;4003;p31">
              <a:extLst>
                <a:ext uri="{FF2B5EF4-FFF2-40B4-BE49-F238E27FC236}">
                  <a16:creationId xmlns:a16="http://schemas.microsoft.com/office/drawing/2014/main" id="{D0C3D624-8AD6-36CA-B19E-287C95F640D1}"/>
                </a:ext>
              </a:extLst>
            </p:cNvPr>
            <p:cNvSpPr/>
            <p:nvPr/>
          </p:nvSpPr>
          <p:spPr>
            <a:xfrm>
              <a:off x="3299712" y="7914543"/>
              <a:ext cx="973385" cy="167077"/>
            </a:xfrm>
            <a:custGeom>
              <a:avLst/>
              <a:gdLst/>
              <a:ahLst/>
              <a:cxnLst/>
              <a:rect l="l" t="t" r="r" b="b"/>
              <a:pathLst>
                <a:path w="973385" h="167077" extrusionOk="0">
                  <a:moveTo>
                    <a:pt x="967608" y="37145"/>
                  </a:moveTo>
                  <a:cubicBezTo>
                    <a:pt x="969550" y="43057"/>
                    <a:pt x="971498" y="48961"/>
                    <a:pt x="973385" y="54907"/>
                  </a:cubicBezTo>
                  <a:cubicBezTo>
                    <a:pt x="968600" y="56828"/>
                    <a:pt x="963759" y="58789"/>
                    <a:pt x="958851" y="60635"/>
                  </a:cubicBezTo>
                  <a:cubicBezTo>
                    <a:pt x="949102" y="64441"/>
                    <a:pt x="939087" y="68187"/>
                    <a:pt x="928914" y="71802"/>
                  </a:cubicBezTo>
                  <a:cubicBezTo>
                    <a:pt x="919754" y="75089"/>
                    <a:pt x="910429" y="78254"/>
                    <a:pt x="901022" y="81391"/>
                  </a:cubicBezTo>
                  <a:cubicBezTo>
                    <a:pt x="889544" y="85218"/>
                    <a:pt x="877901" y="88908"/>
                    <a:pt x="866197" y="92496"/>
                  </a:cubicBezTo>
                  <a:cubicBezTo>
                    <a:pt x="847760" y="98162"/>
                    <a:pt x="829021" y="103479"/>
                    <a:pt x="810207" y="108544"/>
                  </a:cubicBezTo>
                  <a:cubicBezTo>
                    <a:pt x="693052" y="140002"/>
                    <a:pt x="571248" y="160116"/>
                    <a:pt x="484228" y="165898"/>
                  </a:cubicBezTo>
                  <a:cubicBezTo>
                    <a:pt x="368303" y="170299"/>
                    <a:pt x="250095" y="162651"/>
                    <a:pt x="135730" y="138581"/>
                  </a:cubicBezTo>
                  <a:cubicBezTo>
                    <a:pt x="127895" y="136954"/>
                    <a:pt x="120026" y="135266"/>
                    <a:pt x="112192" y="133407"/>
                  </a:cubicBezTo>
                  <a:cubicBezTo>
                    <a:pt x="110866" y="133099"/>
                    <a:pt x="109533" y="132792"/>
                    <a:pt x="108261" y="132450"/>
                  </a:cubicBezTo>
                  <a:cubicBezTo>
                    <a:pt x="100591" y="130721"/>
                    <a:pt x="93077" y="128889"/>
                    <a:pt x="85557" y="126907"/>
                  </a:cubicBezTo>
                  <a:cubicBezTo>
                    <a:pt x="56701" y="119520"/>
                    <a:pt x="28145" y="111038"/>
                    <a:pt x="0" y="101395"/>
                  </a:cubicBezTo>
                  <a:cubicBezTo>
                    <a:pt x="4779" y="82580"/>
                    <a:pt x="9742" y="63806"/>
                    <a:pt x="14910" y="45127"/>
                  </a:cubicBezTo>
                  <a:cubicBezTo>
                    <a:pt x="16517" y="45640"/>
                    <a:pt x="18069" y="46187"/>
                    <a:pt x="19682" y="46699"/>
                  </a:cubicBezTo>
                  <a:cubicBezTo>
                    <a:pt x="19771" y="46720"/>
                    <a:pt x="19805" y="46774"/>
                    <a:pt x="19894" y="46795"/>
                  </a:cubicBezTo>
                  <a:cubicBezTo>
                    <a:pt x="333780" y="150541"/>
                    <a:pt x="651610" y="112432"/>
                    <a:pt x="954523" y="0"/>
                  </a:cubicBezTo>
                  <a:cubicBezTo>
                    <a:pt x="957210" y="7340"/>
                    <a:pt x="959842" y="14714"/>
                    <a:pt x="962378" y="22068"/>
                  </a:cubicBezTo>
                  <a:cubicBezTo>
                    <a:pt x="964149" y="27105"/>
                    <a:pt x="965892" y="32081"/>
                    <a:pt x="967608" y="3714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4004" name="Google Shape;4004;p31">
              <a:extLst>
                <a:ext uri="{FF2B5EF4-FFF2-40B4-BE49-F238E27FC236}">
                  <a16:creationId xmlns:a16="http://schemas.microsoft.com/office/drawing/2014/main" id="{97E66C82-0E7F-EB27-46F5-526DC254467A}"/>
                </a:ext>
              </a:extLst>
            </p:cNvPr>
            <p:cNvSpPr/>
            <p:nvPr/>
          </p:nvSpPr>
          <p:spPr>
            <a:xfrm>
              <a:off x="3328883" y="7844347"/>
              <a:ext cx="908022" cy="119804"/>
            </a:xfrm>
            <a:custGeom>
              <a:avLst/>
              <a:gdLst/>
              <a:ahLst/>
              <a:cxnLst/>
              <a:rect l="l" t="t" r="r" b="b"/>
              <a:pathLst>
                <a:path w="908022" h="119804" extrusionOk="0">
                  <a:moveTo>
                    <a:pt x="902013" y="8386"/>
                  </a:moveTo>
                  <a:cubicBezTo>
                    <a:pt x="904050" y="13477"/>
                    <a:pt x="906040" y="18603"/>
                    <a:pt x="908022" y="23729"/>
                  </a:cubicBezTo>
                  <a:cubicBezTo>
                    <a:pt x="661878" y="131678"/>
                    <a:pt x="378688" y="137501"/>
                    <a:pt x="116376" y="95763"/>
                  </a:cubicBezTo>
                  <a:cubicBezTo>
                    <a:pt x="78085" y="90016"/>
                    <a:pt x="42057" y="80741"/>
                    <a:pt x="6932" y="69007"/>
                  </a:cubicBezTo>
                  <a:cubicBezTo>
                    <a:pt x="5018" y="68002"/>
                    <a:pt x="2653" y="67127"/>
                    <a:pt x="0" y="66280"/>
                  </a:cubicBezTo>
                  <a:cubicBezTo>
                    <a:pt x="2721" y="57156"/>
                    <a:pt x="5565" y="48114"/>
                    <a:pt x="8463" y="39031"/>
                  </a:cubicBezTo>
                  <a:cubicBezTo>
                    <a:pt x="8484" y="38942"/>
                    <a:pt x="8559" y="38819"/>
                    <a:pt x="8580" y="38730"/>
                  </a:cubicBezTo>
                  <a:cubicBezTo>
                    <a:pt x="17064" y="41396"/>
                    <a:pt x="25267" y="43856"/>
                    <a:pt x="33731" y="46610"/>
                  </a:cubicBezTo>
                  <a:cubicBezTo>
                    <a:pt x="316169" y="116102"/>
                    <a:pt x="626815" y="107170"/>
                    <a:pt x="898684" y="0"/>
                  </a:cubicBezTo>
                  <a:lnTo>
                    <a:pt x="898718" y="55"/>
                  </a:lnTo>
                  <a:cubicBezTo>
                    <a:pt x="899846" y="2843"/>
                    <a:pt x="900885" y="5604"/>
                    <a:pt x="902013" y="8386"/>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4005" name="Google Shape;4005;p31">
              <a:extLst>
                <a:ext uri="{FF2B5EF4-FFF2-40B4-BE49-F238E27FC236}">
                  <a16:creationId xmlns:a16="http://schemas.microsoft.com/office/drawing/2014/main" id="{F97845A8-0BA0-9C97-3C0D-3A9AD4A93339}"/>
                </a:ext>
              </a:extLst>
            </p:cNvPr>
            <p:cNvSpPr/>
            <p:nvPr/>
          </p:nvSpPr>
          <p:spPr>
            <a:xfrm>
              <a:off x="3338264" y="7213682"/>
              <a:ext cx="889302" cy="721871"/>
            </a:xfrm>
            <a:custGeom>
              <a:avLst/>
              <a:gdLst/>
              <a:ahLst/>
              <a:cxnLst/>
              <a:rect l="l" t="t" r="r" b="b"/>
              <a:pathLst>
                <a:path w="889302" h="721871" extrusionOk="0">
                  <a:moveTo>
                    <a:pt x="889303" y="630672"/>
                  </a:moveTo>
                  <a:cubicBezTo>
                    <a:pt x="617440" y="737842"/>
                    <a:pt x="306788" y="746774"/>
                    <a:pt x="24350" y="677282"/>
                  </a:cubicBezTo>
                  <a:cubicBezTo>
                    <a:pt x="-6851" y="667133"/>
                    <a:pt x="-3741" y="677754"/>
                    <a:pt x="9713" y="636939"/>
                  </a:cubicBezTo>
                  <a:cubicBezTo>
                    <a:pt x="273652" y="-150525"/>
                    <a:pt x="421318" y="-108090"/>
                    <a:pt x="671243" y="229904"/>
                  </a:cubicBezTo>
                  <a:cubicBezTo>
                    <a:pt x="759507" y="357010"/>
                    <a:pt x="831747" y="486275"/>
                    <a:pt x="889303" y="630672"/>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pic>
        <p:nvPicPr>
          <p:cNvPr id="16" name="Picture 7">
            <a:extLst>
              <a:ext uri="{FF2B5EF4-FFF2-40B4-BE49-F238E27FC236}">
                <a16:creationId xmlns:a16="http://schemas.microsoft.com/office/drawing/2014/main" id="{7D5E4972-624D-950E-E95D-8F3EA4AB63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50269" y="101395"/>
            <a:ext cx="1558711" cy="1558711"/>
          </a:xfrm>
          <a:prstGeom prst="rect">
            <a:avLst/>
          </a:prstGeom>
        </p:spPr>
      </p:pic>
      <p:pic>
        <p:nvPicPr>
          <p:cNvPr id="2" name="Picture 4">
            <a:extLst>
              <a:ext uri="{FF2B5EF4-FFF2-40B4-BE49-F238E27FC236}">
                <a16:creationId xmlns:a16="http://schemas.microsoft.com/office/drawing/2014/main" id="{DAF324FD-1EE4-04E6-E586-58EF61B25A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18610" y="2593410"/>
            <a:ext cx="1849183" cy="1467789"/>
          </a:xfrm>
          <a:prstGeom prst="rect">
            <a:avLst/>
          </a:prstGeom>
        </p:spPr>
      </p:pic>
    </p:spTree>
    <p:extLst>
      <p:ext uri="{BB962C8B-B14F-4D97-AF65-F5344CB8AC3E}">
        <p14:creationId xmlns:p14="http://schemas.microsoft.com/office/powerpoint/2010/main" val="37396990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AEE"/>
        </a:solidFill>
        <a:effectLst/>
      </p:bgPr>
    </p:bg>
    <p:spTree>
      <p:nvGrpSpPr>
        <p:cNvPr id="1" name="Shape 2155"/>
        <p:cNvGrpSpPr/>
        <p:nvPr/>
      </p:nvGrpSpPr>
      <p:grpSpPr>
        <a:xfrm>
          <a:off x="0" y="0"/>
          <a:ext cx="0" cy="0"/>
          <a:chOff x="0" y="0"/>
          <a:chExt cx="0" cy="0"/>
        </a:xfrm>
      </p:grpSpPr>
      <p:sp>
        <p:nvSpPr>
          <p:cNvPr id="2157" name="Google Shape;2157;p25"/>
          <p:cNvSpPr/>
          <p:nvPr/>
        </p:nvSpPr>
        <p:spPr>
          <a:xfrm>
            <a:off x="4386807" y="2278649"/>
            <a:ext cx="3508668" cy="2859860"/>
          </a:xfrm>
          <a:custGeom>
            <a:avLst/>
            <a:gdLst/>
            <a:ahLst/>
            <a:cxnLst/>
            <a:rect l="l" t="t" r="r" b="b"/>
            <a:pathLst>
              <a:path w="4712851" h="4777840" extrusionOk="0">
                <a:moveTo>
                  <a:pt x="1" y="77940"/>
                </a:moveTo>
                <a:cubicBezTo>
                  <a:pt x="-238" y="34395"/>
                  <a:pt x="35405" y="-798"/>
                  <a:pt x="78916" y="14"/>
                </a:cubicBezTo>
                <a:cubicBezTo>
                  <a:pt x="4788824" y="88050"/>
                  <a:pt x="4708620" y="5422"/>
                  <a:pt x="4709374" y="140664"/>
                </a:cubicBezTo>
                <a:cubicBezTo>
                  <a:pt x="4710463" y="337559"/>
                  <a:pt x="4712851" y="4699304"/>
                  <a:pt x="4712851" y="4698664"/>
                </a:cubicBezTo>
                <a:cubicBezTo>
                  <a:pt x="4713089" y="4741807"/>
                  <a:pt x="4678078" y="4776839"/>
                  <a:pt x="4634958" y="4776600"/>
                </a:cubicBezTo>
                <a:cubicBezTo>
                  <a:pt x="-72477" y="4750627"/>
                  <a:pt x="4232" y="4832720"/>
                  <a:pt x="3478" y="4696064"/>
                </a:cubicBezTo>
                <a:cubicBezTo>
                  <a:pt x="2379" y="4496417"/>
                  <a:pt x="1" y="77310"/>
                  <a:pt x="1" y="77940"/>
                </a:cubicBezTo>
                <a:close/>
              </a:path>
            </a:pathLst>
          </a:custGeom>
          <a:solidFill>
            <a:srgbClr val="FFD16C"/>
          </a:solidFill>
          <a:ln>
            <a:noFill/>
          </a:ln>
        </p:spPr>
        <p:txBody>
          <a:bodyPr spcFirstLastPara="1" wrap="square" lIns="60967" tIns="30467" rIns="60967" bIns="30467" anchor="ctr" anchorCtr="0">
            <a:noAutofit/>
          </a:bodyPr>
          <a:lstStyle/>
          <a:p>
            <a:pPr algn="ctr" defTabSz="1219170">
              <a:lnSpc>
                <a:spcPct val="150000"/>
              </a:lnSpc>
              <a:buClr>
                <a:srgbClr val="000000"/>
              </a:buClr>
            </a:pPr>
            <a:r>
              <a:rPr lang="en-US" sz="2667" kern="0" dirty="0" err="1">
                <a:solidFill>
                  <a:srgbClr val="000000"/>
                </a:solidFill>
                <a:latin typeface="Sitka Text" pitchFamily="2" charset="0"/>
                <a:cs typeface="Arial" panose="020B0604020202020204" pitchFamily="34" charset="0"/>
                <a:sym typeface="Arial"/>
              </a:rPr>
              <a:t>Hoàn</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thành</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các</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bài</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tập</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trong</a:t>
            </a:r>
            <a:r>
              <a:rPr lang="en-US" sz="2667" kern="0" dirty="0">
                <a:solidFill>
                  <a:srgbClr val="000000"/>
                </a:solidFill>
                <a:latin typeface="Sitka Text" pitchFamily="2" charset="0"/>
                <a:cs typeface="Arial" panose="020B0604020202020204" pitchFamily="34" charset="0"/>
                <a:sym typeface="Arial"/>
              </a:rPr>
              <a:t> SBT</a:t>
            </a:r>
          </a:p>
          <a:p>
            <a:pPr defTabSz="1219170">
              <a:buClr>
                <a:srgbClr val="000000"/>
              </a:buClr>
            </a:pPr>
            <a:endParaRPr sz="1200" kern="0" dirty="0">
              <a:solidFill>
                <a:srgbClr val="1D3557"/>
              </a:solidFill>
              <a:latin typeface="Sitka Text" pitchFamily="2" charset="0"/>
              <a:ea typeface="Calibri"/>
              <a:cs typeface="Calibri"/>
              <a:sym typeface="Calibri"/>
            </a:endParaRPr>
          </a:p>
        </p:txBody>
      </p:sp>
      <p:sp>
        <p:nvSpPr>
          <p:cNvPr id="2160" name="Google Shape;2160;p25"/>
          <p:cNvSpPr/>
          <p:nvPr/>
        </p:nvSpPr>
        <p:spPr>
          <a:xfrm>
            <a:off x="8458923" y="2287738"/>
            <a:ext cx="3481445" cy="2859861"/>
          </a:xfrm>
          <a:custGeom>
            <a:avLst/>
            <a:gdLst/>
            <a:ahLst/>
            <a:cxnLst/>
            <a:rect l="l" t="t" r="r" b="b"/>
            <a:pathLst>
              <a:path w="4712851" h="4777840" extrusionOk="0">
                <a:moveTo>
                  <a:pt x="1" y="77940"/>
                </a:moveTo>
                <a:cubicBezTo>
                  <a:pt x="-238" y="34395"/>
                  <a:pt x="35405" y="-798"/>
                  <a:pt x="78916" y="14"/>
                </a:cubicBezTo>
                <a:cubicBezTo>
                  <a:pt x="4788824" y="88050"/>
                  <a:pt x="4708620" y="5422"/>
                  <a:pt x="4709374" y="140664"/>
                </a:cubicBezTo>
                <a:cubicBezTo>
                  <a:pt x="4710463" y="337559"/>
                  <a:pt x="4712851" y="4699304"/>
                  <a:pt x="4712851" y="4698664"/>
                </a:cubicBezTo>
                <a:cubicBezTo>
                  <a:pt x="4713089" y="4741807"/>
                  <a:pt x="4678078" y="4776839"/>
                  <a:pt x="4634958" y="4776600"/>
                </a:cubicBezTo>
                <a:cubicBezTo>
                  <a:pt x="-72477" y="4750627"/>
                  <a:pt x="4232" y="4832720"/>
                  <a:pt x="3478" y="4696064"/>
                </a:cubicBezTo>
                <a:cubicBezTo>
                  <a:pt x="2379" y="4496417"/>
                  <a:pt x="1" y="77310"/>
                  <a:pt x="1" y="77940"/>
                </a:cubicBezTo>
                <a:close/>
              </a:path>
            </a:pathLst>
          </a:custGeom>
          <a:solidFill>
            <a:srgbClr val="FFD16C"/>
          </a:solidFill>
          <a:ln>
            <a:noFill/>
          </a:ln>
        </p:spPr>
        <p:txBody>
          <a:bodyPr spcFirstLastPara="1" wrap="square" lIns="60967" tIns="30467" rIns="60967" bIns="30467" anchor="ctr" anchorCtr="0">
            <a:noAutofit/>
          </a:bodyPr>
          <a:lstStyle/>
          <a:p>
            <a:pPr algn="ctr" defTabSz="1219170">
              <a:lnSpc>
                <a:spcPct val="150000"/>
              </a:lnSpc>
              <a:buClr>
                <a:srgbClr val="000000"/>
              </a:buClr>
            </a:pPr>
            <a:r>
              <a:rPr lang="en-US" sz="2667" kern="0" dirty="0" err="1">
                <a:solidFill>
                  <a:srgbClr val="000000"/>
                </a:solidFill>
                <a:latin typeface="Sitka Text" pitchFamily="2" charset="0"/>
                <a:cs typeface="Arial" panose="020B0604020202020204" pitchFamily="34" charset="0"/>
                <a:sym typeface="Arial"/>
              </a:rPr>
              <a:t>Chuẩn</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bị</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bài</a:t>
            </a:r>
            <a:r>
              <a:rPr lang="en-US" sz="2667" kern="0" dirty="0">
                <a:solidFill>
                  <a:srgbClr val="000000"/>
                </a:solidFill>
                <a:latin typeface="Sitka Text" pitchFamily="2" charset="0"/>
                <a:cs typeface="Arial" panose="020B0604020202020204" pitchFamily="34" charset="0"/>
                <a:sym typeface="Arial"/>
              </a:rPr>
              <a:t> </a:t>
            </a:r>
            <a:r>
              <a:rPr lang="en-US" sz="2667" kern="0" err="1">
                <a:solidFill>
                  <a:srgbClr val="000000"/>
                </a:solidFill>
                <a:latin typeface="Sitka Text" pitchFamily="2" charset="0"/>
                <a:cs typeface="Arial" panose="020B0604020202020204" pitchFamily="34" charset="0"/>
                <a:sym typeface="Arial"/>
              </a:rPr>
              <a:t>mới</a:t>
            </a:r>
            <a:r>
              <a:rPr lang="en-US" sz="2667" kern="0">
                <a:solidFill>
                  <a:srgbClr val="000000"/>
                </a:solidFill>
                <a:latin typeface="Sitka Text" pitchFamily="2" charset="0"/>
                <a:cs typeface="Arial" panose="020B0604020202020204" pitchFamily="34" charset="0"/>
                <a:sym typeface="Arial"/>
              </a:rPr>
              <a:t> “</a:t>
            </a:r>
            <a:r>
              <a:rPr lang="en-US" sz="2667" b="1" kern="0">
                <a:solidFill>
                  <a:srgbClr val="000000"/>
                </a:solidFill>
                <a:latin typeface="Sitka Text" pitchFamily="2" charset="0"/>
                <a:cs typeface="Arial" panose="020B0604020202020204" pitchFamily="34" charset="0"/>
                <a:sym typeface="Arial"/>
              </a:rPr>
              <a:t>Hình bình hành</a:t>
            </a:r>
            <a:r>
              <a:rPr lang="en-US" sz="2667" kern="0">
                <a:solidFill>
                  <a:srgbClr val="000000"/>
                </a:solidFill>
                <a:latin typeface="Sitka Text" pitchFamily="2" charset="0"/>
                <a:cs typeface="Arial" panose="020B0604020202020204" pitchFamily="34" charset="0"/>
                <a:sym typeface="Arial"/>
              </a:rPr>
              <a:t>”.</a:t>
            </a:r>
            <a:endParaRPr lang="en-US" sz="2667" kern="0" dirty="0">
              <a:solidFill>
                <a:srgbClr val="000000"/>
              </a:solidFill>
              <a:latin typeface="Sitka Text" pitchFamily="2" charset="0"/>
              <a:cs typeface="Arial" panose="020B0604020202020204" pitchFamily="34" charset="0"/>
              <a:sym typeface="Arial"/>
            </a:endParaRPr>
          </a:p>
        </p:txBody>
      </p:sp>
      <p:sp>
        <p:nvSpPr>
          <p:cNvPr id="2169" name="Google Shape;2169;p25"/>
          <p:cNvSpPr/>
          <p:nvPr/>
        </p:nvSpPr>
        <p:spPr>
          <a:xfrm>
            <a:off x="337416" y="2280863"/>
            <a:ext cx="3481445" cy="2859860"/>
          </a:xfrm>
          <a:custGeom>
            <a:avLst/>
            <a:gdLst/>
            <a:ahLst/>
            <a:cxnLst/>
            <a:rect l="l" t="t" r="r" b="b"/>
            <a:pathLst>
              <a:path w="4712851" h="4777840" extrusionOk="0">
                <a:moveTo>
                  <a:pt x="1" y="77940"/>
                </a:moveTo>
                <a:cubicBezTo>
                  <a:pt x="-238" y="34395"/>
                  <a:pt x="35405" y="-798"/>
                  <a:pt x="78916" y="14"/>
                </a:cubicBezTo>
                <a:cubicBezTo>
                  <a:pt x="4788824" y="88050"/>
                  <a:pt x="4708620" y="5422"/>
                  <a:pt x="4709374" y="140664"/>
                </a:cubicBezTo>
                <a:cubicBezTo>
                  <a:pt x="4710463" y="337559"/>
                  <a:pt x="4712851" y="4699304"/>
                  <a:pt x="4712851" y="4698664"/>
                </a:cubicBezTo>
                <a:cubicBezTo>
                  <a:pt x="4713089" y="4741807"/>
                  <a:pt x="4678078" y="4776839"/>
                  <a:pt x="4634958" y="4776600"/>
                </a:cubicBezTo>
                <a:cubicBezTo>
                  <a:pt x="-72477" y="4750627"/>
                  <a:pt x="4232" y="4832720"/>
                  <a:pt x="3478" y="4696064"/>
                </a:cubicBezTo>
                <a:cubicBezTo>
                  <a:pt x="2379" y="4496417"/>
                  <a:pt x="1" y="77310"/>
                  <a:pt x="1" y="77940"/>
                </a:cubicBezTo>
                <a:close/>
              </a:path>
            </a:pathLst>
          </a:custGeom>
          <a:solidFill>
            <a:srgbClr val="FFD16C"/>
          </a:solidFill>
          <a:ln>
            <a:noFill/>
          </a:ln>
        </p:spPr>
        <p:txBody>
          <a:bodyPr spcFirstLastPara="1" wrap="square" lIns="60967" tIns="30467" rIns="60967" bIns="30467" anchor="ctr" anchorCtr="0">
            <a:noAutofit/>
          </a:bodyPr>
          <a:lstStyle/>
          <a:p>
            <a:pPr algn="ctr" defTabSz="1219170">
              <a:lnSpc>
                <a:spcPct val="150000"/>
              </a:lnSpc>
              <a:buClr>
                <a:srgbClr val="000000"/>
              </a:buClr>
            </a:pPr>
            <a:r>
              <a:rPr lang="en-US" sz="2667" kern="0" dirty="0" err="1">
                <a:solidFill>
                  <a:srgbClr val="000000"/>
                </a:solidFill>
                <a:latin typeface="Sitka Text" pitchFamily="2" charset="0"/>
                <a:cs typeface="Arial" panose="020B0604020202020204" pitchFamily="34" charset="0"/>
                <a:sym typeface="Arial"/>
              </a:rPr>
              <a:t>Ôn</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lại</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kiến</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thức</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đã</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học</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trong</a:t>
            </a:r>
            <a:r>
              <a:rPr lang="en-US" sz="2667" kern="0" dirty="0">
                <a:solidFill>
                  <a:srgbClr val="000000"/>
                </a:solidFill>
                <a:latin typeface="Sitka Text" pitchFamily="2" charset="0"/>
                <a:cs typeface="Arial" panose="020B0604020202020204" pitchFamily="34" charset="0"/>
                <a:sym typeface="Arial"/>
              </a:rPr>
              <a:t> </a:t>
            </a:r>
            <a:r>
              <a:rPr lang="en-US" sz="2667" kern="0" dirty="0" err="1">
                <a:solidFill>
                  <a:srgbClr val="000000"/>
                </a:solidFill>
                <a:latin typeface="Sitka Text" pitchFamily="2" charset="0"/>
                <a:cs typeface="Arial" panose="020B0604020202020204" pitchFamily="34" charset="0"/>
                <a:sym typeface="Arial"/>
              </a:rPr>
              <a:t>bài</a:t>
            </a:r>
            <a:endParaRPr lang="en-US" sz="2667" kern="0" dirty="0">
              <a:solidFill>
                <a:srgbClr val="000000"/>
              </a:solidFill>
              <a:latin typeface="Sitka Text" pitchFamily="2" charset="0"/>
              <a:cs typeface="Arial" panose="020B0604020202020204" pitchFamily="34" charset="0"/>
              <a:sym typeface="Arial"/>
            </a:endParaRPr>
          </a:p>
          <a:p>
            <a:pPr defTabSz="1219170">
              <a:buClr>
                <a:srgbClr val="000000"/>
              </a:buClr>
            </a:pPr>
            <a:endParaRPr sz="1200" kern="0" dirty="0">
              <a:solidFill>
                <a:srgbClr val="1D3557"/>
              </a:solidFill>
              <a:latin typeface="Sitka Text" pitchFamily="2" charset="0"/>
              <a:ea typeface="Calibri"/>
              <a:cs typeface="Calibri"/>
              <a:sym typeface="Calibri"/>
            </a:endParaRPr>
          </a:p>
        </p:txBody>
      </p:sp>
      <p:grpSp>
        <p:nvGrpSpPr>
          <p:cNvPr id="2174" name="Google Shape;2174;p25"/>
          <p:cNvGrpSpPr/>
          <p:nvPr/>
        </p:nvGrpSpPr>
        <p:grpSpPr>
          <a:xfrm rot="293241">
            <a:off x="9047997" y="5908823"/>
            <a:ext cx="3114513" cy="825187"/>
            <a:chOff x="9837222" y="7476386"/>
            <a:chExt cx="4671601" cy="1237735"/>
          </a:xfrm>
        </p:grpSpPr>
        <p:sp>
          <p:nvSpPr>
            <p:cNvPr id="2175" name="Google Shape;2175;p25"/>
            <p:cNvSpPr/>
            <p:nvPr/>
          </p:nvSpPr>
          <p:spPr>
            <a:xfrm>
              <a:off x="9837222" y="7476386"/>
              <a:ext cx="4671601" cy="1237735"/>
            </a:xfrm>
            <a:custGeom>
              <a:avLst/>
              <a:gdLst/>
              <a:ahLst/>
              <a:cxnLst/>
              <a:rect l="l" t="t" r="r" b="b"/>
              <a:pathLst>
                <a:path w="4671601" h="1237735" extrusionOk="0">
                  <a:moveTo>
                    <a:pt x="310424" y="1197949"/>
                  </a:moveTo>
                  <a:cubicBezTo>
                    <a:pt x="371930" y="1224048"/>
                    <a:pt x="437463" y="1236793"/>
                    <a:pt x="505659" y="1236793"/>
                  </a:cubicBezTo>
                  <a:cubicBezTo>
                    <a:pt x="587982" y="1236793"/>
                    <a:pt x="676023" y="1217922"/>
                    <a:pt x="754478" y="1171404"/>
                  </a:cubicBezTo>
                  <a:cubicBezTo>
                    <a:pt x="825870" y="1219758"/>
                    <a:pt x="905595" y="1236793"/>
                    <a:pt x="977351" y="1236793"/>
                  </a:cubicBezTo>
                  <a:cubicBezTo>
                    <a:pt x="1020395" y="1236793"/>
                    <a:pt x="1062907" y="1230938"/>
                    <a:pt x="1103830" y="1218751"/>
                  </a:cubicBezTo>
                  <a:cubicBezTo>
                    <a:pt x="1138998" y="1230481"/>
                    <a:pt x="1176446" y="1236793"/>
                    <a:pt x="1214547" y="1236793"/>
                  </a:cubicBezTo>
                  <a:cubicBezTo>
                    <a:pt x="1245053" y="1236793"/>
                    <a:pt x="1271784" y="1231777"/>
                    <a:pt x="1277651" y="1230780"/>
                  </a:cubicBezTo>
                  <a:cubicBezTo>
                    <a:pt x="1290788" y="1228392"/>
                    <a:pt x="1303775" y="1225269"/>
                    <a:pt x="1316547" y="1221390"/>
                  </a:cubicBezTo>
                  <a:cubicBezTo>
                    <a:pt x="1347043" y="1232038"/>
                    <a:pt x="1379595" y="1237726"/>
                    <a:pt x="1413034" y="1237726"/>
                  </a:cubicBezTo>
                  <a:cubicBezTo>
                    <a:pt x="1440513" y="1237726"/>
                    <a:pt x="1467851" y="1233894"/>
                    <a:pt x="1494208" y="1226351"/>
                  </a:cubicBezTo>
                  <a:cubicBezTo>
                    <a:pt x="1525583" y="1233288"/>
                    <a:pt x="1558022" y="1236793"/>
                    <a:pt x="1591172" y="1236793"/>
                  </a:cubicBezTo>
                  <a:cubicBezTo>
                    <a:pt x="1673663" y="1236793"/>
                    <a:pt x="1748876" y="1215152"/>
                    <a:pt x="1813260" y="1178005"/>
                  </a:cubicBezTo>
                  <a:cubicBezTo>
                    <a:pt x="1823855" y="1180457"/>
                    <a:pt x="1834778" y="1182332"/>
                    <a:pt x="1846008" y="1183572"/>
                  </a:cubicBezTo>
                  <a:cubicBezTo>
                    <a:pt x="1856519" y="1189325"/>
                    <a:pt x="1867413" y="1194733"/>
                    <a:pt x="1878691" y="1199740"/>
                  </a:cubicBezTo>
                  <a:cubicBezTo>
                    <a:pt x="1934189" y="1224383"/>
                    <a:pt x="1995658" y="1237800"/>
                    <a:pt x="2059379" y="1236775"/>
                  </a:cubicBezTo>
                  <a:cubicBezTo>
                    <a:pt x="2132620" y="1235945"/>
                    <a:pt x="2206721" y="1216616"/>
                    <a:pt x="2271778" y="1177175"/>
                  </a:cubicBezTo>
                  <a:cubicBezTo>
                    <a:pt x="2340301" y="1216448"/>
                    <a:pt x="2418962" y="1236793"/>
                    <a:pt x="2502228" y="1236793"/>
                  </a:cubicBezTo>
                  <a:cubicBezTo>
                    <a:pt x="2556232" y="1236793"/>
                    <a:pt x="2611955" y="1228066"/>
                    <a:pt x="2665136" y="1208103"/>
                  </a:cubicBezTo>
                  <a:cubicBezTo>
                    <a:pt x="2697286" y="1220514"/>
                    <a:pt x="2732576" y="1227591"/>
                    <a:pt x="2769930" y="1227591"/>
                  </a:cubicBezTo>
                  <a:cubicBezTo>
                    <a:pt x="2782478" y="1227591"/>
                    <a:pt x="2890747" y="1227637"/>
                    <a:pt x="2910676" y="1228281"/>
                  </a:cubicBezTo>
                  <a:cubicBezTo>
                    <a:pt x="2914217" y="1228430"/>
                    <a:pt x="2917758" y="1228504"/>
                    <a:pt x="2921308" y="1228504"/>
                  </a:cubicBezTo>
                  <a:cubicBezTo>
                    <a:pt x="2960587" y="1228504"/>
                    <a:pt x="2999483" y="1220653"/>
                    <a:pt x="3035725" y="1205260"/>
                  </a:cubicBezTo>
                  <a:cubicBezTo>
                    <a:pt x="3045527" y="1201092"/>
                    <a:pt x="3055029" y="1196430"/>
                    <a:pt x="3064194" y="1191292"/>
                  </a:cubicBezTo>
                  <a:cubicBezTo>
                    <a:pt x="3105519" y="1214500"/>
                    <a:pt x="3153964" y="1228514"/>
                    <a:pt x="3206519" y="1228514"/>
                  </a:cubicBezTo>
                  <a:lnTo>
                    <a:pt x="3399419" y="1228514"/>
                  </a:lnTo>
                  <a:cubicBezTo>
                    <a:pt x="3424805" y="1228514"/>
                    <a:pt x="3449246" y="1225250"/>
                    <a:pt x="3472399" y="1219255"/>
                  </a:cubicBezTo>
                  <a:cubicBezTo>
                    <a:pt x="3504586" y="1231283"/>
                    <a:pt x="3539194" y="1237735"/>
                    <a:pt x="3574819" y="1237735"/>
                  </a:cubicBezTo>
                  <a:cubicBezTo>
                    <a:pt x="3602298" y="1237735"/>
                    <a:pt x="3629636" y="1233903"/>
                    <a:pt x="3655993" y="1226360"/>
                  </a:cubicBezTo>
                  <a:cubicBezTo>
                    <a:pt x="3687368" y="1233297"/>
                    <a:pt x="3719807" y="1236803"/>
                    <a:pt x="3752966" y="1236803"/>
                  </a:cubicBezTo>
                  <a:cubicBezTo>
                    <a:pt x="3823891" y="1236803"/>
                    <a:pt x="3892012" y="1220691"/>
                    <a:pt x="3953546" y="1189642"/>
                  </a:cubicBezTo>
                  <a:cubicBezTo>
                    <a:pt x="3967374" y="1182658"/>
                    <a:pt x="3980604" y="1175068"/>
                    <a:pt x="3993236" y="1166947"/>
                  </a:cubicBezTo>
                  <a:cubicBezTo>
                    <a:pt x="4007400" y="1175581"/>
                    <a:pt x="4021826" y="1183376"/>
                    <a:pt x="4036374" y="1190332"/>
                  </a:cubicBezTo>
                  <a:cubicBezTo>
                    <a:pt x="4095778" y="1218733"/>
                    <a:pt x="4164805" y="1236803"/>
                    <a:pt x="4237552" y="1236803"/>
                  </a:cubicBezTo>
                  <a:cubicBezTo>
                    <a:pt x="4302917" y="1236803"/>
                    <a:pt x="4399180" y="1228355"/>
                    <a:pt x="4490267" y="1172168"/>
                  </a:cubicBezTo>
                  <a:cubicBezTo>
                    <a:pt x="4554277" y="1132690"/>
                    <a:pt x="4603553" y="1077072"/>
                    <a:pt x="4636563" y="1011179"/>
                  </a:cubicBezTo>
                  <a:cubicBezTo>
                    <a:pt x="4646289" y="991869"/>
                    <a:pt x="4667891" y="944895"/>
                    <a:pt x="4667891" y="881025"/>
                  </a:cubicBezTo>
                  <a:cubicBezTo>
                    <a:pt x="4667891" y="857286"/>
                    <a:pt x="4664957" y="834619"/>
                    <a:pt x="4659706" y="813239"/>
                  </a:cubicBezTo>
                  <a:cubicBezTo>
                    <a:pt x="4664994" y="795216"/>
                    <a:pt x="4668526" y="776204"/>
                    <a:pt x="4669740" y="756390"/>
                  </a:cubicBezTo>
                  <a:cubicBezTo>
                    <a:pt x="4671721" y="732996"/>
                    <a:pt x="4671600" y="712567"/>
                    <a:pt x="4671600" y="704176"/>
                  </a:cubicBezTo>
                  <a:cubicBezTo>
                    <a:pt x="4671600" y="590161"/>
                    <a:pt x="4644280" y="469014"/>
                    <a:pt x="4565265" y="370962"/>
                  </a:cubicBezTo>
                  <a:cubicBezTo>
                    <a:pt x="4526790" y="323223"/>
                    <a:pt x="4478494" y="284416"/>
                    <a:pt x="4422398" y="257591"/>
                  </a:cubicBezTo>
                  <a:cubicBezTo>
                    <a:pt x="4362461" y="228938"/>
                    <a:pt x="4299404" y="216686"/>
                    <a:pt x="4238486" y="216686"/>
                  </a:cubicBezTo>
                  <a:cubicBezTo>
                    <a:pt x="4149445" y="216686"/>
                    <a:pt x="4069355" y="242495"/>
                    <a:pt x="4002392" y="284752"/>
                  </a:cubicBezTo>
                  <a:cubicBezTo>
                    <a:pt x="3951257" y="252071"/>
                    <a:pt x="3892881" y="230318"/>
                    <a:pt x="3829328" y="221339"/>
                  </a:cubicBezTo>
                  <a:cubicBezTo>
                    <a:pt x="3814398" y="192723"/>
                    <a:pt x="3795104" y="167427"/>
                    <a:pt x="3772839" y="146084"/>
                  </a:cubicBezTo>
                  <a:cubicBezTo>
                    <a:pt x="3719994" y="95408"/>
                    <a:pt x="3647977" y="64704"/>
                    <a:pt x="3558805" y="64956"/>
                  </a:cubicBezTo>
                  <a:cubicBezTo>
                    <a:pt x="3558805" y="64956"/>
                    <a:pt x="3552741" y="65226"/>
                    <a:pt x="3548836" y="65431"/>
                  </a:cubicBezTo>
                  <a:cubicBezTo>
                    <a:pt x="3538614" y="64751"/>
                    <a:pt x="3523049" y="63790"/>
                    <a:pt x="3500064" y="63790"/>
                  </a:cubicBezTo>
                  <a:cubicBezTo>
                    <a:pt x="3491375" y="63790"/>
                    <a:pt x="3482761" y="64182"/>
                    <a:pt x="3474240" y="64937"/>
                  </a:cubicBezTo>
                  <a:cubicBezTo>
                    <a:pt x="3426767" y="30625"/>
                    <a:pt x="3369848" y="8004"/>
                    <a:pt x="3307323" y="1739"/>
                  </a:cubicBezTo>
                  <a:cubicBezTo>
                    <a:pt x="3148685" y="-14149"/>
                    <a:pt x="3004454" y="80378"/>
                    <a:pt x="2951254" y="222784"/>
                  </a:cubicBezTo>
                  <a:cubicBezTo>
                    <a:pt x="2935921" y="225525"/>
                    <a:pt x="2920926" y="229162"/>
                    <a:pt x="2906313" y="233600"/>
                  </a:cubicBezTo>
                  <a:cubicBezTo>
                    <a:pt x="2889383" y="229684"/>
                    <a:pt x="2871864" y="227166"/>
                    <a:pt x="2853879" y="226187"/>
                  </a:cubicBezTo>
                  <a:cubicBezTo>
                    <a:pt x="2830950" y="225134"/>
                    <a:pt x="2809349" y="225553"/>
                    <a:pt x="2797315" y="225740"/>
                  </a:cubicBezTo>
                  <a:cubicBezTo>
                    <a:pt x="2790382" y="225852"/>
                    <a:pt x="2785944" y="225908"/>
                    <a:pt x="2781936" y="225908"/>
                  </a:cubicBezTo>
                  <a:lnTo>
                    <a:pt x="2755168" y="225908"/>
                  </a:lnTo>
                  <a:cubicBezTo>
                    <a:pt x="2720654" y="225908"/>
                    <a:pt x="2687869" y="231950"/>
                    <a:pt x="2657690" y="242682"/>
                  </a:cubicBezTo>
                  <a:cubicBezTo>
                    <a:pt x="2602752" y="224164"/>
                    <a:pt x="2547150" y="216686"/>
                    <a:pt x="2496678" y="216686"/>
                  </a:cubicBezTo>
                  <a:cubicBezTo>
                    <a:pt x="2443151" y="216686"/>
                    <a:pt x="2389998" y="225162"/>
                    <a:pt x="2339255" y="243269"/>
                  </a:cubicBezTo>
                  <a:cubicBezTo>
                    <a:pt x="2299359" y="226085"/>
                    <a:pt x="2252382" y="216350"/>
                    <a:pt x="2200172" y="221087"/>
                  </a:cubicBezTo>
                  <a:cubicBezTo>
                    <a:pt x="2187577" y="222225"/>
                    <a:pt x="2175534" y="224127"/>
                    <a:pt x="2164032" y="226635"/>
                  </a:cubicBezTo>
                  <a:cubicBezTo>
                    <a:pt x="2132060" y="219782"/>
                    <a:pt x="2098050" y="215968"/>
                    <a:pt x="2062845" y="216695"/>
                  </a:cubicBezTo>
                  <a:cubicBezTo>
                    <a:pt x="1983858" y="217535"/>
                    <a:pt x="1905730" y="239689"/>
                    <a:pt x="1838776" y="283605"/>
                  </a:cubicBezTo>
                  <a:cubicBezTo>
                    <a:pt x="1831750" y="279167"/>
                    <a:pt x="1824509" y="274887"/>
                    <a:pt x="1817044" y="270775"/>
                  </a:cubicBezTo>
                  <a:cubicBezTo>
                    <a:pt x="1770281" y="245003"/>
                    <a:pt x="1719847" y="228723"/>
                    <a:pt x="1667497" y="221329"/>
                  </a:cubicBezTo>
                  <a:cubicBezTo>
                    <a:pt x="1652566" y="192733"/>
                    <a:pt x="1633291" y="167446"/>
                    <a:pt x="1611036" y="146094"/>
                  </a:cubicBezTo>
                  <a:cubicBezTo>
                    <a:pt x="1558172" y="95380"/>
                    <a:pt x="1486126" y="64695"/>
                    <a:pt x="1396973" y="64946"/>
                  </a:cubicBezTo>
                  <a:cubicBezTo>
                    <a:pt x="1396973" y="64946"/>
                    <a:pt x="1390919" y="65217"/>
                    <a:pt x="1387014" y="65422"/>
                  </a:cubicBezTo>
                  <a:cubicBezTo>
                    <a:pt x="1376792" y="64741"/>
                    <a:pt x="1361236" y="63781"/>
                    <a:pt x="1338251" y="63781"/>
                  </a:cubicBezTo>
                  <a:cubicBezTo>
                    <a:pt x="1256246" y="63781"/>
                    <a:pt x="1183453" y="97944"/>
                    <a:pt x="1132187" y="149105"/>
                  </a:cubicBezTo>
                  <a:cubicBezTo>
                    <a:pt x="1108969" y="172276"/>
                    <a:pt x="1089563" y="199483"/>
                    <a:pt x="1075109" y="229572"/>
                  </a:cubicBezTo>
                  <a:cubicBezTo>
                    <a:pt x="1074736" y="229581"/>
                    <a:pt x="1074418" y="229600"/>
                    <a:pt x="1074128" y="229609"/>
                  </a:cubicBezTo>
                  <a:cubicBezTo>
                    <a:pt x="1040876" y="230038"/>
                    <a:pt x="1008147" y="236089"/>
                    <a:pt x="977249" y="247390"/>
                  </a:cubicBezTo>
                  <a:cubicBezTo>
                    <a:pt x="957460" y="200332"/>
                    <a:pt x="926749" y="163362"/>
                    <a:pt x="895337" y="136732"/>
                  </a:cubicBezTo>
                  <a:cubicBezTo>
                    <a:pt x="864822" y="111073"/>
                    <a:pt x="823086" y="86280"/>
                    <a:pt x="770296" y="74569"/>
                  </a:cubicBezTo>
                  <a:cubicBezTo>
                    <a:pt x="733690" y="66429"/>
                    <a:pt x="697476" y="65916"/>
                    <a:pt x="663429" y="71333"/>
                  </a:cubicBezTo>
                  <a:cubicBezTo>
                    <a:pt x="619469" y="60135"/>
                    <a:pt x="576154" y="55492"/>
                    <a:pt x="536128" y="55492"/>
                  </a:cubicBezTo>
                  <a:cubicBezTo>
                    <a:pt x="415563" y="55492"/>
                    <a:pt x="300707" y="97926"/>
                    <a:pt x="213675" y="177105"/>
                  </a:cubicBezTo>
                  <a:cubicBezTo>
                    <a:pt x="169173" y="217591"/>
                    <a:pt x="132529" y="267278"/>
                    <a:pt x="107405" y="324062"/>
                  </a:cubicBezTo>
                  <a:cubicBezTo>
                    <a:pt x="83580" y="377899"/>
                    <a:pt x="70696" y="436855"/>
                    <a:pt x="70696" y="497844"/>
                  </a:cubicBezTo>
                  <a:cubicBezTo>
                    <a:pt x="70696" y="550758"/>
                    <a:pt x="80497" y="605331"/>
                    <a:pt x="101388" y="657882"/>
                  </a:cubicBezTo>
                  <a:cubicBezTo>
                    <a:pt x="91830" y="668390"/>
                    <a:pt x="83412" y="677649"/>
                    <a:pt x="83272" y="677798"/>
                  </a:cubicBezTo>
                  <a:cubicBezTo>
                    <a:pt x="60101" y="703374"/>
                    <a:pt x="15599" y="759141"/>
                    <a:pt x="3191" y="841677"/>
                  </a:cubicBezTo>
                  <a:cubicBezTo>
                    <a:pt x="-3293" y="884801"/>
                    <a:pt x="-453" y="932820"/>
                    <a:pt x="16879" y="980811"/>
                  </a:cubicBezTo>
                  <a:cubicBezTo>
                    <a:pt x="35565" y="1032541"/>
                    <a:pt x="66417" y="1071459"/>
                    <a:pt x="97875" y="1099553"/>
                  </a:cubicBezTo>
                  <a:cubicBezTo>
                    <a:pt x="139565" y="1136513"/>
                    <a:pt x="194278" y="1163898"/>
                    <a:pt x="256794" y="1171171"/>
                  </a:cubicBezTo>
                  <a:cubicBezTo>
                    <a:pt x="273612" y="1180896"/>
                    <a:pt x="291466" y="1189903"/>
                    <a:pt x="310424" y="1197949"/>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grpSp>
          <p:nvGrpSpPr>
            <p:cNvPr id="2176" name="Google Shape;2176;p25"/>
            <p:cNvGrpSpPr/>
            <p:nvPr/>
          </p:nvGrpSpPr>
          <p:grpSpPr>
            <a:xfrm>
              <a:off x="10096805" y="7737362"/>
              <a:ext cx="4152424" cy="717681"/>
              <a:chOff x="10096805" y="7737362"/>
              <a:chExt cx="4152424" cy="717681"/>
            </a:xfrm>
          </p:grpSpPr>
          <p:sp>
            <p:nvSpPr>
              <p:cNvPr id="2177" name="Google Shape;2177;p25"/>
              <p:cNvSpPr/>
              <p:nvPr/>
            </p:nvSpPr>
            <p:spPr>
              <a:xfrm>
                <a:off x="10096805" y="7790947"/>
                <a:ext cx="480037" cy="663154"/>
              </a:xfrm>
              <a:custGeom>
                <a:avLst/>
                <a:gdLst/>
                <a:ahLst/>
                <a:cxnLst/>
                <a:rect l="l" t="t" r="r" b="b"/>
                <a:pathLst>
                  <a:path w="480037" h="663154" extrusionOk="0">
                    <a:moveTo>
                      <a:pt x="414982" y="33147"/>
                    </a:moveTo>
                    <a:lnTo>
                      <a:pt x="409442" y="39609"/>
                    </a:lnTo>
                    <a:cubicBezTo>
                      <a:pt x="370677" y="11963"/>
                      <a:pt x="322681" y="0"/>
                      <a:pt x="276535" y="0"/>
                    </a:cubicBezTo>
                    <a:cubicBezTo>
                      <a:pt x="157465" y="0"/>
                      <a:pt x="70704" y="82900"/>
                      <a:pt x="70704" y="183283"/>
                    </a:cubicBezTo>
                    <a:cubicBezTo>
                      <a:pt x="70704" y="238556"/>
                      <a:pt x="97472" y="299349"/>
                      <a:pt x="161165" y="338025"/>
                    </a:cubicBezTo>
                    <a:cubicBezTo>
                      <a:pt x="181467" y="350920"/>
                      <a:pt x="209151" y="361055"/>
                      <a:pt x="285766" y="388682"/>
                    </a:cubicBezTo>
                    <a:cubicBezTo>
                      <a:pt x="359605" y="415396"/>
                      <a:pt x="375283" y="459601"/>
                      <a:pt x="375283" y="496441"/>
                    </a:cubicBezTo>
                    <a:cubicBezTo>
                      <a:pt x="375283" y="563676"/>
                      <a:pt x="324521" y="598679"/>
                      <a:pt x="247907" y="598679"/>
                    </a:cubicBezTo>
                    <a:cubicBezTo>
                      <a:pt x="193455" y="598679"/>
                      <a:pt x="150074" y="581187"/>
                      <a:pt x="106694" y="533289"/>
                    </a:cubicBezTo>
                    <a:lnTo>
                      <a:pt x="108544" y="531443"/>
                    </a:lnTo>
                    <a:cubicBezTo>
                      <a:pt x="126081" y="512105"/>
                      <a:pt x="132537" y="492767"/>
                      <a:pt x="115000" y="477102"/>
                    </a:cubicBezTo>
                    <a:cubicBezTo>
                      <a:pt x="98388" y="462352"/>
                      <a:pt x="79010" y="467900"/>
                      <a:pt x="61463" y="487238"/>
                    </a:cubicBezTo>
                    <a:lnTo>
                      <a:pt x="16242" y="536963"/>
                    </a:lnTo>
                    <a:cubicBezTo>
                      <a:pt x="-1295" y="556320"/>
                      <a:pt x="-6826" y="575658"/>
                      <a:pt x="10702" y="591322"/>
                    </a:cubicBezTo>
                    <a:cubicBezTo>
                      <a:pt x="27314" y="606054"/>
                      <a:pt x="46701" y="599611"/>
                      <a:pt x="63313" y="581187"/>
                    </a:cubicBezTo>
                    <a:cubicBezTo>
                      <a:pt x="112225" y="631844"/>
                      <a:pt x="168527" y="663155"/>
                      <a:pt x="246057" y="663155"/>
                    </a:cubicBezTo>
                    <a:cubicBezTo>
                      <a:pt x="355896" y="663155"/>
                      <a:pt x="439882" y="600525"/>
                      <a:pt x="439882" y="495527"/>
                    </a:cubicBezTo>
                    <a:cubicBezTo>
                      <a:pt x="439882" y="437494"/>
                      <a:pt x="414039" y="367489"/>
                      <a:pt x="306975" y="327880"/>
                    </a:cubicBezTo>
                    <a:cubicBezTo>
                      <a:pt x="225754" y="298407"/>
                      <a:pt x="210992" y="292878"/>
                      <a:pt x="195295" y="282743"/>
                    </a:cubicBezTo>
                    <a:cubicBezTo>
                      <a:pt x="157455" y="258808"/>
                      <a:pt x="135312" y="226556"/>
                      <a:pt x="135312" y="185120"/>
                    </a:cubicBezTo>
                    <a:cubicBezTo>
                      <a:pt x="135312" y="121558"/>
                      <a:pt x="186989" y="64457"/>
                      <a:pt x="282066" y="64457"/>
                    </a:cubicBezTo>
                    <a:cubicBezTo>
                      <a:pt x="321746" y="64457"/>
                      <a:pt x="343909" y="74592"/>
                      <a:pt x="367902" y="90257"/>
                    </a:cubicBezTo>
                    <a:cubicBezTo>
                      <a:pt x="352205" y="111441"/>
                      <a:pt x="354055" y="127087"/>
                      <a:pt x="367902" y="139068"/>
                    </a:cubicBezTo>
                    <a:cubicBezTo>
                      <a:pt x="384514" y="152877"/>
                      <a:pt x="403901" y="147357"/>
                      <a:pt x="421438" y="126173"/>
                    </a:cubicBezTo>
                    <a:lnTo>
                      <a:pt x="464819" y="74602"/>
                    </a:lnTo>
                    <a:cubicBezTo>
                      <a:pt x="481431" y="54331"/>
                      <a:pt x="486962" y="35907"/>
                      <a:pt x="468510" y="20261"/>
                    </a:cubicBezTo>
                    <a:cubicBezTo>
                      <a:pt x="450982" y="5520"/>
                      <a:pt x="432519" y="11963"/>
                      <a:pt x="414982" y="33147"/>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78" name="Google Shape;2178;p25"/>
              <p:cNvSpPr/>
              <p:nvPr/>
            </p:nvSpPr>
            <p:spPr>
              <a:xfrm>
                <a:off x="10582002" y="7960930"/>
                <a:ext cx="551931" cy="493171"/>
              </a:xfrm>
              <a:custGeom>
                <a:avLst/>
                <a:gdLst/>
                <a:ahLst/>
                <a:cxnLst/>
                <a:rect l="l" t="t" r="r" b="b"/>
                <a:pathLst>
                  <a:path w="551931" h="493171" extrusionOk="0">
                    <a:moveTo>
                      <a:pt x="519623" y="344901"/>
                    </a:moveTo>
                    <a:cubicBezTo>
                      <a:pt x="501160" y="344901"/>
                      <a:pt x="487314" y="359652"/>
                      <a:pt x="487314" y="376220"/>
                    </a:cubicBezTo>
                    <a:cubicBezTo>
                      <a:pt x="487314" y="385423"/>
                      <a:pt x="488239" y="392799"/>
                      <a:pt x="488239" y="399232"/>
                    </a:cubicBezTo>
                    <a:cubicBezTo>
                      <a:pt x="488239" y="418589"/>
                      <a:pt x="484548" y="427792"/>
                      <a:pt x="467936" y="428705"/>
                    </a:cubicBezTo>
                    <a:cubicBezTo>
                      <a:pt x="447633" y="429638"/>
                      <a:pt x="446708" y="412127"/>
                      <a:pt x="443018" y="380826"/>
                    </a:cubicBezTo>
                    <a:cubicBezTo>
                      <a:pt x="442093" y="369759"/>
                      <a:pt x="441168" y="336602"/>
                      <a:pt x="441168" y="294234"/>
                    </a:cubicBezTo>
                    <a:cubicBezTo>
                      <a:pt x="441168" y="242663"/>
                      <a:pt x="442093" y="180947"/>
                      <a:pt x="443018" y="133963"/>
                    </a:cubicBezTo>
                    <a:cubicBezTo>
                      <a:pt x="443933" y="113711"/>
                      <a:pt x="443933" y="94373"/>
                      <a:pt x="443933" y="75949"/>
                    </a:cubicBezTo>
                    <a:cubicBezTo>
                      <a:pt x="443933" y="59370"/>
                      <a:pt x="444858" y="39100"/>
                      <a:pt x="438393" y="22522"/>
                    </a:cubicBezTo>
                    <a:cubicBezTo>
                      <a:pt x="433786" y="10540"/>
                      <a:pt x="422696" y="3184"/>
                      <a:pt x="409784" y="2251"/>
                    </a:cubicBezTo>
                    <a:cubicBezTo>
                      <a:pt x="394087" y="1337"/>
                      <a:pt x="340560" y="4097"/>
                      <a:pt x="333179" y="4097"/>
                    </a:cubicBezTo>
                    <a:cubicBezTo>
                      <a:pt x="314717" y="4097"/>
                      <a:pt x="300879" y="18829"/>
                      <a:pt x="300879" y="36331"/>
                    </a:cubicBezTo>
                    <a:cubicBezTo>
                      <a:pt x="300879" y="54755"/>
                      <a:pt x="314717" y="68564"/>
                      <a:pt x="333179" y="68564"/>
                    </a:cubicBezTo>
                    <a:cubicBezTo>
                      <a:pt x="341485" y="68564"/>
                      <a:pt x="352557" y="68564"/>
                      <a:pt x="379325" y="66718"/>
                    </a:cubicBezTo>
                    <a:cubicBezTo>
                      <a:pt x="378400" y="87902"/>
                      <a:pt x="377484" y="141329"/>
                      <a:pt x="377484" y="200275"/>
                    </a:cubicBezTo>
                    <a:cubicBezTo>
                      <a:pt x="370094" y="319092"/>
                      <a:pt x="342410" y="428696"/>
                      <a:pt x="232581" y="428696"/>
                    </a:cubicBezTo>
                    <a:cubicBezTo>
                      <a:pt x="155051" y="428696"/>
                      <a:pt x="144895" y="331073"/>
                      <a:pt x="144895" y="218700"/>
                    </a:cubicBezTo>
                    <a:lnTo>
                      <a:pt x="145819" y="145021"/>
                    </a:lnTo>
                    <a:cubicBezTo>
                      <a:pt x="145819" y="107240"/>
                      <a:pt x="144895" y="68564"/>
                      <a:pt x="142129" y="29888"/>
                    </a:cubicBezTo>
                    <a:cubicBezTo>
                      <a:pt x="140288" y="16993"/>
                      <a:pt x="130132" y="1328"/>
                      <a:pt x="110754" y="414"/>
                    </a:cubicBezTo>
                    <a:cubicBezTo>
                      <a:pt x="56293" y="-518"/>
                      <a:pt x="46146" y="414"/>
                      <a:pt x="35990" y="414"/>
                    </a:cubicBezTo>
                    <a:cubicBezTo>
                      <a:pt x="17537" y="414"/>
                      <a:pt x="0" y="13291"/>
                      <a:pt x="0" y="32648"/>
                    </a:cubicBezTo>
                    <a:cubicBezTo>
                      <a:pt x="0" y="49226"/>
                      <a:pt x="11987" y="63035"/>
                      <a:pt x="28609" y="64881"/>
                    </a:cubicBezTo>
                    <a:cubicBezTo>
                      <a:pt x="34149" y="65795"/>
                      <a:pt x="40606" y="65795"/>
                      <a:pt x="47987" y="65795"/>
                    </a:cubicBezTo>
                    <a:lnTo>
                      <a:pt x="79371" y="64881"/>
                    </a:lnTo>
                    <a:cubicBezTo>
                      <a:pt x="80286" y="91594"/>
                      <a:pt x="81211" y="118308"/>
                      <a:pt x="81211" y="145021"/>
                    </a:cubicBezTo>
                    <a:lnTo>
                      <a:pt x="80286" y="217786"/>
                    </a:lnTo>
                    <a:cubicBezTo>
                      <a:pt x="80286" y="413060"/>
                      <a:pt x="126442" y="493172"/>
                      <a:pt x="232581" y="493172"/>
                    </a:cubicBezTo>
                    <a:cubicBezTo>
                      <a:pt x="302720" y="493172"/>
                      <a:pt x="349791" y="459102"/>
                      <a:pt x="381175" y="407512"/>
                    </a:cubicBezTo>
                    <a:cubicBezTo>
                      <a:pt x="383950" y="427782"/>
                      <a:pt x="390406" y="447120"/>
                      <a:pt x="404253" y="463699"/>
                    </a:cubicBezTo>
                    <a:cubicBezTo>
                      <a:pt x="419024" y="482123"/>
                      <a:pt x="444858" y="493172"/>
                      <a:pt x="469777" y="493172"/>
                    </a:cubicBezTo>
                    <a:cubicBezTo>
                      <a:pt x="475326" y="493172"/>
                      <a:pt x="480858" y="492258"/>
                      <a:pt x="486398" y="491344"/>
                    </a:cubicBezTo>
                    <a:cubicBezTo>
                      <a:pt x="537160" y="482123"/>
                      <a:pt x="551931" y="437918"/>
                      <a:pt x="551931" y="384500"/>
                    </a:cubicBezTo>
                    <a:lnTo>
                      <a:pt x="551931" y="373451"/>
                    </a:lnTo>
                    <a:cubicBezTo>
                      <a:pt x="550072" y="356882"/>
                      <a:pt x="536225" y="344901"/>
                      <a:pt x="519623" y="344901"/>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79" name="Google Shape;2179;p25"/>
              <p:cNvSpPr/>
              <p:nvPr/>
            </p:nvSpPr>
            <p:spPr>
              <a:xfrm>
                <a:off x="11143211" y="7799236"/>
                <a:ext cx="491004" cy="655807"/>
              </a:xfrm>
              <a:custGeom>
                <a:avLst/>
                <a:gdLst/>
                <a:ahLst/>
                <a:cxnLst/>
                <a:rect l="l" t="t" r="r" b="b"/>
                <a:pathLst>
                  <a:path w="491004" h="655807" extrusionOk="0">
                    <a:moveTo>
                      <a:pt x="294414" y="152896"/>
                    </a:moveTo>
                    <a:cubicBezTo>
                      <a:pt x="220574" y="152896"/>
                      <a:pt x="168897" y="186052"/>
                      <a:pt x="135663" y="233036"/>
                    </a:cubicBezTo>
                    <a:lnTo>
                      <a:pt x="135663" y="117893"/>
                    </a:lnTo>
                    <a:cubicBezTo>
                      <a:pt x="135663" y="84737"/>
                      <a:pt x="135663" y="58947"/>
                      <a:pt x="134738" y="32233"/>
                    </a:cubicBezTo>
                    <a:cubicBezTo>
                      <a:pt x="134738" y="14741"/>
                      <a:pt x="119967" y="914"/>
                      <a:pt x="102439" y="914"/>
                    </a:cubicBezTo>
                    <a:lnTo>
                      <a:pt x="81211" y="1846"/>
                    </a:lnTo>
                    <a:cubicBezTo>
                      <a:pt x="67374" y="1846"/>
                      <a:pt x="59068" y="0"/>
                      <a:pt x="32299" y="0"/>
                    </a:cubicBezTo>
                    <a:cubicBezTo>
                      <a:pt x="14762" y="0"/>
                      <a:pt x="0" y="14751"/>
                      <a:pt x="0" y="33156"/>
                    </a:cubicBezTo>
                    <a:cubicBezTo>
                      <a:pt x="0" y="49753"/>
                      <a:pt x="13837" y="64476"/>
                      <a:pt x="30449" y="64476"/>
                    </a:cubicBezTo>
                    <a:cubicBezTo>
                      <a:pt x="50762" y="65390"/>
                      <a:pt x="61833" y="66322"/>
                      <a:pt x="71064" y="66322"/>
                    </a:cubicBezTo>
                    <a:lnTo>
                      <a:pt x="71064" y="434743"/>
                    </a:lnTo>
                    <a:cubicBezTo>
                      <a:pt x="71064" y="458697"/>
                      <a:pt x="71980" y="500152"/>
                      <a:pt x="72905" y="539741"/>
                    </a:cubicBezTo>
                    <a:cubicBezTo>
                      <a:pt x="73830" y="574763"/>
                      <a:pt x="74746" y="607910"/>
                      <a:pt x="74746" y="623574"/>
                    </a:cubicBezTo>
                    <a:cubicBezTo>
                      <a:pt x="74746" y="641998"/>
                      <a:pt x="89517" y="655807"/>
                      <a:pt x="107045" y="655807"/>
                    </a:cubicBezTo>
                    <a:cubicBezTo>
                      <a:pt x="125507" y="655807"/>
                      <a:pt x="139354" y="641998"/>
                      <a:pt x="139354" y="623574"/>
                    </a:cubicBezTo>
                    <a:cubicBezTo>
                      <a:pt x="139354" y="613439"/>
                      <a:pt x="139354" y="595928"/>
                      <a:pt x="138429" y="576590"/>
                    </a:cubicBezTo>
                    <a:cubicBezTo>
                      <a:pt x="169803" y="621728"/>
                      <a:pt x="216874" y="654875"/>
                      <a:pt x="285183" y="654875"/>
                    </a:cubicBezTo>
                    <a:cubicBezTo>
                      <a:pt x="416240" y="654875"/>
                      <a:pt x="491004" y="531452"/>
                      <a:pt x="491004" y="397913"/>
                    </a:cubicBezTo>
                    <a:cubicBezTo>
                      <a:pt x="491004" y="292896"/>
                      <a:pt x="444858" y="152896"/>
                      <a:pt x="294414" y="152896"/>
                    </a:cubicBezTo>
                    <a:close/>
                    <a:moveTo>
                      <a:pt x="283342" y="590399"/>
                    </a:moveTo>
                    <a:cubicBezTo>
                      <a:pt x="191965" y="590399"/>
                      <a:pt x="137513" y="498296"/>
                      <a:pt x="135663" y="399741"/>
                    </a:cubicBezTo>
                    <a:lnTo>
                      <a:pt x="135663" y="389606"/>
                    </a:lnTo>
                    <a:cubicBezTo>
                      <a:pt x="137504" y="290127"/>
                      <a:pt x="195647" y="217372"/>
                      <a:pt x="287033" y="217372"/>
                    </a:cubicBezTo>
                    <a:cubicBezTo>
                      <a:pt x="391322" y="217372"/>
                      <a:pt x="426396" y="310407"/>
                      <a:pt x="426396" y="394221"/>
                    </a:cubicBezTo>
                    <a:cubicBezTo>
                      <a:pt x="426396" y="490930"/>
                      <a:pt x="379334" y="590399"/>
                      <a:pt x="283342" y="59039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0" name="Google Shape;2180;p25"/>
              <p:cNvSpPr/>
              <p:nvPr/>
            </p:nvSpPr>
            <p:spPr>
              <a:xfrm>
                <a:off x="11684612" y="7952087"/>
                <a:ext cx="409619" cy="502038"/>
              </a:xfrm>
              <a:custGeom>
                <a:avLst/>
                <a:gdLst/>
                <a:ahLst/>
                <a:cxnLst/>
                <a:rect l="l" t="t" r="r" b="b"/>
                <a:pathLst>
                  <a:path w="409619" h="502038" extrusionOk="0">
                    <a:moveTo>
                      <a:pt x="398227" y="11094"/>
                    </a:moveTo>
                    <a:cubicBezTo>
                      <a:pt x="381615" y="-2714"/>
                      <a:pt x="363153" y="1892"/>
                      <a:pt x="344690" y="23990"/>
                    </a:cubicBezTo>
                    <a:lnTo>
                      <a:pt x="336384" y="34125"/>
                    </a:lnTo>
                    <a:cubicBezTo>
                      <a:pt x="306850" y="15700"/>
                      <a:pt x="262554" y="-878"/>
                      <a:pt x="218239" y="36"/>
                    </a:cubicBezTo>
                    <a:cubicBezTo>
                      <a:pt x="132403" y="950"/>
                      <a:pt x="71476" y="61752"/>
                      <a:pt x="73336" y="143729"/>
                    </a:cubicBezTo>
                    <a:cubicBezTo>
                      <a:pt x="74251" y="218340"/>
                      <a:pt x="126872" y="254256"/>
                      <a:pt x="194246" y="282816"/>
                    </a:cubicBezTo>
                    <a:cubicBezTo>
                      <a:pt x="213624" y="290173"/>
                      <a:pt x="232086" y="297548"/>
                      <a:pt x="247783" y="309529"/>
                    </a:cubicBezTo>
                    <a:cubicBezTo>
                      <a:pt x="271785" y="325175"/>
                      <a:pt x="285623" y="348206"/>
                      <a:pt x="285623" y="371245"/>
                    </a:cubicBezTo>
                    <a:cubicBezTo>
                      <a:pt x="286557" y="415451"/>
                      <a:pt x="250548" y="438481"/>
                      <a:pt x="209027" y="439395"/>
                    </a:cubicBezTo>
                    <a:cubicBezTo>
                      <a:pt x="165646" y="440309"/>
                      <a:pt x="130563" y="414528"/>
                      <a:pt x="109344" y="386882"/>
                    </a:cubicBezTo>
                    <a:lnTo>
                      <a:pt x="111176" y="385054"/>
                    </a:lnTo>
                    <a:cubicBezTo>
                      <a:pt x="132403" y="364784"/>
                      <a:pt x="135178" y="346359"/>
                      <a:pt x="119482" y="331627"/>
                    </a:cubicBezTo>
                    <a:cubicBezTo>
                      <a:pt x="104719" y="315963"/>
                      <a:pt x="86257" y="318732"/>
                      <a:pt x="65029" y="339916"/>
                    </a:cubicBezTo>
                    <a:lnTo>
                      <a:pt x="18883" y="386882"/>
                    </a:lnTo>
                    <a:cubicBezTo>
                      <a:pt x="-2344" y="408066"/>
                      <a:pt x="-6035" y="426490"/>
                      <a:pt x="9643" y="441241"/>
                    </a:cubicBezTo>
                    <a:cubicBezTo>
                      <a:pt x="24424" y="455973"/>
                      <a:pt x="43802" y="453204"/>
                      <a:pt x="64114" y="432952"/>
                    </a:cubicBezTo>
                    <a:lnTo>
                      <a:pt x="64114" y="432019"/>
                    </a:lnTo>
                    <a:cubicBezTo>
                      <a:pt x="101954" y="475311"/>
                      <a:pt x="150866" y="502957"/>
                      <a:pt x="209018" y="502015"/>
                    </a:cubicBezTo>
                    <a:cubicBezTo>
                      <a:pt x="289323" y="501101"/>
                      <a:pt x="352072" y="446761"/>
                      <a:pt x="350222" y="370304"/>
                    </a:cubicBezTo>
                    <a:cubicBezTo>
                      <a:pt x="349306" y="327926"/>
                      <a:pt x="327163" y="286490"/>
                      <a:pt x="285613" y="258862"/>
                    </a:cubicBezTo>
                    <a:cubicBezTo>
                      <a:pt x="264386" y="243198"/>
                      <a:pt x="241317" y="233977"/>
                      <a:pt x="219155" y="225687"/>
                    </a:cubicBezTo>
                    <a:cubicBezTo>
                      <a:pt x="178550" y="208196"/>
                      <a:pt x="138878" y="186098"/>
                      <a:pt x="137935" y="140960"/>
                    </a:cubicBezTo>
                    <a:cubicBezTo>
                      <a:pt x="137019" y="96736"/>
                      <a:pt x="170234" y="64503"/>
                      <a:pt x="218239" y="63589"/>
                    </a:cubicBezTo>
                    <a:cubicBezTo>
                      <a:pt x="240383" y="63589"/>
                      <a:pt x="268085" y="69118"/>
                      <a:pt x="294854" y="83841"/>
                    </a:cubicBezTo>
                    <a:cubicBezTo>
                      <a:pt x="282848" y="103197"/>
                      <a:pt x="283782" y="118843"/>
                      <a:pt x="297619" y="129911"/>
                    </a:cubicBezTo>
                    <a:cubicBezTo>
                      <a:pt x="314232" y="143720"/>
                      <a:pt x="332694" y="139114"/>
                      <a:pt x="351156" y="117016"/>
                    </a:cubicBezTo>
                    <a:lnTo>
                      <a:pt x="394536" y="65416"/>
                    </a:lnTo>
                    <a:cubicBezTo>
                      <a:pt x="413008" y="43337"/>
                      <a:pt x="414839" y="23990"/>
                      <a:pt x="398227" y="1109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1" name="Google Shape;2181;p25"/>
              <p:cNvSpPr/>
              <p:nvPr/>
            </p:nvSpPr>
            <p:spPr>
              <a:xfrm>
                <a:off x="12130844" y="7952141"/>
                <a:ext cx="378418" cy="501979"/>
              </a:xfrm>
              <a:custGeom>
                <a:avLst/>
                <a:gdLst/>
                <a:ahLst/>
                <a:cxnLst/>
                <a:rect l="l" t="t" r="r" b="b"/>
                <a:pathLst>
                  <a:path w="378418" h="501979" extrusionOk="0">
                    <a:moveTo>
                      <a:pt x="313820" y="327890"/>
                    </a:moveTo>
                    <a:cubicBezTo>
                      <a:pt x="313820" y="412636"/>
                      <a:pt x="264908" y="437503"/>
                      <a:pt x="210437" y="437503"/>
                    </a:cubicBezTo>
                    <a:cubicBezTo>
                      <a:pt x="121854" y="437503"/>
                      <a:pt x="64618" y="373027"/>
                      <a:pt x="64618" y="249605"/>
                    </a:cubicBezTo>
                    <a:cubicBezTo>
                      <a:pt x="64618" y="148280"/>
                      <a:pt x="103392" y="64466"/>
                      <a:pt x="204906" y="64466"/>
                    </a:cubicBezTo>
                    <a:cubicBezTo>
                      <a:pt x="251986" y="64466"/>
                      <a:pt x="288911" y="82891"/>
                      <a:pt x="300898" y="97641"/>
                    </a:cubicBezTo>
                    <a:cubicBezTo>
                      <a:pt x="326751" y="130798"/>
                      <a:pt x="376578" y="92094"/>
                      <a:pt x="350744" y="56187"/>
                    </a:cubicBezTo>
                    <a:cubicBezTo>
                      <a:pt x="316585" y="17511"/>
                      <a:pt x="257517" y="0"/>
                      <a:pt x="203065" y="0"/>
                    </a:cubicBezTo>
                    <a:cubicBezTo>
                      <a:pt x="66468" y="0"/>
                      <a:pt x="0" y="112373"/>
                      <a:pt x="0" y="248691"/>
                    </a:cubicBezTo>
                    <a:cubicBezTo>
                      <a:pt x="0" y="387778"/>
                      <a:pt x="69224" y="501979"/>
                      <a:pt x="208597" y="501979"/>
                    </a:cubicBezTo>
                    <a:cubicBezTo>
                      <a:pt x="314726" y="501979"/>
                      <a:pt x="378419" y="435676"/>
                      <a:pt x="378419" y="328831"/>
                    </a:cubicBezTo>
                    <a:cubicBezTo>
                      <a:pt x="378428" y="286444"/>
                      <a:pt x="313820" y="286444"/>
                      <a:pt x="313820" y="327890"/>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2" name="Google Shape;2182;p25"/>
              <p:cNvSpPr/>
              <p:nvPr/>
            </p:nvSpPr>
            <p:spPr>
              <a:xfrm>
                <a:off x="12560108" y="7952132"/>
                <a:ext cx="429161" cy="493689"/>
              </a:xfrm>
              <a:custGeom>
                <a:avLst/>
                <a:gdLst/>
                <a:ahLst/>
                <a:cxnLst/>
                <a:rect l="l" t="t" r="r" b="b"/>
                <a:pathLst>
                  <a:path w="429161" h="493689" extrusionOk="0">
                    <a:moveTo>
                      <a:pt x="297170" y="0"/>
                    </a:moveTo>
                    <a:cubicBezTo>
                      <a:pt x="237187" y="0"/>
                      <a:pt x="181800" y="41455"/>
                      <a:pt x="153201" y="108700"/>
                    </a:cubicBezTo>
                    <a:lnTo>
                      <a:pt x="150435" y="39618"/>
                    </a:lnTo>
                    <a:cubicBezTo>
                      <a:pt x="149501" y="23040"/>
                      <a:pt x="135654" y="10145"/>
                      <a:pt x="119051" y="9231"/>
                    </a:cubicBezTo>
                    <a:cubicBezTo>
                      <a:pt x="98758" y="8298"/>
                      <a:pt x="78446" y="9231"/>
                      <a:pt x="59068" y="9231"/>
                    </a:cubicBezTo>
                    <a:lnTo>
                      <a:pt x="32299" y="9231"/>
                    </a:lnTo>
                    <a:cubicBezTo>
                      <a:pt x="14753" y="9231"/>
                      <a:pt x="0" y="23963"/>
                      <a:pt x="0" y="41464"/>
                    </a:cubicBezTo>
                    <a:cubicBezTo>
                      <a:pt x="0" y="59870"/>
                      <a:pt x="14762" y="73697"/>
                      <a:pt x="32299" y="73697"/>
                    </a:cubicBezTo>
                    <a:lnTo>
                      <a:pt x="87668" y="73697"/>
                    </a:lnTo>
                    <a:cubicBezTo>
                      <a:pt x="89518" y="117903"/>
                      <a:pt x="89518" y="170406"/>
                      <a:pt x="89518" y="215544"/>
                    </a:cubicBezTo>
                    <a:lnTo>
                      <a:pt x="89518" y="428310"/>
                    </a:lnTo>
                    <a:lnTo>
                      <a:pt x="47052" y="428310"/>
                    </a:lnTo>
                    <a:cubicBezTo>
                      <a:pt x="29525" y="428310"/>
                      <a:pt x="14753" y="442119"/>
                      <a:pt x="14753" y="460543"/>
                    </a:cubicBezTo>
                    <a:cubicBezTo>
                      <a:pt x="14753" y="478035"/>
                      <a:pt x="29534" y="492776"/>
                      <a:pt x="47052" y="492776"/>
                    </a:cubicBezTo>
                    <a:cubicBezTo>
                      <a:pt x="56293" y="492776"/>
                      <a:pt x="178119" y="492776"/>
                      <a:pt x="198431" y="493690"/>
                    </a:cubicBezTo>
                    <a:cubicBezTo>
                      <a:pt x="216893" y="493690"/>
                      <a:pt x="230731" y="478958"/>
                      <a:pt x="230731" y="460534"/>
                    </a:cubicBezTo>
                    <a:cubicBezTo>
                      <a:pt x="230731" y="443023"/>
                      <a:pt x="216893" y="428300"/>
                      <a:pt x="198431" y="428300"/>
                    </a:cubicBezTo>
                    <a:lnTo>
                      <a:pt x="163357" y="429214"/>
                    </a:lnTo>
                    <a:lnTo>
                      <a:pt x="154116" y="429214"/>
                    </a:lnTo>
                    <a:lnTo>
                      <a:pt x="154116" y="263423"/>
                    </a:lnTo>
                    <a:cubicBezTo>
                      <a:pt x="156882" y="160271"/>
                      <a:pt x="243662" y="64476"/>
                      <a:pt x="297170" y="64476"/>
                    </a:cubicBezTo>
                    <a:cubicBezTo>
                      <a:pt x="333179" y="64476"/>
                      <a:pt x="362713" y="86574"/>
                      <a:pt x="364563" y="121576"/>
                    </a:cubicBezTo>
                    <a:cubicBezTo>
                      <a:pt x="365478" y="139087"/>
                      <a:pt x="379325" y="152896"/>
                      <a:pt x="396862" y="152896"/>
                    </a:cubicBezTo>
                    <a:cubicBezTo>
                      <a:pt x="414390" y="152896"/>
                      <a:pt x="429162" y="138164"/>
                      <a:pt x="429162" y="120663"/>
                    </a:cubicBezTo>
                    <a:cubicBezTo>
                      <a:pt x="429171" y="49744"/>
                      <a:pt x="359947" y="0"/>
                      <a:pt x="297170" y="0"/>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3" name="Google Shape;2183;p25"/>
              <p:cNvSpPr/>
              <p:nvPr/>
            </p:nvSpPr>
            <p:spPr>
              <a:xfrm>
                <a:off x="13027212" y="7737362"/>
                <a:ext cx="166920" cy="165478"/>
              </a:xfrm>
              <a:custGeom>
                <a:avLst/>
                <a:gdLst/>
                <a:ahLst/>
                <a:cxnLst/>
                <a:rect l="l" t="t" r="r" b="b"/>
                <a:pathLst>
                  <a:path w="166920" h="165478" extrusionOk="0">
                    <a:moveTo>
                      <a:pt x="37766" y="152141"/>
                    </a:moveTo>
                    <a:cubicBezTo>
                      <a:pt x="54378" y="164104"/>
                      <a:pt x="75606" y="167805"/>
                      <a:pt x="97750" y="164104"/>
                    </a:cubicBezTo>
                    <a:cubicBezTo>
                      <a:pt x="142064" y="156728"/>
                      <a:pt x="172514" y="114378"/>
                      <a:pt x="166058" y="70154"/>
                    </a:cubicBezTo>
                    <a:cubicBezTo>
                      <a:pt x="158667" y="25017"/>
                      <a:pt x="116212" y="-6284"/>
                      <a:pt x="70981" y="1072"/>
                    </a:cubicBezTo>
                    <a:cubicBezTo>
                      <a:pt x="25769" y="8448"/>
                      <a:pt x="-5615" y="49902"/>
                      <a:pt x="842" y="94108"/>
                    </a:cubicBezTo>
                    <a:cubicBezTo>
                      <a:pt x="5467" y="118061"/>
                      <a:pt x="18388" y="139246"/>
                      <a:pt x="37766" y="152141"/>
                    </a:cubicBezTo>
                    <a:close/>
                    <a:moveTo>
                      <a:pt x="78381" y="56345"/>
                    </a:moveTo>
                    <a:cubicBezTo>
                      <a:pt x="95928" y="53585"/>
                      <a:pt x="109765" y="61875"/>
                      <a:pt x="112540" y="77530"/>
                    </a:cubicBezTo>
                    <a:cubicBezTo>
                      <a:pt x="114390" y="94108"/>
                      <a:pt x="104234" y="107003"/>
                      <a:pt x="86687" y="109763"/>
                    </a:cubicBezTo>
                    <a:cubicBezTo>
                      <a:pt x="70075" y="112523"/>
                      <a:pt x="56237" y="102388"/>
                      <a:pt x="53463" y="85809"/>
                    </a:cubicBezTo>
                    <a:cubicBezTo>
                      <a:pt x="51613" y="71077"/>
                      <a:pt x="61769" y="58192"/>
                      <a:pt x="78381" y="56345"/>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4" name="Google Shape;2184;p25"/>
              <p:cNvSpPr/>
              <p:nvPr/>
            </p:nvSpPr>
            <p:spPr>
              <a:xfrm>
                <a:off x="13012385" y="7961363"/>
                <a:ext cx="256583" cy="484459"/>
              </a:xfrm>
              <a:custGeom>
                <a:avLst/>
                <a:gdLst/>
                <a:ahLst/>
                <a:cxnLst/>
                <a:rect l="l" t="t" r="r" b="b"/>
                <a:pathLst>
                  <a:path w="256583" h="484459" extrusionOk="0">
                    <a:moveTo>
                      <a:pt x="224274" y="419993"/>
                    </a:moveTo>
                    <a:lnTo>
                      <a:pt x="156900" y="419993"/>
                    </a:lnTo>
                    <a:lnTo>
                      <a:pt x="158750" y="171302"/>
                    </a:lnTo>
                    <a:cubicBezTo>
                      <a:pt x="158750" y="74592"/>
                      <a:pt x="156900" y="64476"/>
                      <a:pt x="155985" y="51571"/>
                    </a:cubicBezTo>
                    <a:lnTo>
                      <a:pt x="154135" y="30387"/>
                    </a:lnTo>
                    <a:cubicBezTo>
                      <a:pt x="153219" y="13809"/>
                      <a:pt x="139354" y="0"/>
                      <a:pt x="121836" y="0"/>
                    </a:cubicBezTo>
                    <a:lnTo>
                      <a:pt x="36915" y="0"/>
                    </a:lnTo>
                    <a:cubicBezTo>
                      <a:pt x="19387" y="0"/>
                      <a:pt x="4615" y="13809"/>
                      <a:pt x="4615" y="32233"/>
                    </a:cubicBezTo>
                    <a:cubicBezTo>
                      <a:pt x="4615" y="49725"/>
                      <a:pt x="18453" y="63534"/>
                      <a:pt x="35999" y="64467"/>
                    </a:cubicBezTo>
                    <a:cubicBezTo>
                      <a:pt x="53527" y="65380"/>
                      <a:pt x="77521" y="65380"/>
                      <a:pt x="91367" y="65380"/>
                    </a:cubicBezTo>
                    <a:cubicBezTo>
                      <a:pt x="92302" y="75515"/>
                      <a:pt x="94151" y="95767"/>
                      <a:pt x="94151" y="172225"/>
                    </a:cubicBezTo>
                    <a:lnTo>
                      <a:pt x="92302" y="419983"/>
                    </a:lnTo>
                    <a:lnTo>
                      <a:pt x="32299" y="419983"/>
                    </a:lnTo>
                    <a:cubicBezTo>
                      <a:pt x="14772" y="419983"/>
                      <a:pt x="0" y="434734"/>
                      <a:pt x="0" y="453158"/>
                    </a:cubicBezTo>
                    <a:cubicBezTo>
                      <a:pt x="0" y="469736"/>
                      <a:pt x="13865" y="484459"/>
                      <a:pt x="31384" y="484459"/>
                    </a:cubicBezTo>
                    <a:lnTo>
                      <a:pt x="224284" y="484459"/>
                    </a:lnTo>
                    <a:cubicBezTo>
                      <a:pt x="241812" y="484459"/>
                      <a:pt x="256583" y="469727"/>
                      <a:pt x="256583" y="452226"/>
                    </a:cubicBezTo>
                    <a:cubicBezTo>
                      <a:pt x="256574" y="433802"/>
                      <a:pt x="241793" y="419993"/>
                      <a:pt x="224274" y="419993"/>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5" name="Google Shape;2185;p25"/>
              <p:cNvSpPr/>
              <p:nvPr/>
            </p:nvSpPr>
            <p:spPr>
              <a:xfrm>
                <a:off x="13304995" y="7799236"/>
                <a:ext cx="491013" cy="655807"/>
              </a:xfrm>
              <a:custGeom>
                <a:avLst/>
                <a:gdLst/>
                <a:ahLst/>
                <a:cxnLst/>
                <a:rect l="l" t="t" r="r" b="b"/>
                <a:pathLst>
                  <a:path w="491013" h="655807" extrusionOk="0">
                    <a:moveTo>
                      <a:pt x="294423" y="152896"/>
                    </a:moveTo>
                    <a:cubicBezTo>
                      <a:pt x="220593" y="152896"/>
                      <a:pt x="168897" y="186052"/>
                      <a:pt x="135673" y="233036"/>
                    </a:cubicBezTo>
                    <a:lnTo>
                      <a:pt x="135673" y="117893"/>
                    </a:lnTo>
                    <a:cubicBezTo>
                      <a:pt x="135673" y="84737"/>
                      <a:pt x="135673" y="58947"/>
                      <a:pt x="134757" y="32233"/>
                    </a:cubicBezTo>
                    <a:cubicBezTo>
                      <a:pt x="134757" y="14741"/>
                      <a:pt x="119976" y="914"/>
                      <a:pt x="102458" y="914"/>
                    </a:cubicBezTo>
                    <a:lnTo>
                      <a:pt x="81230" y="1846"/>
                    </a:lnTo>
                    <a:cubicBezTo>
                      <a:pt x="67365" y="1846"/>
                      <a:pt x="59068" y="0"/>
                      <a:pt x="32299" y="0"/>
                    </a:cubicBezTo>
                    <a:cubicBezTo>
                      <a:pt x="14772" y="0"/>
                      <a:pt x="0" y="14751"/>
                      <a:pt x="0" y="33156"/>
                    </a:cubicBezTo>
                    <a:cubicBezTo>
                      <a:pt x="0" y="49753"/>
                      <a:pt x="13865" y="64476"/>
                      <a:pt x="30468" y="64476"/>
                    </a:cubicBezTo>
                    <a:cubicBezTo>
                      <a:pt x="50762" y="65390"/>
                      <a:pt x="61833" y="66322"/>
                      <a:pt x="71074" y="66322"/>
                    </a:cubicBezTo>
                    <a:lnTo>
                      <a:pt x="71074" y="434743"/>
                    </a:lnTo>
                    <a:cubicBezTo>
                      <a:pt x="71074" y="458697"/>
                      <a:pt x="71990" y="500152"/>
                      <a:pt x="72924" y="539741"/>
                    </a:cubicBezTo>
                    <a:cubicBezTo>
                      <a:pt x="73840" y="574763"/>
                      <a:pt x="74755" y="607910"/>
                      <a:pt x="74755" y="623574"/>
                    </a:cubicBezTo>
                    <a:cubicBezTo>
                      <a:pt x="74755" y="641998"/>
                      <a:pt x="89536" y="655807"/>
                      <a:pt x="107055" y="655807"/>
                    </a:cubicBezTo>
                    <a:cubicBezTo>
                      <a:pt x="125517" y="655807"/>
                      <a:pt x="139354" y="641998"/>
                      <a:pt x="139354" y="623574"/>
                    </a:cubicBezTo>
                    <a:cubicBezTo>
                      <a:pt x="139354" y="613439"/>
                      <a:pt x="139354" y="595928"/>
                      <a:pt x="138438" y="576590"/>
                    </a:cubicBezTo>
                    <a:cubicBezTo>
                      <a:pt x="169822" y="621728"/>
                      <a:pt x="216884" y="654875"/>
                      <a:pt x="285201" y="654875"/>
                    </a:cubicBezTo>
                    <a:cubicBezTo>
                      <a:pt x="416249" y="654875"/>
                      <a:pt x="491014" y="531452"/>
                      <a:pt x="491014" y="397913"/>
                    </a:cubicBezTo>
                    <a:cubicBezTo>
                      <a:pt x="491014" y="292896"/>
                      <a:pt x="444868" y="152896"/>
                      <a:pt x="294423" y="152896"/>
                    </a:cubicBezTo>
                    <a:close/>
                    <a:moveTo>
                      <a:pt x="283351" y="590399"/>
                    </a:moveTo>
                    <a:cubicBezTo>
                      <a:pt x="191975" y="590399"/>
                      <a:pt x="137532" y="498296"/>
                      <a:pt x="135673" y="399741"/>
                    </a:cubicBezTo>
                    <a:lnTo>
                      <a:pt x="135673" y="389606"/>
                    </a:lnTo>
                    <a:cubicBezTo>
                      <a:pt x="137523" y="290127"/>
                      <a:pt x="195656" y="217372"/>
                      <a:pt x="287033" y="217372"/>
                    </a:cubicBezTo>
                    <a:cubicBezTo>
                      <a:pt x="391331" y="217372"/>
                      <a:pt x="426405" y="310407"/>
                      <a:pt x="426405" y="394221"/>
                    </a:cubicBezTo>
                    <a:cubicBezTo>
                      <a:pt x="426405" y="490930"/>
                      <a:pt x="379344" y="590399"/>
                      <a:pt x="283351" y="59039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6" name="Google Shape;2186;p25"/>
              <p:cNvSpPr/>
              <p:nvPr/>
            </p:nvSpPr>
            <p:spPr>
              <a:xfrm>
                <a:off x="13867111" y="7952141"/>
                <a:ext cx="382118" cy="501988"/>
              </a:xfrm>
              <a:custGeom>
                <a:avLst/>
                <a:gdLst/>
                <a:ahLst/>
                <a:cxnLst/>
                <a:rect l="l" t="t" r="r" b="b"/>
                <a:pathLst>
                  <a:path w="382118" h="501988" extrusionOk="0">
                    <a:moveTo>
                      <a:pt x="351651" y="288300"/>
                    </a:moveTo>
                    <a:cubicBezTo>
                      <a:pt x="366432" y="287367"/>
                      <a:pt x="380269" y="273549"/>
                      <a:pt x="381184" y="258826"/>
                    </a:cubicBezTo>
                    <a:cubicBezTo>
                      <a:pt x="382119" y="247777"/>
                      <a:pt x="382119" y="237642"/>
                      <a:pt x="382119" y="228421"/>
                    </a:cubicBezTo>
                    <a:cubicBezTo>
                      <a:pt x="382119" y="77371"/>
                      <a:pt x="309204" y="0"/>
                      <a:pt x="208597" y="0"/>
                    </a:cubicBezTo>
                    <a:cubicBezTo>
                      <a:pt x="82155" y="0"/>
                      <a:pt x="0" y="122509"/>
                      <a:pt x="0" y="259749"/>
                    </a:cubicBezTo>
                    <a:cubicBezTo>
                      <a:pt x="0" y="347256"/>
                      <a:pt x="25853" y="398836"/>
                      <a:pt x="46165" y="424636"/>
                    </a:cubicBezTo>
                    <a:cubicBezTo>
                      <a:pt x="84005" y="471601"/>
                      <a:pt x="147679" y="501988"/>
                      <a:pt x="207681" y="501988"/>
                    </a:cubicBezTo>
                    <a:cubicBezTo>
                      <a:pt x="283361" y="501988"/>
                      <a:pt x="342429" y="483583"/>
                      <a:pt x="374737" y="419088"/>
                    </a:cubicBezTo>
                    <a:cubicBezTo>
                      <a:pt x="376587" y="415415"/>
                      <a:pt x="378419" y="410799"/>
                      <a:pt x="378419" y="405279"/>
                    </a:cubicBezTo>
                    <a:cubicBezTo>
                      <a:pt x="378419" y="391470"/>
                      <a:pt x="365516" y="373978"/>
                      <a:pt x="347054" y="373978"/>
                    </a:cubicBezTo>
                    <a:cubicBezTo>
                      <a:pt x="335048" y="373978"/>
                      <a:pt x="323051" y="381335"/>
                      <a:pt x="318435" y="392403"/>
                    </a:cubicBezTo>
                    <a:cubicBezTo>
                      <a:pt x="308279" y="414501"/>
                      <a:pt x="286136" y="439368"/>
                      <a:pt x="207681" y="439368"/>
                    </a:cubicBezTo>
                    <a:cubicBezTo>
                      <a:pt x="132001" y="439368"/>
                      <a:pt x="68308" y="379508"/>
                      <a:pt x="66458" y="290146"/>
                    </a:cubicBezTo>
                    <a:lnTo>
                      <a:pt x="179978" y="290146"/>
                    </a:lnTo>
                    <a:cubicBezTo>
                      <a:pt x="226143" y="290127"/>
                      <a:pt x="303673" y="289213"/>
                      <a:pt x="351651" y="288300"/>
                    </a:cubicBezTo>
                    <a:close/>
                    <a:moveTo>
                      <a:pt x="64599" y="226584"/>
                    </a:moveTo>
                    <a:cubicBezTo>
                      <a:pt x="72924" y="135395"/>
                      <a:pt x="128292" y="63553"/>
                      <a:pt x="210437" y="63553"/>
                    </a:cubicBezTo>
                    <a:cubicBezTo>
                      <a:pt x="285202" y="63553"/>
                      <a:pt x="318417" y="130788"/>
                      <a:pt x="317501" y="226584"/>
                    </a:cubicBezTo>
                    <a:lnTo>
                      <a:pt x="64599" y="226584"/>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grpSp>
      </p:grpSp>
      <p:grpSp>
        <p:nvGrpSpPr>
          <p:cNvPr id="2187" name="Google Shape;2187;p25"/>
          <p:cNvGrpSpPr/>
          <p:nvPr/>
        </p:nvGrpSpPr>
        <p:grpSpPr>
          <a:xfrm>
            <a:off x="10287259" y="284007"/>
            <a:ext cx="1653109" cy="1659333"/>
            <a:chOff x="16019469" y="816821"/>
            <a:chExt cx="2479664" cy="2489000"/>
          </a:xfrm>
        </p:grpSpPr>
        <p:sp>
          <p:nvSpPr>
            <p:cNvPr id="2188" name="Google Shape;2188;p25"/>
            <p:cNvSpPr/>
            <p:nvPr/>
          </p:nvSpPr>
          <p:spPr>
            <a:xfrm>
              <a:off x="16019473" y="816821"/>
              <a:ext cx="2479659" cy="2489000"/>
            </a:xfrm>
            <a:custGeom>
              <a:avLst/>
              <a:gdLst/>
              <a:ahLst/>
              <a:cxnLst/>
              <a:rect l="l" t="t" r="r" b="b"/>
              <a:pathLst>
                <a:path w="2479659" h="2489000" extrusionOk="0">
                  <a:moveTo>
                    <a:pt x="2477098" y="1160578"/>
                  </a:moveTo>
                  <a:cubicBezTo>
                    <a:pt x="2476456" y="1150552"/>
                    <a:pt x="2475640" y="1140531"/>
                    <a:pt x="2474709" y="1130565"/>
                  </a:cubicBezTo>
                  <a:cubicBezTo>
                    <a:pt x="2474241" y="1125612"/>
                    <a:pt x="2473718" y="1120600"/>
                    <a:pt x="2473196" y="1115587"/>
                  </a:cubicBezTo>
                  <a:cubicBezTo>
                    <a:pt x="2464161" y="1030269"/>
                    <a:pt x="2445573" y="946759"/>
                    <a:pt x="2418707" y="866280"/>
                  </a:cubicBezTo>
                  <a:cubicBezTo>
                    <a:pt x="2418533" y="865872"/>
                    <a:pt x="2418413" y="865524"/>
                    <a:pt x="2418299" y="865116"/>
                  </a:cubicBezTo>
                  <a:cubicBezTo>
                    <a:pt x="2413694" y="851247"/>
                    <a:pt x="2408801" y="837493"/>
                    <a:pt x="2403614" y="823798"/>
                  </a:cubicBezTo>
                  <a:cubicBezTo>
                    <a:pt x="2397959" y="808820"/>
                    <a:pt x="2392075" y="794020"/>
                    <a:pt x="2385897" y="779276"/>
                  </a:cubicBezTo>
                  <a:cubicBezTo>
                    <a:pt x="2382403" y="771002"/>
                    <a:pt x="2378843" y="762784"/>
                    <a:pt x="2375175" y="754625"/>
                  </a:cubicBezTo>
                  <a:cubicBezTo>
                    <a:pt x="2375175" y="754565"/>
                    <a:pt x="2375115" y="754510"/>
                    <a:pt x="2375115" y="754450"/>
                  </a:cubicBezTo>
                  <a:cubicBezTo>
                    <a:pt x="2178017" y="312940"/>
                    <a:pt x="1725964" y="-12071"/>
                    <a:pt x="1224320" y="344"/>
                  </a:cubicBezTo>
                  <a:cubicBezTo>
                    <a:pt x="1145822" y="-298"/>
                    <a:pt x="1067847" y="7338"/>
                    <a:pt x="991620" y="22546"/>
                  </a:cubicBezTo>
                  <a:cubicBezTo>
                    <a:pt x="983461" y="24178"/>
                    <a:pt x="975302" y="25866"/>
                    <a:pt x="967203" y="27673"/>
                  </a:cubicBezTo>
                  <a:cubicBezTo>
                    <a:pt x="946629" y="32218"/>
                    <a:pt x="926174" y="37290"/>
                    <a:pt x="905894" y="42940"/>
                  </a:cubicBezTo>
                  <a:cubicBezTo>
                    <a:pt x="902166" y="43991"/>
                    <a:pt x="898492" y="45096"/>
                    <a:pt x="894764" y="46146"/>
                  </a:cubicBezTo>
                  <a:cubicBezTo>
                    <a:pt x="653029" y="115733"/>
                    <a:pt x="434143" y="261134"/>
                    <a:pt x="276272" y="457062"/>
                  </a:cubicBezTo>
                  <a:cubicBezTo>
                    <a:pt x="271667" y="462772"/>
                    <a:pt x="267122" y="468486"/>
                    <a:pt x="262692" y="474256"/>
                  </a:cubicBezTo>
                  <a:cubicBezTo>
                    <a:pt x="258555" y="479503"/>
                    <a:pt x="254533" y="484804"/>
                    <a:pt x="250570" y="490106"/>
                  </a:cubicBezTo>
                  <a:cubicBezTo>
                    <a:pt x="249172" y="491913"/>
                    <a:pt x="247833" y="493720"/>
                    <a:pt x="246548" y="495527"/>
                  </a:cubicBezTo>
                  <a:cubicBezTo>
                    <a:pt x="243636" y="499375"/>
                    <a:pt x="240838" y="503277"/>
                    <a:pt x="238041" y="507125"/>
                  </a:cubicBezTo>
                  <a:cubicBezTo>
                    <a:pt x="236582" y="509107"/>
                    <a:pt x="235129" y="511088"/>
                    <a:pt x="233785" y="513069"/>
                  </a:cubicBezTo>
                  <a:cubicBezTo>
                    <a:pt x="230813" y="517206"/>
                    <a:pt x="227841" y="521402"/>
                    <a:pt x="224929" y="525599"/>
                  </a:cubicBezTo>
                  <a:cubicBezTo>
                    <a:pt x="224580" y="526121"/>
                    <a:pt x="224172" y="526649"/>
                    <a:pt x="223824" y="527231"/>
                  </a:cubicBezTo>
                  <a:cubicBezTo>
                    <a:pt x="179590" y="591163"/>
                    <a:pt x="141593" y="659695"/>
                    <a:pt x="110944" y="731960"/>
                  </a:cubicBezTo>
                  <a:cubicBezTo>
                    <a:pt x="-141335" y="1275160"/>
                    <a:pt x="55170" y="1922674"/>
                    <a:pt x="512879" y="2257243"/>
                  </a:cubicBezTo>
                  <a:cubicBezTo>
                    <a:pt x="513347" y="2257591"/>
                    <a:pt x="513810" y="2257945"/>
                    <a:pt x="514278" y="2258293"/>
                  </a:cubicBezTo>
                  <a:cubicBezTo>
                    <a:pt x="521332" y="2263480"/>
                    <a:pt x="528495" y="2268547"/>
                    <a:pt x="535663" y="2273506"/>
                  </a:cubicBezTo>
                  <a:cubicBezTo>
                    <a:pt x="539277" y="2276010"/>
                    <a:pt x="542891" y="2278459"/>
                    <a:pt x="546500" y="2280963"/>
                  </a:cubicBezTo>
                  <a:cubicBezTo>
                    <a:pt x="550114" y="2283412"/>
                    <a:pt x="553728" y="2285856"/>
                    <a:pt x="557397" y="2288245"/>
                  </a:cubicBezTo>
                  <a:cubicBezTo>
                    <a:pt x="563515" y="2292268"/>
                    <a:pt x="569633" y="2296290"/>
                    <a:pt x="575811" y="2300252"/>
                  </a:cubicBezTo>
                  <a:cubicBezTo>
                    <a:pt x="579484" y="2302527"/>
                    <a:pt x="583153" y="2304857"/>
                    <a:pt x="586827" y="2307127"/>
                  </a:cubicBezTo>
                  <a:cubicBezTo>
                    <a:pt x="591023" y="2309750"/>
                    <a:pt x="595279" y="2312314"/>
                    <a:pt x="599531" y="2314877"/>
                  </a:cubicBezTo>
                  <a:cubicBezTo>
                    <a:pt x="603841" y="2317441"/>
                    <a:pt x="608098" y="2320005"/>
                    <a:pt x="612409" y="2322514"/>
                  </a:cubicBezTo>
                  <a:cubicBezTo>
                    <a:pt x="719111" y="2385047"/>
                    <a:pt x="837472" y="2431551"/>
                    <a:pt x="965510" y="2457835"/>
                  </a:cubicBezTo>
                  <a:cubicBezTo>
                    <a:pt x="1005722" y="2467158"/>
                    <a:pt x="1045934" y="2474327"/>
                    <a:pt x="1085967" y="2479399"/>
                  </a:cubicBezTo>
                  <a:cubicBezTo>
                    <a:pt x="1091214" y="2480101"/>
                    <a:pt x="1096515" y="2480738"/>
                    <a:pt x="1101762" y="2481321"/>
                  </a:cubicBezTo>
                  <a:cubicBezTo>
                    <a:pt x="1107357" y="2482022"/>
                    <a:pt x="1112893" y="2482605"/>
                    <a:pt x="1118428" y="2483128"/>
                  </a:cubicBezTo>
                  <a:cubicBezTo>
                    <a:pt x="1118837" y="2483128"/>
                    <a:pt x="1119245" y="2483187"/>
                    <a:pt x="1119593" y="2483187"/>
                  </a:cubicBezTo>
                  <a:cubicBezTo>
                    <a:pt x="1124198" y="2483710"/>
                    <a:pt x="1128802" y="2484118"/>
                    <a:pt x="1133347" y="2484472"/>
                  </a:cubicBezTo>
                  <a:cubicBezTo>
                    <a:pt x="1138126" y="2484939"/>
                    <a:pt x="1142845" y="2485288"/>
                    <a:pt x="1147569" y="2485636"/>
                  </a:cubicBezTo>
                  <a:cubicBezTo>
                    <a:pt x="1150367" y="2485870"/>
                    <a:pt x="1153224" y="2486104"/>
                    <a:pt x="1156022" y="2486279"/>
                  </a:cubicBezTo>
                  <a:cubicBezTo>
                    <a:pt x="1160567" y="2486572"/>
                    <a:pt x="1165057" y="2486861"/>
                    <a:pt x="1169542" y="2487095"/>
                  </a:cubicBezTo>
                  <a:cubicBezTo>
                    <a:pt x="1172574" y="2487269"/>
                    <a:pt x="1175605" y="2487443"/>
                    <a:pt x="1178577" y="2487563"/>
                  </a:cubicBezTo>
                  <a:cubicBezTo>
                    <a:pt x="1186442" y="2487971"/>
                    <a:pt x="1194372" y="2488265"/>
                    <a:pt x="1202237" y="2488494"/>
                  </a:cubicBezTo>
                  <a:cubicBezTo>
                    <a:pt x="1608718" y="2500326"/>
                    <a:pt x="1991538" y="2303931"/>
                    <a:pt x="2229773" y="1990110"/>
                  </a:cubicBezTo>
                  <a:cubicBezTo>
                    <a:pt x="2232456" y="1986616"/>
                    <a:pt x="2235075" y="1983056"/>
                    <a:pt x="2237758" y="1979502"/>
                  </a:cubicBezTo>
                  <a:cubicBezTo>
                    <a:pt x="2240441" y="1976008"/>
                    <a:pt x="2243005" y="1972448"/>
                    <a:pt x="2245568" y="1968839"/>
                  </a:cubicBezTo>
                  <a:cubicBezTo>
                    <a:pt x="2248192" y="1965285"/>
                    <a:pt x="2250755" y="1961671"/>
                    <a:pt x="2253319" y="1958057"/>
                  </a:cubicBezTo>
                  <a:cubicBezTo>
                    <a:pt x="2255883" y="1954443"/>
                    <a:pt x="2258446" y="1950829"/>
                    <a:pt x="2260955" y="1947220"/>
                  </a:cubicBezTo>
                  <a:cubicBezTo>
                    <a:pt x="2271095" y="1932709"/>
                    <a:pt x="2280827" y="1917964"/>
                    <a:pt x="2290271" y="1902986"/>
                  </a:cubicBezTo>
                  <a:cubicBezTo>
                    <a:pt x="2396570" y="1735029"/>
                    <a:pt x="2463529" y="1539515"/>
                    <a:pt x="2475938" y="1327967"/>
                  </a:cubicBezTo>
                  <a:cubicBezTo>
                    <a:pt x="2476929" y="1315611"/>
                    <a:pt x="2477746" y="1303256"/>
                    <a:pt x="2478328" y="1290901"/>
                  </a:cubicBezTo>
                  <a:cubicBezTo>
                    <a:pt x="2478562" y="1286356"/>
                    <a:pt x="2478736" y="1281811"/>
                    <a:pt x="2478910" y="1277206"/>
                  </a:cubicBezTo>
                  <a:cubicBezTo>
                    <a:pt x="2479085" y="1272661"/>
                    <a:pt x="2479204" y="1268116"/>
                    <a:pt x="2479319" y="1263572"/>
                  </a:cubicBezTo>
                  <a:cubicBezTo>
                    <a:pt x="2479378" y="1260774"/>
                    <a:pt x="2479433" y="1257976"/>
                    <a:pt x="2479493" y="1255179"/>
                  </a:cubicBezTo>
                  <a:cubicBezTo>
                    <a:pt x="2479553" y="1252730"/>
                    <a:pt x="2479607" y="1250285"/>
                    <a:pt x="2479607" y="1247896"/>
                  </a:cubicBezTo>
                  <a:cubicBezTo>
                    <a:pt x="2479891" y="1218621"/>
                    <a:pt x="2479020" y="1189544"/>
                    <a:pt x="2477098" y="1160578"/>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89" name="Google Shape;2189;p25"/>
            <p:cNvSpPr/>
            <p:nvPr/>
          </p:nvSpPr>
          <p:spPr>
            <a:xfrm>
              <a:off x="16019469" y="1273873"/>
              <a:ext cx="731241" cy="1865446"/>
            </a:xfrm>
            <a:custGeom>
              <a:avLst/>
              <a:gdLst/>
              <a:ahLst/>
              <a:cxnLst/>
              <a:rect l="l" t="t" r="r" b="b"/>
              <a:pathLst>
                <a:path w="731241" h="1865446" extrusionOk="0">
                  <a:moveTo>
                    <a:pt x="731241" y="1028771"/>
                  </a:moveTo>
                  <a:cubicBezTo>
                    <a:pt x="730599" y="1065717"/>
                    <a:pt x="727747" y="1104062"/>
                    <a:pt x="726985" y="1142293"/>
                  </a:cubicBezTo>
                  <a:cubicBezTo>
                    <a:pt x="675702" y="1162807"/>
                    <a:pt x="604776" y="1165485"/>
                    <a:pt x="561652" y="1185243"/>
                  </a:cubicBezTo>
                  <a:cubicBezTo>
                    <a:pt x="531700" y="1232389"/>
                    <a:pt x="530938" y="1295445"/>
                    <a:pt x="526219" y="1347251"/>
                  </a:cubicBezTo>
                  <a:cubicBezTo>
                    <a:pt x="558506" y="1386004"/>
                    <a:pt x="613577" y="1397603"/>
                    <a:pt x="643356" y="1438278"/>
                  </a:cubicBezTo>
                  <a:cubicBezTo>
                    <a:pt x="676340" y="1500457"/>
                    <a:pt x="650409" y="1576396"/>
                    <a:pt x="644695" y="1642772"/>
                  </a:cubicBezTo>
                  <a:cubicBezTo>
                    <a:pt x="633390" y="1716899"/>
                    <a:pt x="620566" y="1790852"/>
                    <a:pt x="612408" y="1865447"/>
                  </a:cubicBezTo>
                  <a:cubicBezTo>
                    <a:pt x="608097" y="1862943"/>
                    <a:pt x="603841" y="1860379"/>
                    <a:pt x="599530" y="1857810"/>
                  </a:cubicBezTo>
                  <a:cubicBezTo>
                    <a:pt x="595273" y="1855247"/>
                    <a:pt x="591022" y="1852683"/>
                    <a:pt x="586826" y="1850060"/>
                  </a:cubicBezTo>
                  <a:cubicBezTo>
                    <a:pt x="583152" y="1847785"/>
                    <a:pt x="579483" y="1845455"/>
                    <a:pt x="575810" y="1843185"/>
                  </a:cubicBezTo>
                  <a:cubicBezTo>
                    <a:pt x="569632" y="1839223"/>
                    <a:pt x="563514" y="1835200"/>
                    <a:pt x="557396" y="1831178"/>
                  </a:cubicBezTo>
                  <a:cubicBezTo>
                    <a:pt x="553722" y="1828789"/>
                    <a:pt x="550113" y="1826340"/>
                    <a:pt x="546499" y="1823896"/>
                  </a:cubicBezTo>
                  <a:cubicBezTo>
                    <a:pt x="542885" y="1821392"/>
                    <a:pt x="539271" y="1818942"/>
                    <a:pt x="535662" y="1816438"/>
                  </a:cubicBezTo>
                  <a:cubicBezTo>
                    <a:pt x="528494" y="1811485"/>
                    <a:pt x="521326" y="1806413"/>
                    <a:pt x="514277" y="1801226"/>
                  </a:cubicBezTo>
                  <a:cubicBezTo>
                    <a:pt x="513809" y="1800877"/>
                    <a:pt x="513346" y="1800529"/>
                    <a:pt x="512878" y="1800175"/>
                  </a:cubicBezTo>
                  <a:cubicBezTo>
                    <a:pt x="55174" y="1465612"/>
                    <a:pt x="-141336" y="818098"/>
                    <a:pt x="110943" y="274898"/>
                  </a:cubicBezTo>
                  <a:cubicBezTo>
                    <a:pt x="141597" y="202633"/>
                    <a:pt x="179594" y="134101"/>
                    <a:pt x="223823" y="70169"/>
                  </a:cubicBezTo>
                  <a:cubicBezTo>
                    <a:pt x="224171" y="69587"/>
                    <a:pt x="224580" y="69064"/>
                    <a:pt x="224928" y="68537"/>
                  </a:cubicBezTo>
                  <a:cubicBezTo>
                    <a:pt x="227840" y="64340"/>
                    <a:pt x="230812" y="60144"/>
                    <a:pt x="233784" y="56007"/>
                  </a:cubicBezTo>
                  <a:cubicBezTo>
                    <a:pt x="235123" y="54026"/>
                    <a:pt x="236581" y="52045"/>
                    <a:pt x="238040" y="50063"/>
                  </a:cubicBezTo>
                  <a:cubicBezTo>
                    <a:pt x="240838" y="46215"/>
                    <a:pt x="243635" y="42313"/>
                    <a:pt x="246547" y="38465"/>
                  </a:cubicBezTo>
                  <a:cubicBezTo>
                    <a:pt x="247832" y="36658"/>
                    <a:pt x="249171" y="34851"/>
                    <a:pt x="250569" y="33044"/>
                  </a:cubicBezTo>
                  <a:cubicBezTo>
                    <a:pt x="254532" y="27742"/>
                    <a:pt x="258554" y="22436"/>
                    <a:pt x="262691" y="17194"/>
                  </a:cubicBezTo>
                  <a:cubicBezTo>
                    <a:pt x="267121" y="11424"/>
                    <a:pt x="271666" y="5715"/>
                    <a:pt x="276271" y="0"/>
                  </a:cubicBezTo>
                  <a:cubicBezTo>
                    <a:pt x="286411" y="6820"/>
                    <a:pt x="295560" y="15795"/>
                    <a:pt x="304650" y="23192"/>
                  </a:cubicBezTo>
                  <a:cubicBezTo>
                    <a:pt x="335653" y="50701"/>
                    <a:pt x="368054" y="76397"/>
                    <a:pt x="399699" y="103148"/>
                  </a:cubicBezTo>
                  <a:cubicBezTo>
                    <a:pt x="416425" y="134619"/>
                    <a:pt x="432743" y="166672"/>
                    <a:pt x="442883" y="200881"/>
                  </a:cubicBezTo>
                  <a:cubicBezTo>
                    <a:pt x="463104" y="282524"/>
                    <a:pt x="430996" y="364641"/>
                    <a:pt x="423126" y="445702"/>
                  </a:cubicBezTo>
                  <a:cubicBezTo>
                    <a:pt x="425341" y="463767"/>
                    <a:pt x="432569" y="481369"/>
                    <a:pt x="429363" y="499842"/>
                  </a:cubicBezTo>
                  <a:cubicBezTo>
                    <a:pt x="418232" y="563421"/>
                    <a:pt x="379887" y="634929"/>
                    <a:pt x="426974" y="693146"/>
                  </a:cubicBezTo>
                  <a:cubicBezTo>
                    <a:pt x="456871" y="731551"/>
                    <a:pt x="499293" y="757541"/>
                    <a:pt x="538863" y="784930"/>
                  </a:cubicBezTo>
                  <a:cubicBezTo>
                    <a:pt x="563340" y="803871"/>
                    <a:pt x="603258" y="812319"/>
                    <a:pt x="610546" y="846239"/>
                  </a:cubicBezTo>
                  <a:cubicBezTo>
                    <a:pt x="615210" y="886391"/>
                    <a:pt x="626689" y="927071"/>
                    <a:pt x="659907" y="953349"/>
                  </a:cubicBezTo>
                  <a:cubicBezTo>
                    <a:pt x="683339" y="978244"/>
                    <a:pt x="726114" y="991296"/>
                    <a:pt x="731241" y="1028771"/>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90" name="Google Shape;2190;p25"/>
            <p:cNvSpPr/>
            <p:nvPr/>
          </p:nvSpPr>
          <p:spPr>
            <a:xfrm>
              <a:off x="17034088" y="1932418"/>
              <a:ext cx="1465043" cy="1373388"/>
            </a:xfrm>
            <a:custGeom>
              <a:avLst/>
              <a:gdLst/>
              <a:ahLst/>
              <a:cxnLst/>
              <a:rect l="l" t="t" r="r" b="b"/>
              <a:pathLst>
                <a:path w="1465043" h="1373388" extrusionOk="0">
                  <a:moveTo>
                    <a:pt x="1462484" y="44981"/>
                  </a:moveTo>
                  <a:cubicBezTo>
                    <a:pt x="1464406" y="73943"/>
                    <a:pt x="1465282" y="103024"/>
                    <a:pt x="1464988" y="132279"/>
                  </a:cubicBezTo>
                  <a:cubicBezTo>
                    <a:pt x="1464988" y="134669"/>
                    <a:pt x="1464928" y="137118"/>
                    <a:pt x="1464873" y="139562"/>
                  </a:cubicBezTo>
                  <a:cubicBezTo>
                    <a:pt x="1464814" y="142360"/>
                    <a:pt x="1464759" y="145157"/>
                    <a:pt x="1464699" y="147955"/>
                  </a:cubicBezTo>
                  <a:cubicBezTo>
                    <a:pt x="1464585" y="152500"/>
                    <a:pt x="1464465" y="157045"/>
                    <a:pt x="1464291" y="161590"/>
                  </a:cubicBezTo>
                  <a:cubicBezTo>
                    <a:pt x="1464117" y="166194"/>
                    <a:pt x="1463942" y="170739"/>
                    <a:pt x="1463709" y="175284"/>
                  </a:cubicBezTo>
                  <a:cubicBezTo>
                    <a:pt x="1463126" y="187639"/>
                    <a:pt x="1462310" y="199995"/>
                    <a:pt x="1461319" y="212350"/>
                  </a:cubicBezTo>
                  <a:cubicBezTo>
                    <a:pt x="1448904" y="423893"/>
                    <a:pt x="1381946" y="619413"/>
                    <a:pt x="1275651" y="787369"/>
                  </a:cubicBezTo>
                  <a:cubicBezTo>
                    <a:pt x="1266208" y="802348"/>
                    <a:pt x="1256476" y="817093"/>
                    <a:pt x="1246336" y="831603"/>
                  </a:cubicBezTo>
                  <a:cubicBezTo>
                    <a:pt x="1243832" y="835218"/>
                    <a:pt x="1241268" y="838831"/>
                    <a:pt x="1238700" y="842446"/>
                  </a:cubicBezTo>
                  <a:cubicBezTo>
                    <a:pt x="1236131" y="846059"/>
                    <a:pt x="1233572" y="849673"/>
                    <a:pt x="1230949" y="853228"/>
                  </a:cubicBezTo>
                  <a:cubicBezTo>
                    <a:pt x="1228385" y="856842"/>
                    <a:pt x="1225822" y="860396"/>
                    <a:pt x="1223139" y="863890"/>
                  </a:cubicBezTo>
                  <a:cubicBezTo>
                    <a:pt x="1220455" y="867445"/>
                    <a:pt x="1217837" y="870999"/>
                    <a:pt x="1215154" y="874499"/>
                  </a:cubicBezTo>
                  <a:cubicBezTo>
                    <a:pt x="976919" y="1188319"/>
                    <a:pt x="594098" y="1384715"/>
                    <a:pt x="187618" y="1372882"/>
                  </a:cubicBezTo>
                  <a:cubicBezTo>
                    <a:pt x="179753" y="1372648"/>
                    <a:pt x="171823" y="1372360"/>
                    <a:pt x="163958" y="1371951"/>
                  </a:cubicBezTo>
                  <a:cubicBezTo>
                    <a:pt x="160986" y="1371837"/>
                    <a:pt x="157954" y="1371658"/>
                    <a:pt x="154923" y="1371483"/>
                  </a:cubicBezTo>
                  <a:cubicBezTo>
                    <a:pt x="150438" y="1371249"/>
                    <a:pt x="145947" y="1370961"/>
                    <a:pt x="141403" y="1370667"/>
                  </a:cubicBezTo>
                  <a:cubicBezTo>
                    <a:pt x="138605" y="1370493"/>
                    <a:pt x="135748" y="1370259"/>
                    <a:pt x="132950" y="1370025"/>
                  </a:cubicBezTo>
                  <a:cubicBezTo>
                    <a:pt x="128231" y="1369676"/>
                    <a:pt x="123507" y="1369323"/>
                    <a:pt x="118728" y="1368860"/>
                  </a:cubicBezTo>
                  <a:cubicBezTo>
                    <a:pt x="114183" y="1368512"/>
                    <a:pt x="109578" y="1368103"/>
                    <a:pt x="104974" y="1367576"/>
                  </a:cubicBezTo>
                  <a:cubicBezTo>
                    <a:pt x="104625" y="1367576"/>
                    <a:pt x="104217" y="1367516"/>
                    <a:pt x="103809" y="1367516"/>
                  </a:cubicBezTo>
                  <a:cubicBezTo>
                    <a:pt x="98273" y="1366993"/>
                    <a:pt x="92738" y="1366411"/>
                    <a:pt x="87143" y="1365709"/>
                  </a:cubicBezTo>
                  <a:cubicBezTo>
                    <a:pt x="81896" y="1365127"/>
                    <a:pt x="76594" y="1364484"/>
                    <a:pt x="71348" y="1363787"/>
                  </a:cubicBezTo>
                  <a:cubicBezTo>
                    <a:pt x="58524" y="1326896"/>
                    <a:pt x="45184" y="1290303"/>
                    <a:pt x="30319" y="1254168"/>
                  </a:cubicBezTo>
                  <a:cubicBezTo>
                    <a:pt x="18955" y="1223225"/>
                    <a:pt x="-2839" y="1192919"/>
                    <a:pt x="307" y="1158710"/>
                  </a:cubicBezTo>
                  <a:cubicBezTo>
                    <a:pt x="16331" y="1080795"/>
                    <a:pt x="150139" y="989007"/>
                    <a:pt x="133005" y="909459"/>
                  </a:cubicBezTo>
                  <a:cubicBezTo>
                    <a:pt x="104506" y="836377"/>
                    <a:pt x="49435" y="776298"/>
                    <a:pt x="24724" y="701236"/>
                  </a:cubicBezTo>
                  <a:cubicBezTo>
                    <a:pt x="-395" y="633575"/>
                    <a:pt x="10621" y="554495"/>
                    <a:pt x="66215" y="505308"/>
                  </a:cubicBezTo>
                  <a:cubicBezTo>
                    <a:pt x="117966" y="452392"/>
                    <a:pt x="168084" y="396505"/>
                    <a:pt x="229393" y="354371"/>
                  </a:cubicBezTo>
                  <a:cubicBezTo>
                    <a:pt x="363021" y="260547"/>
                    <a:pt x="345305" y="401692"/>
                    <a:pt x="429691" y="397963"/>
                  </a:cubicBezTo>
                  <a:cubicBezTo>
                    <a:pt x="533248" y="393418"/>
                    <a:pt x="637038" y="383975"/>
                    <a:pt x="739843" y="375468"/>
                  </a:cubicBezTo>
                  <a:cubicBezTo>
                    <a:pt x="799225" y="389979"/>
                    <a:pt x="812571" y="463060"/>
                    <a:pt x="842703" y="508280"/>
                  </a:cubicBezTo>
                  <a:cubicBezTo>
                    <a:pt x="896141" y="511954"/>
                    <a:pt x="947952" y="526519"/>
                    <a:pt x="1000051" y="538003"/>
                  </a:cubicBezTo>
                  <a:cubicBezTo>
                    <a:pt x="1024413" y="542608"/>
                    <a:pt x="1050463" y="545286"/>
                    <a:pt x="1070041" y="562131"/>
                  </a:cubicBezTo>
                  <a:cubicBezTo>
                    <a:pt x="1090556" y="580953"/>
                    <a:pt x="1093876" y="610268"/>
                    <a:pt x="1100288" y="636552"/>
                  </a:cubicBezTo>
                  <a:cubicBezTo>
                    <a:pt x="1165618" y="577170"/>
                    <a:pt x="1241552" y="528739"/>
                    <a:pt x="1298604" y="461198"/>
                  </a:cubicBezTo>
                  <a:cubicBezTo>
                    <a:pt x="1283043" y="388117"/>
                    <a:pt x="1264281" y="308046"/>
                    <a:pt x="1281122" y="234094"/>
                  </a:cubicBezTo>
                  <a:cubicBezTo>
                    <a:pt x="1335317" y="162819"/>
                    <a:pt x="1394644" y="98484"/>
                    <a:pt x="1439287" y="21385"/>
                  </a:cubicBezTo>
                  <a:cubicBezTo>
                    <a:pt x="1443717" y="11305"/>
                    <a:pt x="1450592" y="4251"/>
                    <a:pt x="1458576" y="0"/>
                  </a:cubicBezTo>
                  <a:cubicBezTo>
                    <a:pt x="1459099" y="5013"/>
                    <a:pt x="1459627" y="10026"/>
                    <a:pt x="1460090" y="14979"/>
                  </a:cubicBezTo>
                  <a:cubicBezTo>
                    <a:pt x="1461025" y="24935"/>
                    <a:pt x="1461842" y="34960"/>
                    <a:pt x="1462484" y="44981"/>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91" name="Google Shape;2191;p25"/>
            <p:cNvSpPr/>
            <p:nvPr/>
          </p:nvSpPr>
          <p:spPr>
            <a:xfrm>
              <a:off x="16705277" y="816826"/>
              <a:ext cx="1732899" cy="1208475"/>
            </a:xfrm>
            <a:custGeom>
              <a:avLst/>
              <a:gdLst/>
              <a:ahLst/>
              <a:cxnLst/>
              <a:rect l="l" t="t" r="r" b="b"/>
              <a:pathLst>
                <a:path w="1732899" h="1208475" extrusionOk="0">
                  <a:moveTo>
                    <a:pt x="1732491" y="865111"/>
                  </a:moveTo>
                  <a:cubicBezTo>
                    <a:pt x="1732605" y="865519"/>
                    <a:pt x="1732725" y="865867"/>
                    <a:pt x="1732899" y="866275"/>
                  </a:cubicBezTo>
                  <a:cubicBezTo>
                    <a:pt x="1648687" y="868371"/>
                    <a:pt x="1565296" y="817148"/>
                    <a:pt x="1479162" y="827403"/>
                  </a:cubicBezTo>
                  <a:cubicBezTo>
                    <a:pt x="1496759" y="872568"/>
                    <a:pt x="1487844" y="933642"/>
                    <a:pt x="1437437" y="952056"/>
                  </a:cubicBezTo>
                  <a:cubicBezTo>
                    <a:pt x="1406902" y="969772"/>
                    <a:pt x="1378926" y="991740"/>
                    <a:pt x="1347107" y="1007535"/>
                  </a:cubicBezTo>
                  <a:cubicBezTo>
                    <a:pt x="1331780" y="1111211"/>
                    <a:pt x="1338834" y="1244083"/>
                    <a:pt x="1190923" y="1199674"/>
                  </a:cubicBezTo>
                  <a:cubicBezTo>
                    <a:pt x="1152170" y="1191107"/>
                    <a:pt x="1130551" y="1156257"/>
                    <a:pt x="1109160" y="1126070"/>
                  </a:cubicBezTo>
                  <a:cubicBezTo>
                    <a:pt x="1073902" y="1083588"/>
                    <a:pt x="1057121" y="1020995"/>
                    <a:pt x="1011488" y="989236"/>
                  </a:cubicBezTo>
                  <a:cubicBezTo>
                    <a:pt x="1010323" y="989176"/>
                    <a:pt x="1009213" y="989122"/>
                    <a:pt x="1008048" y="989062"/>
                  </a:cubicBezTo>
                  <a:cubicBezTo>
                    <a:pt x="1007466" y="950015"/>
                    <a:pt x="1032405" y="913825"/>
                    <a:pt x="1028094" y="874549"/>
                  </a:cubicBezTo>
                  <a:cubicBezTo>
                    <a:pt x="1019004" y="827054"/>
                    <a:pt x="1003503" y="780779"/>
                    <a:pt x="998197" y="732587"/>
                  </a:cubicBezTo>
                  <a:cubicBezTo>
                    <a:pt x="1037358" y="670462"/>
                    <a:pt x="1132816" y="595405"/>
                    <a:pt x="1103620" y="513348"/>
                  </a:cubicBezTo>
                  <a:cubicBezTo>
                    <a:pt x="1093888" y="487706"/>
                    <a:pt x="1079492" y="447669"/>
                    <a:pt x="1045283" y="453438"/>
                  </a:cubicBezTo>
                  <a:cubicBezTo>
                    <a:pt x="982227" y="468417"/>
                    <a:pt x="927913" y="506294"/>
                    <a:pt x="866550" y="525295"/>
                  </a:cubicBezTo>
                  <a:cubicBezTo>
                    <a:pt x="833332" y="536485"/>
                    <a:pt x="800054" y="527217"/>
                    <a:pt x="767189" y="521099"/>
                  </a:cubicBezTo>
                  <a:cubicBezTo>
                    <a:pt x="757224" y="520222"/>
                    <a:pt x="747900" y="524070"/>
                    <a:pt x="739626" y="529143"/>
                  </a:cubicBezTo>
                  <a:cubicBezTo>
                    <a:pt x="684321" y="559215"/>
                    <a:pt x="640032" y="604788"/>
                    <a:pt x="604539" y="656305"/>
                  </a:cubicBezTo>
                  <a:cubicBezTo>
                    <a:pt x="591079" y="674310"/>
                    <a:pt x="580645" y="694416"/>
                    <a:pt x="569400" y="713940"/>
                  </a:cubicBezTo>
                  <a:cubicBezTo>
                    <a:pt x="546088" y="724722"/>
                    <a:pt x="522368" y="732587"/>
                    <a:pt x="498125" y="722855"/>
                  </a:cubicBezTo>
                  <a:cubicBezTo>
                    <a:pt x="473066" y="710908"/>
                    <a:pt x="454708" y="689523"/>
                    <a:pt x="431749" y="674484"/>
                  </a:cubicBezTo>
                  <a:cubicBezTo>
                    <a:pt x="391303" y="661258"/>
                    <a:pt x="344277" y="675181"/>
                    <a:pt x="304821" y="655543"/>
                  </a:cubicBezTo>
                  <a:cubicBezTo>
                    <a:pt x="272126" y="653094"/>
                    <a:pt x="246430" y="635029"/>
                    <a:pt x="220963" y="616148"/>
                  </a:cubicBezTo>
                  <a:cubicBezTo>
                    <a:pt x="164607" y="584503"/>
                    <a:pt x="97882" y="581705"/>
                    <a:pt x="35061" y="586892"/>
                  </a:cubicBezTo>
                  <a:cubicBezTo>
                    <a:pt x="-313" y="583044"/>
                    <a:pt x="1668" y="540677"/>
                    <a:pt x="2077" y="513811"/>
                  </a:cubicBezTo>
                  <a:cubicBezTo>
                    <a:pt x="2833" y="495397"/>
                    <a:pt x="-1418" y="480070"/>
                    <a:pt x="504" y="462876"/>
                  </a:cubicBezTo>
                  <a:cubicBezTo>
                    <a:pt x="13790" y="414331"/>
                    <a:pt x="110357" y="415262"/>
                    <a:pt x="151789" y="399880"/>
                  </a:cubicBezTo>
                  <a:cubicBezTo>
                    <a:pt x="222769" y="385952"/>
                    <a:pt x="215193" y="339388"/>
                    <a:pt x="229704" y="283386"/>
                  </a:cubicBezTo>
                  <a:cubicBezTo>
                    <a:pt x="238853" y="258621"/>
                    <a:pt x="261175" y="244050"/>
                    <a:pt x="281977" y="229191"/>
                  </a:cubicBezTo>
                  <a:cubicBezTo>
                    <a:pt x="229176" y="188630"/>
                    <a:pt x="201847" y="126625"/>
                    <a:pt x="208373" y="56635"/>
                  </a:cubicBezTo>
                  <a:cubicBezTo>
                    <a:pt x="208722" y="53195"/>
                    <a:pt x="208896" y="49700"/>
                    <a:pt x="208956" y="46146"/>
                  </a:cubicBezTo>
                  <a:cubicBezTo>
                    <a:pt x="212684" y="45096"/>
                    <a:pt x="216358" y="43991"/>
                    <a:pt x="220086" y="42940"/>
                  </a:cubicBezTo>
                  <a:cubicBezTo>
                    <a:pt x="240367" y="37285"/>
                    <a:pt x="260821" y="32218"/>
                    <a:pt x="281395" y="27673"/>
                  </a:cubicBezTo>
                  <a:cubicBezTo>
                    <a:pt x="289494" y="25866"/>
                    <a:pt x="297653" y="24178"/>
                    <a:pt x="305812" y="22546"/>
                  </a:cubicBezTo>
                  <a:cubicBezTo>
                    <a:pt x="382039" y="7333"/>
                    <a:pt x="460014" y="-298"/>
                    <a:pt x="538512" y="344"/>
                  </a:cubicBezTo>
                  <a:cubicBezTo>
                    <a:pt x="1040161" y="-12071"/>
                    <a:pt x="1492215" y="312940"/>
                    <a:pt x="1689307" y="754446"/>
                  </a:cubicBezTo>
                  <a:cubicBezTo>
                    <a:pt x="1689307" y="754505"/>
                    <a:pt x="1689367" y="754560"/>
                    <a:pt x="1689367" y="754620"/>
                  </a:cubicBezTo>
                  <a:cubicBezTo>
                    <a:pt x="1693041" y="762779"/>
                    <a:pt x="1696595" y="770997"/>
                    <a:pt x="1700089" y="779271"/>
                  </a:cubicBezTo>
                  <a:cubicBezTo>
                    <a:pt x="1706267" y="794015"/>
                    <a:pt x="1712151" y="808815"/>
                    <a:pt x="1717806" y="823794"/>
                  </a:cubicBezTo>
                  <a:cubicBezTo>
                    <a:pt x="1722993" y="837488"/>
                    <a:pt x="1727886" y="851242"/>
                    <a:pt x="1732491" y="865111"/>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grpSp>
      <p:sp>
        <p:nvSpPr>
          <p:cNvPr id="2192" name="Google Shape;2192;p25"/>
          <p:cNvSpPr/>
          <p:nvPr/>
        </p:nvSpPr>
        <p:spPr>
          <a:xfrm>
            <a:off x="225583" y="5265774"/>
            <a:ext cx="920432" cy="1319993"/>
          </a:xfrm>
          <a:custGeom>
            <a:avLst/>
            <a:gdLst/>
            <a:ahLst/>
            <a:cxnLst/>
            <a:rect l="l" t="t" r="r" b="b"/>
            <a:pathLst>
              <a:path w="1380647" h="1979990" extrusionOk="0">
                <a:moveTo>
                  <a:pt x="1378491" y="37853"/>
                </a:moveTo>
                <a:cubicBezTo>
                  <a:pt x="1378456" y="37666"/>
                  <a:pt x="1378420" y="37484"/>
                  <a:pt x="1378380" y="37298"/>
                </a:cubicBezTo>
                <a:cubicBezTo>
                  <a:pt x="1372936" y="10362"/>
                  <a:pt x="1344465" y="-6258"/>
                  <a:pt x="1318320" y="2229"/>
                </a:cubicBezTo>
                <a:cubicBezTo>
                  <a:pt x="1318141" y="2284"/>
                  <a:pt x="1317963" y="2344"/>
                  <a:pt x="1317785" y="2403"/>
                </a:cubicBezTo>
                <a:cubicBezTo>
                  <a:pt x="1291576" y="11079"/>
                  <a:pt x="1271250" y="28899"/>
                  <a:pt x="1251298" y="46081"/>
                </a:cubicBezTo>
                <a:cubicBezTo>
                  <a:pt x="855216" y="391463"/>
                  <a:pt x="459134" y="736840"/>
                  <a:pt x="62807" y="1082071"/>
                </a:cubicBezTo>
                <a:cubicBezTo>
                  <a:pt x="26494" y="1113683"/>
                  <a:pt x="-12579" y="1155667"/>
                  <a:pt x="3871" y="1204378"/>
                </a:cubicBezTo>
                <a:cubicBezTo>
                  <a:pt x="5824" y="1209514"/>
                  <a:pt x="8146" y="1214583"/>
                  <a:pt x="10840" y="1219011"/>
                </a:cubicBezTo>
                <a:cubicBezTo>
                  <a:pt x="35104" y="1260008"/>
                  <a:pt x="94400" y="1278929"/>
                  <a:pt x="144611" y="1286267"/>
                </a:cubicBezTo>
                <a:cubicBezTo>
                  <a:pt x="241332" y="1300491"/>
                  <a:pt x="341695" y="1301140"/>
                  <a:pt x="436665" y="1321190"/>
                </a:cubicBezTo>
                <a:cubicBezTo>
                  <a:pt x="363070" y="1410824"/>
                  <a:pt x="198019" y="1662571"/>
                  <a:pt x="127550" y="1755168"/>
                </a:cubicBezTo>
                <a:cubicBezTo>
                  <a:pt x="116120" y="1770188"/>
                  <a:pt x="99816" y="1792783"/>
                  <a:pt x="109519" y="1814298"/>
                </a:cubicBezTo>
                <a:cubicBezTo>
                  <a:pt x="124436" y="1847376"/>
                  <a:pt x="167531" y="1874276"/>
                  <a:pt x="197350" y="1895462"/>
                </a:cubicBezTo>
                <a:cubicBezTo>
                  <a:pt x="210195" y="1904589"/>
                  <a:pt x="223341" y="1913329"/>
                  <a:pt x="236744" y="1921653"/>
                </a:cubicBezTo>
                <a:cubicBezTo>
                  <a:pt x="250584" y="1929236"/>
                  <a:pt x="264653" y="1936388"/>
                  <a:pt x="278920" y="1943088"/>
                </a:cubicBezTo>
                <a:cubicBezTo>
                  <a:pt x="312031" y="1958643"/>
                  <a:pt x="356644" y="1982949"/>
                  <a:pt x="392798" y="1979694"/>
                </a:cubicBezTo>
                <a:cubicBezTo>
                  <a:pt x="416312" y="1977576"/>
                  <a:pt x="427996" y="1952283"/>
                  <a:pt x="435477" y="1934950"/>
                </a:cubicBezTo>
                <a:cubicBezTo>
                  <a:pt x="481567" y="1828122"/>
                  <a:pt x="619910" y="1560780"/>
                  <a:pt x="661884" y="1452685"/>
                </a:cubicBezTo>
                <a:cubicBezTo>
                  <a:pt x="726002" y="1525517"/>
                  <a:pt x="775860" y="1612577"/>
                  <a:pt x="835762" y="1689800"/>
                </a:cubicBezTo>
                <a:cubicBezTo>
                  <a:pt x="866821" y="1729911"/>
                  <a:pt x="912432" y="1772243"/>
                  <a:pt x="960079" y="1773233"/>
                </a:cubicBezTo>
                <a:cubicBezTo>
                  <a:pt x="965262" y="1773403"/>
                  <a:pt x="970820" y="1772936"/>
                  <a:pt x="976256" y="1772112"/>
                </a:cubicBezTo>
                <a:cubicBezTo>
                  <a:pt x="1026788" y="1762509"/>
                  <a:pt x="1044190" y="1707870"/>
                  <a:pt x="1053909" y="1660730"/>
                </a:cubicBezTo>
                <a:cubicBezTo>
                  <a:pt x="1160135" y="1146119"/>
                  <a:pt x="1266611" y="631655"/>
                  <a:pt x="1373083" y="117187"/>
                </a:cubicBezTo>
                <a:cubicBezTo>
                  <a:pt x="1378254" y="91380"/>
                  <a:pt x="1383804" y="64935"/>
                  <a:pt x="1378491" y="37853"/>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grpSp>
        <p:nvGrpSpPr>
          <p:cNvPr id="2193" name="Google Shape;2193;p25"/>
          <p:cNvGrpSpPr/>
          <p:nvPr/>
        </p:nvGrpSpPr>
        <p:grpSpPr>
          <a:xfrm rot="-450893">
            <a:off x="360699" y="108120"/>
            <a:ext cx="1736421" cy="1263757"/>
            <a:chOff x="2484846" y="7378706"/>
            <a:chExt cx="2857748" cy="2079852"/>
          </a:xfrm>
        </p:grpSpPr>
        <p:sp>
          <p:nvSpPr>
            <p:cNvPr id="2194" name="Google Shape;2194;p25"/>
            <p:cNvSpPr/>
            <p:nvPr/>
          </p:nvSpPr>
          <p:spPr>
            <a:xfrm>
              <a:off x="2707079" y="7449115"/>
              <a:ext cx="438505" cy="179765"/>
            </a:xfrm>
            <a:custGeom>
              <a:avLst/>
              <a:gdLst/>
              <a:ahLst/>
              <a:cxnLst/>
              <a:rect l="l" t="t" r="r" b="b"/>
              <a:pathLst>
                <a:path w="438505" h="179765" extrusionOk="0">
                  <a:moveTo>
                    <a:pt x="4883" y="140254"/>
                  </a:moveTo>
                  <a:cubicBezTo>
                    <a:pt x="-8108" y="89522"/>
                    <a:pt x="2557" y="18464"/>
                    <a:pt x="64576" y="9648"/>
                  </a:cubicBezTo>
                  <a:cubicBezTo>
                    <a:pt x="147416" y="-3405"/>
                    <a:pt x="232308" y="3858"/>
                    <a:pt x="315909" y="1574"/>
                  </a:cubicBezTo>
                  <a:cubicBezTo>
                    <a:pt x="426550" y="-10274"/>
                    <a:pt x="442902" y="45522"/>
                    <a:pt x="437649" y="143108"/>
                  </a:cubicBezTo>
                  <a:cubicBezTo>
                    <a:pt x="441244" y="174044"/>
                    <a:pt x="403888" y="193623"/>
                    <a:pt x="383506" y="167820"/>
                  </a:cubicBezTo>
                  <a:cubicBezTo>
                    <a:pt x="369469" y="142069"/>
                    <a:pt x="382563" y="108741"/>
                    <a:pt x="376065" y="80489"/>
                  </a:cubicBezTo>
                  <a:cubicBezTo>
                    <a:pt x="374293" y="73706"/>
                    <a:pt x="373441" y="64553"/>
                    <a:pt x="366103" y="61584"/>
                  </a:cubicBezTo>
                  <a:cubicBezTo>
                    <a:pt x="324614" y="60756"/>
                    <a:pt x="282999" y="62315"/>
                    <a:pt x="241413" y="61778"/>
                  </a:cubicBezTo>
                  <a:cubicBezTo>
                    <a:pt x="197170" y="61807"/>
                    <a:pt x="152960" y="62315"/>
                    <a:pt x="112586" y="64034"/>
                  </a:cubicBezTo>
                  <a:cubicBezTo>
                    <a:pt x="96097" y="66803"/>
                    <a:pt x="72669" y="63063"/>
                    <a:pt x="61615" y="77686"/>
                  </a:cubicBezTo>
                  <a:cubicBezTo>
                    <a:pt x="49847" y="101969"/>
                    <a:pt x="63118" y="147608"/>
                    <a:pt x="29523" y="155190"/>
                  </a:cubicBezTo>
                  <a:cubicBezTo>
                    <a:pt x="19326" y="156309"/>
                    <a:pt x="8107" y="150223"/>
                    <a:pt x="4883" y="140254"/>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95" name="Google Shape;2195;p25"/>
            <p:cNvSpPr/>
            <p:nvPr/>
          </p:nvSpPr>
          <p:spPr>
            <a:xfrm>
              <a:off x="2725683" y="7463518"/>
              <a:ext cx="403187" cy="145323"/>
            </a:xfrm>
            <a:custGeom>
              <a:avLst/>
              <a:gdLst/>
              <a:ahLst/>
              <a:cxnLst/>
              <a:rect l="l" t="t" r="r" b="b"/>
              <a:pathLst>
                <a:path w="403187" h="145323" extrusionOk="0">
                  <a:moveTo>
                    <a:pt x="26230" y="128191"/>
                  </a:moveTo>
                  <a:cubicBezTo>
                    <a:pt x="25573" y="126769"/>
                    <a:pt x="24984" y="125376"/>
                    <a:pt x="24464" y="123983"/>
                  </a:cubicBezTo>
                  <a:cubicBezTo>
                    <a:pt x="-2879" y="121648"/>
                    <a:pt x="-5542" y="89616"/>
                    <a:pt x="7803" y="70802"/>
                  </a:cubicBezTo>
                  <a:cubicBezTo>
                    <a:pt x="15342" y="56607"/>
                    <a:pt x="26905" y="37000"/>
                    <a:pt x="45840" y="42447"/>
                  </a:cubicBezTo>
                  <a:cubicBezTo>
                    <a:pt x="52916" y="21150"/>
                    <a:pt x="85226" y="19077"/>
                    <a:pt x="91730" y="41830"/>
                  </a:cubicBezTo>
                  <a:cubicBezTo>
                    <a:pt x="92753" y="41499"/>
                    <a:pt x="93804" y="41231"/>
                    <a:pt x="94873" y="41014"/>
                  </a:cubicBezTo>
                  <a:cubicBezTo>
                    <a:pt x="101429" y="39644"/>
                    <a:pt x="107956" y="40951"/>
                    <a:pt x="113169" y="44234"/>
                  </a:cubicBezTo>
                  <a:cubicBezTo>
                    <a:pt x="115220" y="42499"/>
                    <a:pt x="117450" y="41003"/>
                    <a:pt x="120056" y="39495"/>
                  </a:cubicBezTo>
                  <a:cubicBezTo>
                    <a:pt x="128240" y="34728"/>
                    <a:pt x="137780" y="36258"/>
                    <a:pt x="144804" y="41488"/>
                  </a:cubicBezTo>
                  <a:cubicBezTo>
                    <a:pt x="150891" y="13972"/>
                    <a:pt x="185138" y="1679"/>
                    <a:pt x="200513" y="28852"/>
                  </a:cubicBezTo>
                  <a:cubicBezTo>
                    <a:pt x="204142" y="24907"/>
                    <a:pt x="208669" y="22269"/>
                    <a:pt x="214270" y="21641"/>
                  </a:cubicBezTo>
                  <a:cubicBezTo>
                    <a:pt x="220288" y="20927"/>
                    <a:pt x="226501" y="22840"/>
                    <a:pt x="231045" y="26762"/>
                  </a:cubicBezTo>
                  <a:cubicBezTo>
                    <a:pt x="238018" y="16348"/>
                    <a:pt x="254307" y="11723"/>
                    <a:pt x="264681" y="19694"/>
                  </a:cubicBezTo>
                  <a:cubicBezTo>
                    <a:pt x="270779" y="-7045"/>
                    <a:pt x="308113" y="-6634"/>
                    <a:pt x="311616" y="21407"/>
                  </a:cubicBezTo>
                  <a:cubicBezTo>
                    <a:pt x="319469" y="14486"/>
                    <a:pt x="331341" y="13333"/>
                    <a:pt x="340388" y="20487"/>
                  </a:cubicBezTo>
                  <a:cubicBezTo>
                    <a:pt x="341829" y="21641"/>
                    <a:pt x="343080" y="22840"/>
                    <a:pt x="344166" y="24096"/>
                  </a:cubicBezTo>
                  <a:cubicBezTo>
                    <a:pt x="356986" y="17946"/>
                    <a:pt x="372292" y="25500"/>
                    <a:pt x="376179" y="38867"/>
                  </a:cubicBezTo>
                  <a:cubicBezTo>
                    <a:pt x="409529" y="32952"/>
                    <a:pt x="403402" y="74393"/>
                    <a:pt x="401481" y="95303"/>
                  </a:cubicBezTo>
                  <a:cubicBezTo>
                    <a:pt x="405093" y="121459"/>
                    <a:pt x="384512" y="144972"/>
                    <a:pt x="358506" y="130424"/>
                  </a:cubicBezTo>
                  <a:cubicBezTo>
                    <a:pt x="354557" y="134586"/>
                    <a:pt x="349264" y="137372"/>
                    <a:pt x="343183" y="138029"/>
                  </a:cubicBezTo>
                  <a:cubicBezTo>
                    <a:pt x="335867" y="138874"/>
                    <a:pt x="328952" y="136430"/>
                    <a:pt x="323762" y="131840"/>
                  </a:cubicBezTo>
                  <a:cubicBezTo>
                    <a:pt x="318246" y="136916"/>
                    <a:pt x="310639" y="139456"/>
                    <a:pt x="302940" y="138337"/>
                  </a:cubicBezTo>
                  <a:cubicBezTo>
                    <a:pt x="294298" y="137098"/>
                    <a:pt x="287577" y="131588"/>
                    <a:pt x="283896" y="124109"/>
                  </a:cubicBezTo>
                  <a:cubicBezTo>
                    <a:pt x="280798" y="126027"/>
                    <a:pt x="277255" y="127255"/>
                    <a:pt x="273808" y="127660"/>
                  </a:cubicBezTo>
                  <a:cubicBezTo>
                    <a:pt x="266361" y="128499"/>
                    <a:pt x="259491" y="125667"/>
                    <a:pt x="254376" y="120534"/>
                  </a:cubicBezTo>
                  <a:cubicBezTo>
                    <a:pt x="246780" y="132685"/>
                    <a:pt x="227804" y="135591"/>
                    <a:pt x="216899" y="126227"/>
                  </a:cubicBezTo>
                  <a:cubicBezTo>
                    <a:pt x="215985" y="125428"/>
                    <a:pt x="215105" y="124628"/>
                    <a:pt x="214276" y="123812"/>
                  </a:cubicBezTo>
                  <a:cubicBezTo>
                    <a:pt x="202279" y="137281"/>
                    <a:pt x="178943" y="131023"/>
                    <a:pt x="173427" y="114271"/>
                  </a:cubicBezTo>
                  <a:cubicBezTo>
                    <a:pt x="170501" y="131834"/>
                    <a:pt x="147913" y="142049"/>
                    <a:pt x="133476" y="131931"/>
                  </a:cubicBezTo>
                  <a:cubicBezTo>
                    <a:pt x="125617" y="146953"/>
                    <a:pt x="103246" y="149820"/>
                    <a:pt x="91495" y="138075"/>
                  </a:cubicBezTo>
                  <a:cubicBezTo>
                    <a:pt x="84563" y="139576"/>
                    <a:pt x="77247" y="138246"/>
                    <a:pt x="71005" y="134209"/>
                  </a:cubicBezTo>
                  <a:cubicBezTo>
                    <a:pt x="59009" y="147376"/>
                    <a:pt x="33929" y="144984"/>
                    <a:pt x="26230" y="128191"/>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96" name="Google Shape;2196;p25"/>
            <p:cNvSpPr/>
            <p:nvPr/>
          </p:nvSpPr>
          <p:spPr>
            <a:xfrm>
              <a:off x="2803673" y="7378706"/>
              <a:ext cx="246597" cy="123865"/>
            </a:xfrm>
            <a:custGeom>
              <a:avLst/>
              <a:gdLst/>
              <a:ahLst/>
              <a:cxnLst/>
              <a:rect l="l" t="t" r="r" b="b"/>
              <a:pathLst>
                <a:path w="246597" h="123865" extrusionOk="0">
                  <a:moveTo>
                    <a:pt x="0" y="93983"/>
                  </a:moveTo>
                  <a:cubicBezTo>
                    <a:pt x="2503" y="60347"/>
                    <a:pt x="1166" y="5150"/>
                    <a:pt x="46364" y="3300"/>
                  </a:cubicBezTo>
                  <a:cubicBezTo>
                    <a:pt x="81349" y="1416"/>
                    <a:pt x="116442" y="234"/>
                    <a:pt x="151426" y="0"/>
                  </a:cubicBezTo>
                  <a:cubicBezTo>
                    <a:pt x="178535" y="320"/>
                    <a:pt x="212199" y="-2267"/>
                    <a:pt x="230432" y="21817"/>
                  </a:cubicBezTo>
                  <a:cubicBezTo>
                    <a:pt x="237873" y="33676"/>
                    <a:pt x="243937" y="47426"/>
                    <a:pt x="246538" y="61232"/>
                  </a:cubicBezTo>
                  <a:cubicBezTo>
                    <a:pt x="248287" y="91928"/>
                    <a:pt x="211079" y="98757"/>
                    <a:pt x="195870" y="74370"/>
                  </a:cubicBezTo>
                  <a:cubicBezTo>
                    <a:pt x="193710" y="94503"/>
                    <a:pt x="174003" y="108326"/>
                    <a:pt x="154890" y="110102"/>
                  </a:cubicBezTo>
                  <a:cubicBezTo>
                    <a:pt x="124415" y="113054"/>
                    <a:pt x="80771" y="125707"/>
                    <a:pt x="60110" y="95976"/>
                  </a:cubicBezTo>
                  <a:cubicBezTo>
                    <a:pt x="57738" y="134420"/>
                    <a:pt x="103" y="132518"/>
                    <a:pt x="0" y="93983"/>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97" name="Google Shape;2197;p25"/>
            <p:cNvSpPr/>
            <p:nvPr/>
          </p:nvSpPr>
          <p:spPr>
            <a:xfrm>
              <a:off x="2486732" y="8110460"/>
              <a:ext cx="2808892" cy="1274123"/>
            </a:xfrm>
            <a:custGeom>
              <a:avLst/>
              <a:gdLst/>
              <a:ahLst/>
              <a:cxnLst/>
              <a:rect l="l" t="t" r="r" b="b"/>
              <a:pathLst>
                <a:path w="2808892" h="1274123" extrusionOk="0">
                  <a:moveTo>
                    <a:pt x="0" y="1266655"/>
                  </a:moveTo>
                  <a:cubicBezTo>
                    <a:pt x="0" y="1165963"/>
                    <a:pt x="0" y="1065265"/>
                    <a:pt x="0" y="964573"/>
                  </a:cubicBezTo>
                  <a:cubicBezTo>
                    <a:pt x="0" y="878972"/>
                    <a:pt x="0" y="793290"/>
                    <a:pt x="0" y="707609"/>
                  </a:cubicBezTo>
                  <a:cubicBezTo>
                    <a:pt x="0" y="677033"/>
                    <a:pt x="0" y="646452"/>
                    <a:pt x="0" y="615876"/>
                  </a:cubicBezTo>
                  <a:cubicBezTo>
                    <a:pt x="0" y="517068"/>
                    <a:pt x="0" y="418180"/>
                    <a:pt x="0" y="319292"/>
                  </a:cubicBezTo>
                  <a:cubicBezTo>
                    <a:pt x="0" y="293901"/>
                    <a:pt x="0" y="268515"/>
                    <a:pt x="0" y="243124"/>
                  </a:cubicBezTo>
                  <a:cubicBezTo>
                    <a:pt x="0" y="183696"/>
                    <a:pt x="80" y="124349"/>
                    <a:pt x="0" y="64921"/>
                  </a:cubicBezTo>
                  <a:cubicBezTo>
                    <a:pt x="411676" y="52582"/>
                    <a:pt x="822334" y="15869"/>
                    <a:pt x="1234250" y="7698"/>
                  </a:cubicBezTo>
                  <a:cubicBezTo>
                    <a:pt x="1735317" y="-8655"/>
                    <a:pt x="2236457" y="5420"/>
                    <a:pt x="2737524" y="10056"/>
                  </a:cubicBezTo>
                  <a:cubicBezTo>
                    <a:pt x="2761363" y="10136"/>
                    <a:pt x="2785128" y="10216"/>
                    <a:pt x="2808893" y="10370"/>
                  </a:cubicBezTo>
                  <a:cubicBezTo>
                    <a:pt x="2808893" y="116800"/>
                    <a:pt x="2808893" y="223317"/>
                    <a:pt x="2808893" y="329827"/>
                  </a:cubicBezTo>
                  <a:cubicBezTo>
                    <a:pt x="2808893" y="445690"/>
                    <a:pt x="2808893" y="561559"/>
                    <a:pt x="2808893" y="677342"/>
                  </a:cubicBezTo>
                  <a:cubicBezTo>
                    <a:pt x="2808893" y="791795"/>
                    <a:pt x="2808893" y="906162"/>
                    <a:pt x="2808893" y="1020614"/>
                  </a:cubicBezTo>
                  <a:cubicBezTo>
                    <a:pt x="2808893" y="1101419"/>
                    <a:pt x="2808893" y="1182310"/>
                    <a:pt x="2808893" y="1263195"/>
                  </a:cubicBezTo>
                  <a:cubicBezTo>
                    <a:pt x="2795359" y="1262332"/>
                    <a:pt x="2781745" y="1261859"/>
                    <a:pt x="2768136" y="1261859"/>
                  </a:cubicBezTo>
                  <a:cubicBezTo>
                    <a:pt x="2048326" y="1246688"/>
                    <a:pt x="1329071" y="1272861"/>
                    <a:pt x="609186" y="1274123"/>
                  </a:cubicBezTo>
                  <a:cubicBezTo>
                    <a:pt x="406172" y="1266889"/>
                    <a:pt x="202849" y="1263903"/>
                    <a:pt x="0" y="1266655"/>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98" name="Google Shape;2198;p25"/>
            <p:cNvSpPr/>
            <p:nvPr/>
          </p:nvSpPr>
          <p:spPr>
            <a:xfrm>
              <a:off x="2484846" y="7569018"/>
              <a:ext cx="2814231" cy="606213"/>
            </a:xfrm>
            <a:custGeom>
              <a:avLst/>
              <a:gdLst/>
              <a:ahLst/>
              <a:cxnLst/>
              <a:rect l="l" t="t" r="r" b="b"/>
              <a:pathLst>
                <a:path w="2814231" h="606213" extrusionOk="0">
                  <a:moveTo>
                    <a:pt x="1812" y="572092"/>
                  </a:moveTo>
                  <a:cubicBezTo>
                    <a:pt x="1812" y="551657"/>
                    <a:pt x="1732" y="531136"/>
                    <a:pt x="1732" y="510701"/>
                  </a:cubicBezTo>
                  <a:cubicBezTo>
                    <a:pt x="1497" y="395466"/>
                    <a:pt x="1572" y="280151"/>
                    <a:pt x="629" y="164836"/>
                  </a:cubicBezTo>
                  <a:cubicBezTo>
                    <a:pt x="160" y="109891"/>
                    <a:pt x="0" y="54945"/>
                    <a:pt x="0" y="0"/>
                  </a:cubicBezTo>
                  <a:cubicBezTo>
                    <a:pt x="7082" y="0"/>
                    <a:pt x="14163" y="0"/>
                    <a:pt x="21245" y="0"/>
                  </a:cubicBezTo>
                  <a:cubicBezTo>
                    <a:pt x="114801" y="0"/>
                    <a:pt x="208358" y="0"/>
                    <a:pt x="301990" y="0"/>
                  </a:cubicBezTo>
                  <a:cubicBezTo>
                    <a:pt x="397747" y="0"/>
                    <a:pt x="493510" y="0"/>
                    <a:pt x="589268" y="0"/>
                  </a:cubicBezTo>
                  <a:cubicBezTo>
                    <a:pt x="686917" y="0"/>
                    <a:pt x="784641" y="0"/>
                    <a:pt x="882290" y="0"/>
                  </a:cubicBezTo>
                  <a:cubicBezTo>
                    <a:pt x="981277" y="0"/>
                    <a:pt x="1080338" y="0"/>
                    <a:pt x="1179324" y="0"/>
                  </a:cubicBezTo>
                  <a:cubicBezTo>
                    <a:pt x="1272881" y="0"/>
                    <a:pt x="1366438" y="0"/>
                    <a:pt x="1459995" y="0"/>
                  </a:cubicBezTo>
                  <a:cubicBezTo>
                    <a:pt x="1558668" y="0"/>
                    <a:pt x="1657334" y="0"/>
                    <a:pt x="1756007" y="0"/>
                  </a:cubicBezTo>
                  <a:cubicBezTo>
                    <a:pt x="1853736" y="0"/>
                    <a:pt x="1951460" y="0"/>
                    <a:pt x="2049183" y="0"/>
                  </a:cubicBezTo>
                  <a:cubicBezTo>
                    <a:pt x="2147227" y="0"/>
                    <a:pt x="2245345" y="0"/>
                    <a:pt x="2343463" y="0"/>
                  </a:cubicBezTo>
                  <a:cubicBezTo>
                    <a:pt x="2440009" y="0"/>
                    <a:pt x="2536555" y="0"/>
                    <a:pt x="2633102" y="0"/>
                  </a:cubicBezTo>
                  <a:cubicBezTo>
                    <a:pt x="2680786" y="0"/>
                    <a:pt x="2728390" y="0"/>
                    <a:pt x="2776069" y="0"/>
                  </a:cubicBezTo>
                  <a:cubicBezTo>
                    <a:pt x="2788814" y="0"/>
                    <a:pt x="2801560" y="0"/>
                    <a:pt x="2814231" y="0"/>
                  </a:cubicBezTo>
                  <a:cubicBezTo>
                    <a:pt x="2812031" y="6052"/>
                    <a:pt x="2810848" y="12579"/>
                    <a:pt x="2810848" y="19339"/>
                  </a:cubicBezTo>
                  <a:cubicBezTo>
                    <a:pt x="2810848" y="73810"/>
                    <a:pt x="2810848" y="128208"/>
                    <a:pt x="2810848" y="182685"/>
                  </a:cubicBezTo>
                  <a:cubicBezTo>
                    <a:pt x="2810848" y="296663"/>
                    <a:pt x="2810848" y="410722"/>
                    <a:pt x="2810848" y="524781"/>
                  </a:cubicBezTo>
                  <a:cubicBezTo>
                    <a:pt x="2810848" y="533740"/>
                    <a:pt x="2810848" y="542704"/>
                    <a:pt x="2810848" y="551743"/>
                  </a:cubicBezTo>
                  <a:cubicBezTo>
                    <a:pt x="2787083" y="551583"/>
                    <a:pt x="2763243" y="551429"/>
                    <a:pt x="2739404" y="551349"/>
                  </a:cubicBezTo>
                  <a:cubicBezTo>
                    <a:pt x="2238338" y="546712"/>
                    <a:pt x="1737197" y="532638"/>
                    <a:pt x="1236131" y="548990"/>
                  </a:cubicBezTo>
                  <a:cubicBezTo>
                    <a:pt x="824215" y="557167"/>
                    <a:pt x="413562" y="593875"/>
                    <a:pt x="1880" y="606214"/>
                  </a:cubicBezTo>
                  <a:cubicBezTo>
                    <a:pt x="1886" y="594812"/>
                    <a:pt x="1812" y="583489"/>
                    <a:pt x="1812" y="572092"/>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199" name="Google Shape;2199;p25"/>
            <p:cNvSpPr/>
            <p:nvPr/>
          </p:nvSpPr>
          <p:spPr>
            <a:xfrm>
              <a:off x="5335353" y="7448747"/>
              <a:ext cx="7241" cy="3460"/>
            </a:xfrm>
            <a:custGeom>
              <a:avLst/>
              <a:gdLst/>
              <a:ahLst/>
              <a:cxnLst/>
              <a:rect l="l" t="t" r="r" b="b"/>
              <a:pathLst>
                <a:path w="7241" h="3460" extrusionOk="0">
                  <a:moveTo>
                    <a:pt x="0" y="3460"/>
                  </a:moveTo>
                  <a:cubicBezTo>
                    <a:pt x="789" y="2358"/>
                    <a:pt x="1497" y="1182"/>
                    <a:pt x="2126" y="0"/>
                  </a:cubicBezTo>
                  <a:cubicBezTo>
                    <a:pt x="3858" y="1102"/>
                    <a:pt x="5590" y="2278"/>
                    <a:pt x="7242" y="3460"/>
                  </a:cubicBezTo>
                  <a:cubicBezTo>
                    <a:pt x="4881" y="3460"/>
                    <a:pt x="2441" y="3460"/>
                    <a:pt x="0" y="34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0" name="Google Shape;2200;p25"/>
            <p:cNvSpPr/>
            <p:nvPr/>
          </p:nvSpPr>
          <p:spPr>
            <a:xfrm>
              <a:off x="2486720" y="9367608"/>
              <a:ext cx="2808881" cy="90950"/>
            </a:xfrm>
            <a:custGeom>
              <a:avLst/>
              <a:gdLst/>
              <a:ahLst/>
              <a:cxnLst/>
              <a:rect l="l" t="t" r="r" b="b"/>
              <a:pathLst>
                <a:path w="2808881" h="90950" extrusionOk="0">
                  <a:moveTo>
                    <a:pt x="2783876" y="90391"/>
                  </a:moveTo>
                  <a:cubicBezTo>
                    <a:pt x="2737375" y="89209"/>
                    <a:pt x="2690874" y="86776"/>
                    <a:pt x="2644367" y="85281"/>
                  </a:cubicBezTo>
                  <a:cubicBezTo>
                    <a:pt x="2627294" y="84732"/>
                    <a:pt x="2610217" y="84338"/>
                    <a:pt x="2593224" y="84104"/>
                  </a:cubicBezTo>
                  <a:cubicBezTo>
                    <a:pt x="2590630" y="83710"/>
                    <a:pt x="2588029" y="83556"/>
                    <a:pt x="2585354" y="83556"/>
                  </a:cubicBezTo>
                  <a:cubicBezTo>
                    <a:pt x="2564818" y="83556"/>
                    <a:pt x="2544283" y="83556"/>
                    <a:pt x="2523747" y="83556"/>
                  </a:cubicBezTo>
                  <a:cubicBezTo>
                    <a:pt x="2425703" y="83556"/>
                    <a:pt x="2327665" y="83556"/>
                    <a:pt x="2229622" y="83556"/>
                  </a:cubicBezTo>
                  <a:cubicBezTo>
                    <a:pt x="2130240" y="83556"/>
                    <a:pt x="2030785" y="83556"/>
                    <a:pt x="1931404" y="83556"/>
                  </a:cubicBezTo>
                  <a:cubicBezTo>
                    <a:pt x="1832263" y="83556"/>
                    <a:pt x="1733116" y="83556"/>
                    <a:pt x="1633895" y="83556"/>
                  </a:cubicBezTo>
                  <a:cubicBezTo>
                    <a:pt x="1534045" y="83556"/>
                    <a:pt x="1434196" y="83556"/>
                    <a:pt x="1334340" y="83556"/>
                  </a:cubicBezTo>
                  <a:cubicBezTo>
                    <a:pt x="1234570" y="83556"/>
                    <a:pt x="1134875" y="83556"/>
                    <a:pt x="1035180" y="83556"/>
                  </a:cubicBezTo>
                  <a:cubicBezTo>
                    <a:pt x="937690" y="83556"/>
                    <a:pt x="840121" y="83556"/>
                    <a:pt x="742632" y="83556"/>
                  </a:cubicBezTo>
                  <a:cubicBezTo>
                    <a:pt x="643805" y="83556"/>
                    <a:pt x="544978" y="83556"/>
                    <a:pt x="446226" y="83556"/>
                  </a:cubicBezTo>
                  <a:cubicBezTo>
                    <a:pt x="349131" y="83556"/>
                    <a:pt x="252031" y="83556"/>
                    <a:pt x="154936" y="83556"/>
                  </a:cubicBezTo>
                  <a:cubicBezTo>
                    <a:pt x="107171" y="83556"/>
                    <a:pt x="59413" y="83556"/>
                    <a:pt x="11648" y="83556"/>
                  </a:cubicBezTo>
                  <a:cubicBezTo>
                    <a:pt x="7716" y="83556"/>
                    <a:pt x="3858" y="83556"/>
                    <a:pt x="0" y="83556"/>
                  </a:cubicBezTo>
                  <a:cubicBezTo>
                    <a:pt x="0" y="73261"/>
                    <a:pt x="0" y="62961"/>
                    <a:pt x="0" y="52666"/>
                  </a:cubicBezTo>
                  <a:cubicBezTo>
                    <a:pt x="0" y="52506"/>
                    <a:pt x="0" y="52432"/>
                    <a:pt x="0" y="52272"/>
                  </a:cubicBezTo>
                  <a:cubicBezTo>
                    <a:pt x="0" y="38043"/>
                    <a:pt x="0" y="23740"/>
                    <a:pt x="0" y="9512"/>
                  </a:cubicBezTo>
                  <a:cubicBezTo>
                    <a:pt x="202849" y="6759"/>
                    <a:pt x="406172" y="9746"/>
                    <a:pt x="609175" y="16980"/>
                  </a:cubicBezTo>
                  <a:cubicBezTo>
                    <a:pt x="1329059" y="15724"/>
                    <a:pt x="2048320" y="-10455"/>
                    <a:pt x="2768124" y="4715"/>
                  </a:cubicBezTo>
                  <a:cubicBezTo>
                    <a:pt x="2781739" y="4715"/>
                    <a:pt x="2795347" y="5189"/>
                    <a:pt x="2808882" y="6051"/>
                  </a:cubicBezTo>
                  <a:cubicBezTo>
                    <a:pt x="2808882" y="21616"/>
                    <a:pt x="2808882" y="37181"/>
                    <a:pt x="2808882" y="52746"/>
                  </a:cubicBezTo>
                  <a:cubicBezTo>
                    <a:pt x="2808882" y="65479"/>
                    <a:pt x="2808882" y="78212"/>
                    <a:pt x="2808882" y="90950"/>
                  </a:cubicBezTo>
                  <a:cubicBezTo>
                    <a:pt x="2800560" y="90705"/>
                    <a:pt x="2792221" y="90551"/>
                    <a:pt x="2783876" y="90391"/>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1" name="Google Shape;2201;p25"/>
            <p:cNvSpPr/>
            <p:nvPr/>
          </p:nvSpPr>
          <p:spPr>
            <a:xfrm>
              <a:off x="3168413" y="7718845"/>
              <a:ext cx="1572910" cy="1570252"/>
            </a:xfrm>
            <a:custGeom>
              <a:avLst/>
              <a:gdLst/>
              <a:ahLst/>
              <a:cxnLst/>
              <a:rect l="l" t="t" r="r" b="b"/>
              <a:pathLst>
                <a:path w="1572910" h="1570252" extrusionOk="0">
                  <a:moveTo>
                    <a:pt x="1535338" y="539357"/>
                  </a:moveTo>
                  <a:cubicBezTo>
                    <a:pt x="1710489" y="1091093"/>
                    <a:pt x="1248060" y="1647861"/>
                    <a:pt x="671303" y="1561312"/>
                  </a:cubicBezTo>
                  <a:cubicBezTo>
                    <a:pt x="113351" y="1481055"/>
                    <a:pt x="-180535" y="843403"/>
                    <a:pt x="119883" y="367286"/>
                  </a:cubicBezTo>
                  <a:cubicBezTo>
                    <a:pt x="475142" y="-194979"/>
                    <a:pt x="1325488" y="-91381"/>
                    <a:pt x="1535338" y="53935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2" name="Google Shape;2202;p25"/>
            <p:cNvSpPr/>
            <p:nvPr/>
          </p:nvSpPr>
          <p:spPr>
            <a:xfrm>
              <a:off x="3342428" y="7889930"/>
              <a:ext cx="1221878" cy="1220987"/>
            </a:xfrm>
            <a:custGeom>
              <a:avLst/>
              <a:gdLst/>
              <a:ahLst/>
              <a:cxnLst/>
              <a:rect l="l" t="t" r="r" b="b"/>
              <a:pathLst>
                <a:path w="1221878" h="1220987" extrusionOk="0">
                  <a:moveTo>
                    <a:pt x="536553" y="1120764"/>
                  </a:moveTo>
                  <a:cubicBezTo>
                    <a:pt x="950750" y="1187266"/>
                    <a:pt x="1269189" y="747150"/>
                    <a:pt x="1076171" y="374952"/>
                  </a:cubicBezTo>
                  <a:cubicBezTo>
                    <a:pt x="915337" y="54159"/>
                    <a:pt x="464395" y="-1889"/>
                    <a:pt x="229523" y="269229"/>
                  </a:cubicBezTo>
                  <a:cubicBezTo>
                    <a:pt x="-40363" y="570289"/>
                    <a:pt x="136680" y="1060401"/>
                    <a:pt x="536553" y="1120764"/>
                  </a:cubicBezTo>
                  <a:close/>
                  <a:moveTo>
                    <a:pt x="1205375" y="472030"/>
                  </a:moveTo>
                  <a:cubicBezTo>
                    <a:pt x="1315770" y="939895"/>
                    <a:pt x="852712" y="1349510"/>
                    <a:pt x="401142" y="1183258"/>
                  </a:cubicBezTo>
                  <a:cubicBezTo>
                    <a:pt x="-19033" y="1033433"/>
                    <a:pt x="-138321" y="481148"/>
                    <a:pt x="183816" y="172540"/>
                  </a:cubicBezTo>
                  <a:cubicBezTo>
                    <a:pt x="519870" y="-158942"/>
                    <a:pt x="1101433" y="12340"/>
                    <a:pt x="1205375" y="472030"/>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3" name="Google Shape;2203;p25"/>
            <p:cNvSpPr/>
            <p:nvPr/>
          </p:nvSpPr>
          <p:spPr>
            <a:xfrm>
              <a:off x="3442722" y="7985930"/>
              <a:ext cx="1033680" cy="1031483"/>
            </a:xfrm>
            <a:custGeom>
              <a:avLst/>
              <a:gdLst/>
              <a:ahLst/>
              <a:cxnLst/>
              <a:rect l="l" t="t" r="r" b="b"/>
              <a:pathLst>
                <a:path w="1033680" h="1031483" extrusionOk="0">
                  <a:moveTo>
                    <a:pt x="975876" y="278952"/>
                  </a:moveTo>
                  <a:cubicBezTo>
                    <a:pt x="1168889" y="651150"/>
                    <a:pt x="850455" y="1091266"/>
                    <a:pt x="436259" y="1024764"/>
                  </a:cubicBezTo>
                  <a:cubicBezTo>
                    <a:pt x="36385" y="964395"/>
                    <a:pt x="-140658" y="474283"/>
                    <a:pt x="129234" y="173224"/>
                  </a:cubicBezTo>
                  <a:cubicBezTo>
                    <a:pt x="364106" y="-97883"/>
                    <a:pt x="815048" y="-41841"/>
                    <a:pt x="975876" y="27895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4" name="Google Shape;2204;p25"/>
            <p:cNvSpPr/>
            <p:nvPr/>
          </p:nvSpPr>
          <p:spPr>
            <a:xfrm>
              <a:off x="4194222" y="8196930"/>
              <a:ext cx="185935" cy="357656"/>
            </a:xfrm>
            <a:custGeom>
              <a:avLst/>
              <a:gdLst/>
              <a:ahLst/>
              <a:cxnLst/>
              <a:rect l="l" t="t" r="r" b="b"/>
              <a:pathLst>
                <a:path w="185935" h="357656" extrusionOk="0">
                  <a:moveTo>
                    <a:pt x="90611" y="350381"/>
                  </a:moveTo>
                  <a:cubicBezTo>
                    <a:pt x="44618" y="307295"/>
                    <a:pt x="77545" y="233582"/>
                    <a:pt x="55958" y="179481"/>
                  </a:cubicBezTo>
                  <a:cubicBezTo>
                    <a:pt x="44635" y="144629"/>
                    <a:pt x="27300" y="112397"/>
                    <a:pt x="9736" y="80365"/>
                  </a:cubicBezTo>
                  <a:cubicBezTo>
                    <a:pt x="-511" y="63516"/>
                    <a:pt x="-4255" y="43172"/>
                    <a:pt x="6353" y="25574"/>
                  </a:cubicBezTo>
                  <a:cubicBezTo>
                    <a:pt x="73413" y="-58948"/>
                    <a:pt x="154024" y="88182"/>
                    <a:pt x="170416" y="146867"/>
                  </a:cubicBezTo>
                  <a:cubicBezTo>
                    <a:pt x="184568" y="204901"/>
                    <a:pt x="199668" y="276359"/>
                    <a:pt x="163409" y="329152"/>
                  </a:cubicBezTo>
                  <a:cubicBezTo>
                    <a:pt x="146766" y="350335"/>
                    <a:pt x="115565" y="368167"/>
                    <a:pt x="90611" y="350381"/>
                  </a:cubicBezTo>
                  <a:close/>
                  <a:moveTo>
                    <a:pt x="121223" y="281070"/>
                  </a:moveTo>
                  <a:cubicBezTo>
                    <a:pt x="121223" y="280630"/>
                    <a:pt x="121206" y="280185"/>
                    <a:pt x="121263" y="280939"/>
                  </a:cubicBezTo>
                  <a:cubicBezTo>
                    <a:pt x="125207" y="267526"/>
                    <a:pt x="125481" y="253475"/>
                    <a:pt x="125732" y="239588"/>
                  </a:cubicBezTo>
                  <a:cubicBezTo>
                    <a:pt x="123469" y="237761"/>
                    <a:pt x="121509" y="235529"/>
                    <a:pt x="119931" y="232988"/>
                  </a:cubicBezTo>
                  <a:cubicBezTo>
                    <a:pt x="120446" y="249706"/>
                    <a:pt x="120594" y="265682"/>
                    <a:pt x="121223" y="281070"/>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5" name="Google Shape;2205;p25"/>
            <p:cNvSpPr/>
            <p:nvPr/>
          </p:nvSpPr>
          <p:spPr>
            <a:xfrm>
              <a:off x="4242621" y="8253719"/>
              <a:ext cx="105623" cy="273987"/>
            </a:xfrm>
            <a:custGeom>
              <a:avLst/>
              <a:gdLst/>
              <a:ahLst/>
              <a:cxnLst/>
              <a:rect l="l" t="t" r="r" b="b"/>
              <a:pathLst>
                <a:path w="105623" h="273987" extrusionOk="0">
                  <a:moveTo>
                    <a:pt x="68171" y="273825"/>
                  </a:moveTo>
                  <a:cubicBezTo>
                    <a:pt x="52986" y="271712"/>
                    <a:pt x="44515" y="257706"/>
                    <a:pt x="44984" y="243294"/>
                  </a:cubicBezTo>
                  <a:cubicBezTo>
                    <a:pt x="45241" y="196229"/>
                    <a:pt x="49076" y="147792"/>
                    <a:pt x="35953" y="101966"/>
                  </a:cubicBezTo>
                  <a:cubicBezTo>
                    <a:pt x="28237" y="76620"/>
                    <a:pt x="19504" y="56036"/>
                    <a:pt x="4124" y="35566"/>
                  </a:cubicBezTo>
                  <a:cubicBezTo>
                    <a:pt x="-3038" y="25660"/>
                    <a:pt x="-597" y="11277"/>
                    <a:pt x="9319" y="4123"/>
                  </a:cubicBezTo>
                  <a:cubicBezTo>
                    <a:pt x="36285" y="-12596"/>
                    <a:pt x="52288" y="25797"/>
                    <a:pt x="65342" y="43195"/>
                  </a:cubicBezTo>
                  <a:cubicBezTo>
                    <a:pt x="93828" y="74359"/>
                    <a:pt x="138169" y="280596"/>
                    <a:pt x="68171" y="273825"/>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6" name="Google Shape;2206;p25"/>
            <p:cNvSpPr/>
            <p:nvPr/>
          </p:nvSpPr>
          <p:spPr>
            <a:xfrm>
              <a:off x="4276701" y="8382812"/>
              <a:ext cx="55316" cy="127428"/>
            </a:xfrm>
            <a:custGeom>
              <a:avLst/>
              <a:gdLst/>
              <a:ahLst/>
              <a:cxnLst/>
              <a:rect l="l" t="t" r="r" b="b"/>
              <a:pathLst>
                <a:path w="55316" h="127428" extrusionOk="0">
                  <a:moveTo>
                    <a:pt x="25399" y="127425"/>
                  </a:moveTo>
                  <a:cubicBezTo>
                    <a:pt x="-3430" y="125456"/>
                    <a:pt x="-1344" y="97900"/>
                    <a:pt x="1634" y="76648"/>
                  </a:cubicBezTo>
                  <a:cubicBezTo>
                    <a:pt x="3188" y="57349"/>
                    <a:pt x="5652" y="44519"/>
                    <a:pt x="5235" y="26830"/>
                  </a:cubicBezTo>
                  <a:cubicBezTo>
                    <a:pt x="3245" y="15017"/>
                    <a:pt x="11487" y="3078"/>
                    <a:pt x="23198" y="320"/>
                  </a:cubicBezTo>
                  <a:cubicBezTo>
                    <a:pt x="62315" y="-4602"/>
                    <a:pt x="54965" y="48533"/>
                    <a:pt x="54434" y="73662"/>
                  </a:cubicBezTo>
                  <a:cubicBezTo>
                    <a:pt x="53462" y="94743"/>
                    <a:pt x="54451" y="127819"/>
                    <a:pt x="25399" y="127425"/>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7" name="Google Shape;2207;p25"/>
            <p:cNvSpPr/>
            <p:nvPr/>
          </p:nvSpPr>
          <p:spPr>
            <a:xfrm>
              <a:off x="4218586" y="8651123"/>
              <a:ext cx="86828" cy="88921"/>
            </a:xfrm>
            <a:custGeom>
              <a:avLst/>
              <a:gdLst/>
              <a:ahLst/>
              <a:cxnLst/>
              <a:rect l="l" t="t" r="r" b="b"/>
              <a:pathLst>
                <a:path w="86828" h="88921" extrusionOk="0">
                  <a:moveTo>
                    <a:pt x="34497" y="88402"/>
                  </a:moveTo>
                  <a:cubicBezTo>
                    <a:pt x="-25556" y="80842"/>
                    <a:pt x="313" y="-20918"/>
                    <a:pt x="54713" y="3886"/>
                  </a:cubicBezTo>
                  <a:cubicBezTo>
                    <a:pt x="112359" y="10538"/>
                    <a:pt x="84228" y="96356"/>
                    <a:pt x="34497" y="88402"/>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8" name="Google Shape;2208;p25"/>
            <p:cNvSpPr/>
            <p:nvPr/>
          </p:nvSpPr>
          <p:spPr>
            <a:xfrm>
              <a:off x="2627823" y="7705658"/>
              <a:ext cx="658013" cy="246825"/>
            </a:xfrm>
            <a:custGeom>
              <a:avLst/>
              <a:gdLst/>
              <a:ahLst/>
              <a:cxnLst/>
              <a:rect l="l" t="t" r="r" b="b"/>
              <a:pathLst>
                <a:path w="658013" h="246825" extrusionOk="0">
                  <a:moveTo>
                    <a:pt x="592567" y="2222"/>
                  </a:moveTo>
                  <a:cubicBezTo>
                    <a:pt x="653232" y="10713"/>
                    <a:pt x="663068" y="69352"/>
                    <a:pt x="656066" y="120837"/>
                  </a:cubicBezTo>
                  <a:cubicBezTo>
                    <a:pt x="652843" y="143003"/>
                    <a:pt x="654883" y="166744"/>
                    <a:pt x="644104" y="187339"/>
                  </a:cubicBezTo>
                  <a:cubicBezTo>
                    <a:pt x="606490" y="244095"/>
                    <a:pt x="523164" y="222317"/>
                    <a:pt x="464780" y="227976"/>
                  </a:cubicBezTo>
                  <a:cubicBezTo>
                    <a:pt x="324956" y="221375"/>
                    <a:pt x="188516" y="254938"/>
                    <a:pt x="49086" y="244957"/>
                  </a:cubicBezTo>
                  <a:cubicBezTo>
                    <a:pt x="7540" y="242599"/>
                    <a:pt x="11084" y="192450"/>
                    <a:pt x="3842" y="162262"/>
                  </a:cubicBezTo>
                  <a:cubicBezTo>
                    <a:pt x="-719" y="125948"/>
                    <a:pt x="-8275" y="73749"/>
                    <a:pt x="29573" y="52765"/>
                  </a:cubicBezTo>
                  <a:cubicBezTo>
                    <a:pt x="123050" y="19357"/>
                    <a:pt x="227153" y="27534"/>
                    <a:pt x="325036" y="17159"/>
                  </a:cubicBezTo>
                  <a:cubicBezTo>
                    <a:pt x="413403" y="6859"/>
                    <a:pt x="503811" y="-5012"/>
                    <a:pt x="592567" y="2222"/>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09" name="Google Shape;2209;p25"/>
            <p:cNvSpPr/>
            <p:nvPr/>
          </p:nvSpPr>
          <p:spPr>
            <a:xfrm>
              <a:off x="2682773" y="7750576"/>
              <a:ext cx="548334" cy="146378"/>
            </a:xfrm>
            <a:custGeom>
              <a:avLst/>
              <a:gdLst/>
              <a:ahLst/>
              <a:cxnLst/>
              <a:rect l="l" t="t" r="r" b="b"/>
              <a:pathLst>
                <a:path w="548334" h="146378" extrusionOk="0">
                  <a:moveTo>
                    <a:pt x="105965" y="146379"/>
                  </a:moveTo>
                  <a:cubicBezTo>
                    <a:pt x="35253" y="142970"/>
                    <a:pt x="-1572" y="163457"/>
                    <a:pt x="51" y="70130"/>
                  </a:cubicBezTo>
                  <a:cubicBezTo>
                    <a:pt x="10814" y="29477"/>
                    <a:pt x="122580" y="36300"/>
                    <a:pt x="159948" y="29916"/>
                  </a:cubicBezTo>
                  <a:cubicBezTo>
                    <a:pt x="227060" y="20352"/>
                    <a:pt x="294382" y="12262"/>
                    <a:pt x="362385" y="11177"/>
                  </a:cubicBezTo>
                  <a:cubicBezTo>
                    <a:pt x="408412" y="4314"/>
                    <a:pt x="455182" y="6820"/>
                    <a:pt x="501186" y="1282"/>
                  </a:cubicBezTo>
                  <a:cubicBezTo>
                    <a:pt x="539063" y="-7677"/>
                    <a:pt x="547145" y="32252"/>
                    <a:pt x="547373" y="61177"/>
                  </a:cubicBezTo>
                  <a:cubicBezTo>
                    <a:pt x="558153" y="137631"/>
                    <a:pt x="475809" y="127908"/>
                    <a:pt x="424313" y="128781"/>
                  </a:cubicBezTo>
                  <a:cubicBezTo>
                    <a:pt x="317650" y="131699"/>
                    <a:pt x="212319" y="141006"/>
                    <a:pt x="105965" y="146379"/>
                  </a:cubicBezTo>
                  <a:close/>
                  <a:moveTo>
                    <a:pt x="237445" y="79723"/>
                  </a:moveTo>
                  <a:cubicBezTo>
                    <a:pt x="226328" y="80922"/>
                    <a:pt x="215274" y="82726"/>
                    <a:pt x="204226" y="84570"/>
                  </a:cubicBezTo>
                  <a:cubicBezTo>
                    <a:pt x="300264" y="80265"/>
                    <a:pt x="397844" y="76520"/>
                    <a:pt x="493739" y="75423"/>
                  </a:cubicBezTo>
                  <a:cubicBezTo>
                    <a:pt x="494036" y="72557"/>
                    <a:pt x="494328" y="69691"/>
                    <a:pt x="494602" y="66824"/>
                  </a:cubicBezTo>
                  <a:cubicBezTo>
                    <a:pt x="494694" y="65505"/>
                    <a:pt x="494779" y="64186"/>
                    <a:pt x="494859" y="62868"/>
                  </a:cubicBezTo>
                  <a:cubicBezTo>
                    <a:pt x="407412" y="66921"/>
                    <a:pt x="324006" y="72169"/>
                    <a:pt x="237445" y="7972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10" name="Google Shape;2210;p25"/>
            <p:cNvSpPr/>
            <p:nvPr/>
          </p:nvSpPr>
          <p:spPr>
            <a:xfrm>
              <a:off x="2736824" y="7790859"/>
              <a:ext cx="454276" cy="80698"/>
            </a:xfrm>
            <a:custGeom>
              <a:avLst/>
              <a:gdLst/>
              <a:ahLst/>
              <a:cxnLst/>
              <a:rect l="l" t="t" r="r" b="b"/>
              <a:pathLst>
                <a:path w="454276" h="80698" extrusionOk="0">
                  <a:moveTo>
                    <a:pt x="25195" y="80698"/>
                  </a:moveTo>
                  <a:cubicBezTo>
                    <a:pt x="-6481" y="77501"/>
                    <a:pt x="-9133" y="29008"/>
                    <a:pt x="22046" y="22139"/>
                  </a:cubicBezTo>
                  <a:cubicBezTo>
                    <a:pt x="138287" y="7293"/>
                    <a:pt x="254763" y="-3224"/>
                    <a:pt x="372114" y="904"/>
                  </a:cubicBezTo>
                  <a:cubicBezTo>
                    <a:pt x="396982" y="4393"/>
                    <a:pt x="442866" y="-9494"/>
                    <a:pt x="453629" y="19615"/>
                  </a:cubicBezTo>
                  <a:cubicBezTo>
                    <a:pt x="456303" y="30304"/>
                    <a:pt x="450479" y="41466"/>
                    <a:pt x="440254" y="45634"/>
                  </a:cubicBezTo>
                  <a:cubicBezTo>
                    <a:pt x="374777" y="53411"/>
                    <a:pt x="307203" y="53982"/>
                    <a:pt x="241183" y="57271"/>
                  </a:cubicBezTo>
                  <a:cubicBezTo>
                    <a:pt x="168865" y="61045"/>
                    <a:pt x="97456" y="78089"/>
                    <a:pt x="25195" y="80698"/>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11" name="Google Shape;2211;p25"/>
            <p:cNvSpPr/>
            <p:nvPr/>
          </p:nvSpPr>
          <p:spPr>
            <a:xfrm>
              <a:off x="3237959" y="8305407"/>
              <a:ext cx="1443919" cy="915753"/>
            </a:xfrm>
            <a:custGeom>
              <a:avLst/>
              <a:gdLst/>
              <a:ahLst/>
              <a:cxnLst/>
              <a:rect l="l" t="t" r="r" b="b"/>
              <a:pathLst>
                <a:path w="1443919" h="915753" extrusionOk="0">
                  <a:moveTo>
                    <a:pt x="622430" y="908127"/>
                  </a:moveTo>
                  <a:cubicBezTo>
                    <a:pt x="301374" y="868279"/>
                    <a:pt x="34871" y="592022"/>
                    <a:pt x="4591" y="270555"/>
                  </a:cubicBezTo>
                  <a:cubicBezTo>
                    <a:pt x="2567" y="242280"/>
                    <a:pt x="-11596" y="76382"/>
                    <a:pt x="22852" y="80642"/>
                  </a:cubicBezTo>
                  <a:cubicBezTo>
                    <a:pt x="29853" y="81116"/>
                    <a:pt x="36226" y="87168"/>
                    <a:pt x="36392" y="94391"/>
                  </a:cubicBezTo>
                  <a:cubicBezTo>
                    <a:pt x="-37630" y="578598"/>
                    <a:pt x="417873" y="987670"/>
                    <a:pt x="890899" y="866383"/>
                  </a:cubicBezTo>
                  <a:cubicBezTo>
                    <a:pt x="1191928" y="795387"/>
                    <a:pt x="1416987" y="507003"/>
                    <a:pt x="1414941" y="199177"/>
                  </a:cubicBezTo>
                  <a:cubicBezTo>
                    <a:pt x="1415381" y="140006"/>
                    <a:pt x="1408620" y="84507"/>
                    <a:pt x="1395663" y="27735"/>
                  </a:cubicBezTo>
                  <a:cubicBezTo>
                    <a:pt x="1394668" y="21357"/>
                    <a:pt x="1391439" y="14779"/>
                    <a:pt x="1393462" y="8322"/>
                  </a:cubicBezTo>
                  <a:cubicBezTo>
                    <a:pt x="1396532" y="-89"/>
                    <a:pt x="1406917" y="-2681"/>
                    <a:pt x="1413604" y="3131"/>
                  </a:cubicBezTo>
                  <a:cubicBezTo>
                    <a:pt x="1565082" y="493328"/>
                    <a:pt x="1125228" y="984107"/>
                    <a:pt x="620618" y="907887"/>
                  </a:cubicBezTo>
                  <a:cubicBezTo>
                    <a:pt x="620618" y="907893"/>
                    <a:pt x="622430" y="908127"/>
                    <a:pt x="622430" y="90812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sp>
          <p:nvSpPr>
            <p:cNvPr id="2212" name="Google Shape;2212;p25"/>
            <p:cNvSpPr/>
            <p:nvPr/>
          </p:nvSpPr>
          <p:spPr>
            <a:xfrm>
              <a:off x="3328978" y="7777636"/>
              <a:ext cx="1235489" cy="391611"/>
            </a:xfrm>
            <a:custGeom>
              <a:avLst/>
              <a:gdLst/>
              <a:ahLst/>
              <a:cxnLst/>
              <a:rect l="l" t="t" r="r" b="b"/>
              <a:pathLst>
                <a:path w="1235489" h="391611" extrusionOk="0">
                  <a:moveTo>
                    <a:pt x="681" y="382945"/>
                  </a:moveTo>
                  <a:cubicBezTo>
                    <a:pt x="-891" y="378622"/>
                    <a:pt x="521" y="374220"/>
                    <a:pt x="2253" y="370286"/>
                  </a:cubicBezTo>
                  <a:cubicBezTo>
                    <a:pt x="19331" y="335970"/>
                    <a:pt x="41690" y="299565"/>
                    <a:pt x="64335" y="270376"/>
                  </a:cubicBezTo>
                  <a:cubicBezTo>
                    <a:pt x="133475" y="183308"/>
                    <a:pt x="223534" y="112563"/>
                    <a:pt x="324624" y="66240"/>
                  </a:cubicBezTo>
                  <a:cubicBezTo>
                    <a:pt x="615017" y="-72405"/>
                    <a:pt x="989114" y="12636"/>
                    <a:pt x="1189293" y="264872"/>
                  </a:cubicBezTo>
                  <a:cubicBezTo>
                    <a:pt x="1204719" y="286506"/>
                    <a:pt x="1226553" y="306588"/>
                    <a:pt x="1235480" y="331534"/>
                  </a:cubicBezTo>
                  <a:cubicBezTo>
                    <a:pt x="1235875" y="343090"/>
                    <a:pt x="1224226" y="350479"/>
                    <a:pt x="1213761" y="345762"/>
                  </a:cubicBezTo>
                  <a:cubicBezTo>
                    <a:pt x="1168998" y="287820"/>
                    <a:pt x="1120570" y="225400"/>
                    <a:pt x="1061038" y="181480"/>
                  </a:cubicBezTo>
                  <a:cubicBezTo>
                    <a:pt x="799833" y="-33505"/>
                    <a:pt x="391038" y="-10905"/>
                    <a:pt x="152679" y="226770"/>
                  </a:cubicBezTo>
                  <a:cubicBezTo>
                    <a:pt x="105395" y="273574"/>
                    <a:pt x="66312" y="321913"/>
                    <a:pt x="30425" y="376258"/>
                  </a:cubicBezTo>
                  <a:cubicBezTo>
                    <a:pt x="25589" y="388546"/>
                    <a:pt x="7900" y="400091"/>
                    <a:pt x="681" y="38294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Sitka Text" pitchFamily="2" charset="0"/>
                <a:ea typeface="Calibri"/>
                <a:cs typeface="Calibri"/>
                <a:sym typeface="Calibri"/>
              </a:endParaRPr>
            </a:p>
          </p:txBody>
        </p:sp>
      </p:grpSp>
      <p:sp>
        <p:nvSpPr>
          <p:cNvPr id="59" name="TextBox 26">
            <a:extLst>
              <a:ext uri="{FF2B5EF4-FFF2-40B4-BE49-F238E27FC236}">
                <a16:creationId xmlns:a16="http://schemas.microsoft.com/office/drawing/2014/main" id="{FA9C5F52-8A7E-72E4-69D3-F2E94A98D209}"/>
              </a:ext>
            </a:extLst>
          </p:cNvPr>
          <p:cNvSpPr txBox="1"/>
          <p:nvPr/>
        </p:nvSpPr>
        <p:spPr>
          <a:xfrm>
            <a:off x="1176318" y="506192"/>
            <a:ext cx="9929649" cy="1200329"/>
          </a:xfrm>
          <a:prstGeom prst="rect">
            <a:avLst/>
          </a:prstGeom>
        </p:spPr>
        <p:txBody>
          <a:bodyPr lIns="0" tIns="0" rIns="0" bIns="0" rtlCol="0" anchor="t">
            <a:spAutoFit/>
          </a:bodyPr>
          <a:lstStyle/>
          <a:p>
            <a:pPr algn="ctr" defTabSz="1219170">
              <a:lnSpc>
                <a:spcPts val="9600"/>
              </a:lnSpc>
              <a:buClr>
                <a:srgbClr val="000000"/>
              </a:buClr>
            </a:pPr>
            <a:r>
              <a:rPr lang="en-US" sz="7200" b="1" kern="0" dirty="0">
                <a:solidFill>
                  <a:srgbClr val="000000"/>
                </a:solidFill>
                <a:latin typeface="iCiel Baliho Script" pitchFamily="2" charset="0"/>
                <a:cs typeface="Arial" panose="020B0604020202020204" pitchFamily="34" charset="0"/>
                <a:sym typeface="Arial"/>
              </a:rPr>
              <a:t>HƯỚNG DẪN VỀ NHÀ</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169"/>
                                        </p:tgtEl>
                                        <p:attrNameLst>
                                          <p:attrName>style.visibility</p:attrName>
                                        </p:attrNameLst>
                                      </p:cBhvr>
                                      <p:to>
                                        <p:strVal val="visible"/>
                                      </p:to>
                                    </p:set>
                                    <p:animEffect transition="in" filter="barn(inVertical)">
                                      <p:cBhvr>
                                        <p:cTn id="11" dur="500"/>
                                        <p:tgtEl>
                                          <p:spTgt spid="216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57"/>
                                        </p:tgtEl>
                                        <p:attrNameLst>
                                          <p:attrName>style.visibility</p:attrName>
                                        </p:attrNameLst>
                                      </p:cBhvr>
                                      <p:to>
                                        <p:strVal val="visible"/>
                                      </p:to>
                                    </p:set>
                                    <p:animEffect transition="in" filter="barn(inVertical)">
                                      <p:cBhvr>
                                        <p:cTn id="16" dur="500"/>
                                        <p:tgtEl>
                                          <p:spTgt spid="215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60"/>
                                        </p:tgtEl>
                                        <p:attrNameLst>
                                          <p:attrName>style.visibility</p:attrName>
                                        </p:attrNameLst>
                                      </p:cBhvr>
                                      <p:to>
                                        <p:strVal val="visible"/>
                                      </p:to>
                                    </p:set>
                                    <p:animEffect transition="in" filter="barn(inVertical)">
                                      <p:cBhvr>
                                        <p:cTn id="21" dur="500"/>
                                        <p:tgtEl>
                                          <p:spTgt spid="2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7" grpId="0" animBg="1"/>
      <p:bldP spid="2160" grpId="0" animBg="1"/>
      <p:bldP spid="2169" grpId="0" animBg="1"/>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AEE"/>
        </a:solidFill>
        <a:effectLst/>
      </p:bgPr>
    </p:bg>
    <p:spTree>
      <p:nvGrpSpPr>
        <p:cNvPr id="1" name="Shape 1952"/>
        <p:cNvGrpSpPr/>
        <p:nvPr/>
      </p:nvGrpSpPr>
      <p:grpSpPr>
        <a:xfrm>
          <a:off x="0" y="0"/>
          <a:ext cx="0" cy="0"/>
          <a:chOff x="0" y="0"/>
          <a:chExt cx="0" cy="0"/>
        </a:xfrm>
      </p:grpSpPr>
      <p:grpSp>
        <p:nvGrpSpPr>
          <p:cNvPr id="1953" name="Google Shape;1953;p22"/>
          <p:cNvGrpSpPr/>
          <p:nvPr/>
        </p:nvGrpSpPr>
        <p:grpSpPr>
          <a:xfrm>
            <a:off x="953729" y="1715479"/>
            <a:ext cx="10058400" cy="3572123"/>
            <a:chOff x="2227400" y="3077757"/>
            <a:chExt cx="13833216" cy="4714978"/>
          </a:xfrm>
        </p:grpSpPr>
        <p:grpSp>
          <p:nvGrpSpPr>
            <p:cNvPr id="1954" name="Google Shape;1954;p22"/>
            <p:cNvGrpSpPr/>
            <p:nvPr/>
          </p:nvGrpSpPr>
          <p:grpSpPr>
            <a:xfrm>
              <a:off x="2227400" y="3077757"/>
              <a:ext cx="13833216" cy="4714978"/>
              <a:chOff x="2227400" y="3077757"/>
              <a:chExt cx="13833216" cy="4714978"/>
            </a:xfrm>
          </p:grpSpPr>
          <p:sp>
            <p:nvSpPr>
              <p:cNvPr id="1955" name="Google Shape;1955;p22"/>
              <p:cNvSpPr/>
              <p:nvPr/>
            </p:nvSpPr>
            <p:spPr>
              <a:xfrm>
                <a:off x="10285988" y="3183653"/>
                <a:ext cx="2572" cy="299"/>
              </a:xfrm>
              <a:custGeom>
                <a:avLst/>
                <a:gdLst/>
                <a:ahLst/>
                <a:cxnLst/>
                <a:rect l="l" t="t" r="r" b="b"/>
                <a:pathLst>
                  <a:path w="2572" h="299" extrusionOk="0">
                    <a:moveTo>
                      <a:pt x="0" y="221"/>
                    </a:moveTo>
                    <a:cubicBezTo>
                      <a:pt x="1853" y="360"/>
                      <a:pt x="746" y="332"/>
                      <a:pt x="2573" y="0"/>
                    </a:cubicBezTo>
                    <a:cubicBezTo>
                      <a:pt x="1798" y="138"/>
                      <a:pt x="802" y="83"/>
                      <a:pt x="0" y="221"/>
                    </a:cubicBezTo>
                    <a:close/>
                  </a:path>
                </a:pathLst>
              </a:custGeom>
              <a:solidFill>
                <a:srgbClr val="FFD16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56" name="Google Shape;1956;p22"/>
              <p:cNvSpPr/>
              <p:nvPr/>
            </p:nvSpPr>
            <p:spPr>
              <a:xfrm>
                <a:off x="10109337" y="3193945"/>
                <a:ext cx="359" cy="27"/>
              </a:xfrm>
              <a:custGeom>
                <a:avLst/>
                <a:gdLst/>
                <a:ahLst/>
                <a:cxnLst/>
                <a:rect l="l" t="t" r="r" b="b"/>
                <a:pathLst>
                  <a:path w="359" h="27" extrusionOk="0">
                    <a:moveTo>
                      <a:pt x="360" y="0"/>
                    </a:moveTo>
                    <a:cubicBezTo>
                      <a:pt x="221" y="0"/>
                      <a:pt x="111" y="0"/>
                      <a:pt x="0" y="28"/>
                    </a:cubicBezTo>
                    <a:cubicBezTo>
                      <a:pt x="56" y="28"/>
                      <a:pt x="277" y="0"/>
                      <a:pt x="360" y="0"/>
                    </a:cubicBezTo>
                    <a:close/>
                  </a:path>
                </a:pathLst>
              </a:custGeom>
              <a:solidFill>
                <a:srgbClr val="FFD16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57" name="Google Shape;1957;p22"/>
              <p:cNvSpPr/>
              <p:nvPr/>
            </p:nvSpPr>
            <p:spPr>
              <a:xfrm>
                <a:off x="10474535" y="3172033"/>
                <a:ext cx="54" cy="27"/>
              </a:xfrm>
              <a:custGeom>
                <a:avLst/>
                <a:gdLst/>
                <a:ahLst/>
                <a:cxnLst/>
                <a:rect l="l" t="t" r="r" b="b"/>
                <a:pathLst>
                  <a:path w="54" h="27" extrusionOk="0">
                    <a:moveTo>
                      <a:pt x="55" y="0"/>
                    </a:moveTo>
                    <a:lnTo>
                      <a:pt x="0" y="28"/>
                    </a:lnTo>
                    <a:lnTo>
                      <a:pt x="55" y="0"/>
                    </a:lnTo>
                    <a:close/>
                  </a:path>
                </a:pathLst>
              </a:custGeom>
              <a:solidFill>
                <a:srgbClr val="FFD16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58" name="Google Shape;1958;p22"/>
              <p:cNvSpPr/>
              <p:nvPr/>
            </p:nvSpPr>
            <p:spPr>
              <a:xfrm>
                <a:off x="2227400" y="3077757"/>
                <a:ext cx="13833216" cy="4714978"/>
              </a:xfrm>
              <a:custGeom>
                <a:avLst/>
                <a:gdLst/>
                <a:ahLst/>
                <a:cxnLst/>
                <a:rect l="l" t="t" r="r" b="b"/>
                <a:pathLst>
                  <a:path w="13833216" h="4714978" extrusionOk="0">
                    <a:moveTo>
                      <a:pt x="13680245" y="74660"/>
                    </a:moveTo>
                    <a:cubicBezTo>
                      <a:pt x="11666902" y="-52550"/>
                      <a:pt x="8647828" y="-25299"/>
                      <a:pt x="6628897" y="219273"/>
                    </a:cubicBezTo>
                    <a:cubicBezTo>
                      <a:pt x="6582472" y="222150"/>
                      <a:pt x="205881" y="470678"/>
                      <a:pt x="91812" y="481053"/>
                    </a:cubicBezTo>
                    <a:cubicBezTo>
                      <a:pt x="-113778" y="488163"/>
                      <a:pt x="36921" y="689492"/>
                      <a:pt x="433824" y="1263432"/>
                    </a:cubicBezTo>
                    <a:cubicBezTo>
                      <a:pt x="95547" y="2024481"/>
                      <a:pt x="-123046" y="1728395"/>
                      <a:pt x="500528" y="2326931"/>
                    </a:cubicBezTo>
                    <a:cubicBezTo>
                      <a:pt x="530242" y="2359743"/>
                      <a:pt x="573180" y="2383979"/>
                      <a:pt x="593764" y="2423653"/>
                    </a:cubicBezTo>
                    <a:cubicBezTo>
                      <a:pt x="606131" y="2568653"/>
                      <a:pt x="195340" y="3353162"/>
                      <a:pt x="184162" y="3426811"/>
                    </a:cubicBezTo>
                    <a:cubicBezTo>
                      <a:pt x="208122" y="3568657"/>
                      <a:pt x="419244" y="3527240"/>
                      <a:pt x="766237" y="3727379"/>
                    </a:cubicBezTo>
                    <a:cubicBezTo>
                      <a:pt x="520503" y="4526331"/>
                      <a:pt x="151516" y="4683006"/>
                      <a:pt x="605771" y="4714020"/>
                    </a:cubicBezTo>
                    <a:cubicBezTo>
                      <a:pt x="731073" y="4722569"/>
                      <a:pt x="1882551" y="4671497"/>
                      <a:pt x="1900672" y="4656585"/>
                    </a:cubicBezTo>
                    <a:cubicBezTo>
                      <a:pt x="3030155" y="4569158"/>
                      <a:pt x="2984699" y="4632072"/>
                      <a:pt x="4054921" y="4653071"/>
                    </a:cubicBezTo>
                    <a:cubicBezTo>
                      <a:pt x="5851110" y="4684417"/>
                      <a:pt x="11369902" y="4327852"/>
                      <a:pt x="11371950" y="4327741"/>
                    </a:cubicBezTo>
                    <a:cubicBezTo>
                      <a:pt x="14407486" y="4495455"/>
                      <a:pt x="13931595" y="4664331"/>
                      <a:pt x="13454321" y="3753385"/>
                    </a:cubicBezTo>
                    <a:cubicBezTo>
                      <a:pt x="13584796" y="3608579"/>
                      <a:pt x="13823806" y="3452015"/>
                      <a:pt x="13797136" y="3236548"/>
                    </a:cubicBezTo>
                    <a:cubicBezTo>
                      <a:pt x="13658471" y="2940988"/>
                      <a:pt x="13469952" y="2664711"/>
                      <a:pt x="13359009" y="2356257"/>
                    </a:cubicBezTo>
                    <a:cubicBezTo>
                      <a:pt x="13433654" y="2122642"/>
                      <a:pt x="13771074" y="1746350"/>
                      <a:pt x="13764683" y="1592746"/>
                    </a:cubicBezTo>
                    <a:cubicBezTo>
                      <a:pt x="13669427" y="1305485"/>
                      <a:pt x="13430500" y="1041437"/>
                      <a:pt x="13431690" y="892453"/>
                    </a:cubicBezTo>
                    <a:cubicBezTo>
                      <a:pt x="13666467" y="574455"/>
                      <a:pt x="14048237" y="59886"/>
                      <a:pt x="13680245" y="74660"/>
                    </a:cubicBezTo>
                    <a:close/>
                  </a:path>
                </a:pathLst>
              </a:custGeom>
              <a:solidFill>
                <a:srgbClr val="FFD16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959" name="Google Shape;1959;p22"/>
            <p:cNvGrpSpPr/>
            <p:nvPr/>
          </p:nvGrpSpPr>
          <p:grpSpPr>
            <a:xfrm>
              <a:off x="2227400" y="3077757"/>
              <a:ext cx="13833216" cy="4714978"/>
              <a:chOff x="2227400" y="3077757"/>
              <a:chExt cx="13833216" cy="4714978"/>
            </a:xfrm>
          </p:grpSpPr>
          <p:sp>
            <p:nvSpPr>
              <p:cNvPr id="1960" name="Google Shape;1960;p22"/>
              <p:cNvSpPr/>
              <p:nvPr/>
            </p:nvSpPr>
            <p:spPr>
              <a:xfrm>
                <a:off x="10285988" y="3183653"/>
                <a:ext cx="2572" cy="299"/>
              </a:xfrm>
              <a:custGeom>
                <a:avLst/>
                <a:gdLst/>
                <a:ahLst/>
                <a:cxnLst/>
                <a:rect l="l" t="t" r="r" b="b"/>
                <a:pathLst>
                  <a:path w="2572" h="299" extrusionOk="0">
                    <a:moveTo>
                      <a:pt x="0" y="221"/>
                    </a:moveTo>
                    <a:cubicBezTo>
                      <a:pt x="1853" y="360"/>
                      <a:pt x="746" y="332"/>
                      <a:pt x="2573" y="0"/>
                    </a:cubicBezTo>
                    <a:cubicBezTo>
                      <a:pt x="1798" y="138"/>
                      <a:pt x="802" y="83"/>
                      <a:pt x="0" y="221"/>
                    </a:cubicBezTo>
                    <a:close/>
                  </a:path>
                </a:pathLst>
              </a:custGeom>
              <a:no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61" name="Google Shape;1961;p22"/>
              <p:cNvSpPr/>
              <p:nvPr/>
            </p:nvSpPr>
            <p:spPr>
              <a:xfrm>
                <a:off x="10109337" y="3193945"/>
                <a:ext cx="359" cy="27"/>
              </a:xfrm>
              <a:custGeom>
                <a:avLst/>
                <a:gdLst/>
                <a:ahLst/>
                <a:cxnLst/>
                <a:rect l="l" t="t" r="r" b="b"/>
                <a:pathLst>
                  <a:path w="359" h="27" extrusionOk="0">
                    <a:moveTo>
                      <a:pt x="360" y="0"/>
                    </a:moveTo>
                    <a:cubicBezTo>
                      <a:pt x="221" y="0"/>
                      <a:pt x="111" y="0"/>
                      <a:pt x="0" y="28"/>
                    </a:cubicBezTo>
                    <a:cubicBezTo>
                      <a:pt x="56" y="28"/>
                      <a:pt x="277" y="0"/>
                      <a:pt x="360" y="0"/>
                    </a:cubicBezTo>
                    <a:close/>
                  </a:path>
                </a:pathLst>
              </a:custGeom>
              <a:no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62" name="Google Shape;1962;p22"/>
              <p:cNvSpPr/>
              <p:nvPr/>
            </p:nvSpPr>
            <p:spPr>
              <a:xfrm>
                <a:off x="10474535" y="3172033"/>
                <a:ext cx="54" cy="27"/>
              </a:xfrm>
              <a:custGeom>
                <a:avLst/>
                <a:gdLst/>
                <a:ahLst/>
                <a:cxnLst/>
                <a:rect l="l" t="t" r="r" b="b"/>
                <a:pathLst>
                  <a:path w="54" h="27" extrusionOk="0">
                    <a:moveTo>
                      <a:pt x="55" y="0"/>
                    </a:moveTo>
                    <a:lnTo>
                      <a:pt x="0" y="28"/>
                    </a:lnTo>
                    <a:lnTo>
                      <a:pt x="55" y="0"/>
                    </a:lnTo>
                    <a:close/>
                  </a:path>
                </a:pathLst>
              </a:custGeom>
              <a:no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63" name="Google Shape;1963;p22"/>
              <p:cNvSpPr/>
              <p:nvPr/>
            </p:nvSpPr>
            <p:spPr>
              <a:xfrm>
                <a:off x="2227400" y="3077757"/>
                <a:ext cx="13833216" cy="4714978"/>
              </a:xfrm>
              <a:custGeom>
                <a:avLst/>
                <a:gdLst/>
                <a:ahLst/>
                <a:cxnLst/>
                <a:rect l="l" t="t" r="r" b="b"/>
                <a:pathLst>
                  <a:path w="13833216" h="4714978" extrusionOk="0">
                    <a:moveTo>
                      <a:pt x="13680245" y="74660"/>
                    </a:moveTo>
                    <a:cubicBezTo>
                      <a:pt x="11666902" y="-52550"/>
                      <a:pt x="8647828" y="-25299"/>
                      <a:pt x="6628897" y="219273"/>
                    </a:cubicBezTo>
                    <a:cubicBezTo>
                      <a:pt x="6582472" y="222150"/>
                      <a:pt x="205881" y="470678"/>
                      <a:pt x="91812" y="481053"/>
                    </a:cubicBezTo>
                    <a:cubicBezTo>
                      <a:pt x="-113778" y="488163"/>
                      <a:pt x="36921" y="689492"/>
                      <a:pt x="433824" y="1263432"/>
                    </a:cubicBezTo>
                    <a:cubicBezTo>
                      <a:pt x="95547" y="2024481"/>
                      <a:pt x="-123046" y="1728395"/>
                      <a:pt x="500528" y="2326931"/>
                    </a:cubicBezTo>
                    <a:cubicBezTo>
                      <a:pt x="530242" y="2359743"/>
                      <a:pt x="573180" y="2383979"/>
                      <a:pt x="593764" y="2423653"/>
                    </a:cubicBezTo>
                    <a:cubicBezTo>
                      <a:pt x="606131" y="2568653"/>
                      <a:pt x="195340" y="3353162"/>
                      <a:pt x="184162" y="3426811"/>
                    </a:cubicBezTo>
                    <a:cubicBezTo>
                      <a:pt x="208122" y="3568657"/>
                      <a:pt x="419244" y="3527240"/>
                      <a:pt x="766237" y="3727379"/>
                    </a:cubicBezTo>
                    <a:cubicBezTo>
                      <a:pt x="520503" y="4526331"/>
                      <a:pt x="151516" y="4683006"/>
                      <a:pt x="605771" y="4714020"/>
                    </a:cubicBezTo>
                    <a:cubicBezTo>
                      <a:pt x="731073" y="4722569"/>
                      <a:pt x="1882551" y="4671497"/>
                      <a:pt x="1900672" y="4656585"/>
                    </a:cubicBezTo>
                    <a:cubicBezTo>
                      <a:pt x="3030155" y="4569158"/>
                      <a:pt x="2984699" y="4632072"/>
                      <a:pt x="4054921" y="4653071"/>
                    </a:cubicBezTo>
                    <a:cubicBezTo>
                      <a:pt x="5851110" y="4684417"/>
                      <a:pt x="11369902" y="4327852"/>
                      <a:pt x="11371950" y="4327741"/>
                    </a:cubicBezTo>
                    <a:cubicBezTo>
                      <a:pt x="14407486" y="4495455"/>
                      <a:pt x="13931595" y="4664331"/>
                      <a:pt x="13454321" y="3753385"/>
                    </a:cubicBezTo>
                    <a:cubicBezTo>
                      <a:pt x="13584796" y="3608579"/>
                      <a:pt x="13823806" y="3452015"/>
                      <a:pt x="13797136" y="3236548"/>
                    </a:cubicBezTo>
                    <a:cubicBezTo>
                      <a:pt x="13658471" y="2940988"/>
                      <a:pt x="13469952" y="2664711"/>
                      <a:pt x="13359009" y="2356257"/>
                    </a:cubicBezTo>
                    <a:cubicBezTo>
                      <a:pt x="13433654" y="2122642"/>
                      <a:pt x="13771074" y="1746350"/>
                      <a:pt x="13764683" y="1592746"/>
                    </a:cubicBezTo>
                    <a:cubicBezTo>
                      <a:pt x="13669427" y="1305485"/>
                      <a:pt x="13430500" y="1041437"/>
                      <a:pt x="13431690" y="892453"/>
                    </a:cubicBezTo>
                    <a:cubicBezTo>
                      <a:pt x="13666467" y="574455"/>
                      <a:pt x="14048237" y="59886"/>
                      <a:pt x="13680245" y="74660"/>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965" name="Google Shape;1965;p22"/>
          <p:cNvGrpSpPr/>
          <p:nvPr/>
        </p:nvGrpSpPr>
        <p:grpSpPr>
          <a:xfrm rot="407290">
            <a:off x="579754" y="4866452"/>
            <a:ext cx="2332141" cy="870363"/>
            <a:chOff x="868577" y="7299477"/>
            <a:chExt cx="3498176" cy="1305562"/>
          </a:xfrm>
        </p:grpSpPr>
        <p:sp>
          <p:nvSpPr>
            <p:cNvPr id="1966" name="Google Shape;1966;p22"/>
            <p:cNvSpPr/>
            <p:nvPr/>
          </p:nvSpPr>
          <p:spPr>
            <a:xfrm>
              <a:off x="868577" y="7299477"/>
              <a:ext cx="3498176" cy="1305562"/>
            </a:xfrm>
            <a:custGeom>
              <a:avLst/>
              <a:gdLst/>
              <a:ahLst/>
              <a:cxnLst/>
              <a:rect l="l" t="t" r="r" b="b"/>
              <a:pathLst>
                <a:path w="3498176" h="1305562" extrusionOk="0">
                  <a:moveTo>
                    <a:pt x="114166" y="1202887"/>
                  </a:moveTo>
                  <a:cubicBezTo>
                    <a:pt x="181296" y="1266692"/>
                    <a:pt x="264427" y="1291248"/>
                    <a:pt x="337623" y="1291248"/>
                  </a:cubicBezTo>
                  <a:cubicBezTo>
                    <a:pt x="339533" y="1291255"/>
                    <a:pt x="344458" y="1291332"/>
                    <a:pt x="354757" y="1291514"/>
                  </a:cubicBezTo>
                  <a:cubicBezTo>
                    <a:pt x="371884" y="1291816"/>
                    <a:pt x="398540" y="1292286"/>
                    <a:pt x="423552" y="1292286"/>
                  </a:cubicBezTo>
                  <a:lnTo>
                    <a:pt x="499029" y="1292286"/>
                  </a:lnTo>
                  <a:cubicBezTo>
                    <a:pt x="545583" y="1292286"/>
                    <a:pt x="590072" y="1282149"/>
                    <a:pt x="629987" y="1264217"/>
                  </a:cubicBezTo>
                  <a:cubicBezTo>
                    <a:pt x="668830" y="1246762"/>
                    <a:pt x="702147" y="1222501"/>
                    <a:pt x="729293" y="1194453"/>
                  </a:cubicBezTo>
                  <a:cubicBezTo>
                    <a:pt x="756320" y="1215442"/>
                    <a:pt x="785893" y="1233843"/>
                    <a:pt x="817860" y="1249181"/>
                  </a:cubicBezTo>
                  <a:cubicBezTo>
                    <a:pt x="892399" y="1284946"/>
                    <a:pt x="972283" y="1300445"/>
                    <a:pt x="1051902" y="1300445"/>
                  </a:cubicBezTo>
                  <a:cubicBezTo>
                    <a:pt x="1117387" y="1300445"/>
                    <a:pt x="1182761" y="1289881"/>
                    <a:pt x="1244952" y="1266068"/>
                  </a:cubicBezTo>
                  <a:cubicBezTo>
                    <a:pt x="1282298" y="1281434"/>
                    <a:pt x="1323682" y="1290232"/>
                    <a:pt x="1365772" y="1290232"/>
                  </a:cubicBezTo>
                  <a:cubicBezTo>
                    <a:pt x="1365772" y="1290232"/>
                    <a:pt x="1581994" y="1291248"/>
                    <a:pt x="1583338" y="1291248"/>
                  </a:cubicBezTo>
                  <a:cubicBezTo>
                    <a:pt x="1604508" y="1291248"/>
                    <a:pt x="1625085" y="1289180"/>
                    <a:pt x="1644905" y="1285310"/>
                  </a:cubicBezTo>
                  <a:cubicBezTo>
                    <a:pt x="1662858" y="1288528"/>
                    <a:pt x="1681377" y="1290232"/>
                    <a:pt x="1700337" y="1290232"/>
                  </a:cubicBezTo>
                  <a:cubicBezTo>
                    <a:pt x="1700337" y="1290232"/>
                    <a:pt x="1916560" y="1291248"/>
                    <a:pt x="1917903" y="1291248"/>
                  </a:cubicBezTo>
                  <a:cubicBezTo>
                    <a:pt x="1963932" y="1291248"/>
                    <a:pt x="2007169" y="1281483"/>
                    <a:pt x="2045936" y="1264603"/>
                  </a:cubicBezTo>
                  <a:cubicBezTo>
                    <a:pt x="2108407" y="1288752"/>
                    <a:pt x="2175593" y="1300445"/>
                    <a:pt x="2244332" y="1300445"/>
                  </a:cubicBezTo>
                  <a:cubicBezTo>
                    <a:pt x="2333934" y="1300445"/>
                    <a:pt x="2419814" y="1280453"/>
                    <a:pt x="2495620" y="1239304"/>
                  </a:cubicBezTo>
                  <a:cubicBezTo>
                    <a:pt x="2545875" y="1275840"/>
                    <a:pt x="2611444" y="1301483"/>
                    <a:pt x="2685011" y="1301483"/>
                  </a:cubicBezTo>
                  <a:cubicBezTo>
                    <a:pt x="2736399" y="1301483"/>
                    <a:pt x="2783583" y="1288914"/>
                    <a:pt x="2824043" y="1269440"/>
                  </a:cubicBezTo>
                  <a:cubicBezTo>
                    <a:pt x="2867427" y="1292054"/>
                    <a:pt x="2917619" y="1305563"/>
                    <a:pt x="2971631" y="1305563"/>
                  </a:cubicBezTo>
                  <a:cubicBezTo>
                    <a:pt x="3037949" y="1305563"/>
                    <a:pt x="3106499" y="1285086"/>
                    <a:pt x="3164947" y="1241281"/>
                  </a:cubicBezTo>
                  <a:cubicBezTo>
                    <a:pt x="3222373" y="1198239"/>
                    <a:pt x="3262154" y="1138535"/>
                    <a:pt x="3280981" y="1074442"/>
                  </a:cubicBezTo>
                  <a:cubicBezTo>
                    <a:pt x="3280981" y="1074442"/>
                    <a:pt x="3309547" y="979400"/>
                    <a:pt x="3310247" y="977030"/>
                  </a:cubicBezTo>
                  <a:cubicBezTo>
                    <a:pt x="3310247" y="977030"/>
                    <a:pt x="3322904" y="933575"/>
                    <a:pt x="3322876" y="933463"/>
                  </a:cubicBezTo>
                  <a:cubicBezTo>
                    <a:pt x="3329550" y="912202"/>
                    <a:pt x="3334462" y="892244"/>
                    <a:pt x="3337057" y="881876"/>
                  </a:cubicBezTo>
                  <a:cubicBezTo>
                    <a:pt x="3339058" y="873899"/>
                    <a:pt x="3340003" y="870190"/>
                    <a:pt x="3340835" y="867169"/>
                  </a:cubicBezTo>
                  <a:cubicBezTo>
                    <a:pt x="3342724" y="860355"/>
                    <a:pt x="3344361" y="853471"/>
                    <a:pt x="3345747" y="846539"/>
                  </a:cubicBezTo>
                  <a:cubicBezTo>
                    <a:pt x="3347216" y="839171"/>
                    <a:pt x="3349154" y="831537"/>
                    <a:pt x="3353778" y="814089"/>
                  </a:cubicBezTo>
                  <a:cubicBezTo>
                    <a:pt x="3354282" y="812189"/>
                    <a:pt x="3354828" y="810142"/>
                    <a:pt x="3354604" y="810829"/>
                  </a:cubicBezTo>
                  <a:lnTo>
                    <a:pt x="3369324" y="760946"/>
                  </a:lnTo>
                  <a:cubicBezTo>
                    <a:pt x="3379168" y="753522"/>
                    <a:pt x="3388543" y="745566"/>
                    <a:pt x="3397415" y="737133"/>
                  </a:cubicBezTo>
                  <a:cubicBezTo>
                    <a:pt x="3454372" y="682973"/>
                    <a:pt x="3493244" y="606221"/>
                    <a:pt x="3497784" y="519072"/>
                  </a:cubicBezTo>
                  <a:cubicBezTo>
                    <a:pt x="3498043" y="514081"/>
                    <a:pt x="3498176" y="509083"/>
                    <a:pt x="3498176" y="504077"/>
                  </a:cubicBezTo>
                  <a:cubicBezTo>
                    <a:pt x="3498176" y="414945"/>
                    <a:pt x="3461788" y="332942"/>
                    <a:pt x="3403075" y="274113"/>
                  </a:cubicBezTo>
                  <a:cubicBezTo>
                    <a:pt x="3349042" y="219975"/>
                    <a:pt x="3269878" y="179863"/>
                    <a:pt x="3189007" y="180130"/>
                  </a:cubicBezTo>
                  <a:cubicBezTo>
                    <a:pt x="3163638" y="179029"/>
                    <a:pt x="3139655" y="179464"/>
                    <a:pt x="3125578" y="179674"/>
                  </a:cubicBezTo>
                  <a:cubicBezTo>
                    <a:pt x="3117603" y="179793"/>
                    <a:pt x="3112208" y="179863"/>
                    <a:pt x="3107262" y="179863"/>
                  </a:cubicBezTo>
                  <a:cubicBezTo>
                    <a:pt x="3102742" y="179863"/>
                    <a:pt x="3098223" y="179969"/>
                    <a:pt x="3093710" y="180186"/>
                  </a:cubicBezTo>
                  <a:cubicBezTo>
                    <a:pt x="3081327" y="180775"/>
                    <a:pt x="3069964" y="180775"/>
                    <a:pt x="3057581" y="180186"/>
                  </a:cubicBezTo>
                  <a:cubicBezTo>
                    <a:pt x="3053068" y="179969"/>
                    <a:pt x="3048549" y="179863"/>
                    <a:pt x="3044029" y="179863"/>
                  </a:cubicBezTo>
                  <a:cubicBezTo>
                    <a:pt x="3016267" y="179863"/>
                    <a:pt x="2989317" y="183411"/>
                    <a:pt x="2963613" y="190021"/>
                  </a:cubicBezTo>
                  <a:cubicBezTo>
                    <a:pt x="2943309" y="186018"/>
                    <a:pt x="2922432" y="183943"/>
                    <a:pt x="2901233" y="183943"/>
                  </a:cubicBezTo>
                  <a:cubicBezTo>
                    <a:pt x="2888822" y="183943"/>
                    <a:pt x="2874346" y="183312"/>
                    <a:pt x="2851552" y="182233"/>
                  </a:cubicBezTo>
                  <a:cubicBezTo>
                    <a:pt x="2847040" y="182016"/>
                    <a:pt x="2842520" y="181910"/>
                    <a:pt x="2838000" y="181910"/>
                  </a:cubicBezTo>
                  <a:cubicBezTo>
                    <a:pt x="2831256" y="181910"/>
                    <a:pt x="2823511" y="181749"/>
                    <a:pt x="2811631" y="181476"/>
                  </a:cubicBezTo>
                  <a:cubicBezTo>
                    <a:pt x="2800752" y="181230"/>
                    <a:pt x="2785850" y="180873"/>
                    <a:pt x="2770681" y="180873"/>
                  </a:cubicBezTo>
                  <a:cubicBezTo>
                    <a:pt x="2749455" y="180873"/>
                    <a:pt x="2728710" y="182976"/>
                    <a:pt x="2708687" y="186923"/>
                  </a:cubicBezTo>
                  <a:cubicBezTo>
                    <a:pt x="2690573" y="183670"/>
                    <a:pt x="2671746" y="181910"/>
                    <a:pt x="2652366" y="181910"/>
                  </a:cubicBezTo>
                  <a:lnTo>
                    <a:pt x="2528944" y="181910"/>
                  </a:lnTo>
                  <a:cubicBezTo>
                    <a:pt x="2490338" y="181910"/>
                    <a:pt x="2453705" y="188780"/>
                    <a:pt x="2420038" y="200943"/>
                  </a:cubicBezTo>
                  <a:cubicBezTo>
                    <a:pt x="2360450" y="178889"/>
                    <a:pt x="2297945" y="168612"/>
                    <a:pt x="2235153" y="168612"/>
                  </a:cubicBezTo>
                  <a:cubicBezTo>
                    <a:pt x="2187732" y="168612"/>
                    <a:pt x="2140401" y="174466"/>
                    <a:pt x="2094351" y="186972"/>
                  </a:cubicBezTo>
                  <a:cubicBezTo>
                    <a:pt x="2076125" y="147772"/>
                    <a:pt x="2050771" y="114011"/>
                    <a:pt x="2021155" y="86665"/>
                  </a:cubicBezTo>
                  <a:cubicBezTo>
                    <a:pt x="1960462" y="30627"/>
                    <a:pt x="1881683" y="1023"/>
                    <a:pt x="1801638" y="1023"/>
                  </a:cubicBezTo>
                  <a:lnTo>
                    <a:pt x="1776143" y="1023"/>
                  </a:lnTo>
                  <a:cubicBezTo>
                    <a:pt x="1768342" y="1023"/>
                    <a:pt x="1760177" y="1164"/>
                    <a:pt x="1754741" y="1255"/>
                  </a:cubicBezTo>
                  <a:cubicBezTo>
                    <a:pt x="1740021" y="1500"/>
                    <a:pt x="1730863" y="1591"/>
                    <a:pt x="1710867" y="1023"/>
                  </a:cubicBezTo>
                  <a:cubicBezTo>
                    <a:pt x="1667392" y="1023"/>
                    <a:pt x="1626414" y="9730"/>
                    <a:pt x="1589354" y="24914"/>
                  </a:cubicBezTo>
                  <a:cubicBezTo>
                    <a:pt x="1550553" y="9134"/>
                    <a:pt x="1508987" y="1023"/>
                    <a:pt x="1467079" y="1023"/>
                  </a:cubicBezTo>
                  <a:lnTo>
                    <a:pt x="1441584" y="1023"/>
                  </a:lnTo>
                  <a:cubicBezTo>
                    <a:pt x="1433783" y="1023"/>
                    <a:pt x="1425619" y="1164"/>
                    <a:pt x="1420183" y="1255"/>
                  </a:cubicBezTo>
                  <a:cubicBezTo>
                    <a:pt x="1405462" y="1500"/>
                    <a:pt x="1396304" y="1591"/>
                    <a:pt x="1376308" y="1023"/>
                  </a:cubicBezTo>
                  <a:cubicBezTo>
                    <a:pt x="1284887" y="1023"/>
                    <a:pt x="1204527" y="39530"/>
                    <a:pt x="1148360" y="95792"/>
                  </a:cubicBezTo>
                  <a:cubicBezTo>
                    <a:pt x="1126735" y="117453"/>
                    <a:pt x="1107739" y="142710"/>
                    <a:pt x="1092550" y="170813"/>
                  </a:cubicBezTo>
                  <a:cubicBezTo>
                    <a:pt x="1075997" y="169341"/>
                    <a:pt x="1059381" y="168619"/>
                    <a:pt x="1042736" y="168619"/>
                  </a:cubicBezTo>
                  <a:cubicBezTo>
                    <a:pt x="1028569" y="168619"/>
                    <a:pt x="1014408" y="169145"/>
                    <a:pt x="1000290" y="170211"/>
                  </a:cubicBezTo>
                  <a:cubicBezTo>
                    <a:pt x="984058" y="140614"/>
                    <a:pt x="963405" y="113969"/>
                    <a:pt x="939393" y="91215"/>
                  </a:cubicBezTo>
                  <a:cubicBezTo>
                    <a:pt x="881785" y="36620"/>
                    <a:pt x="803475" y="3063"/>
                    <a:pt x="718329" y="3063"/>
                  </a:cubicBezTo>
                  <a:cubicBezTo>
                    <a:pt x="689505" y="3063"/>
                    <a:pt x="662177" y="2636"/>
                    <a:pt x="631246" y="2138"/>
                  </a:cubicBezTo>
                  <a:cubicBezTo>
                    <a:pt x="598433" y="1612"/>
                    <a:pt x="562136" y="1030"/>
                    <a:pt x="521963" y="1038"/>
                  </a:cubicBezTo>
                  <a:cubicBezTo>
                    <a:pt x="521963" y="1038"/>
                    <a:pt x="325106" y="0"/>
                    <a:pt x="323602" y="0"/>
                  </a:cubicBezTo>
                  <a:cubicBezTo>
                    <a:pt x="280477" y="-14"/>
                    <a:pt x="238408" y="8573"/>
                    <a:pt x="199606" y="24682"/>
                  </a:cubicBezTo>
                  <a:cubicBezTo>
                    <a:pt x="159909" y="41163"/>
                    <a:pt x="124360" y="65207"/>
                    <a:pt x="94675" y="94972"/>
                  </a:cubicBezTo>
                  <a:cubicBezTo>
                    <a:pt x="35807" y="153982"/>
                    <a:pt x="0" y="235663"/>
                    <a:pt x="0" y="324228"/>
                  </a:cubicBezTo>
                  <a:cubicBezTo>
                    <a:pt x="0" y="408909"/>
                    <a:pt x="32960" y="488193"/>
                    <a:pt x="89106" y="547007"/>
                  </a:cubicBezTo>
                  <a:cubicBezTo>
                    <a:pt x="89252" y="619294"/>
                    <a:pt x="89413" y="699293"/>
                    <a:pt x="89539" y="761198"/>
                  </a:cubicBezTo>
                  <a:cubicBezTo>
                    <a:pt x="35346" y="825677"/>
                    <a:pt x="10103" y="906944"/>
                    <a:pt x="14671" y="985239"/>
                  </a:cubicBezTo>
                  <a:cubicBezTo>
                    <a:pt x="18477" y="1057569"/>
                    <a:pt x="47092" y="1139137"/>
                    <a:pt x="114166" y="1202887"/>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967" name="Google Shape;1967;p22"/>
            <p:cNvGrpSpPr/>
            <p:nvPr/>
          </p:nvGrpSpPr>
          <p:grpSpPr>
            <a:xfrm>
              <a:off x="1155448" y="7586902"/>
              <a:ext cx="2924439" cy="730705"/>
              <a:chOff x="1155448" y="7586902"/>
              <a:chExt cx="2924439" cy="730705"/>
            </a:xfrm>
          </p:grpSpPr>
          <p:sp>
            <p:nvSpPr>
              <p:cNvPr id="1968" name="Google Shape;1968;p22"/>
              <p:cNvSpPr/>
              <p:nvPr/>
            </p:nvSpPr>
            <p:spPr>
              <a:xfrm>
                <a:off x="1155448" y="7586902"/>
                <a:ext cx="468139" cy="717427"/>
              </a:xfrm>
              <a:custGeom>
                <a:avLst/>
                <a:gdLst/>
                <a:ahLst/>
                <a:cxnLst/>
                <a:rect l="l" t="t" r="r" b="b"/>
                <a:pathLst>
                  <a:path w="468139" h="717427" extrusionOk="0">
                    <a:moveTo>
                      <a:pt x="431437" y="3063"/>
                    </a:moveTo>
                    <a:cubicBezTo>
                      <a:pt x="366161" y="3063"/>
                      <a:pt x="309050" y="1037"/>
                      <a:pt x="233566" y="1037"/>
                    </a:cubicBezTo>
                    <a:lnTo>
                      <a:pt x="36710" y="0"/>
                    </a:lnTo>
                    <a:cubicBezTo>
                      <a:pt x="16315" y="0"/>
                      <a:pt x="0" y="16361"/>
                      <a:pt x="0" y="36803"/>
                    </a:cubicBezTo>
                    <a:cubicBezTo>
                      <a:pt x="0" y="56206"/>
                      <a:pt x="15294" y="71537"/>
                      <a:pt x="34674" y="71537"/>
                    </a:cubicBezTo>
                    <a:lnTo>
                      <a:pt x="88728" y="71537"/>
                    </a:lnTo>
                    <a:lnTo>
                      <a:pt x="89749" y="579449"/>
                    </a:lnTo>
                    <a:cubicBezTo>
                      <a:pt x="89749" y="599891"/>
                      <a:pt x="89749" y="621348"/>
                      <a:pt x="88728" y="644853"/>
                    </a:cubicBezTo>
                    <a:cubicBezTo>
                      <a:pt x="70369" y="644853"/>
                      <a:pt x="56090" y="644853"/>
                      <a:pt x="48960" y="645890"/>
                    </a:cubicBezTo>
                    <a:cubicBezTo>
                      <a:pt x="25502" y="647916"/>
                      <a:pt x="13265" y="665294"/>
                      <a:pt x="14273" y="682672"/>
                    </a:cubicBezTo>
                    <a:cubicBezTo>
                      <a:pt x="15294" y="702097"/>
                      <a:pt x="28559" y="716390"/>
                      <a:pt x="50996" y="716390"/>
                    </a:cubicBezTo>
                    <a:cubicBezTo>
                      <a:pt x="62219" y="716390"/>
                      <a:pt x="101993" y="717428"/>
                      <a:pt x="136674" y="717428"/>
                    </a:cubicBezTo>
                    <a:lnTo>
                      <a:pt x="212150" y="717428"/>
                    </a:lnTo>
                    <a:cubicBezTo>
                      <a:pt x="232545" y="717428"/>
                      <a:pt x="247846" y="699012"/>
                      <a:pt x="246824" y="679609"/>
                    </a:cubicBezTo>
                    <a:cubicBezTo>
                      <a:pt x="246824" y="660184"/>
                      <a:pt x="229480" y="644853"/>
                      <a:pt x="210100" y="644853"/>
                    </a:cubicBezTo>
                    <a:lnTo>
                      <a:pt x="161140" y="644853"/>
                    </a:lnTo>
                    <a:lnTo>
                      <a:pt x="161140" y="444555"/>
                    </a:lnTo>
                    <a:cubicBezTo>
                      <a:pt x="255997" y="444555"/>
                      <a:pt x="296799" y="445572"/>
                      <a:pt x="324337" y="445572"/>
                    </a:cubicBezTo>
                    <a:lnTo>
                      <a:pt x="324337" y="469076"/>
                    </a:lnTo>
                    <a:cubicBezTo>
                      <a:pt x="324337" y="489518"/>
                      <a:pt x="340659" y="504842"/>
                      <a:pt x="360032" y="504842"/>
                    </a:cubicBezTo>
                    <a:cubicBezTo>
                      <a:pt x="379412" y="504842"/>
                      <a:pt x="395728" y="489518"/>
                      <a:pt x="395728" y="469076"/>
                    </a:cubicBezTo>
                    <a:lnTo>
                      <a:pt x="395728" y="350530"/>
                    </a:lnTo>
                    <a:cubicBezTo>
                      <a:pt x="395728" y="331126"/>
                      <a:pt x="379405" y="314764"/>
                      <a:pt x="360032" y="314764"/>
                    </a:cubicBezTo>
                    <a:cubicBezTo>
                      <a:pt x="340652" y="314764"/>
                      <a:pt x="324337" y="331126"/>
                      <a:pt x="324337" y="350530"/>
                    </a:cubicBezTo>
                    <a:lnTo>
                      <a:pt x="324337" y="374034"/>
                    </a:lnTo>
                    <a:lnTo>
                      <a:pt x="161140" y="373018"/>
                    </a:lnTo>
                    <a:lnTo>
                      <a:pt x="160126" y="71530"/>
                    </a:lnTo>
                    <a:cubicBezTo>
                      <a:pt x="261104" y="71530"/>
                      <a:pt x="385534" y="71530"/>
                      <a:pt x="395728" y="72568"/>
                    </a:cubicBezTo>
                    <a:cubicBezTo>
                      <a:pt x="396749" y="93009"/>
                      <a:pt x="396749" y="112413"/>
                      <a:pt x="396749" y="184988"/>
                    </a:cubicBezTo>
                    <a:cubicBezTo>
                      <a:pt x="396749" y="205408"/>
                      <a:pt x="413072" y="220753"/>
                      <a:pt x="432445" y="220753"/>
                    </a:cubicBezTo>
                    <a:cubicBezTo>
                      <a:pt x="452846" y="220753"/>
                      <a:pt x="468140" y="204392"/>
                      <a:pt x="468140" y="183950"/>
                    </a:cubicBezTo>
                    <a:cubicBezTo>
                      <a:pt x="468140" y="50073"/>
                      <a:pt x="467118" y="55190"/>
                      <a:pt x="466104" y="35765"/>
                    </a:cubicBezTo>
                    <a:cubicBezTo>
                      <a:pt x="465104" y="17378"/>
                      <a:pt x="449802" y="3063"/>
                      <a:pt x="431437" y="3063"/>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69" name="Google Shape;1969;p22"/>
              <p:cNvSpPr/>
              <p:nvPr/>
            </p:nvSpPr>
            <p:spPr>
              <a:xfrm>
                <a:off x="1679762" y="7755528"/>
                <a:ext cx="471225" cy="556961"/>
              </a:xfrm>
              <a:custGeom>
                <a:avLst/>
                <a:gdLst/>
                <a:ahLst/>
                <a:cxnLst/>
                <a:rect l="l" t="t" r="r" b="b"/>
                <a:pathLst>
                  <a:path w="471225" h="556961" extrusionOk="0">
                    <a:moveTo>
                      <a:pt x="231537" y="0"/>
                    </a:moveTo>
                    <a:cubicBezTo>
                      <a:pt x="77520" y="0"/>
                      <a:pt x="0" y="121617"/>
                      <a:pt x="0" y="278999"/>
                    </a:cubicBezTo>
                    <a:cubicBezTo>
                      <a:pt x="0" y="437398"/>
                      <a:pt x="78534" y="556961"/>
                      <a:pt x="240717" y="556961"/>
                    </a:cubicBezTo>
                    <a:cubicBezTo>
                      <a:pt x="407992" y="556961"/>
                      <a:pt x="471225" y="428201"/>
                      <a:pt x="471225" y="286143"/>
                    </a:cubicBezTo>
                    <a:cubicBezTo>
                      <a:pt x="471225" y="120601"/>
                      <a:pt x="384534" y="0"/>
                      <a:pt x="231537" y="0"/>
                    </a:cubicBezTo>
                    <a:close/>
                    <a:moveTo>
                      <a:pt x="240717" y="485424"/>
                    </a:moveTo>
                    <a:cubicBezTo>
                      <a:pt x="118315" y="485424"/>
                      <a:pt x="69355" y="394483"/>
                      <a:pt x="69355" y="277983"/>
                    </a:cubicBezTo>
                    <a:cubicBezTo>
                      <a:pt x="69355" y="169643"/>
                      <a:pt x="112193" y="71537"/>
                      <a:pt x="232552" y="71537"/>
                    </a:cubicBezTo>
                    <a:cubicBezTo>
                      <a:pt x="344752" y="71537"/>
                      <a:pt x="400849" y="156373"/>
                      <a:pt x="400849" y="287180"/>
                    </a:cubicBezTo>
                    <a:cubicBezTo>
                      <a:pt x="400849" y="408790"/>
                      <a:pt x="352910" y="485424"/>
                      <a:pt x="240717" y="485424"/>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0" name="Google Shape;1970;p22"/>
              <p:cNvSpPr/>
              <p:nvPr/>
            </p:nvSpPr>
            <p:spPr>
              <a:xfrm>
                <a:off x="2200010" y="7587932"/>
                <a:ext cx="287612" cy="715345"/>
              </a:xfrm>
              <a:custGeom>
                <a:avLst/>
                <a:gdLst/>
                <a:ahLst/>
                <a:cxnLst/>
                <a:rect l="l" t="t" r="r" b="b"/>
                <a:pathLst>
                  <a:path w="287612" h="715345" extrusionOk="0">
                    <a:moveTo>
                      <a:pt x="251911" y="643822"/>
                    </a:moveTo>
                    <a:lnTo>
                      <a:pt x="177455" y="643822"/>
                    </a:lnTo>
                    <a:cubicBezTo>
                      <a:pt x="178477" y="602961"/>
                      <a:pt x="178477" y="563095"/>
                      <a:pt x="179491" y="524259"/>
                    </a:cubicBezTo>
                    <a:cubicBezTo>
                      <a:pt x="180513" y="474180"/>
                      <a:pt x="181541" y="422074"/>
                      <a:pt x="181541" y="369940"/>
                    </a:cubicBezTo>
                    <a:cubicBezTo>
                      <a:pt x="181541" y="264685"/>
                      <a:pt x="177455" y="193154"/>
                      <a:pt x="174398" y="122634"/>
                    </a:cubicBezTo>
                    <a:lnTo>
                      <a:pt x="171341" y="33718"/>
                    </a:lnTo>
                    <a:cubicBezTo>
                      <a:pt x="171341" y="14314"/>
                      <a:pt x="155018" y="0"/>
                      <a:pt x="135645" y="0"/>
                    </a:cubicBezTo>
                    <a:lnTo>
                      <a:pt x="110151" y="0"/>
                    </a:lnTo>
                    <a:cubicBezTo>
                      <a:pt x="93828" y="0"/>
                      <a:pt x="70369" y="1016"/>
                      <a:pt x="44875" y="0"/>
                    </a:cubicBezTo>
                    <a:cubicBezTo>
                      <a:pt x="25495" y="0"/>
                      <a:pt x="9179" y="16340"/>
                      <a:pt x="9179" y="35765"/>
                    </a:cubicBezTo>
                    <a:cubicBezTo>
                      <a:pt x="9179" y="56206"/>
                      <a:pt x="25502" y="71530"/>
                      <a:pt x="44875" y="71530"/>
                    </a:cubicBezTo>
                    <a:lnTo>
                      <a:pt x="100971" y="71530"/>
                    </a:lnTo>
                    <a:lnTo>
                      <a:pt x="103007" y="124673"/>
                    </a:lnTo>
                    <a:cubicBezTo>
                      <a:pt x="106065" y="196211"/>
                      <a:pt x="110151" y="265694"/>
                      <a:pt x="110151" y="369933"/>
                    </a:cubicBezTo>
                    <a:cubicBezTo>
                      <a:pt x="110151" y="422060"/>
                      <a:pt x="109129" y="473156"/>
                      <a:pt x="108101" y="523236"/>
                    </a:cubicBezTo>
                    <a:cubicBezTo>
                      <a:pt x="107086" y="562071"/>
                      <a:pt x="107086" y="602954"/>
                      <a:pt x="106065" y="642799"/>
                    </a:cubicBezTo>
                    <a:lnTo>
                      <a:pt x="35695" y="642799"/>
                    </a:lnTo>
                    <a:cubicBezTo>
                      <a:pt x="16308" y="642799"/>
                      <a:pt x="0" y="659139"/>
                      <a:pt x="0" y="678564"/>
                    </a:cubicBezTo>
                    <a:cubicBezTo>
                      <a:pt x="0" y="697968"/>
                      <a:pt x="16308" y="714329"/>
                      <a:pt x="35695" y="714329"/>
                    </a:cubicBezTo>
                    <a:lnTo>
                      <a:pt x="251918" y="715346"/>
                    </a:lnTo>
                    <a:cubicBezTo>
                      <a:pt x="271298" y="715346"/>
                      <a:pt x="287613" y="699005"/>
                      <a:pt x="287613" y="679581"/>
                    </a:cubicBezTo>
                    <a:cubicBezTo>
                      <a:pt x="287606" y="660184"/>
                      <a:pt x="271284" y="643822"/>
                      <a:pt x="251911" y="643822"/>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1" name="Google Shape;1971;p22"/>
              <p:cNvSpPr/>
              <p:nvPr/>
            </p:nvSpPr>
            <p:spPr>
              <a:xfrm>
                <a:off x="2534555" y="7587932"/>
                <a:ext cx="287626" cy="715345"/>
              </a:xfrm>
              <a:custGeom>
                <a:avLst/>
                <a:gdLst/>
                <a:ahLst/>
                <a:cxnLst/>
                <a:rect l="l" t="t" r="r" b="b"/>
                <a:pathLst>
                  <a:path w="287626" h="715345" extrusionOk="0">
                    <a:moveTo>
                      <a:pt x="251925" y="643822"/>
                    </a:moveTo>
                    <a:lnTo>
                      <a:pt x="177469" y="643822"/>
                    </a:lnTo>
                    <a:cubicBezTo>
                      <a:pt x="178484" y="602961"/>
                      <a:pt x="178484" y="563095"/>
                      <a:pt x="179519" y="524259"/>
                    </a:cubicBezTo>
                    <a:cubicBezTo>
                      <a:pt x="180534" y="474180"/>
                      <a:pt x="181541" y="422074"/>
                      <a:pt x="181541" y="369940"/>
                    </a:cubicBezTo>
                    <a:cubicBezTo>
                      <a:pt x="181541" y="264685"/>
                      <a:pt x="177469" y="193154"/>
                      <a:pt x="174412" y="122634"/>
                    </a:cubicBezTo>
                    <a:lnTo>
                      <a:pt x="171355" y="33718"/>
                    </a:lnTo>
                    <a:cubicBezTo>
                      <a:pt x="171355" y="14314"/>
                      <a:pt x="155032" y="0"/>
                      <a:pt x="135659" y="0"/>
                    </a:cubicBezTo>
                    <a:lnTo>
                      <a:pt x="110165" y="0"/>
                    </a:lnTo>
                    <a:cubicBezTo>
                      <a:pt x="93842" y="0"/>
                      <a:pt x="70383" y="1016"/>
                      <a:pt x="44889" y="0"/>
                    </a:cubicBezTo>
                    <a:cubicBezTo>
                      <a:pt x="25509" y="0"/>
                      <a:pt x="9193" y="16340"/>
                      <a:pt x="9193" y="35765"/>
                    </a:cubicBezTo>
                    <a:cubicBezTo>
                      <a:pt x="9193" y="56206"/>
                      <a:pt x="25516" y="71530"/>
                      <a:pt x="44889" y="71530"/>
                    </a:cubicBezTo>
                    <a:lnTo>
                      <a:pt x="100985" y="71530"/>
                    </a:lnTo>
                    <a:lnTo>
                      <a:pt x="103021" y="124673"/>
                    </a:lnTo>
                    <a:cubicBezTo>
                      <a:pt x="106079" y="196211"/>
                      <a:pt x="110165" y="265694"/>
                      <a:pt x="110165" y="369933"/>
                    </a:cubicBezTo>
                    <a:cubicBezTo>
                      <a:pt x="110165" y="422060"/>
                      <a:pt x="109143" y="473156"/>
                      <a:pt x="108115" y="523236"/>
                    </a:cubicBezTo>
                    <a:cubicBezTo>
                      <a:pt x="107100" y="562071"/>
                      <a:pt x="107100" y="602954"/>
                      <a:pt x="106079" y="642799"/>
                    </a:cubicBezTo>
                    <a:lnTo>
                      <a:pt x="35709" y="642799"/>
                    </a:lnTo>
                    <a:cubicBezTo>
                      <a:pt x="16329" y="642799"/>
                      <a:pt x="0" y="659139"/>
                      <a:pt x="0" y="678564"/>
                    </a:cubicBezTo>
                    <a:cubicBezTo>
                      <a:pt x="0" y="697968"/>
                      <a:pt x="16329" y="714329"/>
                      <a:pt x="35709" y="714329"/>
                    </a:cubicBezTo>
                    <a:lnTo>
                      <a:pt x="251932" y="715346"/>
                    </a:lnTo>
                    <a:cubicBezTo>
                      <a:pt x="271319" y="715346"/>
                      <a:pt x="287627" y="699005"/>
                      <a:pt x="287627" y="679581"/>
                    </a:cubicBezTo>
                    <a:cubicBezTo>
                      <a:pt x="287627" y="660184"/>
                      <a:pt x="271311" y="643822"/>
                      <a:pt x="251925" y="643822"/>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2" name="Google Shape;1972;p22"/>
              <p:cNvSpPr/>
              <p:nvPr/>
            </p:nvSpPr>
            <p:spPr>
              <a:xfrm>
                <a:off x="2872199" y="7755528"/>
                <a:ext cx="471225" cy="556961"/>
              </a:xfrm>
              <a:custGeom>
                <a:avLst/>
                <a:gdLst/>
                <a:ahLst/>
                <a:cxnLst/>
                <a:rect l="l" t="t" r="r" b="b"/>
                <a:pathLst>
                  <a:path w="471225" h="556961" extrusionOk="0">
                    <a:moveTo>
                      <a:pt x="231530" y="0"/>
                    </a:moveTo>
                    <a:cubicBezTo>
                      <a:pt x="77512" y="0"/>
                      <a:pt x="0" y="121617"/>
                      <a:pt x="0" y="278999"/>
                    </a:cubicBezTo>
                    <a:cubicBezTo>
                      <a:pt x="0" y="437398"/>
                      <a:pt x="78527" y="556961"/>
                      <a:pt x="240709" y="556961"/>
                    </a:cubicBezTo>
                    <a:cubicBezTo>
                      <a:pt x="407978" y="556961"/>
                      <a:pt x="471225" y="428201"/>
                      <a:pt x="471225" y="286143"/>
                    </a:cubicBezTo>
                    <a:cubicBezTo>
                      <a:pt x="471225" y="120601"/>
                      <a:pt x="384512" y="0"/>
                      <a:pt x="231530" y="0"/>
                    </a:cubicBezTo>
                    <a:close/>
                    <a:moveTo>
                      <a:pt x="240709" y="485424"/>
                    </a:moveTo>
                    <a:cubicBezTo>
                      <a:pt x="118322" y="485424"/>
                      <a:pt x="69348" y="394483"/>
                      <a:pt x="69348" y="277983"/>
                    </a:cubicBezTo>
                    <a:cubicBezTo>
                      <a:pt x="69348" y="169643"/>
                      <a:pt x="112200" y="71537"/>
                      <a:pt x="232545" y="71537"/>
                    </a:cubicBezTo>
                    <a:cubicBezTo>
                      <a:pt x="344745" y="71537"/>
                      <a:pt x="400842" y="156373"/>
                      <a:pt x="400842" y="287180"/>
                    </a:cubicBezTo>
                    <a:cubicBezTo>
                      <a:pt x="400842" y="408790"/>
                      <a:pt x="352910" y="485424"/>
                      <a:pt x="240709" y="485424"/>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3" name="Google Shape;1973;p22"/>
              <p:cNvSpPr/>
              <p:nvPr/>
            </p:nvSpPr>
            <p:spPr>
              <a:xfrm>
                <a:off x="3361831" y="7766321"/>
                <a:ext cx="718056" cy="551286"/>
              </a:xfrm>
              <a:custGeom>
                <a:avLst/>
                <a:gdLst/>
                <a:ahLst/>
                <a:cxnLst/>
                <a:rect l="l" t="t" r="r" b="b"/>
                <a:pathLst>
                  <a:path w="718056" h="551286" extrusionOk="0">
                    <a:moveTo>
                      <a:pt x="683383" y="452"/>
                    </a:moveTo>
                    <a:cubicBezTo>
                      <a:pt x="659924" y="-565"/>
                      <a:pt x="636458" y="452"/>
                      <a:pt x="614014" y="452"/>
                    </a:cubicBezTo>
                    <a:cubicBezTo>
                      <a:pt x="592598" y="1468"/>
                      <a:pt x="572197" y="1468"/>
                      <a:pt x="550781" y="452"/>
                    </a:cubicBezTo>
                    <a:cubicBezTo>
                      <a:pt x="531394" y="452"/>
                      <a:pt x="515086" y="15776"/>
                      <a:pt x="514071" y="35208"/>
                    </a:cubicBezTo>
                    <a:cubicBezTo>
                      <a:pt x="514071" y="55628"/>
                      <a:pt x="529365" y="71989"/>
                      <a:pt x="548738" y="71989"/>
                    </a:cubicBezTo>
                    <a:cubicBezTo>
                      <a:pt x="555888" y="73006"/>
                      <a:pt x="563024" y="73006"/>
                      <a:pt x="569139" y="73006"/>
                    </a:cubicBezTo>
                    <a:cubicBezTo>
                      <a:pt x="545680" y="159888"/>
                      <a:pt x="484491" y="376526"/>
                      <a:pt x="474283" y="404131"/>
                    </a:cubicBezTo>
                    <a:cubicBezTo>
                      <a:pt x="463061" y="373456"/>
                      <a:pt x="393713" y="170102"/>
                      <a:pt x="371261" y="75053"/>
                    </a:cubicBezTo>
                    <a:cubicBezTo>
                      <a:pt x="383519" y="76069"/>
                      <a:pt x="395756" y="76069"/>
                      <a:pt x="407992" y="76069"/>
                    </a:cubicBezTo>
                    <a:cubicBezTo>
                      <a:pt x="427358" y="76069"/>
                      <a:pt x="443688" y="59729"/>
                      <a:pt x="443688" y="40304"/>
                    </a:cubicBezTo>
                    <a:cubicBezTo>
                      <a:pt x="443688" y="19863"/>
                      <a:pt x="427358" y="4539"/>
                      <a:pt x="407992" y="4539"/>
                    </a:cubicBezTo>
                    <a:cubicBezTo>
                      <a:pt x="387591" y="4539"/>
                      <a:pt x="366175" y="3522"/>
                      <a:pt x="344759" y="2513"/>
                    </a:cubicBezTo>
                    <a:cubicBezTo>
                      <a:pt x="323323" y="2513"/>
                      <a:pt x="299864" y="1475"/>
                      <a:pt x="277434" y="1475"/>
                    </a:cubicBezTo>
                    <a:cubicBezTo>
                      <a:pt x="258046" y="1475"/>
                      <a:pt x="241738" y="17837"/>
                      <a:pt x="241738" y="37240"/>
                    </a:cubicBezTo>
                    <a:cubicBezTo>
                      <a:pt x="241738" y="56665"/>
                      <a:pt x="258046" y="73006"/>
                      <a:pt x="277434" y="73006"/>
                    </a:cubicBezTo>
                    <a:lnTo>
                      <a:pt x="290684" y="73006"/>
                    </a:lnTo>
                    <a:cubicBezTo>
                      <a:pt x="273340" y="140463"/>
                      <a:pt x="220322" y="321350"/>
                      <a:pt x="197871" y="386754"/>
                    </a:cubicBezTo>
                    <a:cubicBezTo>
                      <a:pt x="171348" y="270254"/>
                      <a:pt x="144832" y="138409"/>
                      <a:pt x="132595" y="74043"/>
                    </a:cubicBezTo>
                    <a:lnTo>
                      <a:pt x="159118" y="74043"/>
                    </a:lnTo>
                    <a:cubicBezTo>
                      <a:pt x="177476" y="74043"/>
                      <a:pt x="194813" y="58698"/>
                      <a:pt x="194813" y="38278"/>
                    </a:cubicBezTo>
                    <a:cubicBezTo>
                      <a:pt x="194813" y="19863"/>
                      <a:pt x="178484" y="2513"/>
                      <a:pt x="159118" y="2513"/>
                    </a:cubicBezTo>
                    <a:lnTo>
                      <a:pt x="35696" y="2513"/>
                    </a:lnTo>
                    <a:cubicBezTo>
                      <a:pt x="16330" y="2513"/>
                      <a:pt x="0" y="18853"/>
                      <a:pt x="0" y="38278"/>
                    </a:cubicBezTo>
                    <a:cubicBezTo>
                      <a:pt x="0" y="58698"/>
                      <a:pt x="16330" y="74043"/>
                      <a:pt x="35696" y="74043"/>
                    </a:cubicBezTo>
                    <a:lnTo>
                      <a:pt x="60190" y="74043"/>
                    </a:lnTo>
                    <a:cubicBezTo>
                      <a:pt x="66311" y="102644"/>
                      <a:pt x="71391" y="130250"/>
                      <a:pt x="76498" y="157841"/>
                    </a:cubicBezTo>
                    <a:cubicBezTo>
                      <a:pt x="85677" y="198724"/>
                      <a:pt x="93842" y="241639"/>
                      <a:pt x="104029" y="283538"/>
                    </a:cubicBezTo>
                    <a:lnTo>
                      <a:pt x="115251" y="334634"/>
                    </a:lnTo>
                    <a:cubicBezTo>
                      <a:pt x="120358" y="359176"/>
                      <a:pt x="148924" y="486920"/>
                      <a:pt x="157068" y="519601"/>
                    </a:cubicBezTo>
                    <a:cubicBezTo>
                      <a:pt x="161161" y="536979"/>
                      <a:pt x="178484" y="547206"/>
                      <a:pt x="191756" y="547206"/>
                    </a:cubicBezTo>
                    <a:cubicBezTo>
                      <a:pt x="203993" y="547206"/>
                      <a:pt x="221337" y="538009"/>
                      <a:pt x="226444" y="521648"/>
                    </a:cubicBezTo>
                    <a:cubicBezTo>
                      <a:pt x="238681" y="481803"/>
                      <a:pt x="233573" y="493047"/>
                      <a:pt x="253975" y="434786"/>
                    </a:cubicBezTo>
                    <a:lnTo>
                      <a:pt x="275390" y="370399"/>
                    </a:lnTo>
                    <a:cubicBezTo>
                      <a:pt x="284570" y="342815"/>
                      <a:pt x="294777" y="313176"/>
                      <a:pt x="329444" y="192576"/>
                    </a:cubicBezTo>
                    <a:cubicBezTo>
                      <a:pt x="339659" y="225299"/>
                      <a:pt x="365140" y="301932"/>
                      <a:pt x="372297" y="325437"/>
                    </a:cubicBezTo>
                    <a:cubicBezTo>
                      <a:pt x="385548" y="374500"/>
                      <a:pt x="404935" y="424580"/>
                      <a:pt x="424301" y="472605"/>
                    </a:cubicBezTo>
                    <a:lnTo>
                      <a:pt x="445738" y="527781"/>
                    </a:lnTo>
                    <a:cubicBezTo>
                      <a:pt x="450824" y="540042"/>
                      <a:pt x="462046" y="551286"/>
                      <a:pt x="478376" y="551286"/>
                    </a:cubicBezTo>
                    <a:cubicBezTo>
                      <a:pt x="493670" y="551286"/>
                      <a:pt x="507935" y="542089"/>
                      <a:pt x="513043" y="524711"/>
                    </a:cubicBezTo>
                    <a:lnTo>
                      <a:pt x="541609" y="429669"/>
                    </a:lnTo>
                    <a:lnTo>
                      <a:pt x="555895" y="380627"/>
                    </a:lnTo>
                    <a:cubicBezTo>
                      <a:pt x="562017" y="361202"/>
                      <a:pt x="566089" y="341791"/>
                      <a:pt x="571189" y="323383"/>
                    </a:cubicBezTo>
                    <a:cubicBezTo>
                      <a:pt x="575261" y="302963"/>
                      <a:pt x="580368" y="284547"/>
                      <a:pt x="585476" y="265144"/>
                    </a:cubicBezTo>
                    <a:lnTo>
                      <a:pt x="628308" y="120022"/>
                    </a:lnTo>
                    <a:lnTo>
                      <a:pt x="633415" y="106745"/>
                    </a:lnTo>
                    <a:lnTo>
                      <a:pt x="644637" y="71989"/>
                    </a:lnTo>
                    <a:cubicBezTo>
                      <a:pt x="656874" y="70973"/>
                      <a:pt x="669110" y="70973"/>
                      <a:pt x="681347" y="71989"/>
                    </a:cubicBezTo>
                    <a:cubicBezTo>
                      <a:pt x="700713" y="71989"/>
                      <a:pt x="717042" y="56665"/>
                      <a:pt x="718057" y="37233"/>
                    </a:cubicBezTo>
                    <a:cubicBezTo>
                      <a:pt x="718043" y="17830"/>
                      <a:pt x="702749" y="452"/>
                      <a:pt x="683383" y="452"/>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974" name="Google Shape;1974;p22"/>
          <p:cNvGrpSpPr/>
          <p:nvPr/>
        </p:nvGrpSpPr>
        <p:grpSpPr>
          <a:xfrm rot="-591477">
            <a:off x="7864448" y="283619"/>
            <a:ext cx="1750960" cy="1472239"/>
            <a:chOff x="11796724" y="424232"/>
            <a:chExt cx="2626534" cy="2208361"/>
          </a:xfrm>
        </p:grpSpPr>
        <p:sp>
          <p:nvSpPr>
            <p:cNvPr id="1975" name="Google Shape;1975;p22"/>
            <p:cNvSpPr/>
            <p:nvPr/>
          </p:nvSpPr>
          <p:spPr>
            <a:xfrm>
              <a:off x="13294444" y="2147629"/>
              <a:ext cx="238545" cy="466772"/>
            </a:xfrm>
            <a:custGeom>
              <a:avLst/>
              <a:gdLst/>
              <a:ahLst/>
              <a:cxnLst/>
              <a:rect l="l" t="t" r="r" b="b"/>
              <a:pathLst>
                <a:path w="238545" h="466772" extrusionOk="0">
                  <a:moveTo>
                    <a:pt x="230235" y="318828"/>
                  </a:moveTo>
                  <a:cubicBezTo>
                    <a:pt x="206396" y="329718"/>
                    <a:pt x="181675" y="336458"/>
                    <a:pt x="156330" y="339651"/>
                  </a:cubicBezTo>
                  <a:cubicBezTo>
                    <a:pt x="175214" y="349443"/>
                    <a:pt x="194120" y="358951"/>
                    <a:pt x="212989" y="369032"/>
                  </a:cubicBezTo>
                  <a:cubicBezTo>
                    <a:pt x="223416" y="374437"/>
                    <a:pt x="219461" y="393437"/>
                    <a:pt x="207710" y="394367"/>
                  </a:cubicBezTo>
                  <a:cubicBezTo>
                    <a:pt x="169804" y="397556"/>
                    <a:pt x="132738" y="392912"/>
                    <a:pt x="97075" y="380777"/>
                  </a:cubicBezTo>
                  <a:cubicBezTo>
                    <a:pt x="103626" y="404022"/>
                    <a:pt x="110176" y="427267"/>
                    <a:pt x="116732" y="450506"/>
                  </a:cubicBezTo>
                  <a:cubicBezTo>
                    <a:pt x="120714" y="464516"/>
                    <a:pt x="101483" y="472222"/>
                    <a:pt x="92831" y="462268"/>
                  </a:cubicBezTo>
                  <a:cubicBezTo>
                    <a:pt x="67632" y="434211"/>
                    <a:pt x="41908" y="405246"/>
                    <a:pt x="25025" y="371054"/>
                  </a:cubicBezTo>
                  <a:cubicBezTo>
                    <a:pt x="7600" y="336242"/>
                    <a:pt x="4060" y="299187"/>
                    <a:pt x="3550" y="260593"/>
                  </a:cubicBezTo>
                  <a:cubicBezTo>
                    <a:pt x="1964" y="178982"/>
                    <a:pt x="-1929" y="96919"/>
                    <a:pt x="1155" y="15344"/>
                  </a:cubicBezTo>
                  <a:cubicBezTo>
                    <a:pt x="8525" y="14399"/>
                    <a:pt x="15622" y="13143"/>
                    <a:pt x="23034" y="11620"/>
                  </a:cubicBezTo>
                  <a:cubicBezTo>
                    <a:pt x="32810" y="9676"/>
                    <a:pt x="42874" y="7754"/>
                    <a:pt x="52650" y="5810"/>
                  </a:cubicBezTo>
                  <a:cubicBezTo>
                    <a:pt x="61244" y="4076"/>
                    <a:pt x="69565" y="2028"/>
                    <a:pt x="78180" y="0"/>
                  </a:cubicBezTo>
                  <a:cubicBezTo>
                    <a:pt x="77676" y="11357"/>
                    <a:pt x="76883" y="22693"/>
                    <a:pt x="76673" y="34071"/>
                  </a:cubicBezTo>
                  <a:cubicBezTo>
                    <a:pt x="75470" y="63782"/>
                    <a:pt x="74550" y="93515"/>
                    <a:pt x="73930" y="123268"/>
                  </a:cubicBezTo>
                  <a:cubicBezTo>
                    <a:pt x="73226" y="154182"/>
                    <a:pt x="72811" y="185117"/>
                    <a:pt x="72706" y="215779"/>
                  </a:cubicBezTo>
                  <a:cubicBezTo>
                    <a:pt x="72911" y="229526"/>
                    <a:pt x="72827" y="243247"/>
                    <a:pt x="73032" y="256989"/>
                  </a:cubicBezTo>
                  <a:cubicBezTo>
                    <a:pt x="73106" y="264296"/>
                    <a:pt x="73757" y="271645"/>
                    <a:pt x="73542" y="278931"/>
                  </a:cubicBezTo>
                  <a:cubicBezTo>
                    <a:pt x="98100" y="278606"/>
                    <a:pt x="123167" y="283575"/>
                    <a:pt x="147604" y="284993"/>
                  </a:cubicBezTo>
                  <a:cubicBezTo>
                    <a:pt x="173187" y="286785"/>
                    <a:pt x="199058" y="288597"/>
                    <a:pt x="224656" y="290099"/>
                  </a:cubicBezTo>
                  <a:cubicBezTo>
                    <a:pt x="239480" y="291139"/>
                    <a:pt x="244119" y="312498"/>
                    <a:pt x="230235" y="318828"/>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6" name="Google Shape;1976;p22"/>
            <p:cNvSpPr/>
            <p:nvPr/>
          </p:nvSpPr>
          <p:spPr>
            <a:xfrm>
              <a:off x="12988965" y="2181312"/>
              <a:ext cx="185821" cy="451281"/>
            </a:xfrm>
            <a:custGeom>
              <a:avLst/>
              <a:gdLst/>
              <a:ahLst/>
              <a:cxnLst/>
              <a:rect l="l" t="t" r="r" b="b"/>
              <a:pathLst>
                <a:path w="185821" h="451281" extrusionOk="0">
                  <a:moveTo>
                    <a:pt x="179277" y="369431"/>
                  </a:moveTo>
                  <a:cubicBezTo>
                    <a:pt x="170683" y="371164"/>
                    <a:pt x="160592" y="369289"/>
                    <a:pt x="151893" y="368391"/>
                  </a:cubicBezTo>
                  <a:cubicBezTo>
                    <a:pt x="142611" y="367450"/>
                    <a:pt x="133623" y="366526"/>
                    <a:pt x="124320" y="365874"/>
                  </a:cubicBezTo>
                  <a:cubicBezTo>
                    <a:pt x="119981" y="365275"/>
                    <a:pt x="115621" y="364971"/>
                    <a:pt x="111261" y="364666"/>
                  </a:cubicBezTo>
                  <a:cubicBezTo>
                    <a:pt x="115358" y="368753"/>
                    <a:pt x="119745" y="372856"/>
                    <a:pt x="123821" y="377231"/>
                  </a:cubicBezTo>
                  <a:cubicBezTo>
                    <a:pt x="130351" y="384113"/>
                    <a:pt x="137169" y="391021"/>
                    <a:pt x="143699" y="397902"/>
                  </a:cubicBezTo>
                  <a:cubicBezTo>
                    <a:pt x="150748" y="405698"/>
                    <a:pt x="160120" y="413656"/>
                    <a:pt x="161695" y="424577"/>
                  </a:cubicBezTo>
                  <a:cubicBezTo>
                    <a:pt x="163250" y="435787"/>
                    <a:pt x="153979" y="443026"/>
                    <a:pt x="143368" y="440237"/>
                  </a:cubicBezTo>
                  <a:cubicBezTo>
                    <a:pt x="141913" y="440137"/>
                    <a:pt x="140520" y="439160"/>
                    <a:pt x="139107" y="438477"/>
                  </a:cubicBezTo>
                  <a:cubicBezTo>
                    <a:pt x="135661" y="437652"/>
                    <a:pt x="132273" y="435955"/>
                    <a:pt x="129158" y="434563"/>
                  </a:cubicBezTo>
                  <a:cubicBezTo>
                    <a:pt x="124357" y="432184"/>
                    <a:pt x="119561" y="429804"/>
                    <a:pt x="114759" y="427419"/>
                  </a:cubicBezTo>
                  <a:cubicBezTo>
                    <a:pt x="106591" y="423049"/>
                    <a:pt x="98139" y="418662"/>
                    <a:pt x="90307" y="413730"/>
                  </a:cubicBezTo>
                  <a:cubicBezTo>
                    <a:pt x="82201" y="408487"/>
                    <a:pt x="73828" y="402935"/>
                    <a:pt x="66363" y="396862"/>
                  </a:cubicBezTo>
                  <a:cubicBezTo>
                    <a:pt x="63059" y="393999"/>
                    <a:pt x="59461" y="391121"/>
                    <a:pt x="55889" y="387948"/>
                  </a:cubicBezTo>
                  <a:cubicBezTo>
                    <a:pt x="55868" y="388237"/>
                    <a:pt x="55847" y="388531"/>
                    <a:pt x="55537" y="388799"/>
                  </a:cubicBezTo>
                  <a:cubicBezTo>
                    <a:pt x="53052" y="395050"/>
                    <a:pt x="50278" y="401285"/>
                    <a:pt x="47799" y="407536"/>
                  </a:cubicBezTo>
                  <a:cubicBezTo>
                    <a:pt x="45046" y="413477"/>
                    <a:pt x="42567" y="419729"/>
                    <a:pt x="40061" y="426274"/>
                  </a:cubicBezTo>
                  <a:cubicBezTo>
                    <a:pt x="38984" y="429121"/>
                    <a:pt x="37907" y="431963"/>
                    <a:pt x="36521" y="435083"/>
                  </a:cubicBezTo>
                  <a:cubicBezTo>
                    <a:pt x="34036" y="441334"/>
                    <a:pt x="31367" y="446115"/>
                    <a:pt x="25269" y="449776"/>
                  </a:cubicBezTo>
                  <a:cubicBezTo>
                    <a:pt x="18587" y="453401"/>
                    <a:pt x="7125" y="450259"/>
                    <a:pt x="4146" y="442747"/>
                  </a:cubicBezTo>
                  <a:cubicBezTo>
                    <a:pt x="2954" y="438865"/>
                    <a:pt x="1998" y="435876"/>
                    <a:pt x="2555" y="432121"/>
                  </a:cubicBezTo>
                  <a:cubicBezTo>
                    <a:pt x="2597" y="431537"/>
                    <a:pt x="2927" y="430981"/>
                    <a:pt x="2969" y="430397"/>
                  </a:cubicBezTo>
                  <a:cubicBezTo>
                    <a:pt x="-1338" y="408482"/>
                    <a:pt x="38" y="384623"/>
                    <a:pt x="984" y="362780"/>
                  </a:cubicBezTo>
                  <a:cubicBezTo>
                    <a:pt x="1641" y="340917"/>
                    <a:pt x="2854" y="319385"/>
                    <a:pt x="4073" y="297858"/>
                  </a:cubicBezTo>
                  <a:cubicBezTo>
                    <a:pt x="5018" y="276016"/>
                    <a:pt x="6526" y="254505"/>
                    <a:pt x="8033" y="232993"/>
                  </a:cubicBezTo>
                  <a:cubicBezTo>
                    <a:pt x="8884" y="216693"/>
                    <a:pt x="8002" y="195896"/>
                    <a:pt x="13544" y="179339"/>
                  </a:cubicBezTo>
                  <a:cubicBezTo>
                    <a:pt x="13859" y="166506"/>
                    <a:pt x="13570" y="153925"/>
                    <a:pt x="13885" y="141097"/>
                  </a:cubicBezTo>
                  <a:cubicBezTo>
                    <a:pt x="14489" y="111638"/>
                    <a:pt x="15981" y="81942"/>
                    <a:pt x="17767" y="52273"/>
                  </a:cubicBezTo>
                  <a:cubicBezTo>
                    <a:pt x="18907" y="35994"/>
                    <a:pt x="19028" y="17598"/>
                    <a:pt x="22285" y="299"/>
                  </a:cubicBezTo>
                  <a:cubicBezTo>
                    <a:pt x="31898" y="678"/>
                    <a:pt x="41238" y="751"/>
                    <a:pt x="50872" y="840"/>
                  </a:cubicBezTo>
                  <a:cubicBezTo>
                    <a:pt x="52616" y="961"/>
                    <a:pt x="54381" y="793"/>
                    <a:pt x="56125" y="914"/>
                  </a:cubicBezTo>
                  <a:cubicBezTo>
                    <a:pt x="66048" y="1024"/>
                    <a:pt x="75992" y="846"/>
                    <a:pt x="86230" y="683"/>
                  </a:cubicBezTo>
                  <a:cubicBezTo>
                    <a:pt x="95281" y="735"/>
                    <a:pt x="104647" y="515"/>
                    <a:pt x="114029" y="0"/>
                  </a:cubicBezTo>
                  <a:cubicBezTo>
                    <a:pt x="113262" y="15139"/>
                    <a:pt x="111602" y="30499"/>
                    <a:pt x="110893" y="44766"/>
                  </a:cubicBezTo>
                  <a:cubicBezTo>
                    <a:pt x="109380" y="74751"/>
                    <a:pt x="107011" y="104378"/>
                    <a:pt x="104621" y="134299"/>
                  </a:cubicBezTo>
                  <a:cubicBezTo>
                    <a:pt x="99720" y="191794"/>
                    <a:pt x="93653" y="249210"/>
                    <a:pt x="86734" y="306268"/>
                  </a:cubicBezTo>
                  <a:cubicBezTo>
                    <a:pt x="86734" y="306268"/>
                    <a:pt x="87023" y="306289"/>
                    <a:pt x="87008" y="306578"/>
                  </a:cubicBezTo>
                  <a:cubicBezTo>
                    <a:pt x="97808" y="310838"/>
                    <a:pt x="108587" y="315393"/>
                    <a:pt x="119372" y="319947"/>
                  </a:cubicBezTo>
                  <a:cubicBezTo>
                    <a:pt x="140641" y="329030"/>
                    <a:pt x="162168" y="338716"/>
                    <a:pt x="182051" y="350919"/>
                  </a:cubicBezTo>
                  <a:cubicBezTo>
                    <a:pt x="184583" y="352264"/>
                    <a:pt x="184982" y="354922"/>
                    <a:pt x="185093" y="357559"/>
                  </a:cubicBezTo>
                  <a:cubicBezTo>
                    <a:pt x="187094" y="362092"/>
                    <a:pt x="184919" y="368070"/>
                    <a:pt x="179277" y="369431"/>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7" name="Google Shape;1977;p22"/>
            <p:cNvSpPr/>
            <p:nvPr/>
          </p:nvSpPr>
          <p:spPr>
            <a:xfrm>
              <a:off x="11796724" y="424232"/>
              <a:ext cx="2270291" cy="1835871"/>
            </a:xfrm>
            <a:custGeom>
              <a:avLst/>
              <a:gdLst/>
              <a:ahLst/>
              <a:cxnLst/>
              <a:rect l="l" t="t" r="r" b="b"/>
              <a:pathLst>
                <a:path w="2270291" h="1835871" extrusionOk="0">
                  <a:moveTo>
                    <a:pt x="2254513" y="1026265"/>
                  </a:moveTo>
                  <a:cubicBezTo>
                    <a:pt x="2228868" y="1188054"/>
                    <a:pt x="2165348" y="1331704"/>
                    <a:pt x="2065130" y="1461396"/>
                  </a:cubicBezTo>
                  <a:cubicBezTo>
                    <a:pt x="1970071" y="1584144"/>
                    <a:pt x="1861123" y="1696569"/>
                    <a:pt x="1714422" y="1755818"/>
                  </a:cubicBezTo>
                  <a:cubicBezTo>
                    <a:pt x="1667817" y="1774756"/>
                    <a:pt x="1619462" y="1789480"/>
                    <a:pt x="1570441" y="1801236"/>
                  </a:cubicBezTo>
                  <a:cubicBezTo>
                    <a:pt x="1561826" y="1803259"/>
                    <a:pt x="1553505" y="1805307"/>
                    <a:pt x="1544911" y="1807041"/>
                  </a:cubicBezTo>
                  <a:cubicBezTo>
                    <a:pt x="1535135" y="1808984"/>
                    <a:pt x="1525070" y="1810907"/>
                    <a:pt x="1515295" y="1812851"/>
                  </a:cubicBezTo>
                  <a:cubicBezTo>
                    <a:pt x="1507882" y="1814379"/>
                    <a:pt x="1500786" y="1815635"/>
                    <a:pt x="1493416" y="1816575"/>
                  </a:cubicBezTo>
                  <a:cubicBezTo>
                    <a:pt x="1429570" y="1827291"/>
                    <a:pt x="1364905" y="1832986"/>
                    <a:pt x="1300797" y="1834924"/>
                  </a:cubicBezTo>
                  <a:cubicBezTo>
                    <a:pt x="1291415" y="1835434"/>
                    <a:pt x="1282054" y="1835654"/>
                    <a:pt x="1272998" y="1835607"/>
                  </a:cubicBezTo>
                  <a:cubicBezTo>
                    <a:pt x="1262760" y="1835764"/>
                    <a:pt x="1252816" y="1835948"/>
                    <a:pt x="1242893" y="1835838"/>
                  </a:cubicBezTo>
                  <a:cubicBezTo>
                    <a:pt x="1241149" y="1835717"/>
                    <a:pt x="1239384" y="1835885"/>
                    <a:pt x="1237640" y="1835764"/>
                  </a:cubicBezTo>
                  <a:cubicBezTo>
                    <a:pt x="1228006" y="1835675"/>
                    <a:pt x="1218660" y="1835602"/>
                    <a:pt x="1209053" y="1835223"/>
                  </a:cubicBezTo>
                  <a:cubicBezTo>
                    <a:pt x="1049208" y="1831914"/>
                    <a:pt x="890445" y="1804730"/>
                    <a:pt x="735391" y="1766414"/>
                  </a:cubicBezTo>
                  <a:cubicBezTo>
                    <a:pt x="702638" y="1758571"/>
                    <a:pt x="670217" y="1750166"/>
                    <a:pt x="637842" y="1741178"/>
                  </a:cubicBezTo>
                  <a:cubicBezTo>
                    <a:pt x="560748" y="1720003"/>
                    <a:pt x="484416" y="1696254"/>
                    <a:pt x="408888" y="1669348"/>
                  </a:cubicBezTo>
                  <a:cubicBezTo>
                    <a:pt x="340220" y="1644675"/>
                    <a:pt x="269247" y="1623636"/>
                    <a:pt x="205543" y="1586460"/>
                  </a:cubicBezTo>
                  <a:cubicBezTo>
                    <a:pt x="180549" y="1572151"/>
                    <a:pt x="156858" y="1555882"/>
                    <a:pt x="134433" y="1538248"/>
                  </a:cubicBezTo>
                  <a:cubicBezTo>
                    <a:pt x="114229" y="1522226"/>
                    <a:pt x="93989" y="1506788"/>
                    <a:pt x="89172" y="1479577"/>
                  </a:cubicBezTo>
                  <a:cubicBezTo>
                    <a:pt x="83862" y="1451163"/>
                    <a:pt x="98812" y="1425334"/>
                    <a:pt x="119130" y="1406307"/>
                  </a:cubicBezTo>
                  <a:cubicBezTo>
                    <a:pt x="162899" y="1365265"/>
                    <a:pt x="225967" y="1361504"/>
                    <a:pt x="282752" y="1364020"/>
                  </a:cubicBezTo>
                  <a:cubicBezTo>
                    <a:pt x="296436" y="1364687"/>
                    <a:pt x="310136" y="1365060"/>
                    <a:pt x="323820" y="1365728"/>
                  </a:cubicBezTo>
                  <a:cubicBezTo>
                    <a:pt x="308697" y="1360580"/>
                    <a:pt x="293826" y="1356036"/>
                    <a:pt x="278933" y="1351775"/>
                  </a:cubicBezTo>
                  <a:cubicBezTo>
                    <a:pt x="228215" y="1337708"/>
                    <a:pt x="175695" y="1328478"/>
                    <a:pt x="125723" y="1312125"/>
                  </a:cubicBezTo>
                  <a:cubicBezTo>
                    <a:pt x="81461" y="1297632"/>
                    <a:pt x="34404" y="1273011"/>
                    <a:pt x="11711" y="1229947"/>
                  </a:cubicBezTo>
                  <a:cubicBezTo>
                    <a:pt x="-7379" y="1193848"/>
                    <a:pt x="-3491" y="1150889"/>
                    <a:pt x="26031" y="1121408"/>
                  </a:cubicBezTo>
                  <a:cubicBezTo>
                    <a:pt x="85080" y="1062448"/>
                    <a:pt x="179504" y="1078113"/>
                    <a:pt x="256865" y="1099603"/>
                  </a:cubicBezTo>
                  <a:cubicBezTo>
                    <a:pt x="250598" y="1084847"/>
                    <a:pt x="247625" y="1068868"/>
                    <a:pt x="253666" y="1053518"/>
                  </a:cubicBezTo>
                  <a:cubicBezTo>
                    <a:pt x="275992" y="997536"/>
                    <a:pt x="350769" y="1039288"/>
                    <a:pt x="386127" y="1055787"/>
                  </a:cubicBezTo>
                  <a:cubicBezTo>
                    <a:pt x="433929" y="1078123"/>
                    <a:pt x="479662" y="1104987"/>
                    <a:pt x="521850" y="1136569"/>
                  </a:cubicBezTo>
                  <a:cubicBezTo>
                    <a:pt x="542967" y="1152070"/>
                    <a:pt x="563396" y="1168980"/>
                    <a:pt x="582916" y="1186415"/>
                  </a:cubicBezTo>
                  <a:cubicBezTo>
                    <a:pt x="585658" y="1188942"/>
                    <a:pt x="588385" y="1191762"/>
                    <a:pt x="591421" y="1194315"/>
                  </a:cubicBezTo>
                  <a:cubicBezTo>
                    <a:pt x="604034" y="1156052"/>
                    <a:pt x="620050" y="1119202"/>
                    <a:pt x="636697" y="1085898"/>
                  </a:cubicBezTo>
                  <a:cubicBezTo>
                    <a:pt x="679199" y="1000363"/>
                    <a:pt x="736626" y="922885"/>
                    <a:pt x="807458" y="858326"/>
                  </a:cubicBezTo>
                  <a:cubicBezTo>
                    <a:pt x="925131" y="750596"/>
                    <a:pt x="1096249" y="663847"/>
                    <a:pt x="1261504" y="660816"/>
                  </a:cubicBezTo>
                  <a:cubicBezTo>
                    <a:pt x="1274936" y="523292"/>
                    <a:pt x="1304952" y="386644"/>
                    <a:pt x="1374749" y="265924"/>
                  </a:cubicBezTo>
                  <a:cubicBezTo>
                    <a:pt x="1449185" y="137351"/>
                    <a:pt x="1576997" y="35006"/>
                    <a:pt x="1725027" y="6818"/>
                  </a:cubicBezTo>
                  <a:cubicBezTo>
                    <a:pt x="1860918" y="-19011"/>
                    <a:pt x="1992738" y="29947"/>
                    <a:pt x="2086510" y="129991"/>
                  </a:cubicBezTo>
                  <a:cubicBezTo>
                    <a:pt x="2191718" y="241939"/>
                    <a:pt x="2234179" y="394766"/>
                    <a:pt x="2252365" y="543847"/>
                  </a:cubicBezTo>
                  <a:cubicBezTo>
                    <a:pt x="2271627" y="702636"/>
                    <a:pt x="2279623" y="867949"/>
                    <a:pt x="2254513" y="1026265"/>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8" name="Google Shape;1978;p22"/>
            <p:cNvSpPr/>
            <p:nvPr/>
          </p:nvSpPr>
          <p:spPr>
            <a:xfrm>
              <a:off x="12380679" y="1284474"/>
              <a:ext cx="919619" cy="707170"/>
            </a:xfrm>
            <a:custGeom>
              <a:avLst/>
              <a:gdLst/>
              <a:ahLst/>
              <a:cxnLst/>
              <a:rect l="l" t="t" r="r" b="b"/>
              <a:pathLst>
                <a:path w="919619" h="707170" extrusionOk="0">
                  <a:moveTo>
                    <a:pt x="918491" y="77999"/>
                  </a:moveTo>
                  <a:cubicBezTo>
                    <a:pt x="917803" y="64278"/>
                    <a:pt x="897668" y="61961"/>
                    <a:pt x="896575" y="76465"/>
                  </a:cubicBezTo>
                  <a:cubicBezTo>
                    <a:pt x="887445" y="197905"/>
                    <a:pt x="874712" y="322344"/>
                    <a:pt x="820742" y="433330"/>
                  </a:cubicBezTo>
                  <a:cubicBezTo>
                    <a:pt x="766405" y="545063"/>
                    <a:pt x="663765" y="640616"/>
                    <a:pt x="540182" y="667816"/>
                  </a:cubicBezTo>
                  <a:cubicBezTo>
                    <a:pt x="481248" y="680785"/>
                    <a:pt x="426391" y="672386"/>
                    <a:pt x="374359" y="648999"/>
                  </a:cubicBezTo>
                  <a:cubicBezTo>
                    <a:pt x="468962" y="627872"/>
                    <a:pt x="553021" y="569374"/>
                    <a:pt x="618306" y="498904"/>
                  </a:cubicBezTo>
                  <a:cubicBezTo>
                    <a:pt x="663797" y="449799"/>
                    <a:pt x="703846" y="393927"/>
                    <a:pt x="735522" y="334909"/>
                  </a:cubicBezTo>
                  <a:cubicBezTo>
                    <a:pt x="741794" y="323232"/>
                    <a:pt x="726371" y="312011"/>
                    <a:pt x="718218" y="323101"/>
                  </a:cubicBezTo>
                  <a:cubicBezTo>
                    <a:pt x="654347" y="409996"/>
                    <a:pt x="592450" y="497969"/>
                    <a:pt x="500984" y="558426"/>
                  </a:cubicBezTo>
                  <a:cubicBezTo>
                    <a:pt x="418443" y="612985"/>
                    <a:pt x="315226" y="642449"/>
                    <a:pt x="217908" y="613914"/>
                  </a:cubicBezTo>
                  <a:cubicBezTo>
                    <a:pt x="181326" y="603188"/>
                    <a:pt x="149261" y="584303"/>
                    <a:pt x="119377" y="561857"/>
                  </a:cubicBezTo>
                  <a:cubicBezTo>
                    <a:pt x="137337" y="561153"/>
                    <a:pt x="155019" y="559078"/>
                    <a:pt x="170699" y="556892"/>
                  </a:cubicBezTo>
                  <a:cubicBezTo>
                    <a:pt x="280955" y="541533"/>
                    <a:pt x="382854" y="485057"/>
                    <a:pt x="462632" y="408667"/>
                  </a:cubicBezTo>
                  <a:cubicBezTo>
                    <a:pt x="507902" y="365319"/>
                    <a:pt x="546407" y="315956"/>
                    <a:pt x="579948" y="263116"/>
                  </a:cubicBezTo>
                  <a:cubicBezTo>
                    <a:pt x="587980" y="250456"/>
                    <a:pt x="569673" y="238022"/>
                    <a:pt x="560764" y="250026"/>
                  </a:cubicBezTo>
                  <a:cubicBezTo>
                    <a:pt x="489196" y="346466"/>
                    <a:pt x="401581" y="435222"/>
                    <a:pt x="291141" y="485934"/>
                  </a:cubicBezTo>
                  <a:cubicBezTo>
                    <a:pt x="236656" y="510949"/>
                    <a:pt x="177061" y="526609"/>
                    <a:pt x="116903" y="527423"/>
                  </a:cubicBezTo>
                  <a:cubicBezTo>
                    <a:pt x="89907" y="527785"/>
                    <a:pt x="50457" y="528763"/>
                    <a:pt x="34630" y="501730"/>
                  </a:cubicBezTo>
                  <a:cubicBezTo>
                    <a:pt x="26251" y="487421"/>
                    <a:pt x="32644" y="472350"/>
                    <a:pt x="38543" y="458477"/>
                  </a:cubicBezTo>
                  <a:cubicBezTo>
                    <a:pt x="44337" y="444840"/>
                    <a:pt x="51213" y="431229"/>
                    <a:pt x="58773" y="418322"/>
                  </a:cubicBezTo>
                  <a:cubicBezTo>
                    <a:pt x="107699" y="395083"/>
                    <a:pt x="156111" y="362236"/>
                    <a:pt x="193229" y="324960"/>
                  </a:cubicBezTo>
                  <a:cubicBezTo>
                    <a:pt x="201886" y="316266"/>
                    <a:pt x="192200" y="297960"/>
                    <a:pt x="180407" y="305692"/>
                  </a:cubicBezTo>
                  <a:cubicBezTo>
                    <a:pt x="153753" y="323169"/>
                    <a:pt x="127708" y="341591"/>
                    <a:pt x="100608" y="358380"/>
                  </a:cubicBezTo>
                  <a:cubicBezTo>
                    <a:pt x="87874" y="366265"/>
                    <a:pt x="74989" y="373871"/>
                    <a:pt x="61835" y="381036"/>
                  </a:cubicBezTo>
                  <a:cubicBezTo>
                    <a:pt x="55594" y="384435"/>
                    <a:pt x="43954" y="392619"/>
                    <a:pt x="33878" y="397347"/>
                  </a:cubicBezTo>
                  <a:cubicBezTo>
                    <a:pt x="34913" y="392567"/>
                    <a:pt x="35985" y="387303"/>
                    <a:pt x="36289" y="385659"/>
                  </a:cubicBezTo>
                  <a:cubicBezTo>
                    <a:pt x="38086" y="376051"/>
                    <a:pt x="40114" y="366496"/>
                    <a:pt x="42351" y="356983"/>
                  </a:cubicBezTo>
                  <a:cubicBezTo>
                    <a:pt x="46528" y="339201"/>
                    <a:pt x="51387" y="321577"/>
                    <a:pt x="56887" y="304163"/>
                  </a:cubicBezTo>
                  <a:cubicBezTo>
                    <a:pt x="68186" y="268380"/>
                    <a:pt x="82154" y="233368"/>
                    <a:pt x="98622" y="199649"/>
                  </a:cubicBezTo>
                  <a:cubicBezTo>
                    <a:pt x="131485" y="132363"/>
                    <a:pt x="175164" y="71517"/>
                    <a:pt x="221633" y="13061"/>
                  </a:cubicBezTo>
                  <a:cubicBezTo>
                    <a:pt x="227679" y="5454"/>
                    <a:pt x="216238" y="-4196"/>
                    <a:pt x="209151" y="1956"/>
                  </a:cubicBezTo>
                  <a:cubicBezTo>
                    <a:pt x="118967" y="80179"/>
                    <a:pt x="57664" y="191922"/>
                    <a:pt x="23924" y="305440"/>
                  </a:cubicBezTo>
                  <a:cubicBezTo>
                    <a:pt x="15435" y="334006"/>
                    <a:pt x="8706" y="363108"/>
                    <a:pt x="3621" y="392472"/>
                  </a:cubicBezTo>
                  <a:cubicBezTo>
                    <a:pt x="1782" y="403094"/>
                    <a:pt x="-991" y="414377"/>
                    <a:pt x="5785" y="423791"/>
                  </a:cubicBezTo>
                  <a:cubicBezTo>
                    <a:pt x="10402" y="430210"/>
                    <a:pt x="16858" y="432096"/>
                    <a:pt x="23603" y="431765"/>
                  </a:cubicBezTo>
                  <a:cubicBezTo>
                    <a:pt x="1189" y="463751"/>
                    <a:pt x="-13704" y="501394"/>
                    <a:pt x="18944" y="533532"/>
                  </a:cubicBezTo>
                  <a:cubicBezTo>
                    <a:pt x="35354" y="549685"/>
                    <a:pt x="57275" y="557176"/>
                    <a:pt x="80641" y="560260"/>
                  </a:cubicBezTo>
                  <a:cubicBezTo>
                    <a:pt x="131905" y="637732"/>
                    <a:pt x="243259" y="664307"/>
                    <a:pt x="330917" y="656002"/>
                  </a:cubicBezTo>
                  <a:cubicBezTo>
                    <a:pt x="332482" y="655855"/>
                    <a:pt x="333985" y="655450"/>
                    <a:pt x="335550" y="655282"/>
                  </a:cubicBezTo>
                  <a:cubicBezTo>
                    <a:pt x="377785" y="695899"/>
                    <a:pt x="442612" y="710176"/>
                    <a:pt x="499513" y="706657"/>
                  </a:cubicBezTo>
                  <a:cubicBezTo>
                    <a:pt x="568034" y="702418"/>
                    <a:pt x="632883" y="674976"/>
                    <a:pt x="689269" y="636823"/>
                  </a:cubicBezTo>
                  <a:cubicBezTo>
                    <a:pt x="802215" y="560402"/>
                    <a:pt x="869349" y="437733"/>
                    <a:pt x="899196" y="306995"/>
                  </a:cubicBezTo>
                  <a:cubicBezTo>
                    <a:pt x="916342" y="231860"/>
                    <a:pt x="922367" y="154951"/>
                    <a:pt x="918491" y="77999"/>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79" name="Google Shape;1979;p22"/>
            <p:cNvSpPr/>
            <p:nvPr/>
          </p:nvSpPr>
          <p:spPr>
            <a:xfrm>
              <a:off x="11898504" y="1497633"/>
              <a:ext cx="374403" cy="130060"/>
            </a:xfrm>
            <a:custGeom>
              <a:avLst/>
              <a:gdLst/>
              <a:ahLst/>
              <a:cxnLst/>
              <a:rect l="l" t="t" r="r" b="b"/>
              <a:pathLst>
                <a:path w="374403" h="130060" extrusionOk="0">
                  <a:moveTo>
                    <a:pt x="370381" y="111218"/>
                  </a:moveTo>
                  <a:cubicBezTo>
                    <a:pt x="344347" y="92239"/>
                    <a:pt x="314026" y="77830"/>
                    <a:pt x="285145" y="63662"/>
                  </a:cubicBezTo>
                  <a:cubicBezTo>
                    <a:pt x="255786" y="49258"/>
                    <a:pt x="225681" y="36415"/>
                    <a:pt x="194593" y="26203"/>
                  </a:cubicBezTo>
                  <a:cubicBezTo>
                    <a:pt x="135654" y="6840"/>
                    <a:pt x="68089" y="-7417"/>
                    <a:pt x="6182" y="4166"/>
                  </a:cubicBezTo>
                  <a:cubicBezTo>
                    <a:pt x="-2512" y="5795"/>
                    <a:pt x="-1913" y="19694"/>
                    <a:pt x="7201" y="19925"/>
                  </a:cubicBezTo>
                  <a:cubicBezTo>
                    <a:pt x="71730" y="21575"/>
                    <a:pt x="132239" y="27752"/>
                    <a:pt x="193616" y="49337"/>
                  </a:cubicBezTo>
                  <a:cubicBezTo>
                    <a:pt x="222324" y="59428"/>
                    <a:pt x="250344" y="71510"/>
                    <a:pt x="277649" y="84921"/>
                  </a:cubicBezTo>
                  <a:cubicBezTo>
                    <a:pt x="305937" y="98816"/>
                    <a:pt x="332675" y="116035"/>
                    <a:pt x="361298" y="129147"/>
                  </a:cubicBezTo>
                  <a:cubicBezTo>
                    <a:pt x="372072" y="134079"/>
                    <a:pt x="379316" y="117737"/>
                    <a:pt x="370381" y="111218"/>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0" name="Google Shape;1980;p22"/>
            <p:cNvSpPr/>
            <p:nvPr/>
          </p:nvSpPr>
          <p:spPr>
            <a:xfrm>
              <a:off x="11819676" y="1678044"/>
              <a:ext cx="451215" cy="153036"/>
            </a:xfrm>
            <a:custGeom>
              <a:avLst/>
              <a:gdLst/>
              <a:ahLst/>
              <a:cxnLst/>
              <a:rect l="l" t="t" r="r" b="b"/>
              <a:pathLst>
                <a:path w="451215" h="153036" extrusionOk="0">
                  <a:moveTo>
                    <a:pt x="444151" y="132266"/>
                  </a:moveTo>
                  <a:cubicBezTo>
                    <a:pt x="405609" y="121539"/>
                    <a:pt x="365922" y="116265"/>
                    <a:pt x="326677" y="108764"/>
                  </a:cubicBezTo>
                  <a:cubicBezTo>
                    <a:pt x="285908" y="100968"/>
                    <a:pt x="245276" y="92458"/>
                    <a:pt x="204953" y="82603"/>
                  </a:cubicBezTo>
                  <a:cubicBezTo>
                    <a:pt x="137215" y="66046"/>
                    <a:pt x="68453" y="44430"/>
                    <a:pt x="12340" y="1486"/>
                  </a:cubicBezTo>
                  <a:cubicBezTo>
                    <a:pt x="5280" y="-3914"/>
                    <a:pt x="-4160" y="6660"/>
                    <a:pt x="1986" y="13127"/>
                  </a:cubicBezTo>
                  <a:cubicBezTo>
                    <a:pt x="52211" y="66041"/>
                    <a:pt x="120295" y="90609"/>
                    <a:pt x="189609" y="108259"/>
                  </a:cubicBezTo>
                  <a:cubicBezTo>
                    <a:pt x="228566" y="118182"/>
                    <a:pt x="267869" y="126839"/>
                    <a:pt x="307298" y="134677"/>
                  </a:cubicBezTo>
                  <a:cubicBezTo>
                    <a:pt x="350951" y="143360"/>
                    <a:pt x="395218" y="152558"/>
                    <a:pt x="439848" y="153036"/>
                  </a:cubicBezTo>
                  <a:cubicBezTo>
                    <a:pt x="451253" y="153157"/>
                    <a:pt x="456406" y="135680"/>
                    <a:pt x="444151" y="132266"/>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1" name="Google Shape;1981;p22"/>
            <p:cNvSpPr/>
            <p:nvPr/>
          </p:nvSpPr>
          <p:spPr>
            <a:xfrm>
              <a:off x="11872931" y="1849743"/>
              <a:ext cx="681792" cy="354927"/>
            </a:xfrm>
            <a:custGeom>
              <a:avLst/>
              <a:gdLst/>
              <a:ahLst/>
              <a:cxnLst/>
              <a:rect l="l" t="t" r="r" b="b"/>
              <a:pathLst>
                <a:path w="681792" h="354927" extrusionOk="0">
                  <a:moveTo>
                    <a:pt x="675936" y="337073"/>
                  </a:moveTo>
                  <a:cubicBezTo>
                    <a:pt x="642784" y="325364"/>
                    <a:pt x="607972" y="317627"/>
                    <a:pt x="574221" y="307746"/>
                  </a:cubicBezTo>
                  <a:cubicBezTo>
                    <a:pt x="543617" y="298789"/>
                    <a:pt x="513076" y="289596"/>
                    <a:pt x="482477" y="280619"/>
                  </a:cubicBezTo>
                  <a:cubicBezTo>
                    <a:pt x="422849" y="263126"/>
                    <a:pt x="363327" y="245051"/>
                    <a:pt x="305024" y="223487"/>
                  </a:cubicBezTo>
                  <a:cubicBezTo>
                    <a:pt x="246368" y="201792"/>
                    <a:pt x="188033" y="176745"/>
                    <a:pt x="133895" y="145274"/>
                  </a:cubicBezTo>
                  <a:cubicBezTo>
                    <a:pt x="85315" y="117034"/>
                    <a:pt x="9015" y="77442"/>
                    <a:pt x="24784" y="10245"/>
                  </a:cubicBezTo>
                  <a:cubicBezTo>
                    <a:pt x="26749" y="1877"/>
                    <a:pt x="16679" y="-3980"/>
                    <a:pt x="11090" y="3305"/>
                  </a:cubicBezTo>
                  <a:cubicBezTo>
                    <a:pt x="-17928" y="41112"/>
                    <a:pt x="15833" y="88331"/>
                    <a:pt x="45560" y="112984"/>
                  </a:cubicBezTo>
                  <a:cubicBezTo>
                    <a:pt x="85257" y="145910"/>
                    <a:pt x="131925" y="172795"/>
                    <a:pt x="177827" y="196024"/>
                  </a:cubicBezTo>
                  <a:cubicBezTo>
                    <a:pt x="273689" y="244546"/>
                    <a:pt x="377605" y="275749"/>
                    <a:pt x="480381" y="305828"/>
                  </a:cubicBezTo>
                  <a:cubicBezTo>
                    <a:pt x="542719" y="324072"/>
                    <a:pt x="607562" y="347002"/>
                    <a:pt x="672243" y="354855"/>
                  </a:cubicBezTo>
                  <a:cubicBezTo>
                    <a:pt x="682633" y="356121"/>
                    <a:pt x="685549" y="340472"/>
                    <a:pt x="675936" y="33707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2" name="Google Shape;1982;p22"/>
            <p:cNvSpPr/>
            <p:nvPr/>
          </p:nvSpPr>
          <p:spPr>
            <a:xfrm>
              <a:off x="12014151" y="1895558"/>
              <a:ext cx="295447" cy="89270"/>
            </a:xfrm>
            <a:custGeom>
              <a:avLst/>
              <a:gdLst/>
              <a:ahLst/>
              <a:cxnLst/>
              <a:rect l="l" t="t" r="r" b="b"/>
              <a:pathLst>
                <a:path w="295447" h="89270" extrusionOk="0">
                  <a:moveTo>
                    <a:pt x="289456" y="72075"/>
                  </a:moveTo>
                  <a:cubicBezTo>
                    <a:pt x="243750" y="57687"/>
                    <a:pt x="196935" y="46766"/>
                    <a:pt x="150545" y="34800"/>
                  </a:cubicBezTo>
                  <a:cubicBezTo>
                    <a:pt x="104014" y="22791"/>
                    <a:pt x="57503" y="11009"/>
                    <a:pt x="10677" y="240"/>
                  </a:cubicBezTo>
                  <a:cubicBezTo>
                    <a:pt x="839" y="-2024"/>
                    <a:pt x="-4751" y="12421"/>
                    <a:pt x="5340" y="15379"/>
                  </a:cubicBezTo>
                  <a:cubicBezTo>
                    <a:pt x="51347" y="28864"/>
                    <a:pt x="97573" y="41308"/>
                    <a:pt x="143926" y="53569"/>
                  </a:cubicBezTo>
                  <a:cubicBezTo>
                    <a:pt x="190289" y="65834"/>
                    <a:pt x="236516" y="79204"/>
                    <a:pt x="283468" y="89042"/>
                  </a:cubicBezTo>
                  <a:cubicBezTo>
                    <a:pt x="294421" y="91338"/>
                    <a:pt x="300829" y="75658"/>
                    <a:pt x="289456" y="7207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3" name="Google Shape;1983;p22"/>
            <p:cNvSpPr/>
            <p:nvPr/>
          </p:nvSpPr>
          <p:spPr>
            <a:xfrm>
              <a:off x="11977551" y="1616679"/>
              <a:ext cx="256698" cy="75248"/>
            </a:xfrm>
            <a:custGeom>
              <a:avLst/>
              <a:gdLst/>
              <a:ahLst/>
              <a:cxnLst/>
              <a:rect l="l" t="t" r="r" b="b"/>
              <a:pathLst>
                <a:path w="256698" h="75248" extrusionOk="0">
                  <a:moveTo>
                    <a:pt x="250860" y="57372"/>
                  </a:moveTo>
                  <a:cubicBezTo>
                    <a:pt x="212187" y="43746"/>
                    <a:pt x="171344" y="35803"/>
                    <a:pt x="131469" y="26516"/>
                  </a:cubicBezTo>
                  <a:cubicBezTo>
                    <a:pt x="91246" y="17145"/>
                    <a:pt x="50729" y="9323"/>
                    <a:pt x="10470" y="224"/>
                  </a:cubicBezTo>
                  <a:cubicBezTo>
                    <a:pt x="799" y="-1961"/>
                    <a:pt x="-4648" y="12464"/>
                    <a:pt x="5243" y="15043"/>
                  </a:cubicBezTo>
                  <a:cubicBezTo>
                    <a:pt x="45765" y="25607"/>
                    <a:pt x="85930" y="37421"/>
                    <a:pt x="126541" y="47728"/>
                  </a:cubicBezTo>
                  <a:cubicBezTo>
                    <a:pt x="166359" y="57829"/>
                    <a:pt x="206419" y="69460"/>
                    <a:pt x="247167" y="75154"/>
                  </a:cubicBezTo>
                  <a:cubicBezTo>
                    <a:pt x="257563" y="76614"/>
                    <a:pt x="260425" y="60745"/>
                    <a:pt x="250860" y="5737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4" name="Google Shape;1984;p22"/>
            <p:cNvSpPr/>
            <p:nvPr/>
          </p:nvSpPr>
          <p:spPr>
            <a:xfrm>
              <a:off x="13649409" y="1468746"/>
              <a:ext cx="293598" cy="112055"/>
            </a:xfrm>
            <a:custGeom>
              <a:avLst/>
              <a:gdLst/>
              <a:ahLst/>
              <a:cxnLst/>
              <a:rect l="l" t="t" r="r" b="b"/>
              <a:pathLst>
                <a:path w="293598" h="112055" extrusionOk="0">
                  <a:moveTo>
                    <a:pt x="293299" y="8148"/>
                  </a:moveTo>
                  <a:cubicBezTo>
                    <a:pt x="292427" y="-225"/>
                    <a:pt x="278812" y="-3256"/>
                    <a:pt x="274793" y="4398"/>
                  </a:cubicBezTo>
                  <a:cubicBezTo>
                    <a:pt x="263599" y="25715"/>
                    <a:pt x="256996" y="46149"/>
                    <a:pt x="238132" y="62560"/>
                  </a:cubicBezTo>
                  <a:cubicBezTo>
                    <a:pt x="229291" y="70250"/>
                    <a:pt x="219037" y="76496"/>
                    <a:pt x="207948" y="80394"/>
                  </a:cubicBezTo>
                  <a:cubicBezTo>
                    <a:pt x="201587" y="82626"/>
                    <a:pt x="192893" y="85421"/>
                    <a:pt x="186195" y="83335"/>
                  </a:cubicBezTo>
                  <a:cubicBezTo>
                    <a:pt x="180553" y="81576"/>
                    <a:pt x="175542" y="76254"/>
                    <a:pt x="170820" y="72961"/>
                  </a:cubicBezTo>
                  <a:cubicBezTo>
                    <a:pt x="148620" y="57485"/>
                    <a:pt x="122218" y="64577"/>
                    <a:pt x="97970" y="70539"/>
                  </a:cubicBezTo>
                  <a:cubicBezTo>
                    <a:pt x="68343" y="77825"/>
                    <a:pt x="39178" y="74515"/>
                    <a:pt x="11484" y="61808"/>
                  </a:cubicBezTo>
                  <a:cubicBezTo>
                    <a:pt x="2717" y="57785"/>
                    <a:pt x="-4800" y="72393"/>
                    <a:pt x="3783" y="77016"/>
                  </a:cubicBezTo>
                  <a:cubicBezTo>
                    <a:pt x="31929" y="92176"/>
                    <a:pt x="63489" y="97040"/>
                    <a:pt x="94924" y="90579"/>
                  </a:cubicBezTo>
                  <a:cubicBezTo>
                    <a:pt x="110782" y="87322"/>
                    <a:pt x="131579" y="77084"/>
                    <a:pt x="146813" y="86240"/>
                  </a:cubicBezTo>
                  <a:cubicBezTo>
                    <a:pt x="160093" y="94220"/>
                    <a:pt x="166586" y="107442"/>
                    <a:pt x="182907" y="110945"/>
                  </a:cubicBezTo>
                  <a:cubicBezTo>
                    <a:pt x="209839" y="116724"/>
                    <a:pt x="240506" y="98937"/>
                    <a:pt x="259375" y="81076"/>
                  </a:cubicBezTo>
                  <a:cubicBezTo>
                    <a:pt x="278386" y="63085"/>
                    <a:pt x="296131" y="35323"/>
                    <a:pt x="293299" y="8148"/>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5" name="Google Shape;1985;p22"/>
            <p:cNvSpPr/>
            <p:nvPr/>
          </p:nvSpPr>
          <p:spPr>
            <a:xfrm>
              <a:off x="13643386" y="1686746"/>
              <a:ext cx="201344" cy="50032"/>
            </a:xfrm>
            <a:custGeom>
              <a:avLst/>
              <a:gdLst/>
              <a:ahLst/>
              <a:cxnLst/>
              <a:rect l="l" t="t" r="r" b="b"/>
              <a:pathLst>
                <a:path w="201344" h="50032" extrusionOk="0">
                  <a:moveTo>
                    <a:pt x="188389" y="2066"/>
                  </a:moveTo>
                  <a:cubicBezTo>
                    <a:pt x="176796" y="11842"/>
                    <a:pt x="162392" y="22653"/>
                    <a:pt x="147163" y="25511"/>
                  </a:cubicBezTo>
                  <a:cubicBezTo>
                    <a:pt x="139189" y="27008"/>
                    <a:pt x="132691" y="24807"/>
                    <a:pt x="124980" y="23331"/>
                  </a:cubicBezTo>
                  <a:cubicBezTo>
                    <a:pt x="117384" y="21876"/>
                    <a:pt x="111469" y="23987"/>
                    <a:pt x="104162" y="25884"/>
                  </a:cubicBezTo>
                  <a:cubicBezTo>
                    <a:pt x="74404" y="33606"/>
                    <a:pt x="41152" y="25878"/>
                    <a:pt x="14887" y="10918"/>
                  </a:cubicBezTo>
                  <a:cubicBezTo>
                    <a:pt x="4380" y="4934"/>
                    <a:pt x="-6020" y="19548"/>
                    <a:pt x="4170" y="26619"/>
                  </a:cubicBezTo>
                  <a:cubicBezTo>
                    <a:pt x="33824" y="47200"/>
                    <a:pt x="69944" y="52522"/>
                    <a:pt x="105029" y="45551"/>
                  </a:cubicBezTo>
                  <a:cubicBezTo>
                    <a:pt x="109205" y="44721"/>
                    <a:pt x="113056" y="43156"/>
                    <a:pt x="117253" y="44353"/>
                  </a:cubicBezTo>
                  <a:cubicBezTo>
                    <a:pt x="121471" y="45556"/>
                    <a:pt x="124990" y="48246"/>
                    <a:pt x="129477" y="49155"/>
                  </a:cubicBezTo>
                  <a:cubicBezTo>
                    <a:pt x="137766" y="50830"/>
                    <a:pt x="146596" y="49990"/>
                    <a:pt x="154675" y="47621"/>
                  </a:cubicBezTo>
                  <a:cubicBezTo>
                    <a:pt x="173933" y="41974"/>
                    <a:pt x="185726" y="28179"/>
                    <a:pt x="198927" y="14175"/>
                  </a:cubicBezTo>
                  <a:cubicBezTo>
                    <a:pt x="205872" y="6799"/>
                    <a:pt x="196448" y="-4731"/>
                    <a:pt x="188389" y="2066"/>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6" name="Google Shape;1986;p22"/>
            <p:cNvSpPr/>
            <p:nvPr/>
          </p:nvSpPr>
          <p:spPr>
            <a:xfrm>
              <a:off x="13667627" y="730029"/>
              <a:ext cx="108428" cy="184312"/>
            </a:xfrm>
            <a:custGeom>
              <a:avLst/>
              <a:gdLst/>
              <a:ahLst/>
              <a:cxnLst/>
              <a:rect l="l" t="t" r="r" b="b"/>
              <a:pathLst>
                <a:path w="108428" h="184312" extrusionOk="0">
                  <a:moveTo>
                    <a:pt x="87597" y="166189"/>
                  </a:moveTo>
                  <a:cubicBezTo>
                    <a:pt x="82176" y="173806"/>
                    <a:pt x="75262" y="180099"/>
                    <a:pt x="66453" y="182867"/>
                  </a:cubicBezTo>
                  <a:cubicBezTo>
                    <a:pt x="48446" y="188525"/>
                    <a:pt x="28658" y="176826"/>
                    <a:pt x="18834" y="160710"/>
                  </a:cubicBezTo>
                  <a:cubicBezTo>
                    <a:pt x="-1721" y="126996"/>
                    <a:pt x="-5067" y="76624"/>
                    <a:pt x="6920" y="39370"/>
                  </a:cubicBezTo>
                  <a:cubicBezTo>
                    <a:pt x="23525" y="-12215"/>
                    <a:pt x="77290" y="-13150"/>
                    <a:pt x="97745" y="36817"/>
                  </a:cubicBezTo>
                  <a:cubicBezTo>
                    <a:pt x="112638" y="73199"/>
                    <a:pt x="111923" y="115665"/>
                    <a:pt x="95828" y="151527"/>
                  </a:cubicBezTo>
                  <a:cubicBezTo>
                    <a:pt x="93559" y="156581"/>
                    <a:pt x="90843" y="161624"/>
                    <a:pt x="87597" y="166189"/>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7" name="Google Shape;1987;p22"/>
            <p:cNvSpPr/>
            <p:nvPr/>
          </p:nvSpPr>
          <p:spPr>
            <a:xfrm>
              <a:off x="13890388" y="730111"/>
              <a:ext cx="280081" cy="373202"/>
            </a:xfrm>
            <a:custGeom>
              <a:avLst/>
              <a:gdLst/>
              <a:ahLst/>
              <a:cxnLst/>
              <a:rect l="l" t="t" r="r" b="b"/>
              <a:pathLst>
                <a:path w="280081" h="373202" extrusionOk="0">
                  <a:moveTo>
                    <a:pt x="271075" y="272707"/>
                  </a:moveTo>
                  <a:cubicBezTo>
                    <a:pt x="252363" y="314626"/>
                    <a:pt x="218828" y="355516"/>
                    <a:pt x="173484" y="368985"/>
                  </a:cubicBezTo>
                  <a:cubicBezTo>
                    <a:pt x="125749" y="383168"/>
                    <a:pt x="77721" y="359944"/>
                    <a:pt x="46360" y="323861"/>
                  </a:cubicBezTo>
                  <a:cubicBezTo>
                    <a:pt x="-4962" y="264181"/>
                    <a:pt x="-13661" y="171554"/>
                    <a:pt x="20205" y="100901"/>
                  </a:cubicBezTo>
                  <a:cubicBezTo>
                    <a:pt x="34157" y="56013"/>
                    <a:pt x="71953" y="16889"/>
                    <a:pt x="116341" y="4518"/>
                  </a:cubicBezTo>
                  <a:cubicBezTo>
                    <a:pt x="180696" y="-13468"/>
                    <a:pt x="253435" y="24049"/>
                    <a:pt x="278660" y="85115"/>
                  </a:cubicBezTo>
                  <a:cubicBezTo>
                    <a:pt x="281428" y="91445"/>
                    <a:pt x="280110" y="97775"/>
                    <a:pt x="275093" y="102682"/>
                  </a:cubicBezTo>
                  <a:cubicBezTo>
                    <a:pt x="244930" y="132992"/>
                    <a:pt x="210707" y="158637"/>
                    <a:pt x="173326" y="179392"/>
                  </a:cubicBezTo>
                  <a:cubicBezTo>
                    <a:pt x="197364" y="190717"/>
                    <a:pt x="221108" y="202017"/>
                    <a:pt x="245146" y="213342"/>
                  </a:cubicBezTo>
                  <a:cubicBezTo>
                    <a:pt x="256177" y="218495"/>
                    <a:pt x="268101" y="223423"/>
                    <a:pt x="273680" y="235494"/>
                  </a:cubicBezTo>
                  <a:cubicBezTo>
                    <a:pt x="279553" y="247592"/>
                    <a:pt x="276270" y="261092"/>
                    <a:pt x="271075" y="27270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8" name="Google Shape;1988;p22"/>
            <p:cNvSpPr/>
            <p:nvPr/>
          </p:nvSpPr>
          <p:spPr>
            <a:xfrm>
              <a:off x="14267200" y="662112"/>
              <a:ext cx="124391" cy="121564"/>
            </a:xfrm>
            <a:custGeom>
              <a:avLst/>
              <a:gdLst/>
              <a:ahLst/>
              <a:cxnLst/>
              <a:rect l="l" t="t" r="r" b="b"/>
              <a:pathLst>
                <a:path w="124391" h="121564" extrusionOk="0">
                  <a:moveTo>
                    <a:pt x="111717" y="1101"/>
                  </a:moveTo>
                  <a:cubicBezTo>
                    <a:pt x="108691" y="2714"/>
                    <a:pt x="105734" y="3707"/>
                    <a:pt x="102887" y="5771"/>
                  </a:cubicBezTo>
                  <a:cubicBezTo>
                    <a:pt x="100297" y="7647"/>
                    <a:pt x="97770" y="9616"/>
                    <a:pt x="95222" y="11550"/>
                  </a:cubicBezTo>
                  <a:cubicBezTo>
                    <a:pt x="90421" y="15200"/>
                    <a:pt x="85804" y="19088"/>
                    <a:pt x="81244" y="23038"/>
                  </a:cubicBezTo>
                  <a:cubicBezTo>
                    <a:pt x="71594" y="31406"/>
                    <a:pt x="62128" y="39958"/>
                    <a:pt x="52699" y="48578"/>
                  </a:cubicBezTo>
                  <a:cubicBezTo>
                    <a:pt x="43543" y="56946"/>
                    <a:pt x="34172" y="65152"/>
                    <a:pt x="25325" y="73845"/>
                  </a:cubicBezTo>
                  <a:cubicBezTo>
                    <a:pt x="15959" y="83049"/>
                    <a:pt x="4529" y="93019"/>
                    <a:pt x="510" y="105936"/>
                  </a:cubicBezTo>
                  <a:cubicBezTo>
                    <a:pt x="-1948" y="113837"/>
                    <a:pt x="4807" y="123634"/>
                    <a:pt x="13763" y="121181"/>
                  </a:cubicBezTo>
                  <a:cubicBezTo>
                    <a:pt x="26670" y="117645"/>
                    <a:pt x="36362" y="108016"/>
                    <a:pt x="45875" y="99113"/>
                  </a:cubicBezTo>
                  <a:cubicBezTo>
                    <a:pt x="55210" y="90371"/>
                    <a:pt x="63988" y="80990"/>
                    <a:pt x="72939" y="71865"/>
                  </a:cubicBezTo>
                  <a:cubicBezTo>
                    <a:pt x="81669" y="62961"/>
                    <a:pt x="90348" y="54036"/>
                    <a:pt x="98847" y="44912"/>
                  </a:cubicBezTo>
                  <a:cubicBezTo>
                    <a:pt x="103244" y="40189"/>
                    <a:pt x="107620" y="35419"/>
                    <a:pt x="111796" y="30497"/>
                  </a:cubicBezTo>
                  <a:cubicBezTo>
                    <a:pt x="113823" y="28102"/>
                    <a:pt x="115772" y="25628"/>
                    <a:pt x="117747" y="23190"/>
                  </a:cubicBezTo>
                  <a:cubicBezTo>
                    <a:pt x="120132" y="20249"/>
                    <a:pt x="121309" y="17391"/>
                    <a:pt x="123137" y="14239"/>
                  </a:cubicBezTo>
                  <a:cubicBezTo>
                    <a:pt x="127376" y="6906"/>
                    <a:pt x="120190" y="-3406"/>
                    <a:pt x="111717" y="1101"/>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89" name="Google Shape;1989;p22"/>
            <p:cNvSpPr/>
            <p:nvPr/>
          </p:nvSpPr>
          <p:spPr>
            <a:xfrm>
              <a:off x="14292494" y="892475"/>
              <a:ext cx="130764" cy="26116"/>
            </a:xfrm>
            <a:custGeom>
              <a:avLst/>
              <a:gdLst/>
              <a:ahLst/>
              <a:cxnLst/>
              <a:rect l="l" t="t" r="r" b="b"/>
              <a:pathLst>
                <a:path w="130764" h="26116" extrusionOk="0">
                  <a:moveTo>
                    <a:pt x="123311" y="4957"/>
                  </a:moveTo>
                  <a:cubicBezTo>
                    <a:pt x="113755" y="4778"/>
                    <a:pt x="104347" y="3391"/>
                    <a:pt x="94818" y="2750"/>
                  </a:cubicBezTo>
                  <a:cubicBezTo>
                    <a:pt x="84948" y="2088"/>
                    <a:pt x="75067" y="1521"/>
                    <a:pt x="65181" y="1164"/>
                  </a:cubicBezTo>
                  <a:cubicBezTo>
                    <a:pt x="55657" y="817"/>
                    <a:pt x="46133" y="407"/>
                    <a:pt x="36609" y="124"/>
                  </a:cubicBezTo>
                  <a:cubicBezTo>
                    <a:pt x="25856" y="-191"/>
                    <a:pt x="15876" y="-181"/>
                    <a:pt x="5727" y="3628"/>
                  </a:cubicBezTo>
                  <a:cubicBezTo>
                    <a:pt x="-3161" y="6958"/>
                    <a:pt x="-866" y="19938"/>
                    <a:pt x="6888" y="22896"/>
                  </a:cubicBezTo>
                  <a:cubicBezTo>
                    <a:pt x="16322" y="26494"/>
                    <a:pt x="25946" y="26252"/>
                    <a:pt x="35905" y="25974"/>
                  </a:cubicBezTo>
                  <a:cubicBezTo>
                    <a:pt x="45477" y="25706"/>
                    <a:pt x="55048" y="25359"/>
                    <a:pt x="64613" y="25055"/>
                  </a:cubicBezTo>
                  <a:cubicBezTo>
                    <a:pt x="74200" y="24750"/>
                    <a:pt x="83782" y="24172"/>
                    <a:pt x="93358" y="23626"/>
                  </a:cubicBezTo>
                  <a:cubicBezTo>
                    <a:pt x="102976" y="23074"/>
                    <a:pt x="112516" y="21682"/>
                    <a:pt x="122150" y="21535"/>
                  </a:cubicBezTo>
                  <a:cubicBezTo>
                    <a:pt x="132698" y="21378"/>
                    <a:pt x="134111" y="5161"/>
                    <a:pt x="123311" y="495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0" name="Google Shape;1990;p22"/>
            <p:cNvSpPr/>
            <p:nvPr/>
          </p:nvSpPr>
          <p:spPr>
            <a:xfrm>
              <a:off x="14265381" y="1035983"/>
              <a:ext cx="130871" cy="159448"/>
            </a:xfrm>
            <a:custGeom>
              <a:avLst/>
              <a:gdLst/>
              <a:ahLst/>
              <a:cxnLst/>
              <a:rect l="l" t="t" r="r" b="b"/>
              <a:pathLst>
                <a:path w="130871" h="159448" extrusionOk="0">
                  <a:moveTo>
                    <a:pt x="129725" y="146809"/>
                  </a:moveTo>
                  <a:cubicBezTo>
                    <a:pt x="125707" y="140143"/>
                    <a:pt x="122029" y="133650"/>
                    <a:pt x="117212" y="127373"/>
                  </a:cubicBezTo>
                  <a:cubicBezTo>
                    <a:pt x="112521" y="121258"/>
                    <a:pt x="107841" y="115144"/>
                    <a:pt x="103092" y="109071"/>
                  </a:cubicBezTo>
                  <a:cubicBezTo>
                    <a:pt x="93353" y="96621"/>
                    <a:pt x="83603" y="84166"/>
                    <a:pt x="74153" y="71496"/>
                  </a:cubicBezTo>
                  <a:cubicBezTo>
                    <a:pt x="64950" y="59152"/>
                    <a:pt x="55710" y="46844"/>
                    <a:pt x="46843" y="34252"/>
                  </a:cubicBezTo>
                  <a:cubicBezTo>
                    <a:pt x="42420" y="27964"/>
                    <a:pt x="38154" y="21555"/>
                    <a:pt x="33568" y="15383"/>
                  </a:cubicBezTo>
                  <a:cubicBezTo>
                    <a:pt x="28488" y="8554"/>
                    <a:pt x="22285" y="170"/>
                    <a:pt x="12960" y="2"/>
                  </a:cubicBezTo>
                  <a:cubicBezTo>
                    <a:pt x="7597" y="-92"/>
                    <a:pt x="3137" y="2786"/>
                    <a:pt x="1141" y="7761"/>
                  </a:cubicBezTo>
                  <a:cubicBezTo>
                    <a:pt x="-2357" y="16460"/>
                    <a:pt x="2885" y="25495"/>
                    <a:pt x="7476" y="32744"/>
                  </a:cubicBezTo>
                  <a:cubicBezTo>
                    <a:pt x="11884" y="39710"/>
                    <a:pt x="16659" y="46402"/>
                    <a:pt x="21502" y="53068"/>
                  </a:cubicBezTo>
                  <a:cubicBezTo>
                    <a:pt x="30773" y="65818"/>
                    <a:pt x="40224" y="78488"/>
                    <a:pt x="50252" y="90659"/>
                  </a:cubicBezTo>
                  <a:cubicBezTo>
                    <a:pt x="60033" y="102531"/>
                    <a:pt x="70014" y="114224"/>
                    <a:pt x="80541" y="125445"/>
                  </a:cubicBezTo>
                  <a:cubicBezTo>
                    <a:pt x="86099" y="131376"/>
                    <a:pt x="91788" y="137128"/>
                    <a:pt x="97655" y="142754"/>
                  </a:cubicBezTo>
                  <a:cubicBezTo>
                    <a:pt x="100434" y="145417"/>
                    <a:pt x="103260" y="148017"/>
                    <a:pt x="106176" y="150533"/>
                  </a:cubicBezTo>
                  <a:cubicBezTo>
                    <a:pt x="109643" y="153522"/>
                    <a:pt x="113146" y="155408"/>
                    <a:pt x="116834" y="158003"/>
                  </a:cubicBezTo>
                  <a:cubicBezTo>
                    <a:pt x="123737" y="162857"/>
                    <a:pt x="134395" y="154557"/>
                    <a:pt x="129725" y="146809"/>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991" name="Google Shape;1991;p22"/>
          <p:cNvGrpSpPr/>
          <p:nvPr/>
        </p:nvGrpSpPr>
        <p:grpSpPr>
          <a:xfrm rot="808327">
            <a:off x="1249809" y="123305"/>
            <a:ext cx="2426879" cy="1123368"/>
            <a:chOff x="1874484" y="184916"/>
            <a:chExt cx="3639881" cy="1684850"/>
          </a:xfrm>
        </p:grpSpPr>
        <p:sp>
          <p:nvSpPr>
            <p:cNvPr id="1992" name="Google Shape;1992;p22"/>
            <p:cNvSpPr/>
            <p:nvPr/>
          </p:nvSpPr>
          <p:spPr>
            <a:xfrm>
              <a:off x="4322649" y="184916"/>
              <a:ext cx="1103643" cy="682762"/>
            </a:xfrm>
            <a:custGeom>
              <a:avLst/>
              <a:gdLst/>
              <a:ahLst/>
              <a:cxnLst/>
              <a:rect l="l" t="t" r="r" b="b"/>
              <a:pathLst>
                <a:path w="1103643" h="682762" extrusionOk="0">
                  <a:moveTo>
                    <a:pt x="1099302" y="621272"/>
                  </a:moveTo>
                  <a:cubicBezTo>
                    <a:pt x="1099608" y="628561"/>
                    <a:pt x="1098997" y="636148"/>
                    <a:pt x="1096871" y="643436"/>
                  </a:cubicBezTo>
                  <a:cubicBezTo>
                    <a:pt x="1084408" y="686556"/>
                    <a:pt x="1037308" y="690804"/>
                    <a:pt x="1002358" y="672590"/>
                  </a:cubicBezTo>
                  <a:cubicBezTo>
                    <a:pt x="979267" y="660443"/>
                    <a:pt x="959510" y="641312"/>
                    <a:pt x="939454" y="624916"/>
                  </a:cubicBezTo>
                  <a:cubicBezTo>
                    <a:pt x="916057" y="605480"/>
                    <a:pt x="892653" y="586350"/>
                    <a:pt x="869256" y="566921"/>
                  </a:cubicBezTo>
                  <a:cubicBezTo>
                    <a:pt x="824893" y="529874"/>
                    <a:pt x="779614" y="493439"/>
                    <a:pt x="734632" y="456698"/>
                  </a:cubicBezTo>
                  <a:cubicBezTo>
                    <a:pt x="652582" y="389588"/>
                    <a:pt x="570234" y="322790"/>
                    <a:pt x="487879" y="255986"/>
                  </a:cubicBezTo>
                  <a:cubicBezTo>
                    <a:pt x="447462" y="223195"/>
                    <a:pt x="408261" y="187966"/>
                    <a:pt x="366024" y="157605"/>
                  </a:cubicBezTo>
                  <a:cubicBezTo>
                    <a:pt x="320744" y="125417"/>
                    <a:pt x="275165" y="143333"/>
                    <a:pt x="230490" y="167323"/>
                  </a:cubicBezTo>
                  <a:cubicBezTo>
                    <a:pt x="187641" y="190098"/>
                    <a:pt x="145703" y="218030"/>
                    <a:pt x="100729" y="236557"/>
                  </a:cubicBezTo>
                  <a:cubicBezTo>
                    <a:pt x="66995" y="250829"/>
                    <a:pt x="21722" y="248399"/>
                    <a:pt x="4396" y="210443"/>
                  </a:cubicBezTo>
                  <a:cubicBezTo>
                    <a:pt x="-14138" y="170058"/>
                    <a:pt x="30225" y="139085"/>
                    <a:pt x="57575" y="117830"/>
                  </a:cubicBezTo>
                  <a:cubicBezTo>
                    <a:pt x="92823" y="90196"/>
                    <a:pt x="131114" y="65603"/>
                    <a:pt x="171531" y="46167"/>
                  </a:cubicBezTo>
                  <a:cubicBezTo>
                    <a:pt x="211337" y="26731"/>
                    <a:pt x="255401" y="7906"/>
                    <a:pt x="299465" y="1228"/>
                  </a:cubicBezTo>
                  <a:cubicBezTo>
                    <a:pt x="348086" y="-6061"/>
                    <a:pt x="382126" y="20359"/>
                    <a:pt x="419806" y="47076"/>
                  </a:cubicBezTo>
                  <a:cubicBezTo>
                    <a:pt x="498813" y="103559"/>
                    <a:pt x="577827" y="160340"/>
                    <a:pt x="654708" y="219848"/>
                  </a:cubicBezTo>
                  <a:cubicBezTo>
                    <a:pt x="795105" y="327948"/>
                    <a:pt x="930639" y="443030"/>
                    <a:pt x="1058572" y="565706"/>
                  </a:cubicBezTo>
                  <a:cubicBezTo>
                    <a:pt x="1075891" y="571169"/>
                    <a:pt x="1088354" y="584226"/>
                    <a:pt x="1094432" y="600018"/>
                  </a:cubicBezTo>
                  <a:cubicBezTo>
                    <a:pt x="1096558" y="601836"/>
                    <a:pt x="1098385" y="603662"/>
                    <a:pt x="1100511" y="605480"/>
                  </a:cubicBezTo>
                  <a:cubicBezTo>
                    <a:pt x="1105687" y="610950"/>
                    <a:pt x="1103859" y="617628"/>
                    <a:pt x="1099302" y="621272"/>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3" name="Google Shape;1993;p22"/>
            <p:cNvSpPr/>
            <p:nvPr/>
          </p:nvSpPr>
          <p:spPr>
            <a:xfrm>
              <a:off x="1874484" y="231472"/>
              <a:ext cx="776058" cy="715308"/>
            </a:xfrm>
            <a:custGeom>
              <a:avLst/>
              <a:gdLst/>
              <a:ahLst/>
              <a:cxnLst/>
              <a:rect l="l" t="t" r="r" b="b"/>
              <a:pathLst>
                <a:path w="776058" h="715308" extrusionOk="0">
                  <a:moveTo>
                    <a:pt x="773218" y="587016"/>
                  </a:moveTo>
                  <a:cubicBezTo>
                    <a:pt x="780207" y="633170"/>
                    <a:pt x="758331" y="683579"/>
                    <a:pt x="717914" y="711816"/>
                  </a:cubicBezTo>
                  <a:cubicBezTo>
                    <a:pt x="709106" y="717890"/>
                    <a:pt x="692690" y="715766"/>
                    <a:pt x="685701" y="707568"/>
                  </a:cubicBezTo>
                  <a:cubicBezTo>
                    <a:pt x="567792" y="568489"/>
                    <a:pt x="448361" y="430632"/>
                    <a:pt x="329541" y="292171"/>
                  </a:cubicBezTo>
                  <a:cubicBezTo>
                    <a:pt x="304317" y="262413"/>
                    <a:pt x="279704" y="231746"/>
                    <a:pt x="252966" y="203508"/>
                  </a:cubicBezTo>
                  <a:cubicBezTo>
                    <a:pt x="231694" y="180733"/>
                    <a:pt x="198870" y="148546"/>
                    <a:pt x="166359" y="169502"/>
                  </a:cubicBezTo>
                  <a:cubicBezTo>
                    <a:pt x="144483" y="183774"/>
                    <a:pt x="132625" y="209888"/>
                    <a:pt x="110138" y="224159"/>
                  </a:cubicBezTo>
                  <a:cubicBezTo>
                    <a:pt x="92513" y="235398"/>
                    <a:pt x="71242" y="240860"/>
                    <a:pt x="50575" y="239042"/>
                  </a:cubicBezTo>
                  <a:cubicBezTo>
                    <a:pt x="-3819" y="234183"/>
                    <a:pt x="-11725" y="176187"/>
                    <a:pt x="14409" y="137017"/>
                  </a:cubicBezTo>
                  <a:cubicBezTo>
                    <a:pt x="48144" y="87211"/>
                    <a:pt x="98898" y="36802"/>
                    <a:pt x="154806" y="13118"/>
                  </a:cubicBezTo>
                  <a:cubicBezTo>
                    <a:pt x="295203" y="-45787"/>
                    <a:pt x="384241" y="107550"/>
                    <a:pt x="462338" y="198038"/>
                  </a:cubicBezTo>
                  <a:cubicBezTo>
                    <a:pt x="558670" y="309476"/>
                    <a:pt x="658046" y="419401"/>
                    <a:pt x="749814" y="534789"/>
                  </a:cubicBezTo>
                  <a:cubicBezTo>
                    <a:pt x="751030" y="536309"/>
                    <a:pt x="752245" y="537822"/>
                    <a:pt x="753461" y="539037"/>
                  </a:cubicBezTo>
                  <a:cubicBezTo>
                    <a:pt x="759234" y="546631"/>
                    <a:pt x="765312" y="553614"/>
                    <a:pt x="771085" y="561208"/>
                  </a:cubicBezTo>
                  <a:cubicBezTo>
                    <a:pt x="777469" y="569704"/>
                    <a:pt x="777171" y="579422"/>
                    <a:pt x="773218" y="587016"/>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4" name="Google Shape;1994;p22"/>
            <p:cNvSpPr/>
            <p:nvPr/>
          </p:nvSpPr>
          <p:spPr>
            <a:xfrm>
              <a:off x="2541912" y="738052"/>
              <a:ext cx="1294785" cy="1093342"/>
            </a:xfrm>
            <a:custGeom>
              <a:avLst/>
              <a:gdLst/>
              <a:ahLst/>
              <a:cxnLst/>
              <a:rect l="l" t="t" r="r" b="b"/>
              <a:pathLst>
                <a:path w="1294785" h="1093342" extrusionOk="0">
                  <a:moveTo>
                    <a:pt x="1294357" y="478019"/>
                  </a:moveTo>
                  <a:lnTo>
                    <a:pt x="1294357" y="474309"/>
                  </a:lnTo>
                  <a:cubicBezTo>
                    <a:pt x="1293570" y="410233"/>
                    <a:pt x="1288081" y="341348"/>
                    <a:pt x="1277096" y="257631"/>
                  </a:cubicBezTo>
                  <a:cubicBezTo>
                    <a:pt x="1271505" y="214191"/>
                    <a:pt x="1264546" y="160130"/>
                    <a:pt x="1236454" y="113962"/>
                  </a:cubicBezTo>
                  <a:cubicBezTo>
                    <a:pt x="1206600" y="64855"/>
                    <a:pt x="1146789" y="30871"/>
                    <a:pt x="1072405" y="20731"/>
                  </a:cubicBezTo>
                  <a:cubicBezTo>
                    <a:pt x="987931" y="9107"/>
                    <a:pt x="902111" y="5223"/>
                    <a:pt x="821386" y="2226"/>
                  </a:cubicBezTo>
                  <a:cubicBezTo>
                    <a:pt x="779841" y="742"/>
                    <a:pt x="737757" y="0"/>
                    <a:pt x="696313" y="0"/>
                  </a:cubicBezTo>
                  <a:cubicBezTo>
                    <a:pt x="574713" y="0"/>
                    <a:pt x="452479" y="6408"/>
                    <a:pt x="332968" y="19094"/>
                  </a:cubicBezTo>
                  <a:cubicBezTo>
                    <a:pt x="239722" y="29060"/>
                    <a:pt x="66166" y="47652"/>
                    <a:pt x="21571" y="207542"/>
                  </a:cubicBezTo>
                  <a:cubicBezTo>
                    <a:pt x="-12630" y="330633"/>
                    <a:pt x="933" y="465290"/>
                    <a:pt x="14094" y="555880"/>
                  </a:cubicBezTo>
                  <a:cubicBezTo>
                    <a:pt x="33000" y="685998"/>
                    <a:pt x="71204" y="796577"/>
                    <a:pt x="127665" y="884585"/>
                  </a:cubicBezTo>
                  <a:cubicBezTo>
                    <a:pt x="248327" y="1073004"/>
                    <a:pt x="527285" y="1093342"/>
                    <a:pt x="641628" y="1093342"/>
                  </a:cubicBezTo>
                  <a:cubicBezTo>
                    <a:pt x="667726" y="1093342"/>
                    <a:pt x="693758" y="1092331"/>
                    <a:pt x="718997" y="1090404"/>
                  </a:cubicBezTo>
                  <a:cubicBezTo>
                    <a:pt x="926556" y="1074452"/>
                    <a:pt x="1066669" y="1019620"/>
                    <a:pt x="1159886" y="917944"/>
                  </a:cubicBezTo>
                  <a:cubicBezTo>
                    <a:pt x="1200528" y="873936"/>
                    <a:pt x="1231984" y="820982"/>
                    <a:pt x="1253102" y="761378"/>
                  </a:cubicBezTo>
                  <a:cubicBezTo>
                    <a:pt x="1254944" y="756606"/>
                    <a:pt x="1256764" y="751442"/>
                    <a:pt x="1257762" y="747798"/>
                  </a:cubicBezTo>
                  <a:cubicBezTo>
                    <a:pt x="1281144" y="679713"/>
                    <a:pt x="1293228" y="601285"/>
                    <a:pt x="1294648" y="508410"/>
                  </a:cubicBezTo>
                  <a:cubicBezTo>
                    <a:pt x="1294968" y="498066"/>
                    <a:pt x="1294670" y="487388"/>
                    <a:pt x="1294357" y="478019"/>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5" name="Google Shape;1995;p22"/>
            <p:cNvSpPr/>
            <p:nvPr/>
          </p:nvSpPr>
          <p:spPr>
            <a:xfrm>
              <a:off x="4193223" y="738052"/>
              <a:ext cx="1294785" cy="1093342"/>
            </a:xfrm>
            <a:custGeom>
              <a:avLst/>
              <a:gdLst/>
              <a:ahLst/>
              <a:cxnLst/>
              <a:rect l="l" t="t" r="r" b="b"/>
              <a:pathLst>
                <a:path w="1294785" h="1093342" extrusionOk="0">
                  <a:moveTo>
                    <a:pt x="429" y="478019"/>
                  </a:moveTo>
                  <a:lnTo>
                    <a:pt x="429" y="474309"/>
                  </a:lnTo>
                  <a:cubicBezTo>
                    <a:pt x="1215" y="410233"/>
                    <a:pt x="6704" y="341348"/>
                    <a:pt x="17689" y="257631"/>
                  </a:cubicBezTo>
                  <a:cubicBezTo>
                    <a:pt x="23280" y="214191"/>
                    <a:pt x="30239" y="160130"/>
                    <a:pt x="58332" y="113962"/>
                  </a:cubicBezTo>
                  <a:cubicBezTo>
                    <a:pt x="88186" y="64855"/>
                    <a:pt x="147996" y="30871"/>
                    <a:pt x="222380" y="20731"/>
                  </a:cubicBezTo>
                  <a:cubicBezTo>
                    <a:pt x="306854" y="9107"/>
                    <a:pt x="392674" y="5223"/>
                    <a:pt x="473399" y="2226"/>
                  </a:cubicBezTo>
                  <a:cubicBezTo>
                    <a:pt x="514945" y="742"/>
                    <a:pt x="557029" y="0"/>
                    <a:pt x="598472" y="0"/>
                  </a:cubicBezTo>
                  <a:cubicBezTo>
                    <a:pt x="720073" y="0"/>
                    <a:pt x="842306" y="6408"/>
                    <a:pt x="961817" y="19094"/>
                  </a:cubicBezTo>
                  <a:cubicBezTo>
                    <a:pt x="1055063" y="29060"/>
                    <a:pt x="1228619" y="47652"/>
                    <a:pt x="1273215" y="207542"/>
                  </a:cubicBezTo>
                  <a:cubicBezTo>
                    <a:pt x="1307415" y="330633"/>
                    <a:pt x="1293853" y="465290"/>
                    <a:pt x="1280691" y="555880"/>
                  </a:cubicBezTo>
                  <a:cubicBezTo>
                    <a:pt x="1261786" y="685998"/>
                    <a:pt x="1223582" y="796577"/>
                    <a:pt x="1167120" y="884585"/>
                  </a:cubicBezTo>
                  <a:cubicBezTo>
                    <a:pt x="1046459" y="1073004"/>
                    <a:pt x="767500" y="1093342"/>
                    <a:pt x="653157" y="1093342"/>
                  </a:cubicBezTo>
                  <a:cubicBezTo>
                    <a:pt x="627060" y="1093342"/>
                    <a:pt x="601027" y="1092331"/>
                    <a:pt x="575788" y="1090404"/>
                  </a:cubicBezTo>
                  <a:cubicBezTo>
                    <a:pt x="368229" y="1074452"/>
                    <a:pt x="228116" y="1019620"/>
                    <a:pt x="134900" y="917944"/>
                  </a:cubicBezTo>
                  <a:cubicBezTo>
                    <a:pt x="94257" y="873936"/>
                    <a:pt x="62801" y="820982"/>
                    <a:pt x="41683" y="761378"/>
                  </a:cubicBezTo>
                  <a:cubicBezTo>
                    <a:pt x="39841" y="756606"/>
                    <a:pt x="38021" y="751442"/>
                    <a:pt x="37024" y="747798"/>
                  </a:cubicBezTo>
                  <a:cubicBezTo>
                    <a:pt x="13642" y="679713"/>
                    <a:pt x="1557" y="601285"/>
                    <a:pt x="138" y="508410"/>
                  </a:cubicBezTo>
                  <a:cubicBezTo>
                    <a:pt x="-183" y="498066"/>
                    <a:pt x="116" y="487388"/>
                    <a:pt x="429" y="478019"/>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6" name="Google Shape;1996;p22"/>
            <p:cNvSpPr/>
            <p:nvPr/>
          </p:nvSpPr>
          <p:spPr>
            <a:xfrm>
              <a:off x="2515575" y="673910"/>
              <a:ext cx="2998790" cy="1195856"/>
            </a:xfrm>
            <a:custGeom>
              <a:avLst/>
              <a:gdLst/>
              <a:ahLst/>
              <a:cxnLst/>
              <a:rect l="l" t="t" r="r" b="b"/>
              <a:pathLst>
                <a:path w="2998790" h="1195856" extrusionOk="0">
                  <a:moveTo>
                    <a:pt x="1499382" y="310826"/>
                  </a:moveTo>
                  <a:cubicBezTo>
                    <a:pt x="1460938" y="310979"/>
                    <a:pt x="1422501" y="320850"/>
                    <a:pt x="1391809" y="339973"/>
                  </a:cubicBezTo>
                  <a:cubicBezTo>
                    <a:pt x="1383299" y="345436"/>
                    <a:pt x="1373879" y="351510"/>
                    <a:pt x="1365675" y="358799"/>
                  </a:cubicBezTo>
                  <a:cubicBezTo>
                    <a:pt x="1364154" y="332379"/>
                    <a:pt x="1362028" y="305967"/>
                    <a:pt x="1359596" y="279548"/>
                  </a:cubicBezTo>
                  <a:cubicBezTo>
                    <a:pt x="1352302" y="203033"/>
                    <a:pt x="1336199" y="133799"/>
                    <a:pt x="1268738" y="90373"/>
                  </a:cubicBezTo>
                  <a:cubicBezTo>
                    <a:pt x="1209787" y="52723"/>
                    <a:pt x="1138373" y="37840"/>
                    <a:pt x="1069995" y="27213"/>
                  </a:cubicBezTo>
                  <a:cubicBezTo>
                    <a:pt x="827493" y="-10438"/>
                    <a:pt x="578920" y="-8925"/>
                    <a:pt x="337022" y="31162"/>
                  </a:cubicBezTo>
                  <a:cubicBezTo>
                    <a:pt x="235222" y="48169"/>
                    <a:pt x="116097" y="53632"/>
                    <a:pt x="54409" y="146856"/>
                  </a:cubicBezTo>
                  <a:cubicBezTo>
                    <a:pt x="6392" y="219428"/>
                    <a:pt x="4266" y="313561"/>
                    <a:pt x="1230" y="397671"/>
                  </a:cubicBezTo>
                  <a:cubicBezTo>
                    <a:pt x="-6064" y="593524"/>
                    <a:pt x="16729" y="808202"/>
                    <a:pt x="133423" y="972478"/>
                  </a:cubicBezTo>
                  <a:cubicBezTo>
                    <a:pt x="235528" y="1115798"/>
                    <a:pt x="407227" y="1168942"/>
                    <a:pt x="573751" y="1188371"/>
                  </a:cubicBezTo>
                  <a:cubicBezTo>
                    <a:pt x="764894" y="1210542"/>
                    <a:pt x="949661" y="1185337"/>
                    <a:pt x="1118318" y="1087560"/>
                  </a:cubicBezTo>
                  <a:cubicBezTo>
                    <a:pt x="1207967" y="1035638"/>
                    <a:pt x="1271170" y="978552"/>
                    <a:pt x="1311893" y="881989"/>
                  </a:cubicBezTo>
                  <a:cubicBezTo>
                    <a:pt x="1350490" y="790591"/>
                    <a:pt x="1362334" y="689475"/>
                    <a:pt x="1366898" y="591094"/>
                  </a:cubicBezTo>
                  <a:cubicBezTo>
                    <a:pt x="1368419" y="558601"/>
                    <a:pt x="1369024" y="526115"/>
                    <a:pt x="1369635" y="493324"/>
                  </a:cubicBezTo>
                  <a:cubicBezTo>
                    <a:pt x="1376624" y="490284"/>
                    <a:pt x="1381792" y="484210"/>
                    <a:pt x="1387259" y="479358"/>
                  </a:cubicBezTo>
                  <a:cubicBezTo>
                    <a:pt x="1392727" y="474804"/>
                    <a:pt x="1398201" y="470556"/>
                    <a:pt x="1403974" y="466905"/>
                  </a:cubicBezTo>
                  <a:cubicBezTo>
                    <a:pt x="1432539" y="448080"/>
                    <a:pt x="1465968" y="438973"/>
                    <a:pt x="1499396" y="439271"/>
                  </a:cubicBezTo>
                  <a:cubicBezTo>
                    <a:pt x="1532825" y="438965"/>
                    <a:pt x="1566253" y="448072"/>
                    <a:pt x="1594819" y="466905"/>
                  </a:cubicBezTo>
                  <a:cubicBezTo>
                    <a:pt x="1600592" y="470549"/>
                    <a:pt x="1606059" y="474797"/>
                    <a:pt x="1611533" y="479358"/>
                  </a:cubicBezTo>
                  <a:cubicBezTo>
                    <a:pt x="1617000" y="484217"/>
                    <a:pt x="1622169" y="490291"/>
                    <a:pt x="1629157" y="493324"/>
                  </a:cubicBezTo>
                  <a:cubicBezTo>
                    <a:pt x="1629761" y="526115"/>
                    <a:pt x="1630373" y="558608"/>
                    <a:pt x="1631894" y="591094"/>
                  </a:cubicBezTo>
                  <a:cubicBezTo>
                    <a:pt x="1636451" y="689475"/>
                    <a:pt x="1648303" y="790591"/>
                    <a:pt x="1686900" y="881989"/>
                  </a:cubicBezTo>
                  <a:cubicBezTo>
                    <a:pt x="1727623" y="978552"/>
                    <a:pt x="1790825" y="1035638"/>
                    <a:pt x="1880475" y="1087560"/>
                  </a:cubicBezTo>
                  <a:cubicBezTo>
                    <a:pt x="2049131" y="1185337"/>
                    <a:pt x="2233891" y="1210542"/>
                    <a:pt x="2425041" y="1188371"/>
                  </a:cubicBezTo>
                  <a:cubicBezTo>
                    <a:pt x="2591572" y="1168942"/>
                    <a:pt x="2763264" y="1115798"/>
                    <a:pt x="2865370" y="972478"/>
                  </a:cubicBezTo>
                  <a:cubicBezTo>
                    <a:pt x="2982064" y="808209"/>
                    <a:pt x="3004849" y="593524"/>
                    <a:pt x="2997562" y="397671"/>
                  </a:cubicBezTo>
                  <a:cubicBezTo>
                    <a:pt x="2994527" y="313561"/>
                    <a:pt x="2992394" y="219428"/>
                    <a:pt x="2944384" y="146856"/>
                  </a:cubicBezTo>
                  <a:cubicBezTo>
                    <a:pt x="2882696" y="53639"/>
                    <a:pt x="2763570" y="48169"/>
                    <a:pt x="2661771" y="31162"/>
                  </a:cubicBezTo>
                  <a:cubicBezTo>
                    <a:pt x="2419880" y="-8917"/>
                    <a:pt x="2171300" y="-10438"/>
                    <a:pt x="1928798" y="27213"/>
                  </a:cubicBezTo>
                  <a:cubicBezTo>
                    <a:pt x="1860426" y="37840"/>
                    <a:pt x="1789012" y="52723"/>
                    <a:pt x="1730054" y="90373"/>
                  </a:cubicBezTo>
                  <a:cubicBezTo>
                    <a:pt x="1662593" y="133791"/>
                    <a:pt x="1646483" y="203026"/>
                    <a:pt x="1639196" y="279548"/>
                  </a:cubicBezTo>
                  <a:cubicBezTo>
                    <a:pt x="1636764" y="305967"/>
                    <a:pt x="1634639" y="332379"/>
                    <a:pt x="1633117" y="358799"/>
                  </a:cubicBezTo>
                  <a:cubicBezTo>
                    <a:pt x="1624913" y="351510"/>
                    <a:pt x="1615493" y="345436"/>
                    <a:pt x="1606983" y="339973"/>
                  </a:cubicBezTo>
                  <a:cubicBezTo>
                    <a:pt x="1576270" y="320843"/>
                    <a:pt x="1537826" y="310979"/>
                    <a:pt x="1499382" y="310826"/>
                  </a:cubicBezTo>
                  <a:close/>
                  <a:moveTo>
                    <a:pt x="1255365" y="802128"/>
                  </a:moveTo>
                  <a:cubicBezTo>
                    <a:pt x="1254150" y="806376"/>
                    <a:pt x="1252628" y="810631"/>
                    <a:pt x="1251114" y="814574"/>
                  </a:cubicBezTo>
                  <a:cubicBezTo>
                    <a:pt x="1231969" y="868627"/>
                    <a:pt x="1203709" y="918425"/>
                    <a:pt x="1163896" y="961538"/>
                  </a:cubicBezTo>
                  <a:cubicBezTo>
                    <a:pt x="1057838" y="1077231"/>
                    <a:pt x="893440" y="1112757"/>
                    <a:pt x="743012" y="1124294"/>
                  </a:cubicBezTo>
                  <a:cubicBezTo>
                    <a:pt x="557641" y="1138565"/>
                    <a:pt x="288706" y="1102734"/>
                    <a:pt x="179605" y="932391"/>
                  </a:cubicBezTo>
                  <a:cubicBezTo>
                    <a:pt x="118827" y="837654"/>
                    <a:pt x="86614" y="726522"/>
                    <a:pt x="70511" y="615688"/>
                  </a:cubicBezTo>
                  <a:cubicBezTo>
                    <a:pt x="54707" y="506985"/>
                    <a:pt x="47420" y="387043"/>
                    <a:pt x="77201" y="279854"/>
                  </a:cubicBezTo>
                  <a:cubicBezTo>
                    <a:pt x="113367" y="150194"/>
                    <a:pt x="243426" y="126205"/>
                    <a:pt x="362552" y="113453"/>
                  </a:cubicBezTo>
                  <a:cubicBezTo>
                    <a:pt x="523004" y="96447"/>
                    <a:pt x="684970" y="90984"/>
                    <a:pt x="846638" y="96752"/>
                  </a:cubicBezTo>
                  <a:cubicBezTo>
                    <a:pt x="928994" y="99785"/>
                    <a:pt x="1012863" y="103735"/>
                    <a:pt x="1094608" y="114974"/>
                  </a:cubicBezTo>
                  <a:cubicBezTo>
                    <a:pt x="1148092" y="122262"/>
                    <a:pt x="1207654" y="145946"/>
                    <a:pt x="1236824" y="193918"/>
                  </a:cubicBezTo>
                  <a:cubicBezTo>
                    <a:pt x="1260833" y="233394"/>
                    <a:pt x="1267515" y="280763"/>
                    <a:pt x="1273288" y="325702"/>
                  </a:cubicBezTo>
                  <a:cubicBezTo>
                    <a:pt x="1282104" y="392812"/>
                    <a:pt x="1289398" y="465377"/>
                    <a:pt x="1290308" y="538859"/>
                  </a:cubicBezTo>
                  <a:lnTo>
                    <a:pt x="1290308" y="542198"/>
                  </a:lnTo>
                  <a:cubicBezTo>
                    <a:pt x="1290614" y="551916"/>
                    <a:pt x="1290920" y="561933"/>
                    <a:pt x="1290614" y="571651"/>
                  </a:cubicBezTo>
                  <a:cubicBezTo>
                    <a:pt x="1289398" y="650610"/>
                    <a:pt x="1280284" y="729555"/>
                    <a:pt x="1255365" y="802128"/>
                  </a:cubicBezTo>
                  <a:close/>
                  <a:moveTo>
                    <a:pt x="1708157" y="571658"/>
                  </a:moveTo>
                  <a:cubicBezTo>
                    <a:pt x="1707851" y="561940"/>
                    <a:pt x="1708157" y="551924"/>
                    <a:pt x="1708462" y="542205"/>
                  </a:cubicBezTo>
                  <a:lnTo>
                    <a:pt x="1708462" y="538867"/>
                  </a:lnTo>
                  <a:cubicBezTo>
                    <a:pt x="1709372" y="465385"/>
                    <a:pt x="1716667" y="392812"/>
                    <a:pt x="1725482" y="325709"/>
                  </a:cubicBezTo>
                  <a:cubicBezTo>
                    <a:pt x="1731255" y="280770"/>
                    <a:pt x="1737938" y="233402"/>
                    <a:pt x="1761947" y="193926"/>
                  </a:cubicBezTo>
                  <a:cubicBezTo>
                    <a:pt x="1791116" y="145954"/>
                    <a:pt x="1850679" y="122262"/>
                    <a:pt x="1904163" y="114981"/>
                  </a:cubicBezTo>
                  <a:cubicBezTo>
                    <a:pt x="1985907" y="103742"/>
                    <a:pt x="2069784" y="99800"/>
                    <a:pt x="2152132" y="96759"/>
                  </a:cubicBezTo>
                  <a:cubicBezTo>
                    <a:pt x="2313800" y="90991"/>
                    <a:pt x="2475774" y="96454"/>
                    <a:pt x="2636219" y="113461"/>
                  </a:cubicBezTo>
                  <a:cubicBezTo>
                    <a:pt x="2755344" y="126212"/>
                    <a:pt x="2885404" y="150202"/>
                    <a:pt x="2921569" y="279861"/>
                  </a:cubicBezTo>
                  <a:cubicBezTo>
                    <a:pt x="2951351" y="387051"/>
                    <a:pt x="2944056" y="506992"/>
                    <a:pt x="2928252" y="615695"/>
                  </a:cubicBezTo>
                  <a:cubicBezTo>
                    <a:pt x="2912142" y="726529"/>
                    <a:pt x="2879937" y="837661"/>
                    <a:pt x="2819158" y="932398"/>
                  </a:cubicBezTo>
                  <a:cubicBezTo>
                    <a:pt x="2710064" y="1102741"/>
                    <a:pt x="2441122" y="1138573"/>
                    <a:pt x="2255752" y="1124301"/>
                  </a:cubicBezTo>
                  <a:cubicBezTo>
                    <a:pt x="2105331" y="1112765"/>
                    <a:pt x="1940926" y="1077238"/>
                    <a:pt x="1834867" y="961545"/>
                  </a:cubicBezTo>
                  <a:cubicBezTo>
                    <a:pt x="1795062" y="918425"/>
                    <a:pt x="1766795" y="868627"/>
                    <a:pt x="1747649" y="814581"/>
                  </a:cubicBezTo>
                  <a:cubicBezTo>
                    <a:pt x="1746128" y="810631"/>
                    <a:pt x="1744613" y="806383"/>
                    <a:pt x="1743390" y="802135"/>
                  </a:cubicBezTo>
                  <a:cubicBezTo>
                    <a:pt x="1718487" y="729555"/>
                    <a:pt x="1709365" y="650610"/>
                    <a:pt x="1708157" y="571658"/>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7" name="Google Shape;1997;p22"/>
            <p:cNvSpPr/>
            <p:nvPr/>
          </p:nvSpPr>
          <p:spPr>
            <a:xfrm>
              <a:off x="3569388" y="860254"/>
              <a:ext cx="164518" cy="642804"/>
            </a:xfrm>
            <a:custGeom>
              <a:avLst/>
              <a:gdLst/>
              <a:ahLst/>
              <a:cxnLst/>
              <a:rect l="l" t="t" r="r" b="b"/>
              <a:pathLst>
                <a:path w="164518" h="642804" extrusionOk="0">
                  <a:moveTo>
                    <a:pt x="162868" y="368728"/>
                  </a:moveTo>
                  <a:cubicBezTo>
                    <a:pt x="158602" y="436711"/>
                    <a:pt x="146132" y="504869"/>
                    <a:pt x="126004" y="567353"/>
                  </a:cubicBezTo>
                  <a:cubicBezTo>
                    <a:pt x="120857" y="583319"/>
                    <a:pt x="114982" y="599307"/>
                    <a:pt x="105293" y="613012"/>
                  </a:cubicBezTo>
                  <a:cubicBezTo>
                    <a:pt x="95604" y="626709"/>
                    <a:pt x="81605" y="638056"/>
                    <a:pt x="65145" y="641373"/>
                  </a:cubicBezTo>
                  <a:cubicBezTo>
                    <a:pt x="-1777" y="654859"/>
                    <a:pt x="12207" y="569542"/>
                    <a:pt x="23323" y="533201"/>
                  </a:cubicBezTo>
                  <a:cubicBezTo>
                    <a:pt x="63442" y="402021"/>
                    <a:pt x="64781" y="260244"/>
                    <a:pt x="27101" y="128344"/>
                  </a:cubicBezTo>
                  <a:cubicBezTo>
                    <a:pt x="18577" y="98506"/>
                    <a:pt x="-15143" y="43282"/>
                    <a:pt x="7949" y="14688"/>
                  </a:cubicBezTo>
                  <a:cubicBezTo>
                    <a:pt x="17681" y="2642"/>
                    <a:pt x="31709" y="-3519"/>
                    <a:pt x="46946" y="2096"/>
                  </a:cubicBezTo>
                  <a:cubicBezTo>
                    <a:pt x="58805" y="6468"/>
                    <a:pt x="67977" y="15946"/>
                    <a:pt x="76152" y="25577"/>
                  </a:cubicBezTo>
                  <a:cubicBezTo>
                    <a:pt x="127147" y="85638"/>
                    <a:pt x="153055" y="161855"/>
                    <a:pt x="160779" y="239491"/>
                  </a:cubicBezTo>
                  <a:cubicBezTo>
                    <a:pt x="164957" y="281477"/>
                    <a:pt x="165605" y="325070"/>
                    <a:pt x="162868" y="36872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8" name="Google Shape;1998;p22"/>
            <p:cNvSpPr/>
            <p:nvPr/>
          </p:nvSpPr>
          <p:spPr>
            <a:xfrm>
              <a:off x="3477224" y="1567670"/>
              <a:ext cx="97393" cy="98298"/>
            </a:xfrm>
            <a:custGeom>
              <a:avLst/>
              <a:gdLst/>
              <a:ahLst/>
              <a:cxnLst/>
              <a:rect l="l" t="t" r="r" b="b"/>
              <a:pathLst>
                <a:path w="97393" h="98298" extrusionOk="0">
                  <a:moveTo>
                    <a:pt x="95796" y="21718"/>
                  </a:moveTo>
                  <a:cubicBezTo>
                    <a:pt x="90795" y="5700"/>
                    <a:pt x="74532" y="-4949"/>
                    <a:pt x="54607" y="2340"/>
                  </a:cubicBezTo>
                  <a:cubicBezTo>
                    <a:pt x="32426" y="10458"/>
                    <a:pt x="7566" y="34782"/>
                    <a:pt x="1676" y="58081"/>
                  </a:cubicBezTo>
                  <a:cubicBezTo>
                    <a:pt x="-689" y="67449"/>
                    <a:pt x="-1090" y="77989"/>
                    <a:pt x="4064" y="86158"/>
                  </a:cubicBezTo>
                  <a:cubicBezTo>
                    <a:pt x="11985" y="98713"/>
                    <a:pt x="29237" y="100873"/>
                    <a:pt x="42086" y="95644"/>
                  </a:cubicBezTo>
                  <a:cubicBezTo>
                    <a:pt x="50742" y="92123"/>
                    <a:pt x="58087" y="86093"/>
                    <a:pt x="65294" y="80143"/>
                  </a:cubicBezTo>
                  <a:cubicBezTo>
                    <a:pt x="75500" y="71719"/>
                    <a:pt x="85946" y="63012"/>
                    <a:pt x="92316" y="51425"/>
                  </a:cubicBezTo>
                  <a:cubicBezTo>
                    <a:pt x="97878" y="41307"/>
                    <a:pt x="98599" y="30672"/>
                    <a:pt x="95796" y="2171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999" name="Google Shape;1999;p22"/>
            <p:cNvSpPr/>
            <p:nvPr/>
          </p:nvSpPr>
          <p:spPr>
            <a:xfrm>
              <a:off x="5198727" y="860254"/>
              <a:ext cx="164518" cy="642804"/>
            </a:xfrm>
            <a:custGeom>
              <a:avLst/>
              <a:gdLst/>
              <a:ahLst/>
              <a:cxnLst/>
              <a:rect l="l" t="t" r="r" b="b"/>
              <a:pathLst>
                <a:path w="164518" h="642804" extrusionOk="0">
                  <a:moveTo>
                    <a:pt x="162868" y="368728"/>
                  </a:moveTo>
                  <a:cubicBezTo>
                    <a:pt x="158602" y="436711"/>
                    <a:pt x="146132" y="504869"/>
                    <a:pt x="126004" y="567353"/>
                  </a:cubicBezTo>
                  <a:cubicBezTo>
                    <a:pt x="120857" y="583319"/>
                    <a:pt x="114982" y="599307"/>
                    <a:pt x="105293" y="613012"/>
                  </a:cubicBezTo>
                  <a:cubicBezTo>
                    <a:pt x="95604" y="626709"/>
                    <a:pt x="81605" y="638056"/>
                    <a:pt x="65145" y="641373"/>
                  </a:cubicBezTo>
                  <a:cubicBezTo>
                    <a:pt x="-1777" y="654859"/>
                    <a:pt x="12207" y="569542"/>
                    <a:pt x="23323" y="533201"/>
                  </a:cubicBezTo>
                  <a:cubicBezTo>
                    <a:pt x="63442" y="402021"/>
                    <a:pt x="64781" y="260244"/>
                    <a:pt x="27101" y="128344"/>
                  </a:cubicBezTo>
                  <a:cubicBezTo>
                    <a:pt x="18577" y="98506"/>
                    <a:pt x="-15143" y="43282"/>
                    <a:pt x="7948" y="14688"/>
                  </a:cubicBezTo>
                  <a:cubicBezTo>
                    <a:pt x="17681" y="2642"/>
                    <a:pt x="31710" y="-3519"/>
                    <a:pt x="46946" y="2096"/>
                  </a:cubicBezTo>
                  <a:cubicBezTo>
                    <a:pt x="58805" y="6468"/>
                    <a:pt x="67977" y="15946"/>
                    <a:pt x="76152" y="25577"/>
                  </a:cubicBezTo>
                  <a:cubicBezTo>
                    <a:pt x="127147" y="85638"/>
                    <a:pt x="153055" y="161855"/>
                    <a:pt x="160779" y="239491"/>
                  </a:cubicBezTo>
                  <a:cubicBezTo>
                    <a:pt x="164957" y="281477"/>
                    <a:pt x="165605" y="325070"/>
                    <a:pt x="162868" y="36872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00" name="Google Shape;2000;p22"/>
            <p:cNvSpPr/>
            <p:nvPr/>
          </p:nvSpPr>
          <p:spPr>
            <a:xfrm>
              <a:off x="5106570" y="1567670"/>
              <a:ext cx="97388" cy="98298"/>
            </a:xfrm>
            <a:custGeom>
              <a:avLst/>
              <a:gdLst/>
              <a:ahLst/>
              <a:cxnLst/>
              <a:rect l="l" t="t" r="r" b="b"/>
              <a:pathLst>
                <a:path w="97388" h="98298" extrusionOk="0">
                  <a:moveTo>
                    <a:pt x="95796" y="21718"/>
                  </a:moveTo>
                  <a:cubicBezTo>
                    <a:pt x="90795" y="5700"/>
                    <a:pt x="74532" y="-4949"/>
                    <a:pt x="54607" y="2340"/>
                  </a:cubicBezTo>
                  <a:cubicBezTo>
                    <a:pt x="32426" y="10458"/>
                    <a:pt x="7566" y="34782"/>
                    <a:pt x="1676" y="58081"/>
                  </a:cubicBezTo>
                  <a:cubicBezTo>
                    <a:pt x="-689" y="67449"/>
                    <a:pt x="-1090" y="77989"/>
                    <a:pt x="4064" y="86158"/>
                  </a:cubicBezTo>
                  <a:cubicBezTo>
                    <a:pt x="11985" y="98713"/>
                    <a:pt x="29237" y="100873"/>
                    <a:pt x="42086" y="95644"/>
                  </a:cubicBezTo>
                  <a:cubicBezTo>
                    <a:pt x="50742" y="92123"/>
                    <a:pt x="58087" y="86093"/>
                    <a:pt x="65294" y="80143"/>
                  </a:cubicBezTo>
                  <a:cubicBezTo>
                    <a:pt x="75500" y="71719"/>
                    <a:pt x="85946" y="63012"/>
                    <a:pt x="92316" y="51425"/>
                  </a:cubicBezTo>
                  <a:cubicBezTo>
                    <a:pt x="97871" y="41307"/>
                    <a:pt x="98591" y="30672"/>
                    <a:pt x="95796" y="2171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01" name="Google Shape;2001;p22"/>
            <p:cNvSpPr/>
            <p:nvPr/>
          </p:nvSpPr>
          <p:spPr>
            <a:xfrm>
              <a:off x="1983986" y="386768"/>
              <a:ext cx="521891" cy="487914"/>
            </a:xfrm>
            <a:custGeom>
              <a:avLst/>
              <a:gdLst/>
              <a:ahLst/>
              <a:cxnLst/>
              <a:rect l="l" t="t" r="r" b="b"/>
              <a:pathLst>
                <a:path w="521891" h="487914" extrusionOk="0">
                  <a:moveTo>
                    <a:pt x="520625" y="475707"/>
                  </a:moveTo>
                  <a:cubicBezTo>
                    <a:pt x="444683" y="367011"/>
                    <a:pt x="358739" y="264542"/>
                    <a:pt x="271688" y="164626"/>
                  </a:cubicBezTo>
                  <a:cubicBezTo>
                    <a:pt x="229407" y="116094"/>
                    <a:pt x="188044" y="63903"/>
                    <a:pt x="137763" y="23307"/>
                  </a:cubicBezTo>
                  <a:cubicBezTo>
                    <a:pt x="119425" y="8504"/>
                    <a:pt x="97193" y="-7252"/>
                    <a:pt x="72930" y="3601"/>
                  </a:cubicBezTo>
                  <a:cubicBezTo>
                    <a:pt x="61748" y="8598"/>
                    <a:pt x="52583" y="17793"/>
                    <a:pt x="43607" y="25852"/>
                  </a:cubicBezTo>
                  <a:cubicBezTo>
                    <a:pt x="29652" y="38378"/>
                    <a:pt x="14503" y="50577"/>
                    <a:pt x="2273" y="64783"/>
                  </a:cubicBezTo>
                  <a:cubicBezTo>
                    <a:pt x="-4148" y="72239"/>
                    <a:pt x="4137" y="85274"/>
                    <a:pt x="13418" y="79222"/>
                  </a:cubicBezTo>
                  <a:cubicBezTo>
                    <a:pt x="25772" y="71162"/>
                    <a:pt x="36648" y="61037"/>
                    <a:pt x="47924" y="51566"/>
                  </a:cubicBezTo>
                  <a:cubicBezTo>
                    <a:pt x="58916" y="42335"/>
                    <a:pt x="75034" y="23110"/>
                    <a:pt x="90263" y="22375"/>
                  </a:cubicBezTo>
                  <a:cubicBezTo>
                    <a:pt x="106264" y="21604"/>
                    <a:pt x="121988" y="37324"/>
                    <a:pt x="133257" y="46947"/>
                  </a:cubicBezTo>
                  <a:cubicBezTo>
                    <a:pt x="143601" y="55778"/>
                    <a:pt x="153502" y="65110"/>
                    <a:pt x="163206" y="74625"/>
                  </a:cubicBezTo>
                  <a:cubicBezTo>
                    <a:pt x="205137" y="115774"/>
                    <a:pt x="243348" y="160996"/>
                    <a:pt x="281632" y="205499"/>
                  </a:cubicBezTo>
                  <a:cubicBezTo>
                    <a:pt x="359976" y="296577"/>
                    <a:pt x="433116" y="391561"/>
                    <a:pt x="508039" y="485410"/>
                  </a:cubicBezTo>
                  <a:cubicBezTo>
                    <a:pt x="513673" y="492459"/>
                    <a:pt x="525830" y="483155"/>
                    <a:pt x="520625" y="47570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02" name="Google Shape;2002;p22"/>
            <p:cNvSpPr/>
            <p:nvPr/>
          </p:nvSpPr>
          <p:spPr>
            <a:xfrm>
              <a:off x="4522832" y="310564"/>
              <a:ext cx="532871" cy="321835"/>
            </a:xfrm>
            <a:custGeom>
              <a:avLst/>
              <a:gdLst/>
              <a:ahLst/>
              <a:cxnLst/>
              <a:rect l="l" t="t" r="r" b="b"/>
              <a:pathLst>
                <a:path w="532871" h="321835" extrusionOk="0">
                  <a:moveTo>
                    <a:pt x="528516" y="301124"/>
                  </a:moveTo>
                  <a:cubicBezTo>
                    <a:pt x="437119" y="229017"/>
                    <a:pt x="345715" y="156909"/>
                    <a:pt x="254318" y="84802"/>
                  </a:cubicBezTo>
                  <a:cubicBezTo>
                    <a:pt x="232464" y="67563"/>
                    <a:pt x="210654" y="50251"/>
                    <a:pt x="188750" y="33077"/>
                  </a:cubicBezTo>
                  <a:cubicBezTo>
                    <a:pt x="170798" y="19001"/>
                    <a:pt x="152751" y="5697"/>
                    <a:pt x="129791" y="1529"/>
                  </a:cubicBezTo>
                  <a:cubicBezTo>
                    <a:pt x="108432" y="-2348"/>
                    <a:pt x="87343" y="1617"/>
                    <a:pt x="66916" y="8156"/>
                  </a:cubicBezTo>
                  <a:cubicBezTo>
                    <a:pt x="45506" y="15008"/>
                    <a:pt x="19270" y="24501"/>
                    <a:pt x="2709" y="39892"/>
                  </a:cubicBezTo>
                  <a:cubicBezTo>
                    <a:pt x="-4090" y="46206"/>
                    <a:pt x="3066" y="56877"/>
                    <a:pt x="11430" y="54862"/>
                  </a:cubicBezTo>
                  <a:cubicBezTo>
                    <a:pt x="32709" y="49741"/>
                    <a:pt x="51621" y="35964"/>
                    <a:pt x="72827" y="29571"/>
                  </a:cubicBezTo>
                  <a:cubicBezTo>
                    <a:pt x="97003" y="22275"/>
                    <a:pt x="123749" y="21627"/>
                    <a:pt x="146461" y="33840"/>
                  </a:cubicBezTo>
                  <a:cubicBezTo>
                    <a:pt x="167252" y="45021"/>
                    <a:pt x="185299" y="62180"/>
                    <a:pt x="203746" y="76728"/>
                  </a:cubicBezTo>
                  <a:cubicBezTo>
                    <a:pt x="224609" y="93189"/>
                    <a:pt x="245473" y="109643"/>
                    <a:pt x="266337" y="126104"/>
                  </a:cubicBezTo>
                  <a:cubicBezTo>
                    <a:pt x="347804" y="190370"/>
                    <a:pt x="429264" y="254643"/>
                    <a:pt x="510731" y="318909"/>
                  </a:cubicBezTo>
                  <a:cubicBezTo>
                    <a:pt x="523304" y="328831"/>
                    <a:pt x="541226" y="311155"/>
                    <a:pt x="528516" y="301124"/>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2003" name="Google Shape;2003;p22"/>
          <p:cNvGrpSpPr/>
          <p:nvPr/>
        </p:nvGrpSpPr>
        <p:grpSpPr>
          <a:xfrm rot="-564914">
            <a:off x="8142319" y="5364923"/>
            <a:ext cx="2621772" cy="1614653"/>
            <a:chOff x="12212748" y="8046414"/>
            <a:chExt cx="3932374" cy="2421804"/>
          </a:xfrm>
        </p:grpSpPr>
        <p:sp>
          <p:nvSpPr>
            <p:cNvPr id="2004" name="Google Shape;2004;p22"/>
            <p:cNvSpPr/>
            <p:nvPr/>
          </p:nvSpPr>
          <p:spPr>
            <a:xfrm>
              <a:off x="12709013" y="8046414"/>
              <a:ext cx="2939850" cy="1992159"/>
            </a:xfrm>
            <a:custGeom>
              <a:avLst/>
              <a:gdLst/>
              <a:ahLst/>
              <a:cxnLst/>
              <a:rect l="l" t="t" r="r" b="b"/>
              <a:pathLst>
                <a:path w="2939850" h="1992159" extrusionOk="0">
                  <a:moveTo>
                    <a:pt x="117295" y="0"/>
                  </a:moveTo>
                  <a:cubicBezTo>
                    <a:pt x="51467" y="0"/>
                    <a:pt x="-1471" y="54196"/>
                    <a:pt x="31" y="120048"/>
                  </a:cubicBezTo>
                  <a:lnTo>
                    <a:pt x="47" y="120866"/>
                  </a:lnTo>
                  <a:cubicBezTo>
                    <a:pt x="47" y="126548"/>
                    <a:pt x="259" y="132221"/>
                    <a:pt x="259" y="137691"/>
                  </a:cubicBezTo>
                  <a:cubicBezTo>
                    <a:pt x="1203" y="258997"/>
                    <a:pt x="2147" y="380304"/>
                    <a:pt x="3098" y="501611"/>
                  </a:cubicBezTo>
                  <a:cubicBezTo>
                    <a:pt x="4671" y="703012"/>
                    <a:pt x="11553" y="904342"/>
                    <a:pt x="12654" y="1105752"/>
                  </a:cubicBezTo>
                  <a:cubicBezTo>
                    <a:pt x="13197" y="1206165"/>
                    <a:pt x="8447" y="1306547"/>
                    <a:pt x="8659" y="1406890"/>
                  </a:cubicBezTo>
                  <a:cubicBezTo>
                    <a:pt x="8848" y="1496176"/>
                    <a:pt x="6968" y="1585462"/>
                    <a:pt x="7251" y="1674748"/>
                  </a:cubicBezTo>
                  <a:lnTo>
                    <a:pt x="7165" y="1674748"/>
                  </a:lnTo>
                  <a:lnTo>
                    <a:pt x="7165" y="1992160"/>
                  </a:lnTo>
                  <a:lnTo>
                    <a:pt x="2932678" y="1992160"/>
                  </a:lnTo>
                  <a:lnTo>
                    <a:pt x="2932678" y="1674748"/>
                  </a:lnTo>
                  <a:lnTo>
                    <a:pt x="2932591" y="1674748"/>
                  </a:lnTo>
                  <a:cubicBezTo>
                    <a:pt x="2932875" y="1585462"/>
                    <a:pt x="2930995" y="1496176"/>
                    <a:pt x="2931184" y="1406890"/>
                  </a:cubicBezTo>
                  <a:cubicBezTo>
                    <a:pt x="2931396" y="1306547"/>
                    <a:pt x="2926638" y="1206165"/>
                    <a:pt x="2927188" y="1105752"/>
                  </a:cubicBezTo>
                  <a:cubicBezTo>
                    <a:pt x="2928281" y="904342"/>
                    <a:pt x="2935163" y="703012"/>
                    <a:pt x="2936744" y="501611"/>
                  </a:cubicBezTo>
                  <a:cubicBezTo>
                    <a:pt x="2937696" y="380304"/>
                    <a:pt x="2938639" y="258997"/>
                    <a:pt x="2939583" y="137691"/>
                  </a:cubicBezTo>
                  <a:cubicBezTo>
                    <a:pt x="2939583" y="132221"/>
                    <a:pt x="2939796" y="126548"/>
                    <a:pt x="2939796" y="120866"/>
                  </a:cubicBezTo>
                  <a:lnTo>
                    <a:pt x="2939819" y="119859"/>
                  </a:lnTo>
                  <a:cubicBezTo>
                    <a:pt x="2941321" y="54110"/>
                    <a:pt x="2888462" y="0"/>
                    <a:pt x="2822744" y="0"/>
                  </a:cubicBezTo>
                  <a:lnTo>
                    <a:pt x="117295" y="0"/>
                  </a:ln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05" name="Google Shape;2005;p22"/>
            <p:cNvSpPr/>
            <p:nvPr/>
          </p:nvSpPr>
          <p:spPr>
            <a:xfrm>
              <a:off x="12791192" y="8134086"/>
              <a:ext cx="2779276" cy="1756581"/>
            </a:xfrm>
            <a:custGeom>
              <a:avLst/>
              <a:gdLst/>
              <a:ahLst/>
              <a:cxnLst/>
              <a:rect l="l" t="t" r="r" b="b"/>
              <a:pathLst>
                <a:path w="2779276" h="1756581" extrusionOk="0">
                  <a:moveTo>
                    <a:pt x="2779276" y="70659"/>
                  </a:moveTo>
                  <a:lnTo>
                    <a:pt x="2779276" y="1686135"/>
                  </a:lnTo>
                  <a:cubicBezTo>
                    <a:pt x="2779276" y="1725041"/>
                    <a:pt x="2747754" y="1756582"/>
                    <a:pt x="2708871" y="1756582"/>
                  </a:cubicBezTo>
                  <a:lnTo>
                    <a:pt x="70618" y="1756582"/>
                  </a:lnTo>
                  <a:cubicBezTo>
                    <a:pt x="60315" y="1756582"/>
                    <a:pt x="50444" y="1754268"/>
                    <a:pt x="41612" y="1750270"/>
                  </a:cubicBezTo>
                  <a:cubicBezTo>
                    <a:pt x="17019" y="1739332"/>
                    <a:pt x="0" y="1714732"/>
                    <a:pt x="0" y="1686135"/>
                  </a:cubicBezTo>
                  <a:lnTo>
                    <a:pt x="0" y="70659"/>
                  </a:lnTo>
                  <a:cubicBezTo>
                    <a:pt x="0" y="31753"/>
                    <a:pt x="31522" y="0"/>
                    <a:pt x="70618" y="0"/>
                  </a:cubicBezTo>
                  <a:lnTo>
                    <a:pt x="2708659" y="0"/>
                  </a:lnTo>
                  <a:cubicBezTo>
                    <a:pt x="2747495" y="0"/>
                    <a:pt x="2779276" y="31800"/>
                    <a:pt x="2779276" y="70659"/>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2006" name="Google Shape;2006;p22"/>
            <p:cNvGrpSpPr/>
            <p:nvPr/>
          </p:nvGrpSpPr>
          <p:grpSpPr>
            <a:xfrm>
              <a:off x="12212748" y="9986785"/>
              <a:ext cx="3932374" cy="345411"/>
              <a:chOff x="12212748" y="9986785"/>
              <a:chExt cx="3932374" cy="345411"/>
            </a:xfrm>
          </p:grpSpPr>
          <p:sp>
            <p:nvSpPr>
              <p:cNvPr id="2007" name="Google Shape;2007;p22"/>
              <p:cNvSpPr/>
              <p:nvPr/>
            </p:nvSpPr>
            <p:spPr>
              <a:xfrm>
                <a:off x="12212748" y="9986785"/>
                <a:ext cx="3932374" cy="345411"/>
              </a:xfrm>
              <a:custGeom>
                <a:avLst/>
                <a:gdLst/>
                <a:ahLst/>
                <a:cxnLst/>
                <a:rect l="l" t="t" r="r" b="b"/>
                <a:pathLst>
                  <a:path w="3932374" h="345411" extrusionOk="0">
                    <a:moveTo>
                      <a:pt x="503430" y="0"/>
                    </a:moveTo>
                    <a:lnTo>
                      <a:pt x="0" y="345411"/>
                    </a:lnTo>
                    <a:lnTo>
                      <a:pt x="3932374" y="345411"/>
                    </a:lnTo>
                    <a:lnTo>
                      <a:pt x="3428944" y="0"/>
                    </a:ln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08" name="Google Shape;2008;p22"/>
              <p:cNvSpPr/>
              <p:nvPr/>
            </p:nvSpPr>
            <p:spPr>
              <a:xfrm>
                <a:off x="12525889" y="10063755"/>
                <a:ext cx="3306075" cy="191477"/>
              </a:xfrm>
              <a:custGeom>
                <a:avLst/>
                <a:gdLst/>
                <a:ahLst/>
                <a:cxnLst/>
                <a:rect l="l" t="t" r="r" b="b"/>
                <a:pathLst>
                  <a:path w="3306075" h="191477" extrusionOk="0">
                    <a:moveTo>
                      <a:pt x="116486" y="66992"/>
                    </a:moveTo>
                    <a:lnTo>
                      <a:pt x="12742" y="138171"/>
                    </a:lnTo>
                    <a:cubicBezTo>
                      <a:pt x="-10923" y="154405"/>
                      <a:pt x="560" y="191478"/>
                      <a:pt x="29250" y="191478"/>
                    </a:cubicBezTo>
                    <a:lnTo>
                      <a:pt x="3276825" y="191478"/>
                    </a:lnTo>
                    <a:cubicBezTo>
                      <a:pt x="3305516" y="191478"/>
                      <a:pt x="3316998" y="154405"/>
                      <a:pt x="3293333" y="138171"/>
                    </a:cubicBezTo>
                    <a:lnTo>
                      <a:pt x="3189589" y="66992"/>
                    </a:lnTo>
                    <a:cubicBezTo>
                      <a:pt x="3125987" y="23356"/>
                      <a:pt x="3050674" y="0"/>
                      <a:pt x="2973553" y="0"/>
                    </a:cubicBezTo>
                    <a:lnTo>
                      <a:pt x="332523" y="0"/>
                    </a:lnTo>
                    <a:cubicBezTo>
                      <a:pt x="255401" y="-8"/>
                      <a:pt x="180088" y="23349"/>
                      <a:pt x="116486" y="66992"/>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2009" name="Google Shape;2009;p22"/>
            <p:cNvSpPr/>
            <p:nvPr/>
          </p:nvSpPr>
          <p:spPr>
            <a:xfrm>
              <a:off x="12212748" y="10332196"/>
              <a:ext cx="3932374" cy="136022"/>
            </a:xfrm>
            <a:custGeom>
              <a:avLst/>
              <a:gdLst/>
              <a:ahLst/>
              <a:cxnLst/>
              <a:rect l="l" t="t" r="r" b="b"/>
              <a:pathLst>
                <a:path w="3932374" h="136022" extrusionOk="0">
                  <a:moveTo>
                    <a:pt x="3796432" y="136022"/>
                  </a:moveTo>
                  <a:lnTo>
                    <a:pt x="135942" y="136022"/>
                  </a:lnTo>
                  <a:cubicBezTo>
                    <a:pt x="60865" y="136022"/>
                    <a:pt x="0" y="75121"/>
                    <a:pt x="0" y="0"/>
                  </a:cubicBezTo>
                  <a:lnTo>
                    <a:pt x="0" y="0"/>
                  </a:lnTo>
                  <a:lnTo>
                    <a:pt x="3932374" y="0"/>
                  </a:lnTo>
                  <a:lnTo>
                    <a:pt x="3932374" y="0"/>
                  </a:lnTo>
                  <a:cubicBezTo>
                    <a:pt x="3932374" y="75121"/>
                    <a:pt x="3871509" y="136022"/>
                    <a:pt x="3796432" y="13602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10" name="Google Shape;2010;p22"/>
            <p:cNvSpPr/>
            <p:nvPr/>
          </p:nvSpPr>
          <p:spPr>
            <a:xfrm>
              <a:off x="12791192" y="8134086"/>
              <a:ext cx="1421789" cy="1422636"/>
            </a:xfrm>
            <a:custGeom>
              <a:avLst/>
              <a:gdLst/>
              <a:ahLst/>
              <a:cxnLst/>
              <a:rect l="l" t="t" r="r" b="b"/>
              <a:pathLst>
                <a:path w="1421789" h="1422636" extrusionOk="0">
                  <a:moveTo>
                    <a:pt x="1421789" y="0"/>
                  </a:moveTo>
                  <a:lnTo>
                    <a:pt x="0" y="1422636"/>
                  </a:lnTo>
                  <a:lnTo>
                    <a:pt x="0" y="855056"/>
                  </a:lnTo>
                  <a:lnTo>
                    <a:pt x="854544" y="0"/>
                  </a:ln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11" name="Google Shape;2011;p22"/>
            <p:cNvSpPr/>
            <p:nvPr/>
          </p:nvSpPr>
          <p:spPr>
            <a:xfrm>
              <a:off x="14285494" y="8604723"/>
              <a:ext cx="1284974" cy="1285944"/>
            </a:xfrm>
            <a:custGeom>
              <a:avLst/>
              <a:gdLst/>
              <a:ahLst/>
              <a:cxnLst/>
              <a:rect l="l" t="t" r="r" b="b"/>
              <a:pathLst>
                <a:path w="1284974" h="1285944" extrusionOk="0">
                  <a:moveTo>
                    <a:pt x="1284974" y="0"/>
                  </a:moveTo>
                  <a:lnTo>
                    <a:pt x="1284974" y="567580"/>
                  </a:lnTo>
                  <a:lnTo>
                    <a:pt x="567033" y="1285945"/>
                  </a:lnTo>
                  <a:lnTo>
                    <a:pt x="0" y="1285945"/>
                  </a:ln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2012" name="Google Shape;2012;p22"/>
            <p:cNvSpPr/>
            <p:nvPr/>
          </p:nvSpPr>
          <p:spPr>
            <a:xfrm>
              <a:off x="12832804" y="8134086"/>
              <a:ext cx="2496176" cy="1756581"/>
            </a:xfrm>
            <a:custGeom>
              <a:avLst/>
              <a:gdLst/>
              <a:ahLst/>
              <a:cxnLst/>
              <a:rect l="l" t="t" r="r" b="b"/>
              <a:pathLst>
                <a:path w="2496176" h="1756581" extrusionOk="0">
                  <a:moveTo>
                    <a:pt x="2496177" y="0"/>
                  </a:moveTo>
                  <a:lnTo>
                    <a:pt x="740639" y="1756582"/>
                  </a:lnTo>
                  <a:lnTo>
                    <a:pt x="29005" y="1756582"/>
                  </a:lnTo>
                  <a:cubicBezTo>
                    <a:pt x="18702" y="1756582"/>
                    <a:pt x="8832" y="1754268"/>
                    <a:pt x="0" y="1750270"/>
                  </a:cubicBezTo>
                  <a:lnTo>
                    <a:pt x="1749238" y="0"/>
                  </a:lnTo>
                  <a:lnTo>
                    <a:pt x="2496177" y="0"/>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63" name="TextBox 2">
            <a:extLst>
              <a:ext uri="{FF2B5EF4-FFF2-40B4-BE49-F238E27FC236}">
                <a16:creationId xmlns:a16="http://schemas.microsoft.com/office/drawing/2014/main" id="{56C71A25-D23F-66D6-CCC9-32B29CDF4E7E}"/>
              </a:ext>
            </a:extLst>
          </p:cNvPr>
          <p:cNvSpPr txBox="1"/>
          <p:nvPr/>
        </p:nvSpPr>
        <p:spPr>
          <a:xfrm>
            <a:off x="1295021" y="2189221"/>
            <a:ext cx="9601957" cy="2595839"/>
          </a:xfrm>
          <a:prstGeom prst="rect">
            <a:avLst/>
          </a:prstGeom>
        </p:spPr>
        <p:txBody>
          <a:bodyPr wrap="square" lIns="0" tIns="0" rIns="0" bIns="0" rtlCol="0" anchor="t">
            <a:spAutoFit/>
          </a:bodyPr>
          <a:lstStyle/>
          <a:p>
            <a:pPr algn="ctr" defTabSz="1219170">
              <a:lnSpc>
                <a:spcPct val="150000"/>
              </a:lnSpc>
              <a:buClr>
                <a:srgbClr val="000000"/>
              </a:buClr>
            </a:pPr>
            <a:r>
              <a:rPr lang="en-US" sz="5867" b="1" kern="0" dirty="0">
                <a:solidFill>
                  <a:srgbClr val="000000"/>
                </a:solidFill>
                <a:effectLst>
                  <a:outerShdw blurRad="38100" dist="38100" dir="2700000" algn="tl">
                    <a:srgbClr val="000000">
                      <a:alpha val="43137"/>
                    </a:srgbClr>
                  </a:outerShdw>
                </a:effectLst>
                <a:latin typeface="iCiel Baliho Script" pitchFamily="2" charset="0"/>
                <a:cs typeface="Arial" panose="020B0604020202020204" pitchFamily="34" charset="0"/>
                <a:sym typeface="Arial"/>
              </a:rPr>
              <a:t>CẢM ƠN CÁC EM ĐÃ LẮNG NGHE BÀI GIẢNG!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9CF95-0DB3-338A-5171-B57647B7AAEF}"/>
            </a:ext>
          </a:extLst>
        </p:cNvPr>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D4C66AA7-BB4A-CF7E-DBA9-AC9EB3D1BC3C}"/>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1D3557"/>
                </a:solidFill>
              </a:rPr>
              <a:pPr defTabSz="1219170">
                <a:buClr>
                  <a:srgbClr val="000000"/>
                </a:buClr>
              </a:pPr>
              <a:t>3</a:t>
            </a:fld>
            <a:endParaRPr lang="en" kern="0">
              <a:solidFill>
                <a:srgbClr val="1D3557"/>
              </a:solidFill>
            </a:endParaRPr>
          </a:p>
        </p:txBody>
      </p:sp>
      <p:sp>
        <p:nvSpPr>
          <p:cNvPr id="5" name="Chỗ dành sẵn cho Văn bản 4">
            <a:extLst>
              <a:ext uri="{FF2B5EF4-FFF2-40B4-BE49-F238E27FC236}">
                <a16:creationId xmlns:a16="http://schemas.microsoft.com/office/drawing/2014/main" id="{D961ACDD-5A50-9313-F00A-0C9AAFA72829}"/>
              </a:ext>
            </a:extLst>
          </p:cNvPr>
          <p:cNvSpPr>
            <a:spLocks noGrp="1"/>
          </p:cNvSpPr>
          <p:nvPr>
            <p:ph type="body" idx="1"/>
          </p:nvPr>
        </p:nvSpPr>
        <p:spPr>
          <a:xfrm>
            <a:off x="811824" y="2989508"/>
            <a:ext cx="3087600" cy="1762917"/>
          </a:xfrm>
        </p:spPr>
        <p:txBody>
          <a:bodyPr/>
          <a:lstStyle/>
          <a:p>
            <a:pPr marL="152396" indent="0" algn="ctr">
              <a:lnSpc>
                <a:spcPct val="150000"/>
              </a:lnSpc>
              <a:buNone/>
            </a:pPr>
            <a:r>
              <a:rPr lang="en-US" sz="4267" dirty="0" err="1">
                <a:latin typeface="Sitka Text Semibold" pitchFamily="2" charset="0"/>
              </a:rPr>
              <a:t>Củng</a:t>
            </a:r>
            <a:r>
              <a:rPr lang="en-US" sz="4267" dirty="0">
                <a:latin typeface="Sitka Text Semibold" pitchFamily="2" charset="0"/>
              </a:rPr>
              <a:t> </a:t>
            </a:r>
            <a:r>
              <a:rPr lang="en-US" sz="4267" dirty="0" err="1">
                <a:latin typeface="Sitka Text Semibold" pitchFamily="2" charset="0"/>
              </a:rPr>
              <a:t>cố</a:t>
            </a:r>
            <a:r>
              <a:rPr lang="en-US" sz="4267" dirty="0">
                <a:latin typeface="Sitka Text Semibold" pitchFamily="2" charset="0"/>
              </a:rPr>
              <a:t> </a:t>
            </a:r>
            <a:r>
              <a:rPr lang="en-US" sz="4267" dirty="0" err="1">
                <a:latin typeface="Sitka Text Semibold" pitchFamily="2" charset="0"/>
              </a:rPr>
              <a:t>kiến</a:t>
            </a:r>
            <a:r>
              <a:rPr lang="en-US" sz="4267" dirty="0">
                <a:latin typeface="Sitka Text Semibold" pitchFamily="2" charset="0"/>
              </a:rPr>
              <a:t> </a:t>
            </a:r>
            <a:r>
              <a:rPr lang="en-US" sz="4267" dirty="0" err="1">
                <a:latin typeface="Sitka Text Semibold" pitchFamily="2" charset="0"/>
              </a:rPr>
              <a:t>thức</a:t>
            </a:r>
            <a:r>
              <a:rPr lang="en-US" sz="4267" dirty="0">
                <a:latin typeface="Sitka Text Semibold" pitchFamily="2" charset="0"/>
              </a:rPr>
              <a:t> </a:t>
            </a:r>
          </a:p>
        </p:txBody>
      </p:sp>
      <p:sp>
        <p:nvSpPr>
          <p:cNvPr id="6" name="Chỗ dành sẵn cho Văn bản 5">
            <a:extLst>
              <a:ext uri="{FF2B5EF4-FFF2-40B4-BE49-F238E27FC236}">
                <a16:creationId xmlns:a16="http://schemas.microsoft.com/office/drawing/2014/main" id="{6D58EAA9-D7B9-86B2-C0E7-9D88FBED59B9}"/>
              </a:ext>
            </a:extLst>
          </p:cNvPr>
          <p:cNvSpPr>
            <a:spLocks noGrp="1"/>
          </p:cNvSpPr>
          <p:nvPr>
            <p:ph type="body" idx="2"/>
          </p:nvPr>
        </p:nvSpPr>
        <p:spPr>
          <a:xfrm>
            <a:off x="4811109" y="3319525"/>
            <a:ext cx="2768444" cy="1102884"/>
          </a:xfrm>
        </p:spPr>
        <p:txBody>
          <a:bodyPr/>
          <a:lstStyle/>
          <a:p>
            <a:pPr marL="152396" indent="0">
              <a:lnSpc>
                <a:spcPct val="150000"/>
              </a:lnSpc>
              <a:buNone/>
            </a:pPr>
            <a:r>
              <a:rPr lang="en-US" sz="4267" dirty="0" err="1">
                <a:latin typeface="Sitka Text Semibold" pitchFamily="2" charset="0"/>
              </a:rPr>
              <a:t>Luyện</a:t>
            </a:r>
            <a:r>
              <a:rPr lang="en-US" sz="4267" dirty="0">
                <a:latin typeface="Sitka Text Semibold" pitchFamily="2" charset="0"/>
              </a:rPr>
              <a:t> </a:t>
            </a:r>
            <a:r>
              <a:rPr lang="en-US" sz="4267" dirty="0" err="1">
                <a:latin typeface="Sitka Text Semibold" pitchFamily="2" charset="0"/>
              </a:rPr>
              <a:t>tập</a:t>
            </a:r>
            <a:endParaRPr lang="en-US" sz="4267" dirty="0">
              <a:latin typeface="Sitka Text Semibold" pitchFamily="2" charset="0"/>
            </a:endParaRPr>
          </a:p>
        </p:txBody>
      </p:sp>
      <p:sp>
        <p:nvSpPr>
          <p:cNvPr id="7" name="Chỗ dành sẵn cho Văn bản 6">
            <a:extLst>
              <a:ext uri="{FF2B5EF4-FFF2-40B4-BE49-F238E27FC236}">
                <a16:creationId xmlns:a16="http://schemas.microsoft.com/office/drawing/2014/main" id="{684F48D1-17F0-D1CC-77E2-D9EC5A715811}"/>
              </a:ext>
            </a:extLst>
          </p:cNvPr>
          <p:cNvSpPr>
            <a:spLocks noGrp="1"/>
          </p:cNvSpPr>
          <p:nvPr>
            <p:ph type="body" idx="3"/>
          </p:nvPr>
        </p:nvSpPr>
        <p:spPr>
          <a:xfrm>
            <a:off x="8404151" y="3352861"/>
            <a:ext cx="2667196" cy="1036208"/>
          </a:xfrm>
        </p:spPr>
        <p:txBody>
          <a:bodyPr/>
          <a:lstStyle/>
          <a:p>
            <a:pPr marL="152396" indent="0">
              <a:lnSpc>
                <a:spcPct val="150000"/>
              </a:lnSpc>
              <a:buNone/>
            </a:pPr>
            <a:r>
              <a:rPr lang="en-US" sz="4267" dirty="0" err="1">
                <a:latin typeface="Sitka Text Semibold" pitchFamily="2" charset="0"/>
              </a:rPr>
              <a:t>Vận</a:t>
            </a:r>
            <a:r>
              <a:rPr lang="en-US" sz="4267" dirty="0">
                <a:latin typeface="Sitka Text Semibold" pitchFamily="2" charset="0"/>
              </a:rPr>
              <a:t> </a:t>
            </a:r>
            <a:r>
              <a:rPr lang="en-US" sz="4267" dirty="0" err="1">
                <a:latin typeface="Sitka Text Semibold" pitchFamily="2" charset="0"/>
              </a:rPr>
              <a:t>dụng</a:t>
            </a:r>
            <a:endParaRPr lang="en-US" sz="4267" dirty="0">
              <a:latin typeface="Sitka Text Semibold" pitchFamily="2" charset="0"/>
            </a:endParaRPr>
          </a:p>
        </p:txBody>
      </p:sp>
      <p:sp>
        <p:nvSpPr>
          <p:cNvPr id="8" name="Hộp Văn bản 7">
            <a:extLst>
              <a:ext uri="{FF2B5EF4-FFF2-40B4-BE49-F238E27FC236}">
                <a16:creationId xmlns:a16="http://schemas.microsoft.com/office/drawing/2014/main" id="{6EE12857-8E02-C065-9677-B0B17B92C552}"/>
              </a:ext>
            </a:extLst>
          </p:cNvPr>
          <p:cNvSpPr txBox="1"/>
          <p:nvPr/>
        </p:nvSpPr>
        <p:spPr>
          <a:xfrm>
            <a:off x="2262760" y="359423"/>
            <a:ext cx="7865145" cy="1615827"/>
          </a:xfrm>
          <a:prstGeom prst="rect">
            <a:avLst/>
          </a:prstGeom>
          <a:noFill/>
        </p:spPr>
        <p:txBody>
          <a:bodyPr wrap="square">
            <a:spAutoFit/>
          </a:bodyPr>
          <a:lstStyle/>
          <a:p>
            <a:pPr algn="ctr" defTabSz="1219170">
              <a:lnSpc>
                <a:spcPct val="150000"/>
              </a:lnSpc>
              <a:buClr>
                <a:srgbClr val="000000"/>
              </a:buClr>
            </a:pPr>
            <a:r>
              <a:rPr lang="en-US" sz="7200" b="1" kern="0" dirty="0">
                <a:solidFill>
                  <a:srgbClr val="1D3557"/>
                </a:solidFill>
                <a:latin typeface="iCiel Baliho Script" pitchFamily="2" charset="0"/>
                <a:cs typeface="Arial" panose="020B0604020202020204" pitchFamily="34" charset="0"/>
                <a:sym typeface="Arial"/>
              </a:rPr>
              <a:t>NỘI DUNG BÀI HỌC</a:t>
            </a:r>
            <a:endParaRPr lang="en-US" sz="7200" b="1" kern="0" dirty="0">
              <a:solidFill>
                <a:srgbClr val="1D3557"/>
              </a:solidFill>
              <a:latin typeface="iCiel Baliho Script" pitchFamily="2" charset="0"/>
              <a:cs typeface="Arial"/>
              <a:sym typeface="Arial"/>
            </a:endParaRPr>
          </a:p>
        </p:txBody>
      </p:sp>
    </p:spTree>
    <p:extLst>
      <p:ext uri="{BB962C8B-B14F-4D97-AF65-F5344CB8AC3E}">
        <p14:creationId xmlns:p14="http://schemas.microsoft.com/office/powerpoint/2010/main" val="4438775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92"/>
        <p:cNvGrpSpPr/>
        <p:nvPr/>
      </p:nvGrpSpPr>
      <p:grpSpPr>
        <a:xfrm>
          <a:off x="0" y="0"/>
          <a:ext cx="0" cy="0"/>
          <a:chOff x="0" y="0"/>
          <a:chExt cx="0" cy="0"/>
        </a:xfrm>
      </p:grpSpPr>
      <p:sp>
        <p:nvSpPr>
          <p:cNvPr id="1093" name="Google Shape;1093;p28"/>
          <p:cNvSpPr/>
          <p:nvPr/>
        </p:nvSpPr>
        <p:spPr>
          <a:xfrm>
            <a:off x="2498671" y="1525596"/>
            <a:ext cx="7191287" cy="3805025"/>
          </a:xfrm>
          <a:custGeom>
            <a:avLst/>
            <a:gdLst/>
            <a:ahLst/>
            <a:cxnLst/>
            <a:rect l="l" t="t" r="r" b="b"/>
            <a:pathLst>
              <a:path w="7288466" h="3856444" extrusionOk="0">
                <a:moveTo>
                  <a:pt x="7164005" y="3856444"/>
                </a:moveTo>
                <a:lnTo>
                  <a:pt x="124460" y="3856444"/>
                </a:lnTo>
                <a:cubicBezTo>
                  <a:pt x="55880" y="3856444"/>
                  <a:pt x="0" y="3800564"/>
                  <a:pt x="0" y="3731984"/>
                </a:cubicBezTo>
                <a:lnTo>
                  <a:pt x="0" y="124460"/>
                </a:lnTo>
                <a:cubicBezTo>
                  <a:pt x="0" y="55880"/>
                  <a:pt x="55880" y="0"/>
                  <a:pt x="124460" y="0"/>
                </a:cubicBezTo>
                <a:lnTo>
                  <a:pt x="7164006" y="0"/>
                </a:lnTo>
                <a:cubicBezTo>
                  <a:pt x="7232586" y="0"/>
                  <a:pt x="7288466" y="55880"/>
                  <a:pt x="7288466" y="124460"/>
                </a:cubicBezTo>
                <a:lnTo>
                  <a:pt x="7288466" y="3731984"/>
                </a:lnTo>
                <a:cubicBezTo>
                  <a:pt x="7288466" y="3800564"/>
                  <a:pt x="7232586" y="3856444"/>
                  <a:pt x="7164006" y="3856444"/>
                </a:cubicBezTo>
                <a:close/>
              </a:path>
            </a:pathLst>
          </a:custGeom>
          <a:solidFill>
            <a:schemeClr val="lt1"/>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28"/>
          <p:cNvSpPr/>
          <p:nvPr/>
        </p:nvSpPr>
        <p:spPr>
          <a:xfrm>
            <a:off x="8905101" y="737203"/>
            <a:ext cx="1648784" cy="1577431"/>
          </a:xfrm>
          <a:custGeom>
            <a:avLst/>
            <a:gdLst/>
            <a:ahLst/>
            <a:cxnLst/>
            <a:rect l="l" t="t" r="r" b="b"/>
            <a:pathLst>
              <a:path w="2473176" h="2366145" extrusionOk="0">
                <a:moveTo>
                  <a:pt x="2465389" y="1335835"/>
                </a:moveTo>
                <a:cubicBezTo>
                  <a:pt x="2456782" y="1287985"/>
                  <a:pt x="2440805" y="1242016"/>
                  <a:pt x="2426114" y="1195849"/>
                </a:cubicBezTo>
                <a:cubicBezTo>
                  <a:pt x="2410138" y="1145822"/>
                  <a:pt x="2398860" y="1094559"/>
                  <a:pt x="2387434" y="1043344"/>
                </a:cubicBezTo>
                <a:cubicBezTo>
                  <a:pt x="2370369" y="971842"/>
                  <a:pt x="2355480" y="899548"/>
                  <a:pt x="2355926" y="825671"/>
                </a:cubicBezTo>
                <a:cubicBezTo>
                  <a:pt x="2351771" y="656837"/>
                  <a:pt x="2346725" y="528529"/>
                  <a:pt x="2234789" y="391958"/>
                </a:cubicBezTo>
                <a:cubicBezTo>
                  <a:pt x="2197543" y="339803"/>
                  <a:pt x="2152779" y="296358"/>
                  <a:pt x="2102721" y="256623"/>
                </a:cubicBezTo>
                <a:cubicBezTo>
                  <a:pt x="2033225" y="200362"/>
                  <a:pt x="1955171" y="154591"/>
                  <a:pt x="1869896" y="126980"/>
                </a:cubicBezTo>
                <a:cubicBezTo>
                  <a:pt x="1810985" y="106840"/>
                  <a:pt x="1748760" y="101150"/>
                  <a:pt x="1687573" y="91995"/>
                </a:cubicBezTo>
                <a:cubicBezTo>
                  <a:pt x="1595522" y="74825"/>
                  <a:pt x="1502233" y="64483"/>
                  <a:pt x="1410627" y="45235"/>
                </a:cubicBezTo>
                <a:cubicBezTo>
                  <a:pt x="1359976" y="38208"/>
                  <a:pt x="1311947" y="20295"/>
                  <a:pt x="1262335" y="8568"/>
                </a:cubicBezTo>
                <a:cubicBezTo>
                  <a:pt x="1224347" y="1937"/>
                  <a:pt x="1184331" y="-4693"/>
                  <a:pt x="1146293" y="4560"/>
                </a:cubicBezTo>
                <a:cubicBezTo>
                  <a:pt x="1119880" y="6638"/>
                  <a:pt x="1092625" y="4461"/>
                  <a:pt x="1066014" y="8222"/>
                </a:cubicBezTo>
                <a:cubicBezTo>
                  <a:pt x="966740" y="15793"/>
                  <a:pt x="868555" y="36575"/>
                  <a:pt x="778086" y="79130"/>
                </a:cubicBezTo>
                <a:cubicBezTo>
                  <a:pt x="700527" y="112976"/>
                  <a:pt x="633603" y="170574"/>
                  <a:pt x="586266" y="240542"/>
                </a:cubicBezTo>
                <a:cubicBezTo>
                  <a:pt x="535071" y="314716"/>
                  <a:pt x="533884" y="408930"/>
                  <a:pt x="540117" y="495623"/>
                </a:cubicBezTo>
                <a:cubicBezTo>
                  <a:pt x="545953" y="571084"/>
                  <a:pt x="520133" y="639667"/>
                  <a:pt x="470472" y="696077"/>
                </a:cubicBezTo>
                <a:cubicBezTo>
                  <a:pt x="410275" y="769063"/>
                  <a:pt x="330589" y="821713"/>
                  <a:pt x="259065" y="882526"/>
                </a:cubicBezTo>
                <a:cubicBezTo>
                  <a:pt x="199659" y="932998"/>
                  <a:pt x="144655" y="989953"/>
                  <a:pt x="102067" y="1055517"/>
                </a:cubicBezTo>
                <a:cubicBezTo>
                  <a:pt x="72043" y="1099705"/>
                  <a:pt x="50773" y="1148841"/>
                  <a:pt x="32719" y="1198917"/>
                </a:cubicBezTo>
                <a:cubicBezTo>
                  <a:pt x="18820" y="1236573"/>
                  <a:pt x="8185" y="1275516"/>
                  <a:pt x="3634" y="1315448"/>
                </a:cubicBezTo>
                <a:cubicBezTo>
                  <a:pt x="-1708" y="1399568"/>
                  <a:pt x="-4082" y="1486212"/>
                  <a:pt x="17831" y="1568254"/>
                </a:cubicBezTo>
                <a:cubicBezTo>
                  <a:pt x="34154" y="1625554"/>
                  <a:pt x="59429" y="1679836"/>
                  <a:pt x="86882" y="1732535"/>
                </a:cubicBezTo>
                <a:cubicBezTo>
                  <a:pt x="120369" y="1804136"/>
                  <a:pt x="167458" y="1868068"/>
                  <a:pt x="224489" y="1922696"/>
                </a:cubicBezTo>
                <a:cubicBezTo>
                  <a:pt x="257284" y="1955305"/>
                  <a:pt x="290969" y="1987172"/>
                  <a:pt x="327868" y="2015080"/>
                </a:cubicBezTo>
                <a:cubicBezTo>
                  <a:pt x="365708" y="2042394"/>
                  <a:pt x="406713" y="2064859"/>
                  <a:pt x="447966" y="2086532"/>
                </a:cubicBezTo>
                <a:cubicBezTo>
                  <a:pt x="517512" y="2124040"/>
                  <a:pt x="593785" y="2146753"/>
                  <a:pt x="671344" y="2160558"/>
                </a:cubicBezTo>
                <a:cubicBezTo>
                  <a:pt x="742868" y="2173077"/>
                  <a:pt x="814640" y="2185200"/>
                  <a:pt x="886955" y="2191880"/>
                </a:cubicBezTo>
                <a:cubicBezTo>
                  <a:pt x="975001" y="2198956"/>
                  <a:pt x="1063640" y="2198709"/>
                  <a:pt x="1151289" y="2210535"/>
                </a:cubicBezTo>
                <a:cubicBezTo>
                  <a:pt x="1219994" y="2219888"/>
                  <a:pt x="1289886" y="2230229"/>
                  <a:pt x="1354189" y="2258434"/>
                </a:cubicBezTo>
                <a:cubicBezTo>
                  <a:pt x="1492341" y="2321970"/>
                  <a:pt x="1558869" y="2364079"/>
                  <a:pt x="1719527" y="2365861"/>
                </a:cubicBezTo>
                <a:cubicBezTo>
                  <a:pt x="1798273" y="2368533"/>
                  <a:pt x="1876178" y="2352005"/>
                  <a:pt x="1952105" y="2332757"/>
                </a:cubicBezTo>
                <a:cubicBezTo>
                  <a:pt x="2063645" y="2303315"/>
                  <a:pt x="2155400" y="2250666"/>
                  <a:pt x="2230090" y="2161795"/>
                </a:cubicBezTo>
                <a:cubicBezTo>
                  <a:pt x="2251459" y="2137796"/>
                  <a:pt x="2267930" y="2109987"/>
                  <a:pt x="2284995" y="2082920"/>
                </a:cubicBezTo>
                <a:cubicBezTo>
                  <a:pt x="2318680" y="2027995"/>
                  <a:pt x="2353898" y="1973564"/>
                  <a:pt x="2382092" y="1915571"/>
                </a:cubicBezTo>
                <a:cubicBezTo>
                  <a:pt x="2398415" y="1880488"/>
                  <a:pt x="2406923" y="1842634"/>
                  <a:pt x="2417804" y="1805670"/>
                </a:cubicBezTo>
                <a:cubicBezTo>
                  <a:pt x="2432545" y="1755594"/>
                  <a:pt x="2450995" y="1706408"/>
                  <a:pt x="2460343" y="1654897"/>
                </a:cubicBezTo>
                <a:cubicBezTo>
                  <a:pt x="2469247" y="1604623"/>
                  <a:pt x="2471077" y="1553508"/>
                  <a:pt x="2472214" y="1502591"/>
                </a:cubicBezTo>
                <a:cubicBezTo>
                  <a:pt x="2473204" y="1447022"/>
                  <a:pt x="2475578" y="1390810"/>
                  <a:pt x="2465389" y="133583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098" name="Google Shape;1098;p28"/>
          <p:cNvGrpSpPr/>
          <p:nvPr/>
        </p:nvGrpSpPr>
        <p:grpSpPr>
          <a:xfrm>
            <a:off x="8905101" y="737203"/>
            <a:ext cx="1648784" cy="1577431"/>
            <a:chOff x="13357652" y="1105805"/>
            <a:chExt cx="2473176" cy="2366145"/>
          </a:xfrm>
        </p:grpSpPr>
        <p:sp>
          <p:nvSpPr>
            <p:cNvPr id="1099" name="Google Shape;1099;p28"/>
            <p:cNvSpPr/>
            <p:nvPr/>
          </p:nvSpPr>
          <p:spPr>
            <a:xfrm>
              <a:off x="13357652" y="1105805"/>
              <a:ext cx="2473176" cy="2366145"/>
            </a:xfrm>
            <a:custGeom>
              <a:avLst/>
              <a:gdLst/>
              <a:ahLst/>
              <a:cxnLst/>
              <a:rect l="l" t="t" r="r" b="b"/>
              <a:pathLst>
                <a:path w="2473176" h="2366145" extrusionOk="0">
                  <a:moveTo>
                    <a:pt x="2465389" y="1335835"/>
                  </a:moveTo>
                  <a:cubicBezTo>
                    <a:pt x="2456782" y="1287985"/>
                    <a:pt x="2440805" y="1242016"/>
                    <a:pt x="2426114" y="1195849"/>
                  </a:cubicBezTo>
                  <a:cubicBezTo>
                    <a:pt x="2410138" y="1145822"/>
                    <a:pt x="2398860" y="1094559"/>
                    <a:pt x="2387434" y="1043344"/>
                  </a:cubicBezTo>
                  <a:cubicBezTo>
                    <a:pt x="2370369" y="971842"/>
                    <a:pt x="2355480" y="899548"/>
                    <a:pt x="2355926" y="825671"/>
                  </a:cubicBezTo>
                  <a:cubicBezTo>
                    <a:pt x="2351771" y="656837"/>
                    <a:pt x="2346725" y="528529"/>
                    <a:pt x="2234789" y="391958"/>
                  </a:cubicBezTo>
                  <a:cubicBezTo>
                    <a:pt x="2197543" y="339803"/>
                    <a:pt x="2152779" y="296358"/>
                    <a:pt x="2102721" y="256623"/>
                  </a:cubicBezTo>
                  <a:cubicBezTo>
                    <a:pt x="2033225" y="200362"/>
                    <a:pt x="1955171" y="154591"/>
                    <a:pt x="1869896" y="126980"/>
                  </a:cubicBezTo>
                  <a:cubicBezTo>
                    <a:pt x="1810985" y="106840"/>
                    <a:pt x="1748760" y="101150"/>
                    <a:pt x="1687573" y="91995"/>
                  </a:cubicBezTo>
                  <a:cubicBezTo>
                    <a:pt x="1595522" y="74825"/>
                    <a:pt x="1502233" y="64483"/>
                    <a:pt x="1410627" y="45235"/>
                  </a:cubicBezTo>
                  <a:cubicBezTo>
                    <a:pt x="1359976" y="38208"/>
                    <a:pt x="1311947" y="20295"/>
                    <a:pt x="1262335" y="8568"/>
                  </a:cubicBezTo>
                  <a:cubicBezTo>
                    <a:pt x="1224347" y="1937"/>
                    <a:pt x="1184331" y="-4693"/>
                    <a:pt x="1146293" y="4560"/>
                  </a:cubicBezTo>
                  <a:cubicBezTo>
                    <a:pt x="1119880" y="6638"/>
                    <a:pt x="1092625" y="4461"/>
                    <a:pt x="1066014" y="8222"/>
                  </a:cubicBezTo>
                  <a:cubicBezTo>
                    <a:pt x="966740" y="15793"/>
                    <a:pt x="868555" y="36575"/>
                    <a:pt x="778086" y="79130"/>
                  </a:cubicBezTo>
                  <a:cubicBezTo>
                    <a:pt x="700527" y="112976"/>
                    <a:pt x="633603" y="170574"/>
                    <a:pt x="586266" y="240542"/>
                  </a:cubicBezTo>
                  <a:cubicBezTo>
                    <a:pt x="535071" y="314716"/>
                    <a:pt x="533884" y="408930"/>
                    <a:pt x="540117" y="495623"/>
                  </a:cubicBezTo>
                  <a:cubicBezTo>
                    <a:pt x="545953" y="571084"/>
                    <a:pt x="520133" y="639667"/>
                    <a:pt x="470472" y="696077"/>
                  </a:cubicBezTo>
                  <a:cubicBezTo>
                    <a:pt x="410275" y="769063"/>
                    <a:pt x="330589" y="821713"/>
                    <a:pt x="259065" y="882526"/>
                  </a:cubicBezTo>
                  <a:cubicBezTo>
                    <a:pt x="199659" y="932998"/>
                    <a:pt x="144655" y="989953"/>
                    <a:pt x="102067" y="1055517"/>
                  </a:cubicBezTo>
                  <a:cubicBezTo>
                    <a:pt x="72043" y="1099705"/>
                    <a:pt x="50773" y="1148841"/>
                    <a:pt x="32719" y="1198917"/>
                  </a:cubicBezTo>
                  <a:cubicBezTo>
                    <a:pt x="18820" y="1236573"/>
                    <a:pt x="8185" y="1275516"/>
                    <a:pt x="3634" y="1315448"/>
                  </a:cubicBezTo>
                  <a:cubicBezTo>
                    <a:pt x="-1708" y="1399568"/>
                    <a:pt x="-4082" y="1486212"/>
                    <a:pt x="17831" y="1568254"/>
                  </a:cubicBezTo>
                  <a:cubicBezTo>
                    <a:pt x="34154" y="1625554"/>
                    <a:pt x="59429" y="1679836"/>
                    <a:pt x="86882" y="1732535"/>
                  </a:cubicBezTo>
                  <a:cubicBezTo>
                    <a:pt x="120369" y="1804136"/>
                    <a:pt x="167458" y="1868068"/>
                    <a:pt x="224489" y="1922696"/>
                  </a:cubicBezTo>
                  <a:cubicBezTo>
                    <a:pt x="257284" y="1955305"/>
                    <a:pt x="290969" y="1987172"/>
                    <a:pt x="327868" y="2015080"/>
                  </a:cubicBezTo>
                  <a:cubicBezTo>
                    <a:pt x="365708" y="2042394"/>
                    <a:pt x="406713" y="2064859"/>
                    <a:pt x="447966" y="2086532"/>
                  </a:cubicBezTo>
                  <a:cubicBezTo>
                    <a:pt x="517512" y="2124040"/>
                    <a:pt x="593785" y="2146753"/>
                    <a:pt x="671344" y="2160558"/>
                  </a:cubicBezTo>
                  <a:cubicBezTo>
                    <a:pt x="742868" y="2173077"/>
                    <a:pt x="814640" y="2185200"/>
                    <a:pt x="886955" y="2191880"/>
                  </a:cubicBezTo>
                  <a:cubicBezTo>
                    <a:pt x="975001" y="2198956"/>
                    <a:pt x="1063640" y="2198709"/>
                    <a:pt x="1151289" y="2210535"/>
                  </a:cubicBezTo>
                  <a:cubicBezTo>
                    <a:pt x="1219994" y="2219888"/>
                    <a:pt x="1289886" y="2230229"/>
                    <a:pt x="1354189" y="2258434"/>
                  </a:cubicBezTo>
                  <a:cubicBezTo>
                    <a:pt x="1492341" y="2321970"/>
                    <a:pt x="1558869" y="2364079"/>
                    <a:pt x="1719527" y="2365861"/>
                  </a:cubicBezTo>
                  <a:cubicBezTo>
                    <a:pt x="1798273" y="2368533"/>
                    <a:pt x="1876178" y="2352005"/>
                    <a:pt x="1952105" y="2332757"/>
                  </a:cubicBezTo>
                  <a:cubicBezTo>
                    <a:pt x="2063645" y="2303315"/>
                    <a:pt x="2155400" y="2250666"/>
                    <a:pt x="2230090" y="2161795"/>
                  </a:cubicBezTo>
                  <a:cubicBezTo>
                    <a:pt x="2251459" y="2137796"/>
                    <a:pt x="2267930" y="2109987"/>
                    <a:pt x="2284995" y="2082920"/>
                  </a:cubicBezTo>
                  <a:cubicBezTo>
                    <a:pt x="2318680" y="2027995"/>
                    <a:pt x="2353898" y="1973564"/>
                    <a:pt x="2382092" y="1915571"/>
                  </a:cubicBezTo>
                  <a:cubicBezTo>
                    <a:pt x="2398415" y="1880488"/>
                    <a:pt x="2406923" y="1842634"/>
                    <a:pt x="2417804" y="1805670"/>
                  </a:cubicBezTo>
                  <a:cubicBezTo>
                    <a:pt x="2432545" y="1755594"/>
                    <a:pt x="2450995" y="1706408"/>
                    <a:pt x="2460343" y="1654897"/>
                  </a:cubicBezTo>
                  <a:cubicBezTo>
                    <a:pt x="2469247" y="1604623"/>
                    <a:pt x="2471077" y="1553508"/>
                    <a:pt x="2472214" y="1502591"/>
                  </a:cubicBezTo>
                  <a:cubicBezTo>
                    <a:pt x="2473204" y="1447022"/>
                    <a:pt x="2475578" y="1390810"/>
                    <a:pt x="2465389" y="1335835"/>
                  </a:cubicBezTo>
                  <a:close/>
                  <a:moveTo>
                    <a:pt x="2445455" y="1527826"/>
                  </a:moveTo>
                  <a:cubicBezTo>
                    <a:pt x="2443921" y="1572608"/>
                    <a:pt x="2441448" y="1617588"/>
                    <a:pt x="2432396" y="1661627"/>
                  </a:cubicBezTo>
                  <a:cubicBezTo>
                    <a:pt x="2421020" y="1716701"/>
                    <a:pt x="2399948" y="1769103"/>
                    <a:pt x="2385554" y="1823385"/>
                  </a:cubicBezTo>
                  <a:cubicBezTo>
                    <a:pt x="2370369" y="1894788"/>
                    <a:pt x="2331540" y="1956542"/>
                    <a:pt x="2294442" y="2018247"/>
                  </a:cubicBezTo>
                  <a:cubicBezTo>
                    <a:pt x="2265753" y="2063028"/>
                    <a:pt x="2240675" y="2110828"/>
                    <a:pt x="2205210" y="2150761"/>
                  </a:cubicBezTo>
                  <a:cubicBezTo>
                    <a:pt x="2133982" y="2233149"/>
                    <a:pt x="2048163" y="2280602"/>
                    <a:pt x="1943449" y="2308065"/>
                  </a:cubicBezTo>
                  <a:cubicBezTo>
                    <a:pt x="1871875" y="2326126"/>
                    <a:pt x="1798570" y="2341763"/>
                    <a:pt x="1724374" y="2339882"/>
                  </a:cubicBezTo>
                  <a:cubicBezTo>
                    <a:pt x="1651465" y="2339140"/>
                    <a:pt x="1577863" y="2328798"/>
                    <a:pt x="1509999" y="2301286"/>
                  </a:cubicBezTo>
                  <a:cubicBezTo>
                    <a:pt x="1450247" y="2277188"/>
                    <a:pt x="1394403" y="2244035"/>
                    <a:pt x="1333661" y="2222164"/>
                  </a:cubicBezTo>
                  <a:cubicBezTo>
                    <a:pt x="1248188" y="2193513"/>
                    <a:pt x="1157719" y="2183518"/>
                    <a:pt x="1068240" y="2176145"/>
                  </a:cubicBezTo>
                  <a:cubicBezTo>
                    <a:pt x="1004976" y="2171395"/>
                    <a:pt x="941365" y="2170949"/>
                    <a:pt x="878200" y="2164764"/>
                  </a:cubicBezTo>
                  <a:cubicBezTo>
                    <a:pt x="820872" y="2159222"/>
                    <a:pt x="764088" y="2149672"/>
                    <a:pt x="707304" y="2140369"/>
                  </a:cubicBezTo>
                  <a:cubicBezTo>
                    <a:pt x="652894" y="2131314"/>
                    <a:pt x="598731" y="2119884"/>
                    <a:pt x="546547" y="2101674"/>
                  </a:cubicBezTo>
                  <a:cubicBezTo>
                    <a:pt x="488427" y="2080545"/>
                    <a:pt x="433721" y="2050707"/>
                    <a:pt x="380794" y="2018840"/>
                  </a:cubicBezTo>
                  <a:cubicBezTo>
                    <a:pt x="342015" y="1995683"/>
                    <a:pt x="307489" y="1966142"/>
                    <a:pt x="274745" y="1935166"/>
                  </a:cubicBezTo>
                  <a:cubicBezTo>
                    <a:pt x="237103" y="1899142"/>
                    <a:pt x="200153" y="1862229"/>
                    <a:pt x="168892" y="1820416"/>
                  </a:cubicBezTo>
                  <a:cubicBezTo>
                    <a:pt x="151827" y="1798248"/>
                    <a:pt x="137928" y="1773902"/>
                    <a:pt x="125018" y="1749161"/>
                  </a:cubicBezTo>
                  <a:cubicBezTo>
                    <a:pt x="96131" y="1694483"/>
                    <a:pt x="68086" y="1639013"/>
                    <a:pt x="48696" y="1580129"/>
                  </a:cubicBezTo>
                  <a:cubicBezTo>
                    <a:pt x="25893" y="1511992"/>
                    <a:pt x="25596" y="1439154"/>
                    <a:pt x="26932" y="1367998"/>
                  </a:cubicBezTo>
                  <a:cubicBezTo>
                    <a:pt x="25893" y="1287688"/>
                    <a:pt x="52999" y="1210892"/>
                    <a:pt x="85249" y="1138449"/>
                  </a:cubicBezTo>
                  <a:cubicBezTo>
                    <a:pt x="125562" y="1052746"/>
                    <a:pt x="188480" y="979611"/>
                    <a:pt x="258916" y="917115"/>
                  </a:cubicBezTo>
                  <a:cubicBezTo>
                    <a:pt x="323763" y="860111"/>
                    <a:pt x="395831" y="811569"/>
                    <a:pt x="456771" y="750013"/>
                  </a:cubicBezTo>
                  <a:cubicBezTo>
                    <a:pt x="516523" y="690535"/>
                    <a:pt x="565195" y="616459"/>
                    <a:pt x="566283" y="529519"/>
                  </a:cubicBezTo>
                  <a:cubicBezTo>
                    <a:pt x="564205" y="419371"/>
                    <a:pt x="549070" y="322089"/>
                    <a:pt x="625046" y="229260"/>
                  </a:cubicBezTo>
                  <a:cubicBezTo>
                    <a:pt x="675202" y="165625"/>
                    <a:pt x="741978" y="116440"/>
                    <a:pt x="817756" y="87690"/>
                  </a:cubicBezTo>
                  <a:cubicBezTo>
                    <a:pt x="870187" y="64186"/>
                    <a:pt x="925587" y="49639"/>
                    <a:pt x="981926" y="39742"/>
                  </a:cubicBezTo>
                  <a:cubicBezTo>
                    <a:pt x="981926" y="39940"/>
                    <a:pt x="981926" y="40187"/>
                    <a:pt x="981926" y="40385"/>
                  </a:cubicBezTo>
                  <a:cubicBezTo>
                    <a:pt x="981926" y="42464"/>
                    <a:pt x="985190" y="42464"/>
                    <a:pt x="985190" y="40385"/>
                  </a:cubicBezTo>
                  <a:cubicBezTo>
                    <a:pt x="985190" y="40385"/>
                    <a:pt x="985190" y="40385"/>
                    <a:pt x="985190" y="40336"/>
                  </a:cubicBezTo>
                  <a:cubicBezTo>
                    <a:pt x="1015412" y="38208"/>
                    <a:pt x="1046129" y="42612"/>
                    <a:pt x="1076500" y="40138"/>
                  </a:cubicBezTo>
                  <a:cubicBezTo>
                    <a:pt x="1121017" y="38010"/>
                    <a:pt x="1165436" y="31281"/>
                    <a:pt x="1210052" y="33309"/>
                  </a:cubicBezTo>
                  <a:cubicBezTo>
                    <a:pt x="1220142" y="32913"/>
                    <a:pt x="1234239" y="38554"/>
                    <a:pt x="1244330" y="34398"/>
                  </a:cubicBezTo>
                  <a:cubicBezTo>
                    <a:pt x="1245270" y="33854"/>
                    <a:pt x="1246012" y="33111"/>
                    <a:pt x="1246655" y="32320"/>
                  </a:cubicBezTo>
                  <a:cubicBezTo>
                    <a:pt x="1278262" y="38505"/>
                    <a:pt x="1309276" y="48401"/>
                    <a:pt x="1340487" y="56764"/>
                  </a:cubicBezTo>
                  <a:cubicBezTo>
                    <a:pt x="1400338" y="72598"/>
                    <a:pt x="1461723" y="81654"/>
                    <a:pt x="1522810" y="91600"/>
                  </a:cubicBezTo>
                  <a:cubicBezTo>
                    <a:pt x="1581573" y="99022"/>
                    <a:pt x="1639594" y="111096"/>
                    <a:pt x="1698060" y="120151"/>
                  </a:cubicBezTo>
                  <a:cubicBezTo>
                    <a:pt x="1735058" y="124802"/>
                    <a:pt x="1772107" y="129107"/>
                    <a:pt x="1808561" y="137420"/>
                  </a:cubicBezTo>
                  <a:cubicBezTo>
                    <a:pt x="1909764" y="159143"/>
                    <a:pt x="2003102" y="210060"/>
                    <a:pt x="2083381" y="274635"/>
                  </a:cubicBezTo>
                  <a:cubicBezTo>
                    <a:pt x="2130668" y="311945"/>
                    <a:pt x="2174790" y="353312"/>
                    <a:pt x="2209958" y="402498"/>
                  </a:cubicBezTo>
                  <a:cubicBezTo>
                    <a:pt x="2257493" y="461629"/>
                    <a:pt x="2295778" y="528628"/>
                    <a:pt x="2311013" y="603644"/>
                  </a:cubicBezTo>
                  <a:cubicBezTo>
                    <a:pt x="2335744" y="718987"/>
                    <a:pt x="2320757" y="838586"/>
                    <a:pt x="2341433" y="954523"/>
                  </a:cubicBezTo>
                  <a:cubicBezTo>
                    <a:pt x="2356915" y="1028598"/>
                    <a:pt x="2372644" y="1102773"/>
                    <a:pt x="2392578" y="1175809"/>
                  </a:cubicBezTo>
                  <a:cubicBezTo>
                    <a:pt x="2405439" y="1219947"/>
                    <a:pt x="2421415" y="1263096"/>
                    <a:pt x="2432545" y="1307729"/>
                  </a:cubicBezTo>
                  <a:cubicBezTo>
                    <a:pt x="2451539" y="1379132"/>
                    <a:pt x="2447037" y="1454691"/>
                    <a:pt x="2445455" y="152782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0" name="Google Shape;1100;p28"/>
            <p:cNvSpPr/>
            <p:nvPr/>
          </p:nvSpPr>
          <p:spPr>
            <a:xfrm>
              <a:off x="14328981" y="1932885"/>
              <a:ext cx="1033445" cy="1088170"/>
            </a:xfrm>
            <a:custGeom>
              <a:avLst/>
              <a:gdLst/>
              <a:ahLst/>
              <a:cxnLst/>
              <a:rect l="l" t="t" r="r" b="b"/>
              <a:pathLst>
                <a:path w="1033445" h="1088170" extrusionOk="0">
                  <a:moveTo>
                    <a:pt x="908854" y="173957"/>
                  </a:moveTo>
                  <a:cubicBezTo>
                    <a:pt x="879868" y="138924"/>
                    <a:pt x="847766" y="107255"/>
                    <a:pt x="811856" y="79397"/>
                  </a:cubicBezTo>
                  <a:cubicBezTo>
                    <a:pt x="797363" y="68214"/>
                    <a:pt x="779655" y="62127"/>
                    <a:pt x="764420" y="51983"/>
                  </a:cubicBezTo>
                  <a:cubicBezTo>
                    <a:pt x="749631" y="44660"/>
                    <a:pt x="736424" y="34615"/>
                    <a:pt x="722030" y="26549"/>
                  </a:cubicBezTo>
                  <a:cubicBezTo>
                    <a:pt x="697348" y="15119"/>
                    <a:pt x="670983" y="4926"/>
                    <a:pt x="643680" y="2798"/>
                  </a:cubicBezTo>
                  <a:cubicBezTo>
                    <a:pt x="607373" y="1709"/>
                    <a:pt x="570919" y="-2150"/>
                    <a:pt x="534662" y="1610"/>
                  </a:cubicBezTo>
                  <a:cubicBezTo>
                    <a:pt x="511513" y="4431"/>
                    <a:pt x="488908" y="11111"/>
                    <a:pt x="466550" y="17544"/>
                  </a:cubicBezTo>
                  <a:cubicBezTo>
                    <a:pt x="457400" y="20710"/>
                    <a:pt x="432866" y="24471"/>
                    <a:pt x="424160" y="33279"/>
                  </a:cubicBezTo>
                  <a:cubicBezTo>
                    <a:pt x="407392" y="39118"/>
                    <a:pt x="391316" y="46689"/>
                    <a:pt x="375686" y="55101"/>
                  </a:cubicBezTo>
                  <a:cubicBezTo>
                    <a:pt x="373361" y="56536"/>
                    <a:pt x="369453" y="57971"/>
                    <a:pt x="367722" y="60296"/>
                  </a:cubicBezTo>
                  <a:cubicBezTo>
                    <a:pt x="241343" y="115865"/>
                    <a:pt x="124163" y="200826"/>
                    <a:pt x="55310" y="322058"/>
                  </a:cubicBezTo>
                  <a:cubicBezTo>
                    <a:pt x="11040" y="404644"/>
                    <a:pt x="-3403" y="500789"/>
                    <a:pt x="653" y="593667"/>
                  </a:cubicBezTo>
                  <a:cubicBezTo>
                    <a:pt x="11634" y="687585"/>
                    <a:pt x="53579" y="783531"/>
                    <a:pt x="106901" y="861120"/>
                  </a:cubicBezTo>
                  <a:cubicBezTo>
                    <a:pt x="159085" y="928762"/>
                    <a:pt x="228630" y="982599"/>
                    <a:pt x="302084" y="1025451"/>
                  </a:cubicBezTo>
                  <a:cubicBezTo>
                    <a:pt x="342496" y="1048312"/>
                    <a:pt x="388348" y="1058060"/>
                    <a:pt x="433212" y="1067956"/>
                  </a:cubicBezTo>
                  <a:cubicBezTo>
                    <a:pt x="482131" y="1079238"/>
                    <a:pt x="531694" y="1089135"/>
                    <a:pt x="582097" y="1088095"/>
                  </a:cubicBezTo>
                  <a:cubicBezTo>
                    <a:pt x="664009" y="1083098"/>
                    <a:pt x="753687" y="1058901"/>
                    <a:pt x="821353" y="1011447"/>
                  </a:cubicBezTo>
                  <a:cubicBezTo>
                    <a:pt x="881748" y="967952"/>
                    <a:pt x="932448" y="910404"/>
                    <a:pt x="967369" y="844593"/>
                  </a:cubicBezTo>
                  <a:cubicBezTo>
                    <a:pt x="990073" y="804512"/>
                    <a:pt x="1009463" y="762006"/>
                    <a:pt x="1018614" y="716631"/>
                  </a:cubicBezTo>
                  <a:cubicBezTo>
                    <a:pt x="1033749" y="640824"/>
                    <a:pt x="1035382" y="560118"/>
                    <a:pt x="1031919" y="482728"/>
                  </a:cubicBezTo>
                  <a:cubicBezTo>
                    <a:pt x="1019751" y="371442"/>
                    <a:pt x="979043" y="261640"/>
                    <a:pt x="908854" y="173957"/>
                  </a:cubicBezTo>
                  <a:close/>
                  <a:moveTo>
                    <a:pt x="993437" y="709654"/>
                  </a:moveTo>
                  <a:cubicBezTo>
                    <a:pt x="967913" y="818367"/>
                    <a:pt x="898763" y="922478"/>
                    <a:pt x="808542" y="988339"/>
                  </a:cubicBezTo>
                  <a:cubicBezTo>
                    <a:pt x="746514" y="1033615"/>
                    <a:pt x="650060" y="1060286"/>
                    <a:pt x="573689" y="1061919"/>
                  </a:cubicBezTo>
                  <a:cubicBezTo>
                    <a:pt x="521900" y="1062216"/>
                    <a:pt x="469617" y="1049351"/>
                    <a:pt x="418966" y="1038168"/>
                  </a:cubicBezTo>
                  <a:cubicBezTo>
                    <a:pt x="378060" y="1029261"/>
                    <a:pt x="337104" y="1017781"/>
                    <a:pt x="301391" y="995267"/>
                  </a:cubicBezTo>
                  <a:cubicBezTo>
                    <a:pt x="159283" y="906940"/>
                    <a:pt x="89440" y="822474"/>
                    <a:pt x="39482" y="662200"/>
                  </a:cubicBezTo>
                  <a:cubicBezTo>
                    <a:pt x="20141" y="605147"/>
                    <a:pt x="21922" y="545125"/>
                    <a:pt x="28897" y="485895"/>
                  </a:cubicBezTo>
                  <a:cubicBezTo>
                    <a:pt x="38146" y="394649"/>
                    <a:pt x="77025" y="311123"/>
                    <a:pt x="138261" y="243035"/>
                  </a:cubicBezTo>
                  <a:cubicBezTo>
                    <a:pt x="208796" y="164803"/>
                    <a:pt x="300056" y="107255"/>
                    <a:pt x="396263" y="65245"/>
                  </a:cubicBezTo>
                  <a:cubicBezTo>
                    <a:pt x="410755" y="60544"/>
                    <a:pt x="425347" y="55991"/>
                    <a:pt x="439741" y="51192"/>
                  </a:cubicBezTo>
                  <a:cubicBezTo>
                    <a:pt x="442561" y="50004"/>
                    <a:pt x="445528" y="48965"/>
                    <a:pt x="448447" y="47827"/>
                  </a:cubicBezTo>
                  <a:cubicBezTo>
                    <a:pt x="449485" y="47728"/>
                    <a:pt x="450475" y="47530"/>
                    <a:pt x="451563" y="47431"/>
                  </a:cubicBezTo>
                  <a:cubicBezTo>
                    <a:pt x="476690" y="43324"/>
                    <a:pt x="500631" y="33972"/>
                    <a:pt x="525660" y="29271"/>
                  </a:cubicBezTo>
                  <a:cubicBezTo>
                    <a:pt x="565181" y="23036"/>
                    <a:pt x="607077" y="27539"/>
                    <a:pt x="647241" y="29469"/>
                  </a:cubicBezTo>
                  <a:cubicBezTo>
                    <a:pt x="668115" y="32091"/>
                    <a:pt x="688395" y="40207"/>
                    <a:pt x="707636" y="48520"/>
                  </a:cubicBezTo>
                  <a:cubicBezTo>
                    <a:pt x="724998" y="58565"/>
                    <a:pt x="741519" y="69995"/>
                    <a:pt x="759326" y="79347"/>
                  </a:cubicBezTo>
                  <a:cubicBezTo>
                    <a:pt x="772137" y="88106"/>
                    <a:pt x="787767" y="92312"/>
                    <a:pt x="799243" y="103049"/>
                  </a:cubicBezTo>
                  <a:cubicBezTo>
                    <a:pt x="824617" y="123535"/>
                    <a:pt x="849547" y="144318"/>
                    <a:pt x="870272" y="170048"/>
                  </a:cubicBezTo>
                  <a:cubicBezTo>
                    <a:pt x="911970" y="212702"/>
                    <a:pt x="939967" y="266094"/>
                    <a:pt x="964599" y="319980"/>
                  </a:cubicBezTo>
                  <a:cubicBezTo>
                    <a:pt x="986166" y="375450"/>
                    <a:pt x="1001450" y="434037"/>
                    <a:pt x="1006644" y="493564"/>
                  </a:cubicBezTo>
                  <a:cubicBezTo>
                    <a:pt x="1008028" y="565858"/>
                    <a:pt x="1007633" y="638548"/>
                    <a:pt x="993437" y="70965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1" name="Google Shape;1101;p28"/>
            <p:cNvSpPr/>
            <p:nvPr/>
          </p:nvSpPr>
          <p:spPr>
            <a:xfrm>
              <a:off x="14490425" y="2098460"/>
              <a:ext cx="332770" cy="446732"/>
            </a:xfrm>
            <a:custGeom>
              <a:avLst/>
              <a:gdLst/>
              <a:ahLst/>
              <a:cxnLst/>
              <a:rect l="l" t="t" r="r" b="b"/>
              <a:pathLst>
                <a:path w="332770" h="446732" extrusionOk="0">
                  <a:moveTo>
                    <a:pt x="283641" y="12885"/>
                  </a:moveTo>
                  <a:cubicBezTo>
                    <a:pt x="209099" y="37676"/>
                    <a:pt x="150089" y="91711"/>
                    <a:pt x="94542" y="145251"/>
                  </a:cubicBezTo>
                  <a:cubicBezTo>
                    <a:pt x="79653" y="159798"/>
                    <a:pt x="68128" y="177167"/>
                    <a:pt x="58730" y="195673"/>
                  </a:cubicBezTo>
                  <a:cubicBezTo>
                    <a:pt x="17181" y="267769"/>
                    <a:pt x="-5771" y="352087"/>
                    <a:pt x="1253" y="435564"/>
                  </a:cubicBezTo>
                  <a:cubicBezTo>
                    <a:pt x="2094" y="446747"/>
                    <a:pt x="18170" y="450804"/>
                    <a:pt x="24501" y="441799"/>
                  </a:cubicBezTo>
                  <a:cubicBezTo>
                    <a:pt x="26876" y="438731"/>
                    <a:pt x="27420" y="435069"/>
                    <a:pt x="27073" y="431308"/>
                  </a:cubicBezTo>
                  <a:cubicBezTo>
                    <a:pt x="25985" y="413643"/>
                    <a:pt x="25738" y="395928"/>
                    <a:pt x="26727" y="378263"/>
                  </a:cubicBezTo>
                  <a:cubicBezTo>
                    <a:pt x="29596" y="342784"/>
                    <a:pt x="38895" y="307998"/>
                    <a:pt x="49728" y="274202"/>
                  </a:cubicBezTo>
                  <a:cubicBezTo>
                    <a:pt x="61302" y="242533"/>
                    <a:pt x="77675" y="212745"/>
                    <a:pt x="94838" y="183649"/>
                  </a:cubicBezTo>
                  <a:cubicBezTo>
                    <a:pt x="112200" y="159897"/>
                    <a:pt x="134756" y="140599"/>
                    <a:pt x="156322" y="120757"/>
                  </a:cubicBezTo>
                  <a:cubicBezTo>
                    <a:pt x="186099" y="95026"/>
                    <a:pt x="216667" y="67068"/>
                    <a:pt x="252528" y="49156"/>
                  </a:cubicBezTo>
                  <a:cubicBezTo>
                    <a:pt x="273996" y="38715"/>
                    <a:pt x="296106" y="29610"/>
                    <a:pt x="317721" y="19516"/>
                  </a:cubicBezTo>
                  <a:cubicBezTo>
                    <a:pt x="323558" y="16448"/>
                    <a:pt x="335479" y="14271"/>
                    <a:pt x="332214" y="5265"/>
                  </a:cubicBezTo>
                  <a:cubicBezTo>
                    <a:pt x="324745" y="-9036"/>
                    <a:pt x="295710" y="10015"/>
                    <a:pt x="283641" y="1288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02" name="Google Shape;1102;p28"/>
          <p:cNvSpPr/>
          <p:nvPr/>
        </p:nvSpPr>
        <p:spPr>
          <a:xfrm>
            <a:off x="9568679" y="1305980"/>
            <a:ext cx="655424" cy="690593"/>
          </a:xfrm>
          <a:custGeom>
            <a:avLst/>
            <a:gdLst/>
            <a:ahLst/>
            <a:cxnLst/>
            <a:rect l="l" t="t" r="r" b="b"/>
            <a:pathLst>
              <a:path w="983136" h="1035889" extrusionOk="0">
                <a:moveTo>
                  <a:pt x="455129" y="159007"/>
                </a:moveTo>
                <a:cubicBezTo>
                  <a:pt x="460966" y="155939"/>
                  <a:pt x="472886" y="153811"/>
                  <a:pt x="469622" y="144756"/>
                </a:cubicBezTo>
                <a:cubicBezTo>
                  <a:pt x="462153" y="130455"/>
                  <a:pt x="433118" y="149555"/>
                  <a:pt x="421048" y="152425"/>
                </a:cubicBezTo>
                <a:cubicBezTo>
                  <a:pt x="346507" y="177216"/>
                  <a:pt x="287497" y="231251"/>
                  <a:pt x="231949" y="284840"/>
                </a:cubicBezTo>
                <a:cubicBezTo>
                  <a:pt x="217110" y="299388"/>
                  <a:pt x="205535" y="316707"/>
                  <a:pt x="196137" y="335263"/>
                </a:cubicBezTo>
                <a:cubicBezTo>
                  <a:pt x="154588" y="407359"/>
                  <a:pt x="131686" y="491677"/>
                  <a:pt x="138661" y="575104"/>
                </a:cubicBezTo>
                <a:cubicBezTo>
                  <a:pt x="139502" y="586287"/>
                  <a:pt x="155577" y="590345"/>
                  <a:pt x="161909" y="581339"/>
                </a:cubicBezTo>
                <a:cubicBezTo>
                  <a:pt x="164332" y="578271"/>
                  <a:pt x="164827" y="574609"/>
                  <a:pt x="164481" y="570898"/>
                </a:cubicBezTo>
                <a:cubicBezTo>
                  <a:pt x="163392" y="553233"/>
                  <a:pt x="163145" y="535469"/>
                  <a:pt x="164134" y="517853"/>
                </a:cubicBezTo>
                <a:cubicBezTo>
                  <a:pt x="167003" y="482325"/>
                  <a:pt x="176302" y="447588"/>
                  <a:pt x="187135" y="413742"/>
                </a:cubicBezTo>
                <a:cubicBezTo>
                  <a:pt x="198709" y="382073"/>
                  <a:pt x="215082" y="352285"/>
                  <a:pt x="232246" y="323239"/>
                </a:cubicBezTo>
                <a:cubicBezTo>
                  <a:pt x="249657" y="299487"/>
                  <a:pt x="272212" y="280139"/>
                  <a:pt x="293729" y="260347"/>
                </a:cubicBezTo>
                <a:cubicBezTo>
                  <a:pt x="323457" y="234616"/>
                  <a:pt x="354075" y="206658"/>
                  <a:pt x="389936" y="188746"/>
                </a:cubicBezTo>
                <a:cubicBezTo>
                  <a:pt x="411354" y="178206"/>
                  <a:pt x="433464" y="169101"/>
                  <a:pt x="455129" y="159007"/>
                </a:cubicBezTo>
                <a:close/>
                <a:moveTo>
                  <a:pt x="982609" y="467480"/>
                </a:moveTo>
                <a:cubicBezTo>
                  <a:pt x="983994" y="539774"/>
                  <a:pt x="983598" y="612414"/>
                  <a:pt x="969402" y="683520"/>
                </a:cubicBezTo>
                <a:cubicBezTo>
                  <a:pt x="943879" y="792233"/>
                  <a:pt x="874729" y="896393"/>
                  <a:pt x="784507" y="962255"/>
                </a:cubicBezTo>
                <a:cubicBezTo>
                  <a:pt x="722480" y="1007531"/>
                  <a:pt x="626026" y="1034202"/>
                  <a:pt x="549654" y="1035884"/>
                </a:cubicBezTo>
                <a:cubicBezTo>
                  <a:pt x="497915" y="1036181"/>
                  <a:pt x="445582" y="1023316"/>
                  <a:pt x="394932" y="1012083"/>
                </a:cubicBezTo>
                <a:cubicBezTo>
                  <a:pt x="354025" y="1003226"/>
                  <a:pt x="313069" y="991697"/>
                  <a:pt x="277357" y="969182"/>
                </a:cubicBezTo>
                <a:cubicBezTo>
                  <a:pt x="135248" y="880856"/>
                  <a:pt x="65405" y="796389"/>
                  <a:pt x="15447" y="636116"/>
                </a:cubicBezTo>
                <a:cubicBezTo>
                  <a:pt x="-3893" y="579112"/>
                  <a:pt x="-2113" y="519041"/>
                  <a:pt x="4862" y="459810"/>
                </a:cubicBezTo>
                <a:cubicBezTo>
                  <a:pt x="14111" y="368565"/>
                  <a:pt x="53039" y="285038"/>
                  <a:pt x="114226" y="216950"/>
                </a:cubicBezTo>
                <a:cubicBezTo>
                  <a:pt x="184761" y="138719"/>
                  <a:pt x="275922" y="81220"/>
                  <a:pt x="372079" y="39210"/>
                </a:cubicBezTo>
                <a:cubicBezTo>
                  <a:pt x="386622" y="34509"/>
                  <a:pt x="401263" y="29907"/>
                  <a:pt x="415706" y="25107"/>
                </a:cubicBezTo>
                <a:cubicBezTo>
                  <a:pt x="418625" y="23870"/>
                  <a:pt x="421790" y="22782"/>
                  <a:pt x="424808" y="21594"/>
                </a:cubicBezTo>
                <a:cubicBezTo>
                  <a:pt x="425698" y="21495"/>
                  <a:pt x="426588" y="21396"/>
                  <a:pt x="427479" y="21347"/>
                </a:cubicBezTo>
                <a:cubicBezTo>
                  <a:pt x="452606" y="17239"/>
                  <a:pt x="476547" y="7937"/>
                  <a:pt x="501575" y="3187"/>
                </a:cubicBezTo>
                <a:cubicBezTo>
                  <a:pt x="541097" y="-3048"/>
                  <a:pt x="582992" y="1455"/>
                  <a:pt x="623157" y="3384"/>
                </a:cubicBezTo>
                <a:cubicBezTo>
                  <a:pt x="644030" y="6007"/>
                  <a:pt x="664310" y="14172"/>
                  <a:pt x="683552" y="22435"/>
                </a:cubicBezTo>
                <a:cubicBezTo>
                  <a:pt x="700963" y="32480"/>
                  <a:pt x="717484" y="43911"/>
                  <a:pt x="735241" y="53263"/>
                </a:cubicBezTo>
                <a:cubicBezTo>
                  <a:pt x="748102" y="62021"/>
                  <a:pt x="763683" y="66277"/>
                  <a:pt x="775158" y="76965"/>
                </a:cubicBezTo>
                <a:cubicBezTo>
                  <a:pt x="800533" y="97450"/>
                  <a:pt x="825463" y="118233"/>
                  <a:pt x="846188" y="143964"/>
                </a:cubicBezTo>
                <a:cubicBezTo>
                  <a:pt x="887886" y="186618"/>
                  <a:pt x="915882" y="240009"/>
                  <a:pt x="940515" y="293896"/>
                </a:cubicBezTo>
                <a:cubicBezTo>
                  <a:pt x="962180" y="349365"/>
                  <a:pt x="977464" y="407953"/>
                  <a:pt x="982609" y="467480"/>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3" name="Google Shape;1103;p28"/>
          <p:cNvSpPr/>
          <p:nvPr/>
        </p:nvSpPr>
        <p:spPr>
          <a:xfrm>
            <a:off x="8922730" y="758816"/>
            <a:ext cx="1613773" cy="1538445"/>
          </a:xfrm>
          <a:custGeom>
            <a:avLst/>
            <a:gdLst/>
            <a:ahLst/>
            <a:cxnLst/>
            <a:rect l="l" t="t" r="r" b="b"/>
            <a:pathLst>
              <a:path w="2420660" h="2307667" extrusionOk="0">
                <a:moveTo>
                  <a:pt x="1963553" y="1511193"/>
                </a:moveTo>
                <a:cubicBezTo>
                  <a:pt x="1978689" y="1435386"/>
                  <a:pt x="1980321" y="1354680"/>
                  <a:pt x="1976859" y="1277240"/>
                </a:cubicBezTo>
                <a:cubicBezTo>
                  <a:pt x="1964592" y="1166053"/>
                  <a:pt x="1923933" y="1056252"/>
                  <a:pt x="1853744" y="968618"/>
                </a:cubicBezTo>
                <a:cubicBezTo>
                  <a:pt x="1824758" y="933634"/>
                  <a:pt x="1792656" y="901916"/>
                  <a:pt x="1756746" y="874057"/>
                </a:cubicBezTo>
                <a:cubicBezTo>
                  <a:pt x="1742253" y="862924"/>
                  <a:pt x="1724545" y="856788"/>
                  <a:pt x="1709310" y="846644"/>
                </a:cubicBezTo>
                <a:cubicBezTo>
                  <a:pt x="1694520" y="839321"/>
                  <a:pt x="1681264" y="829276"/>
                  <a:pt x="1666920" y="821210"/>
                </a:cubicBezTo>
                <a:cubicBezTo>
                  <a:pt x="1642237" y="809780"/>
                  <a:pt x="1615873" y="799586"/>
                  <a:pt x="1588569" y="797458"/>
                </a:cubicBezTo>
                <a:cubicBezTo>
                  <a:pt x="1552263" y="796370"/>
                  <a:pt x="1515808" y="792510"/>
                  <a:pt x="1479552" y="796271"/>
                </a:cubicBezTo>
                <a:cubicBezTo>
                  <a:pt x="1456403" y="799091"/>
                  <a:pt x="1433798" y="805771"/>
                  <a:pt x="1411440" y="812204"/>
                </a:cubicBezTo>
                <a:cubicBezTo>
                  <a:pt x="1402339" y="815371"/>
                  <a:pt x="1377904" y="819082"/>
                  <a:pt x="1369050" y="827841"/>
                </a:cubicBezTo>
                <a:cubicBezTo>
                  <a:pt x="1352282" y="833630"/>
                  <a:pt x="1336206" y="841300"/>
                  <a:pt x="1320576" y="849761"/>
                </a:cubicBezTo>
                <a:cubicBezTo>
                  <a:pt x="1318251" y="851196"/>
                  <a:pt x="1314244" y="852631"/>
                  <a:pt x="1312563" y="854957"/>
                </a:cubicBezTo>
                <a:cubicBezTo>
                  <a:pt x="1186183" y="910575"/>
                  <a:pt x="1069053" y="995537"/>
                  <a:pt x="1000200" y="1116669"/>
                </a:cubicBezTo>
                <a:cubicBezTo>
                  <a:pt x="955930" y="1199256"/>
                  <a:pt x="941486" y="1295400"/>
                  <a:pt x="945543" y="1388278"/>
                </a:cubicBezTo>
                <a:cubicBezTo>
                  <a:pt x="956523" y="1482245"/>
                  <a:pt x="998469" y="1578142"/>
                  <a:pt x="1051790" y="1655731"/>
                </a:cubicBezTo>
                <a:cubicBezTo>
                  <a:pt x="1103974" y="1723373"/>
                  <a:pt x="1173570" y="1777210"/>
                  <a:pt x="1246974" y="1820062"/>
                </a:cubicBezTo>
                <a:cubicBezTo>
                  <a:pt x="1287336" y="1842923"/>
                  <a:pt x="1333189" y="1852671"/>
                  <a:pt x="1378102" y="1862567"/>
                </a:cubicBezTo>
                <a:cubicBezTo>
                  <a:pt x="1427021" y="1873899"/>
                  <a:pt x="1476584" y="1883795"/>
                  <a:pt x="1526987" y="1882707"/>
                </a:cubicBezTo>
                <a:cubicBezTo>
                  <a:pt x="1608899" y="1877758"/>
                  <a:pt x="1698576" y="1853512"/>
                  <a:pt x="1766243" y="1806058"/>
                </a:cubicBezTo>
                <a:cubicBezTo>
                  <a:pt x="1826638" y="1762563"/>
                  <a:pt x="1877338" y="1705015"/>
                  <a:pt x="1912259" y="1639204"/>
                </a:cubicBezTo>
                <a:cubicBezTo>
                  <a:pt x="1935012" y="1599073"/>
                  <a:pt x="1954402" y="1556568"/>
                  <a:pt x="1963553" y="1511193"/>
                </a:cubicBezTo>
                <a:close/>
                <a:moveTo>
                  <a:pt x="2406203" y="1275508"/>
                </a:moveTo>
                <a:cubicBezTo>
                  <a:pt x="2425098" y="1346713"/>
                  <a:pt x="2420646" y="1422322"/>
                  <a:pt x="2419014" y="1495408"/>
                </a:cubicBezTo>
                <a:cubicBezTo>
                  <a:pt x="2417480" y="1540189"/>
                  <a:pt x="2415007" y="1585169"/>
                  <a:pt x="2405955" y="1629208"/>
                </a:cubicBezTo>
                <a:cubicBezTo>
                  <a:pt x="2394529" y="1684282"/>
                  <a:pt x="2373458" y="1736734"/>
                  <a:pt x="2359064" y="1791016"/>
                </a:cubicBezTo>
                <a:cubicBezTo>
                  <a:pt x="2343879" y="1862419"/>
                  <a:pt x="2305099" y="1924123"/>
                  <a:pt x="2267952" y="1985878"/>
                </a:cubicBezTo>
                <a:cubicBezTo>
                  <a:pt x="2239263" y="2030610"/>
                  <a:pt x="2214234" y="2078459"/>
                  <a:pt x="2178720" y="2118391"/>
                </a:cubicBezTo>
                <a:cubicBezTo>
                  <a:pt x="2107492" y="2200780"/>
                  <a:pt x="2021673" y="2248233"/>
                  <a:pt x="1916958" y="2275696"/>
                </a:cubicBezTo>
                <a:cubicBezTo>
                  <a:pt x="1845384" y="2293807"/>
                  <a:pt x="1772079" y="2309393"/>
                  <a:pt x="1697884" y="2307513"/>
                </a:cubicBezTo>
                <a:cubicBezTo>
                  <a:pt x="1624974" y="2306721"/>
                  <a:pt x="1551373" y="2296429"/>
                  <a:pt x="1483509" y="2268917"/>
                </a:cubicBezTo>
                <a:cubicBezTo>
                  <a:pt x="1423757" y="2244819"/>
                  <a:pt x="1367912" y="2211616"/>
                  <a:pt x="1307171" y="2189795"/>
                </a:cubicBezTo>
                <a:cubicBezTo>
                  <a:pt x="1221698" y="2161144"/>
                  <a:pt x="1131229" y="2151149"/>
                  <a:pt x="1041749" y="2143776"/>
                </a:cubicBezTo>
                <a:cubicBezTo>
                  <a:pt x="978485" y="2139026"/>
                  <a:pt x="914925" y="2138580"/>
                  <a:pt x="851710" y="2132395"/>
                </a:cubicBezTo>
                <a:cubicBezTo>
                  <a:pt x="794431" y="2126853"/>
                  <a:pt x="737598" y="2117303"/>
                  <a:pt x="680813" y="2108000"/>
                </a:cubicBezTo>
                <a:cubicBezTo>
                  <a:pt x="626403" y="2098945"/>
                  <a:pt x="572241" y="2087465"/>
                  <a:pt x="520057" y="2069305"/>
                </a:cubicBezTo>
                <a:cubicBezTo>
                  <a:pt x="461937" y="2048176"/>
                  <a:pt x="407230" y="2018338"/>
                  <a:pt x="354304" y="1986471"/>
                </a:cubicBezTo>
                <a:cubicBezTo>
                  <a:pt x="315525" y="1963313"/>
                  <a:pt x="280999" y="1933772"/>
                  <a:pt x="248254" y="1902797"/>
                </a:cubicBezTo>
                <a:cubicBezTo>
                  <a:pt x="210612" y="1866773"/>
                  <a:pt x="173663" y="1829810"/>
                  <a:pt x="142402" y="1788047"/>
                </a:cubicBezTo>
                <a:cubicBezTo>
                  <a:pt x="125337" y="1765879"/>
                  <a:pt x="111438" y="1741533"/>
                  <a:pt x="98528" y="1716792"/>
                </a:cubicBezTo>
                <a:cubicBezTo>
                  <a:pt x="69691" y="1662114"/>
                  <a:pt x="41595" y="1606644"/>
                  <a:pt x="22205" y="1547760"/>
                </a:cubicBezTo>
                <a:cubicBezTo>
                  <a:pt x="-597" y="1479672"/>
                  <a:pt x="-894" y="1406834"/>
                  <a:pt x="441" y="1335679"/>
                </a:cubicBezTo>
                <a:cubicBezTo>
                  <a:pt x="-597" y="1255369"/>
                  <a:pt x="26459" y="1178572"/>
                  <a:pt x="58759" y="1106130"/>
                </a:cubicBezTo>
                <a:cubicBezTo>
                  <a:pt x="99072" y="1020426"/>
                  <a:pt x="161990" y="947291"/>
                  <a:pt x="232426" y="884795"/>
                </a:cubicBezTo>
                <a:cubicBezTo>
                  <a:pt x="297273" y="827791"/>
                  <a:pt x="369341" y="779249"/>
                  <a:pt x="430231" y="717693"/>
                </a:cubicBezTo>
                <a:cubicBezTo>
                  <a:pt x="489983" y="658166"/>
                  <a:pt x="538704" y="584140"/>
                  <a:pt x="539743" y="497199"/>
                </a:cubicBezTo>
                <a:cubicBezTo>
                  <a:pt x="537666" y="387051"/>
                  <a:pt x="522579" y="289769"/>
                  <a:pt x="598506" y="196940"/>
                </a:cubicBezTo>
                <a:cubicBezTo>
                  <a:pt x="648761" y="133207"/>
                  <a:pt x="715537" y="84021"/>
                  <a:pt x="791315" y="55272"/>
                </a:cubicBezTo>
                <a:cubicBezTo>
                  <a:pt x="843746" y="31718"/>
                  <a:pt x="899146" y="17170"/>
                  <a:pt x="955485" y="7274"/>
                </a:cubicBezTo>
                <a:cubicBezTo>
                  <a:pt x="955485" y="7521"/>
                  <a:pt x="955485" y="7719"/>
                  <a:pt x="955485" y="7967"/>
                </a:cubicBezTo>
                <a:cubicBezTo>
                  <a:pt x="955485" y="10045"/>
                  <a:pt x="958749" y="10045"/>
                  <a:pt x="958749" y="7967"/>
                </a:cubicBezTo>
                <a:lnTo>
                  <a:pt x="958749" y="7967"/>
                </a:lnTo>
                <a:cubicBezTo>
                  <a:pt x="988972" y="5839"/>
                  <a:pt x="1019688" y="10243"/>
                  <a:pt x="1050059" y="7769"/>
                </a:cubicBezTo>
                <a:cubicBezTo>
                  <a:pt x="1094527" y="5641"/>
                  <a:pt x="1138995" y="-1089"/>
                  <a:pt x="1183611" y="940"/>
                </a:cubicBezTo>
                <a:cubicBezTo>
                  <a:pt x="1193701" y="544"/>
                  <a:pt x="1207799" y="6185"/>
                  <a:pt x="1217889" y="2029"/>
                </a:cubicBezTo>
                <a:cubicBezTo>
                  <a:pt x="1218829" y="1484"/>
                  <a:pt x="1219620" y="792"/>
                  <a:pt x="1220313" y="0"/>
                </a:cubicBezTo>
                <a:cubicBezTo>
                  <a:pt x="1251920" y="6185"/>
                  <a:pt x="1282884" y="16082"/>
                  <a:pt x="1314046" y="24444"/>
                </a:cubicBezTo>
                <a:cubicBezTo>
                  <a:pt x="1373897" y="40279"/>
                  <a:pt x="1435282" y="49334"/>
                  <a:pt x="1496369" y="59280"/>
                </a:cubicBezTo>
                <a:cubicBezTo>
                  <a:pt x="1555132" y="66653"/>
                  <a:pt x="1613153" y="78776"/>
                  <a:pt x="1671619" y="87881"/>
                </a:cubicBezTo>
                <a:cubicBezTo>
                  <a:pt x="1708667" y="92532"/>
                  <a:pt x="1745666" y="96788"/>
                  <a:pt x="1782120" y="105101"/>
                </a:cubicBezTo>
                <a:cubicBezTo>
                  <a:pt x="1883323" y="126823"/>
                  <a:pt x="1976661" y="177741"/>
                  <a:pt x="2056940" y="242315"/>
                </a:cubicBezTo>
                <a:cubicBezTo>
                  <a:pt x="2104277" y="279576"/>
                  <a:pt x="2148349" y="320992"/>
                  <a:pt x="2183518" y="370178"/>
                </a:cubicBezTo>
                <a:cubicBezTo>
                  <a:pt x="2231102" y="429260"/>
                  <a:pt x="2269337" y="496309"/>
                  <a:pt x="2284621" y="571274"/>
                </a:cubicBezTo>
                <a:cubicBezTo>
                  <a:pt x="2309303" y="686618"/>
                  <a:pt x="2294366" y="806217"/>
                  <a:pt x="2315041" y="922154"/>
                </a:cubicBezTo>
                <a:cubicBezTo>
                  <a:pt x="2330523" y="996229"/>
                  <a:pt x="2346253" y="1070354"/>
                  <a:pt x="2366187" y="1143439"/>
                </a:cubicBezTo>
                <a:cubicBezTo>
                  <a:pt x="2379097" y="1187677"/>
                  <a:pt x="2395073" y="1230825"/>
                  <a:pt x="2406203" y="1275508"/>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104" name="Google Shape;1104;p28"/>
          <p:cNvGrpSpPr/>
          <p:nvPr/>
        </p:nvGrpSpPr>
        <p:grpSpPr>
          <a:xfrm rot="-412150">
            <a:off x="817184" y="4122226"/>
            <a:ext cx="2586736" cy="1870364"/>
            <a:chOff x="1225089" y="6181030"/>
            <a:chExt cx="3880190" cy="2805541"/>
          </a:xfrm>
        </p:grpSpPr>
        <p:sp>
          <p:nvSpPr>
            <p:cNvPr id="1105" name="Google Shape;1105;p28"/>
            <p:cNvSpPr/>
            <p:nvPr/>
          </p:nvSpPr>
          <p:spPr>
            <a:xfrm>
              <a:off x="1546658" y="6181030"/>
              <a:ext cx="1388456" cy="2119401"/>
            </a:xfrm>
            <a:custGeom>
              <a:avLst/>
              <a:gdLst/>
              <a:ahLst/>
              <a:cxnLst/>
              <a:rect l="l" t="t" r="r" b="b"/>
              <a:pathLst>
                <a:path w="1388456" h="2119401" extrusionOk="0">
                  <a:moveTo>
                    <a:pt x="1281736" y="1722076"/>
                  </a:moveTo>
                  <a:cubicBezTo>
                    <a:pt x="1297800" y="1682964"/>
                    <a:pt x="1309829" y="1642456"/>
                    <a:pt x="1319451" y="1601326"/>
                  </a:cubicBezTo>
                  <a:cubicBezTo>
                    <a:pt x="1322944" y="1595196"/>
                    <a:pt x="1324573" y="1588289"/>
                    <a:pt x="1323952" y="1581693"/>
                  </a:cubicBezTo>
                  <a:cubicBezTo>
                    <a:pt x="1335282" y="1529621"/>
                    <a:pt x="1343353" y="1476696"/>
                    <a:pt x="1351501" y="1424237"/>
                  </a:cubicBezTo>
                  <a:cubicBezTo>
                    <a:pt x="1378197" y="1263134"/>
                    <a:pt x="1393872" y="1100634"/>
                    <a:pt x="1386733" y="937203"/>
                  </a:cubicBezTo>
                  <a:cubicBezTo>
                    <a:pt x="1378585" y="798915"/>
                    <a:pt x="1355149" y="658454"/>
                    <a:pt x="1297956" y="531496"/>
                  </a:cubicBezTo>
                  <a:cubicBezTo>
                    <a:pt x="1265673" y="439459"/>
                    <a:pt x="1205375" y="363020"/>
                    <a:pt x="1130955" y="300938"/>
                  </a:cubicBezTo>
                  <a:cubicBezTo>
                    <a:pt x="1092076" y="271372"/>
                    <a:pt x="1045048" y="255696"/>
                    <a:pt x="1000504" y="236994"/>
                  </a:cubicBezTo>
                  <a:cubicBezTo>
                    <a:pt x="953011" y="213868"/>
                    <a:pt x="712133" y="144026"/>
                    <a:pt x="650051" y="177938"/>
                  </a:cubicBezTo>
                  <a:cubicBezTo>
                    <a:pt x="597358" y="174756"/>
                    <a:pt x="544511" y="166453"/>
                    <a:pt x="501752" y="133006"/>
                  </a:cubicBezTo>
                  <a:cubicBezTo>
                    <a:pt x="470478" y="113140"/>
                    <a:pt x="446421" y="84504"/>
                    <a:pt x="429581" y="51756"/>
                  </a:cubicBezTo>
                  <a:cubicBezTo>
                    <a:pt x="418795" y="29251"/>
                    <a:pt x="414294" y="-9938"/>
                    <a:pt x="379761" y="2323"/>
                  </a:cubicBezTo>
                  <a:cubicBezTo>
                    <a:pt x="349340" y="16136"/>
                    <a:pt x="369051" y="50902"/>
                    <a:pt x="378829" y="72553"/>
                  </a:cubicBezTo>
                  <a:cubicBezTo>
                    <a:pt x="413440" y="143482"/>
                    <a:pt x="479635" y="195011"/>
                    <a:pt x="554832" y="215653"/>
                  </a:cubicBezTo>
                  <a:cubicBezTo>
                    <a:pt x="507650" y="234665"/>
                    <a:pt x="463339" y="260352"/>
                    <a:pt x="423451" y="291781"/>
                  </a:cubicBezTo>
                  <a:cubicBezTo>
                    <a:pt x="422132" y="292091"/>
                    <a:pt x="420890" y="292324"/>
                    <a:pt x="419571" y="292712"/>
                  </a:cubicBezTo>
                  <a:cubicBezTo>
                    <a:pt x="377355" y="292324"/>
                    <a:pt x="332268" y="282702"/>
                    <a:pt x="299054" y="255153"/>
                  </a:cubicBezTo>
                  <a:cubicBezTo>
                    <a:pt x="260796" y="216972"/>
                    <a:pt x="225952" y="168703"/>
                    <a:pt x="220442" y="113605"/>
                  </a:cubicBezTo>
                  <a:cubicBezTo>
                    <a:pt x="219278" y="104681"/>
                    <a:pt x="210897" y="97852"/>
                    <a:pt x="201973" y="97852"/>
                  </a:cubicBezTo>
                  <a:cubicBezTo>
                    <a:pt x="168060" y="100180"/>
                    <a:pt x="186763" y="159624"/>
                    <a:pt x="193204" y="180033"/>
                  </a:cubicBezTo>
                  <a:cubicBezTo>
                    <a:pt x="223314" y="258955"/>
                    <a:pt x="280196" y="327789"/>
                    <a:pt x="367655" y="342145"/>
                  </a:cubicBezTo>
                  <a:cubicBezTo>
                    <a:pt x="355859" y="354484"/>
                    <a:pt x="344529" y="367289"/>
                    <a:pt x="333897" y="380791"/>
                  </a:cubicBezTo>
                  <a:cubicBezTo>
                    <a:pt x="323343" y="393130"/>
                    <a:pt x="312945" y="405702"/>
                    <a:pt x="302779" y="418506"/>
                  </a:cubicBezTo>
                  <a:cubicBezTo>
                    <a:pt x="301770" y="418817"/>
                    <a:pt x="300761" y="419049"/>
                    <a:pt x="299830" y="419515"/>
                  </a:cubicBezTo>
                  <a:cubicBezTo>
                    <a:pt x="266461" y="434182"/>
                    <a:pt x="229367" y="435191"/>
                    <a:pt x="192660" y="429914"/>
                  </a:cubicBezTo>
                  <a:cubicBezTo>
                    <a:pt x="132130" y="421378"/>
                    <a:pt x="84405" y="383352"/>
                    <a:pt x="51967" y="332911"/>
                  </a:cubicBezTo>
                  <a:cubicBezTo>
                    <a:pt x="39240" y="320960"/>
                    <a:pt x="28841" y="265319"/>
                    <a:pt x="8121" y="278123"/>
                  </a:cubicBezTo>
                  <a:cubicBezTo>
                    <a:pt x="-10426" y="297368"/>
                    <a:pt x="7500" y="328410"/>
                    <a:pt x="15494" y="349285"/>
                  </a:cubicBezTo>
                  <a:cubicBezTo>
                    <a:pt x="46767" y="415092"/>
                    <a:pt x="104814" y="464447"/>
                    <a:pt x="176674" y="479114"/>
                  </a:cubicBezTo>
                  <a:cubicBezTo>
                    <a:pt x="190488" y="483460"/>
                    <a:pt x="222693" y="486952"/>
                    <a:pt x="254743" y="485477"/>
                  </a:cubicBezTo>
                  <a:cubicBezTo>
                    <a:pt x="233324" y="519002"/>
                    <a:pt x="215010" y="554389"/>
                    <a:pt x="202050" y="592336"/>
                  </a:cubicBezTo>
                  <a:cubicBezTo>
                    <a:pt x="147341" y="729926"/>
                    <a:pt x="139813" y="879001"/>
                    <a:pt x="124758" y="1024583"/>
                  </a:cubicBezTo>
                  <a:cubicBezTo>
                    <a:pt x="109005" y="1209122"/>
                    <a:pt x="98373" y="1400335"/>
                    <a:pt x="150367" y="1580218"/>
                  </a:cubicBezTo>
                  <a:cubicBezTo>
                    <a:pt x="211828" y="1845930"/>
                    <a:pt x="417475" y="2098682"/>
                    <a:pt x="704683" y="2117617"/>
                  </a:cubicBezTo>
                  <a:cubicBezTo>
                    <a:pt x="718341" y="2118781"/>
                    <a:pt x="731922" y="2119402"/>
                    <a:pt x="745347" y="2119402"/>
                  </a:cubicBezTo>
                  <a:cubicBezTo>
                    <a:pt x="984518" y="2119247"/>
                    <a:pt x="1188458" y="1934087"/>
                    <a:pt x="1281736" y="172207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6" name="Google Shape;1106;p28"/>
            <p:cNvSpPr/>
            <p:nvPr/>
          </p:nvSpPr>
          <p:spPr>
            <a:xfrm>
              <a:off x="3450273" y="6196688"/>
              <a:ext cx="1375909" cy="2037005"/>
            </a:xfrm>
            <a:custGeom>
              <a:avLst/>
              <a:gdLst/>
              <a:ahLst/>
              <a:cxnLst/>
              <a:rect l="l" t="t" r="r" b="b"/>
              <a:pathLst>
                <a:path w="1375909" h="2037005" extrusionOk="0">
                  <a:moveTo>
                    <a:pt x="1001802" y="1754764"/>
                  </a:moveTo>
                  <a:cubicBezTo>
                    <a:pt x="1045182" y="1670953"/>
                    <a:pt x="1079095" y="1582641"/>
                    <a:pt x="1103850" y="1491846"/>
                  </a:cubicBezTo>
                  <a:cubicBezTo>
                    <a:pt x="1104160" y="1491381"/>
                    <a:pt x="1104548" y="1490915"/>
                    <a:pt x="1104858" y="1490449"/>
                  </a:cubicBezTo>
                  <a:cubicBezTo>
                    <a:pt x="1115335" y="1477722"/>
                    <a:pt x="1123794" y="1458555"/>
                    <a:pt x="1115878" y="1444586"/>
                  </a:cubicBezTo>
                  <a:cubicBezTo>
                    <a:pt x="1142729" y="1330510"/>
                    <a:pt x="1155300" y="1212942"/>
                    <a:pt x="1153283" y="1095607"/>
                  </a:cubicBezTo>
                  <a:cubicBezTo>
                    <a:pt x="1159956" y="928761"/>
                    <a:pt x="1160888" y="759277"/>
                    <a:pt x="1114714" y="597320"/>
                  </a:cubicBezTo>
                  <a:cubicBezTo>
                    <a:pt x="1104858" y="552233"/>
                    <a:pt x="1093296" y="511802"/>
                    <a:pt x="1076766" y="474941"/>
                  </a:cubicBezTo>
                  <a:cubicBezTo>
                    <a:pt x="1116189" y="490539"/>
                    <a:pt x="1160810" y="495971"/>
                    <a:pt x="1201784" y="498532"/>
                  </a:cubicBezTo>
                  <a:cubicBezTo>
                    <a:pt x="1264022" y="496592"/>
                    <a:pt x="1328277" y="471449"/>
                    <a:pt x="1370260" y="424499"/>
                  </a:cubicBezTo>
                  <a:cubicBezTo>
                    <a:pt x="1379494" y="412781"/>
                    <a:pt x="1377089" y="395165"/>
                    <a:pt x="1365371" y="386163"/>
                  </a:cubicBezTo>
                  <a:cubicBezTo>
                    <a:pt x="1345582" y="371108"/>
                    <a:pt x="1328432" y="388103"/>
                    <a:pt x="1315705" y="402925"/>
                  </a:cubicBezTo>
                  <a:cubicBezTo>
                    <a:pt x="1263401" y="448866"/>
                    <a:pt x="1189989" y="455695"/>
                    <a:pt x="1124492" y="439709"/>
                  </a:cubicBezTo>
                  <a:cubicBezTo>
                    <a:pt x="1086389" y="432958"/>
                    <a:pt x="1053098" y="415730"/>
                    <a:pt x="1025161" y="389422"/>
                  </a:cubicBezTo>
                  <a:cubicBezTo>
                    <a:pt x="1024152" y="389190"/>
                    <a:pt x="1023221" y="389034"/>
                    <a:pt x="1022289" y="388879"/>
                  </a:cubicBezTo>
                  <a:cubicBezTo>
                    <a:pt x="1009097" y="373747"/>
                    <a:pt x="993964" y="359235"/>
                    <a:pt x="976659" y="345344"/>
                  </a:cubicBezTo>
                  <a:cubicBezTo>
                    <a:pt x="1040293" y="344025"/>
                    <a:pt x="1102530" y="318494"/>
                    <a:pt x="1150256" y="275890"/>
                  </a:cubicBezTo>
                  <a:cubicBezTo>
                    <a:pt x="1177883" y="252299"/>
                    <a:pt x="1204966" y="228009"/>
                    <a:pt x="1228635" y="200382"/>
                  </a:cubicBezTo>
                  <a:cubicBezTo>
                    <a:pt x="1238025" y="189440"/>
                    <a:pt x="1234766" y="171747"/>
                    <a:pt x="1223824" y="163211"/>
                  </a:cubicBezTo>
                  <a:cubicBezTo>
                    <a:pt x="1195731" y="143267"/>
                    <a:pt x="1178348" y="180982"/>
                    <a:pt x="1161741" y="197899"/>
                  </a:cubicBezTo>
                  <a:cubicBezTo>
                    <a:pt x="1142030" y="219007"/>
                    <a:pt x="1115413" y="243762"/>
                    <a:pt x="1090580" y="262076"/>
                  </a:cubicBezTo>
                  <a:cubicBezTo>
                    <a:pt x="1043397" y="297618"/>
                    <a:pt x="988067" y="305689"/>
                    <a:pt x="931417" y="304215"/>
                  </a:cubicBezTo>
                  <a:cubicBezTo>
                    <a:pt x="922648" y="298860"/>
                    <a:pt x="912714" y="293661"/>
                    <a:pt x="902083" y="288772"/>
                  </a:cubicBezTo>
                  <a:cubicBezTo>
                    <a:pt x="874844" y="267819"/>
                    <a:pt x="842794" y="252143"/>
                    <a:pt x="810124" y="241589"/>
                  </a:cubicBezTo>
                  <a:cubicBezTo>
                    <a:pt x="857306" y="206979"/>
                    <a:pt x="892538" y="157235"/>
                    <a:pt x="921561" y="94455"/>
                  </a:cubicBezTo>
                  <a:cubicBezTo>
                    <a:pt x="931184" y="67139"/>
                    <a:pt x="965950" y="17085"/>
                    <a:pt x="925053" y="1021"/>
                  </a:cubicBezTo>
                  <a:cubicBezTo>
                    <a:pt x="893003" y="-6351"/>
                    <a:pt x="890210" y="27872"/>
                    <a:pt x="882992" y="49911"/>
                  </a:cubicBezTo>
                  <a:cubicBezTo>
                    <a:pt x="860488" y="103767"/>
                    <a:pt x="833249" y="159020"/>
                    <a:pt x="789714" y="198830"/>
                  </a:cubicBezTo>
                  <a:cubicBezTo>
                    <a:pt x="758983" y="222577"/>
                    <a:pt x="721346" y="239960"/>
                    <a:pt x="683554" y="251988"/>
                  </a:cubicBezTo>
                  <a:cubicBezTo>
                    <a:pt x="641105" y="257498"/>
                    <a:pt x="598967" y="268440"/>
                    <a:pt x="557604" y="278295"/>
                  </a:cubicBezTo>
                  <a:cubicBezTo>
                    <a:pt x="436932" y="312906"/>
                    <a:pt x="322080" y="383292"/>
                    <a:pt x="242072" y="480450"/>
                  </a:cubicBezTo>
                  <a:cubicBezTo>
                    <a:pt x="144525" y="603606"/>
                    <a:pt x="92532" y="754466"/>
                    <a:pt x="59240" y="906334"/>
                  </a:cubicBezTo>
                  <a:cubicBezTo>
                    <a:pt x="29906" y="1035465"/>
                    <a:pt x="-1523" y="1165993"/>
                    <a:pt x="184" y="1299236"/>
                  </a:cubicBezTo>
                  <a:cubicBezTo>
                    <a:pt x="-1368" y="1365354"/>
                    <a:pt x="7013" y="1432558"/>
                    <a:pt x="20128" y="1497977"/>
                  </a:cubicBezTo>
                  <a:cubicBezTo>
                    <a:pt x="34485" y="1573639"/>
                    <a:pt x="50161" y="1650311"/>
                    <a:pt x="83452" y="1720308"/>
                  </a:cubicBezTo>
                  <a:cubicBezTo>
                    <a:pt x="176731" y="1900036"/>
                    <a:pt x="324020" y="2034211"/>
                    <a:pt x="535255" y="2036772"/>
                  </a:cubicBezTo>
                  <a:cubicBezTo>
                    <a:pt x="539756" y="2036927"/>
                    <a:pt x="544179" y="2037005"/>
                    <a:pt x="548680" y="2037005"/>
                  </a:cubicBezTo>
                  <a:cubicBezTo>
                    <a:pt x="736168" y="2037238"/>
                    <a:pt x="918302" y="1922541"/>
                    <a:pt x="1001802" y="175476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7" name="Google Shape;1107;p28"/>
            <p:cNvSpPr/>
            <p:nvPr/>
          </p:nvSpPr>
          <p:spPr>
            <a:xfrm>
              <a:off x="4071449" y="8418158"/>
              <a:ext cx="1033830" cy="501232"/>
            </a:xfrm>
            <a:custGeom>
              <a:avLst/>
              <a:gdLst/>
              <a:ahLst/>
              <a:cxnLst/>
              <a:rect l="l" t="t" r="r" b="b"/>
              <a:pathLst>
                <a:path w="1033830" h="501232" extrusionOk="0">
                  <a:moveTo>
                    <a:pt x="828782" y="24054"/>
                  </a:moveTo>
                  <a:cubicBezTo>
                    <a:pt x="752499" y="9775"/>
                    <a:pt x="674120" y="-469"/>
                    <a:pt x="596440" y="4032"/>
                  </a:cubicBezTo>
                  <a:cubicBezTo>
                    <a:pt x="500911" y="-6755"/>
                    <a:pt x="405305" y="5351"/>
                    <a:pt x="311793" y="25528"/>
                  </a:cubicBezTo>
                  <a:cubicBezTo>
                    <a:pt x="219058" y="44463"/>
                    <a:pt x="113363" y="74340"/>
                    <a:pt x="55627" y="154659"/>
                  </a:cubicBezTo>
                  <a:cubicBezTo>
                    <a:pt x="29242" y="193771"/>
                    <a:pt x="-2963" y="234590"/>
                    <a:pt x="218" y="284333"/>
                  </a:cubicBezTo>
                  <a:cubicBezTo>
                    <a:pt x="4176" y="350062"/>
                    <a:pt x="64551" y="400194"/>
                    <a:pt x="119028" y="429062"/>
                  </a:cubicBezTo>
                  <a:cubicBezTo>
                    <a:pt x="226353" y="475934"/>
                    <a:pt x="345240" y="495335"/>
                    <a:pt x="461567" y="501233"/>
                  </a:cubicBezTo>
                  <a:cubicBezTo>
                    <a:pt x="466766" y="501233"/>
                    <a:pt x="471965" y="501233"/>
                    <a:pt x="477164" y="501233"/>
                  </a:cubicBezTo>
                  <a:cubicBezTo>
                    <a:pt x="566873" y="501233"/>
                    <a:pt x="657203" y="498439"/>
                    <a:pt x="744040" y="473296"/>
                  </a:cubicBezTo>
                  <a:cubicBezTo>
                    <a:pt x="834991" y="455059"/>
                    <a:pt x="922061" y="415481"/>
                    <a:pt x="980496" y="341061"/>
                  </a:cubicBezTo>
                  <a:cubicBezTo>
                    <a:pt x="1103573" y="177086"/>
                    <a:pt x="997180" y="69373"/>
                    <a:pt x="828782" y="2405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8" name="Google Shape;1108;p28"/>
            <p:cNvSpPr/>
            <p:nvPr/>
          </p:nvSpPr>
          <p:spPr>
            <a:xfrm>
              <a:off x="1225089" y="8387025"/>
              <a:ext cx="998088" cy="515758"/>
            </a:xfrm>
            <a:custGeom>
              <a:avLst/>
              <a:gdLst/>
              <a:ahLst/>
              <a:cxnLst/>
              <a:rect l="l" t="t" r="r" b="b"/>
              <a:pathLst>
                <a:path w="998088" h="515758" extrusionOk="0">
                  <a:moveTo>
                    <a:pt x="874306" y="73734"/>
                  </a:moveTo>
                  <a:cubicBezTo>
                    <a:pt x="720808" y="10022"/>
                    <a:pt x="554040" y="-1153"/>
                    <a:pt x="389677" y="89"/>
                  </a:cubicBezTo>
                  <a:cubicBezTo>
                    <a:pt x="290346" y="3658"/>
                    <a:pt x="186668" y="26086"/>
                    <a:pt x="101771" y="79631"/>
                  </a:cubicBezTo>
                  <a:cubicBezTo>
                    <a:pt x="34179" y="125495"/>
                    <a:pt x="-10675" y="210625"/>
                    <a:pt x="2207" y="292884"/>
                  </a:cubicBezTo>
                  <a:cubicBezTo>
                    <a:pt x="17029" y="380652"/>
                    <a:pt x="99909" y="434974"/>
                    <a:pt x="176037" y="467800"/>
                  </a:cubicBezTo>
                  <a:cubicBezTo>
                    <a:pt x="261089" y="506757"/>
                    <a:pt x="355765" y="511180"/>
                    <a:pt x="448810" y="514827"/>
                  </a:cubicBezTo>
                  <a:cubicBezTo>
                    <a:pt x="460451" y="515448"/>
                    <a:pt x="472091" y="515759"/>
                    <a:pt x="483809" y="515759"/>
                  </a:cubicBezTo>
                  <a:cubicBezTo>
                    <a:pt x="527810" y="515759"/>
                    <a:pt x="571655" y="511646"/>
                    <a:pt x="615346" y="505981"/>
                  </a:cubicBezTo>
                  <a:cubicBezTo>
                    <a:pt x="615811" y="506446"/>
                    <a:pt x="616355" y="506912"/>
                    <a:pt x="616975" y="507300"/>
                  </a:cubicBezTo>
                  <a:cubicBezTo>
                    <a:pt x="623649" y="510714"/>
                    <a:pt x="631720" y="509783"/>
                    <a:pt x="639092" y="510326"/>
                  </a:cubicBezTo>
                  <a:cubicBezTo>
                    <a:pt x="639635" y="510326"/>
                    <a:pt x="640101" y="510326"/>
                    <a:pt x="640644" y="510326"/>
                  </a:cubicBezTo>
                  <a:cubicBezTo>
                    <a:pt x="699622" y="510326"/>
                    <a:pt x="756893" y="491391"/>
                    <a:pt x="811060" y="469275"/>
                  </a:cubicBezTo>
                  <a:cubicBezTo>
                    <a:pt x="822312" y="463377"/>
                    <a:pt x="833176" y="456625"/>
                    <a:pt x="843498" y="449253"/>
                  </a:cubicBezTo>
                  <a:cubicBezTo>
                    <a:pt x="910546" y="414177"/>
                    <a:pt x="967972" y="360553"/>
                    <a:pt x="988382" y="287607"/>
                  </a:cubicBezTo>
                  <a:cubicBezTo>
                    <a:pt x="1015543" y="176324"/>
                    <a:pt x="988227" y="106870"/>
                    <a:pt x="874306" y="7373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9" name="Google Shape;1109;p28"/>
            <p:cNvSpPr/>
            <p:nvPr/>
          </p:nvSpPr>
          <p:spPr>
            <a:xfrm>
              <a:off x="2672148" y="8571357"/>
              <a:ext cx="1041066" cy="415214"/>
            </a:xfrm>
            <a:custGeom>
              <a:avLst/>
              <a:gdLst/>
              <a:ahLst/>
              <a:cxnLst/>
              <a:rect l="l" t="t" r="r" b="b"/>
              <a:pathLst>
                <a:path w="1041066" h="415214" extrusionOk="0">
                  <a:moveTo>
                    <a:pt x="1024621" y="2081"/>
                  </a:moveTo>
                  <a:cubicBezTo>
                    <a:pt x="1011118" y="-3584"/>
                    <a:pt x="993192" y="2624"/>
                    <a:pt x="987993" y="16981"/>
                  </a:cubicBezTo>
                  <a:cubicBezTo>
                    <a:pt x="970066" y="61137"/>
                    <a:pt x="954623" y="107077"/>
                    <a:pt x="928704" y="147275"/>
                  </a:cubicBezTo>
                  <a:cubicBezTo>
                    <a:pt x="832710" y="281761"/>
                    <a:pt x="669511" y="376126"/>
                    <a:pt x="501191" y="357889"/>
                  </a:cubicBezTo>
                  <a:cubicBezTo>
                    <a:pt x="374699" y="346714"/>
                    <a:pt x="241998" y="295807"/>
                    <a:pt x="154850" y="201054"/>
                  </a:cubicBezTo>
                  <a:cubicBezTo>
                    <a:pt x="124352" y="165900"/>
                    <a:pt x="94242" y="130047"/>
                    <a:pt x="67702" y="91712"/>
                  </a:cubicBezTo>
                  <a:cubicBezTo>
                    <a:pt x="52259" y="69285"/>
                    <a:pt x="39688" y="40416"/>
                    <a:pt x="22382" y="18300"/>
                  </a:cubicBezTo>
                  <a:cubicBezTo>
                    <a:pt x="19822" y="15196"/>
                    <a:pt x="16717" y="12635"/>
                    <a:pt x="12682" y="11781"/>
                  </a:cubicBezTo>
                  <a:cubicBezTo>
                    <a:pt x="-23791" y="13721"/>
                    <a:pt x="28746" y="115070"/>
                    <a:pt x="41240" y="132143"/>
                  </a:cubicBezTo>
                  <a:cubicBezTo>
                    <a:pt x="87879" y="199812"/>
                    <a:pt x="136381" y="270897"/>
                    <a:pt x="207775" y="314509"/>
                  </a:cubicBezTo>
                  <a:cubicBezTo>
                    <a:pt x="309978" y="378609"/>
                    <a:pt x="428012" y="416867"/>
                    <a:pt x="549305" y="415160"/>
                  </a:cubicBezTo>
                  <a:cubicBezTo>
                    <a:pt x="721738" y="415082"/>
                    <a:pt x="883462" y="311250"/>
                    <a:pt x="979456" y="171720"/>
                  </a:cubicBezTo>
                  <a:cubicBezTo>
                    <a:pt x="997382" y="143706"/>
                    <a:pt x="1009178" y="112587"/>
                    <a:pt x="1022215" y="82089"/>
                  </a:cubicBezTo>
                  <a:cubicBezTo>
                    <a:pt x="1030596" y="57412"/>
                    <a:pt x="1058689" y="18610"/>
                    <a:pt x="1024621" y="208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0" name="Google Shape;1110;p28"/>
            <p:cNvSpPr/>
            <p:nvPr/>
          </p:nvSpPr>
          <p:spPr>
            <a:xfrm>
              <a:off x="3047432" y="8056791"/>
              <a:ext cx="276785" cy="274825"/>
            </a:xfrm>
            <a:custGeom>
              <a:avLst/>
              <a:gdLst/>
              <a:ahLst/>
              <a:cxnLst/>
              <a:rect l="l" t="t" r="r" b="b"/>
              <a:pathLst>
                <a:path w="276785" h="274825" extrusionOk="0">
                  <a:moveTo>
                    <a:pt x="127925" y="274682"/>
                  </a:moveTo>
                  <a:cubicBezTo>
                    <a:pt x="173943" y="276622"/>
                    <a:pt x="224540" y="258851"/>
                    <a:pt x="251158" y="219739"/>
                  </a:cubicBezTo>
                  <a:cubicBezTo>
                    <a:pt x="296400" y="153234"/>
                    <a:pt x="282276" y="46375"/>
                    <a:pt x="204518" y="11143"/>
                  </a:cubicBezTo>
                  <a:cubicBezTo>
                    <a:pt x="185661" y="1909"/>
                    <a:pt x="156250" y="-9266"/>
                    <a:pt x="142281" y="12928"/>
                  </a:cubicBezTo>
                  <a:cubicBezTo>
                    <a:pt x="-29376" y="14868"/>
                    <a:pt x="-59331" y="262343"/>
                    <a:pt x="127925" y="27468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grpSp>
        <p:nvGrpSpPr>
          <p:cNvPr id="1111" name="Google Shape;1111;p28"/>
          <p:cNvGrpSpPr/>
          <p:nvPr/>
        </p:nvGrpSpPr>
        <p:grpSpPr>
          <a:xfrm rot="-412150">
            <a:off x="817184" y="4122226"/>
            <a:ext cx="2586736" cy="1870364"/>
            <a:chOff x="1225089" y="6181030"/>
            <a:chExt cx="3880190" cy="2805541"/>
          </a:xfrm>
        </p:grpSpPr>
        <p:sp>
          <p:nvSpPr>
            <p:cNvPr id="1112" name="Google Shape;1112;p28"/>
            <p:cNvSpPr/>
            <p:nvPr/>
          </p:nvSpPr>
          <p:spPr>
            <a:xfrm>
              <a:off x="2487527" y="6852243"/>
              <a:ext cx="391708" cy="914127"/>
            </a:xfrm>
            <a:custGeom>
              <a:avLst/>
              <a:gdLst/>
              <a:ahLst/>
              <a:cxnLst/>
              <a:rect l="l" t="t" r="r" b="b"/>
              <a:pathLst>
                <a:path w="391708" h="914127" extrusionOk="0">
                  <a:moveTo>
                    <a:pt x="270094" y="913507"/>
                  </a:moveTo>
                  <a:cubicBezTo>
                    <a:pt x="113724" y="912886"/>
                    <a:pt x="40312" y="755973"/>
                    <a:pt x="12065" y="623040"/>
                  </a:cubicBezTo>
                  <a:cubicBezTo>
                    <a:pt x="-10285" y="501436"/>
                    <a:pt x="347" y="375720"/>
                    <a:pt x="28129" y="255901"/>
                  </a:cubicBezTo>
                  <a:cubicBezTo>
                    <a:pt x="49935" y="174807"/>
                    <a:pt x="100066" y="102558"/>
                    <a:pt x="158501" y="42572"/>
                  </a:cubicBezTo>
                  <a:cubicBezTo>
                    <a:pt x="210805" y="-13380"/>
                    <a:pt x="293918" y="-10276"/>
                    <a:pt x="353594" y="29224"/>
                  </a:cubicBezTo>
                  <a:cubicBezTo>
                    <a:pt x="367020" y="78269"/>
                    <a:pt x="378582" y="127624"/>
                    <a:pt x="382540" y="178531"/>
                  </a:cubicBezTo>
                  <a:cubicBezTo>
                    <a:pt x="406752" y="391939"/>
                    <a:pt x="379203" y="605036"/>
                    <a:pt x="344204" y="816503"/>
                  </a:cubicBezTo>
                  <a:cubicBezTo>
                    <a:pt x="338927" y="844906"/>
                    <a:pt x="333650" y="873619"/>
                    <a:pt x="327597" y="902176"/>
                  </a:cubicBezTo>
                  <a:cubicBezTo>
                    <a:pt x="314250" y="910946"/>
                    <a:pt x="298884" y="914127"/>
                    <a:pt x="283209" y="914127"/>
                  </a:cubicBezTo>
                  <a:cubicBezTo>
                    <a:pt x="278863" y="914127"/>
                    <a:pt x="274517" y="913894"/>
                    <a:pt x="270094" y="913507"/>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3" name="Google Shape;1113;p28"/>
            <p:cNvSpPr/>
            <p:nvPr/>
          </p:nvSpPr>
          <p:spPr>
            <a:xfrm>
              <a:off x="4137419" y="6843132"/>
              <a:ext cx="413471" cy="859137"/>
            </a:xfrm>
            <a:custGeom>
              <a:avLst/>
              <a:gdLst/>
              <a:ahLst/>
              <a:cxnLst/>
              <a:rect l="l" t="t" r="r" b="b"/>
              <a:pathLst>
                <a:path w="413471" h="859137" extrusionOk="0">
                  <a:moveTo>
                    <a:pt x="65164" y="710762"/>
                  </a:moveTo>
                  <a:cubicBezTo>
                    <a:pt x="38624" y="658070"/>
                    <a:pt x="8747" y="597539"/>
                    <a:pt x="598" y="537630"/>
                  </a:cubicBezTo>
                  <a:cubicBezTo>
                    <a:pt x="-1730" y="438609"/>
                    <a:pt x="1607" y="338502"/>
                    <a:pt x="31174" y="243128"/>
                  </a:cubicBezTo>
                  <a:cubicBezTo>
                    <a:pt x="56860" y="148065"/>
                    <a:pt x="95661" y="25608"/>
                    <a:pt x="204771" y="2560"/>
                  </a:cubicBezTo>
                  <a:cubicBezTo>
                    <a:pt x="277097" y="-8227"/>
                    <a:pt x="363934" y="14278"/>
                    <a:pt x="398002" y="85362"/>
                  </a:cubicBezTo>
                  <a:cubicBezTo>
                    <a:pt x="398700" y="86526"/>
                    <a:pt x="399398" y="87845"/>
                    <a:pt x="400019" y="89164"/>
                  </a:cubicBezTo>
                  <a:cubicBezTo>
                    <a:pt x="418334" y="212630"/>
                    <a:pt x="413910" y="338191"/>
                    <a:pt x="409952" y="462821"/>
                  </a:cubicBezTo>
                  <a:cubicBezTo>
                    <a:pt x="410340" y="558505"/>
                    <a:pt x="402503" y="654112"/>
                    <a:pt x="383645" y="747933"/>
                  </a:cubicBezTo>
                  <a:cubicBezTo>
                    <a:pt x="377980" y="772533"/>
                    <a:pt x="371772" y="797133"/>
                    <a:pt x="365098" y="821578"/>
                  </a:cubicBezTo>
                  <a:cubicBezTo>
                    <a:pt x="346163" y="839117"/>
                    <a:pt x="321718" y="851455"/>
                    <a:pt x="296653" y="857664"/>
                  </a:cubicBezTo>
                  <a:cubicBezTo>
                    <a:pt x="288660" y="858595"/>
                    <a:pt x="280666" y="859138"/>
                    <a:pt x="272751" y="859138"/>
                  </a:cubicBezTo>
                  <a:cubicBezTo>
                    <a:pt x="181180" y="858983"/>
                    <a:pt x="100706" y="795426"/>
                    <a:pt x="65164" y="710762"/>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4" name="Google Shape;1114;p28"/>
            <p:cNvSpPr/>
            <p:nvPr/>
          </p:nvSpPr>
          <p:spPr>
            <a:xfrm>
              <a:off x="1279817" y="8435693"/>
              <a:ext cx="886820" cy="411371"/>
            </a:xfrm>
            <a:custGeom>
              <a:avLst/>
              <a:gdLst/>
              <a:ahLst/>
              <a:cxnLst/>
              <a:rect l="l" t="t" r="r" b="b"/>
              <a:pathLst>
                <a:path w="886820" h="411371" extrusionOk="0">
                  <a:moveTo>
                    <a:pt x="406189" y="410674"/>
                  </a:moveTo>
                  <a:cubicBezTo>
                    <a:pt x="332156" y="407259"/>
                    <a:pt x="255407" y="407104"/>
                    <a:pt x="182616" y="382892"/>
                  </a:cubicBezTo>
                  <a:cubicBezTo>
                    <a:pt x="78240" y="349600"/>
                    <a:pt x="-48175" y="268816"/>
                    <a:pt x="18641" y="144341"/>
                  </a:cubicBezTo>
                  <a:cubicBezTo>
                    <a:pt x="53640" y="71395"/>
                    <a:pt x="134269" y="40897"/>
                    <a:pt x="208147" y="21806"/>
                  </a:cubicBezTo>
                  <a:cubicBezTo>
                    <a:pt x="280085" y="388"/>
                    <a:pt x="354971" y="0"/>
                    <a:pt x="429392" y="0"/>
                  </a:cubicBezTo>
                  <a:cubicBezTo>
                    <a:pt x="449181" y="14279"/>
                    <a:pt x="477506" y="7062"/>
                    <a:pt x="500709" y="11408"/>
                  </a:cubicBezTo>
                  <a:cubicBezTo>
                    <a:pt x="555730" y="15909"/>
                    <a:pt x="610439" y="24212"/>
                    <a:pt x="664916" y="33447"/>
                  </a:cubicBezTo>
                  <a:cubicBezTo>
                    <a:pt x="708840" y="42449"/>
                    <a:pt x="749814" y="61461"/>
                    <a:pt x="792495" y="74731"/>
                  </a:cubicBezTo>
                  <a:cubicBezTo>
                    <a:pt x="817251" y="82880"/>
                    <a:pt x="840764" y="91649"/>
                    <a:pt x="863347" y="106626"/>
                  </a:cubicBezTo>
                  <a:cubicBezTo>
                    <a:pt x="889421" y="124940"/>
                    <a:pt x="887791" y="160094"/>
                    <a:pt x="885851" y="188497"/>
                  </a:cubicBezTo>
                  <a:cubicBezTo>
                    <a:pt x="883368" y="236688"/>
                    <a:pt x="858535" y="280534"/>
                    <a:pt x="822140" y="311497"/>
                  </a:cubicBezTo>
                  <a:cubicBezTo>
                    <a:pt x="787141" y="338425"/>
                    <a:pt x="747796" y="360387"/>
                    <a:pt x="706589" y="376218"/>
                  </a:cubicBezTo>
                  <a:cubicBezTo>
                    <a:pt x="662356" y="389876"/>
                    <a:pt x="615561" y="392515"/>
                    <a:pt x="570086" y="399576"/>
                  </a:cubicBezTo>
                  <a:cubicBezTo>
                    <a:pt x="524688" y="405474"/>
                    <a:pt x="479213" y="411372"/>
                    <a:pt x="433350" y="411372"/>
                  </a:cubicBezTo>
                  <a:cubicBezTo>
                    <a:pt x="424348" y="411372"/>
                    <a:pt x="415269" y="411139"/>
                    <a:pt x="406189" y="410674"/>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115" name="Google Shape;1115;p28"/>
            <p:cNvGrpSpPr/>
            <p:nvPr/>
          </p:nvGrpSpPr>
          <p:grpSpPr>
            <a:xfrm>
              <a:off x="1225089" y="6181030"/>
              <a:ext cx="3880190" cy="2805541"/>
              <a:chOff x="1225089" y="6181030"/>
              <a:chExt cx="3880190" cy="2805541"/>
            </a:xfrm>
          </p:grpSpPr>
          <p:sp>
            <p:nvSpPr>
              <p:cNvPr id="1116" name="Google Shape;1116;p28"/>
              <p:cNvSpPr/>
              <p:nvPr/>
            </p:nvSpPr>
            <p:spPr>
              <a:xfrm>
                <a:off x="1546658" y="6181030"/>
                <a:ext cx="1388456" cy="2119401"/>
              </a:xfrm>
              <a:custGeom>
                <a:avLst/>
                <a:gdLst/>
                <a:ahLst/>
                <a:cxnLst/>
                <a:rect l="l" t="t" r="r" b="b"/>
                <a:pathLst>
                  <a:path w="1388456" h="2119401" extrusionOk="0">
                    <a:moveTo>
                      <a:pt x="1281736" y="1722076"/>
                    </a:moveTo>
                    <a:cubicBezTo>
                      <a:pt x="1297800" y="1682964"/>
                      <a:pt x="1309829" y="1642456"/>
                      <a:pt x="1319451" y="1601326"/>
                    </a:cubicBezTo>
                    <a:cubicBezTo>
                      <a:pt x="1322944" y="1595196"/>
                      <a:pt x="1324573" y="1588289"/>
                      <a:pt x="1323952" y="1581693"/>
                    </a:cubicBezTo>
                    <a:cubicBezTo>
                      <a:pt x="1335282" y="1529621"/>
                      <a:pt x="1343353" y="1476696"/>
                      <a:pt x="1351501" y="1424237"/>
                    </a:cubicBezTo>
                    <a:cubicBezTo>
                      <a:pt x="1378197" y="1263134"/>
                      <a:pt x="1393872" y="1100634"/>
                      <a:pt x="1386733" y="937203"/>
                    </a:cubicBezTo>
                    <a:cubicBezTo>
                      <a:pt x="1378585" y="798915"/>
                      <a:pt x="1355149" y="658454"/>
                      <a:pt x="1297956" y="531496"/>
                    </a:cubicBezTo>
                    <a:cubicBezTo>
                      <a:pt x="1265673" y="439459"/>
                      <a:pt x="1205375" y="363020"/>
                      <a:pt x="1130955" y="300938"/>
                    </a:cubicBezTo>
                    <a:cubicBezTo>
                      <a:pt x="1092076" y="271372"/>
                      <a:pt x="1045048" y="255696"/>
                      <a:pt x="1000504" y="236994"/>
                    </a:cubicBezTo>
                    <a:cubicBezTo>
                      <a:pt x="953011" y="213868"/>
                      <a:pt x="712133" y="144026"/>
                      <a:pt x="650051" y="177938"/>
                    </a:cubicBezTo>
                    <a:cubicBezTo>
                      <a:pt x="597358" y="174756"/>
                      <a:pt x="544511" y="166453"/>
                      <a:pt x="501752" y="133006"/>
                    </a:cubicBezTo>
                    <a:cubicBezTo>
                      <a:pt x="470478" y="113140"/>
                      <a:pt x="446421" y="84504"/>
                      <a:pt x="429581" y="51756"/>
                    </a:cubicBezTo>
                    <a:cubicBezTo>
                      <a:pt x="418795" y="29251"/>
                      <a:pt x="414294" y="-9938"/>
                      <a:pt x="379761" y="2323"/>
                    </a:cubicBezTo>
                    <a:cubicBezTo>
                      <a:pt x="349340" y="16136"/>
                      <a:pt x="369051" y="50902"/>
                      <a:pt x="378829" y="72553"/>
                    </a:cubicBezTo>
                    <a:cubicBezTo>
                      <a:pt x="413440" y="143482"/>
                      <a:pt x="479635" y="195011"/>
                      <a:pt x="554832" y="215653"/>
                    </a:cubicBezTo>
                    <a:cubicBezTo>
                      <a:pt x="507650" y="234665"/>
                      <a:pt x="463339" y="260352"/>
                      <a:pt x="423451" y="291781"/>
                    </a:cubicBezTo>
                    <a:cubicBezTo>
                      <a:pt x="422132" y="292091"/>
                      <a:pt x="420890" y="292324"/>
                      <a:pt x="419571" y="292712"/>
                    </a:cubicBezTo>
                    <a:cubicBezTo>
                      <a:pt x="377355" y="292324"/>
                      <a:pt x="332268" y="282702"/>
                      <a:pt x="299054" y="255153"/>
                    </a:cubicBezTo>
                    <a:cubicBezTo>
                      <a:pt x="260796" y="216972"/>
                      <a:pt x="225952" y="168703"/>
                      <a:pt x="220442" y="113605"/>
                    </a:cubicBezTo>
                    <a:cubicBezTo>
                      <a:pt x="219278" y="104681"/>
                      <a:pt x="210897" y="97852"/>
                      <a:pt x="201973" y="97852"/>
                    </a:cubicBezTo>
                    <a:cubicBezTo>
                      <a:pt x="168060" y="100180"/>
                      <a:pt x="186763" y="159624"/>
                      <a:pt x="193204" y="180033"/>
                    </a:cubicBezTo>
                    <a:cubicBezTo>
                      <a:pt x="223314" y="258955"/>
                      <a:pt x="280196" y="327789"/>
                      <a:pt x="367655" y="342145"/>
                    </a:cubicBezTo>
                    <a:cubicBezTo>
                      <a:pt x="355859" y="354484"/>
                      <a:pt x="344529" y="367289"/>
                      <a:pt x="333897" y="380791"/>
                    </a:cubicBezTo>
                    <a:cubicBezTo>
                      <a:pt x="323343" y="393130"/>
                      <a:pt x="312945" y="405702"/>
                      <a:pt x="302779" y="418506"/>
                    </a:cubicBezTo>
                    <a:cubicBezTo>
                      <a:pt x="301770" y="418817"/>
                      <a:pt x="300761" y="419049"/>
                      <a:pt x="299830" y="419515"/>
                    </a:cubicBezTo>
                    <a:cubicBezTo>
                      <a:pt x="266461" y="434182"/>
                      <a:pt x="229367" y="435191"/>
                      <a:pt x="192660" y="429914"/>
                    </a:cubicBezTo>
                    <a:cubicBezTo>
                      <a:pt x="132130" y="421378"/>
                      <a:pt x="84405" y="383352"/>
                      <a:pt x="51967" y="332911"/>
                    </a:cubicBezTo>
                    <a:cubicBezTo>
                      <a:pt x="39240" y="320960"/>
                      <a:pt x="28841" y="265319"/>
                      <a:pt x="8121" y="278123"/>
                    </a:cubicBezTo>
                    <a:cubicBezTo>
                      <a:pt x="-10426" y="297368"/>
                      <a:pt x="7500" y="328410"/>
                      <a:pt x="15494" y="349285"/>
                    </a:cubicBezTo>
                    <a:cubicBezTo>
                      <a:pt x="46767" y="415092"/>
                      <a:pt x="104814" y="464447"/>
                      <a:pt x="176674" y="479114"/>
                    </a:cubicBezTo>
                    <a:cubicBezTo>
                      <a:pt x="190488" y="483460"/>
                      <a:pt x="222693" y="486952"/>
                      <a:pt x="254743" y="485477"/>
                    </a:cubicBezTo>
                    <a:cubicBezTo>
                      <a:pt x="233324" y="519002"/>
                      <a:pt x="215010" y="554389"/>
                      <a:pt x="202050" y="592336"/>
                    </a:cubicBezTo>
                    <a:cubicBezTo>
                      <a:pt x="147341" y="729926"/>
                      <a:pt x="139813" y="879001"/>
                      <a:pt x="124758" y="1024583"/>
                    </a:cubicBezTo>
                    <a:cubicBezTo>
                      <a:pt x="109005" y="1209122"/>
                      <a:pt x="98373" y="1400335"/>
                      <a:pt x="150367" y="1580218"/>
                    </a:cubicBezTo>
                    <a:cubicBezTo>
                      <a:pt x="211828" y="1845930"/>
                      <a:pt x="417475" y="2098682"/>
                      <a:pt x="704683" y="2117617"/>
                    </a:cubicBezTo>
                    <a:cubicBezTo>
                      <a:pt x="718341" y="2118781"/>
                      <a:pt x="731922" y="2119402"/>
                      <a:pt x="745347" y="2119402"/>
                    </a:cubicBezTo>
                    <a:cubicBezTo>
                      <a:pt x="984518" y="2119247"/>
                      <a:pt x="1188458" y="1934087"/>
                      <a:pt x="1281736" y="1722076"/>
                    </a:cubicBezTo>
                    <a:close/>
                    <a:moveTo>
                      <a:pt x="1285151" y="1487716"/>
                    </a:moveTo>
                    <a:cubicBezTo>
                      <a:pt x="1279874" y="1516041"/>
                      <a:pt x="1274597" y="1544754"/>
                      <a:pt x="1268466" y="1573312"/>
                    </a:cubicBezTo>
                    <a:cubicBezTo>
                      <a:pt x="1251471" y="1584564"/>
                      <a:pt x="1231062" y="1586737"/>
                      <a:pt x="1211040" y="1584719"/>
                    </a:cubicBezTo>
                    <a:cubicBezTo>
                      <a:pt x="1054671" y="1584098"/>
                      <a:pt x="981181" y="1427264"/>
                      <a:pt x="953011" y="1294253"/>
                    </a:cubicBezTo>
                    <a:cubicBezTo>
                      <a:pt x="930662" y="1172649"/>
                      <a:pt x="941371" y="1046933"/>
                      <a:pt x="969075" y="927114"/>
                    </a:cubicBezTo>
                    <a:cubicBezTo>
                      <a:pt x="990882" y="846097"/>
                      <a:pt x="1041013" y="773849"/>
                      <a:pt x="1099370" y="713784"/>
                    </a:cubicBezTo>
                    <a:cubicBezTo>
                      <a:pt x="1151597" y="657833"/>
                      <a:pt x="1234787" y="661015"/>
                      <a:pt x="1294541" y="700437"/>
                    </a:cubicBezTo>
                    <a:cubicBezTo>
                      <a:pt x="1307966" y="749559"/>
                      <a:pt x="1319451" y="798837"/>
                      <a:pt x="1323487" y="849744"/>
                    </a:cubicBezTo>
                    <a:cubicBezTo>
                      <a:pt x="1347776" y="1063152"/>
                      <a:pt x="1320227" y="1276249"/>
                      <a:pt x="1285151" y="1487716"/>
                    </a:cubicBezTo>
                    <a:close/>
                    <a:moveTo>
                      <a:pt x="735414" y="2062985"/>
                    </a:moveTo>
                    <a:cubicBezTo>
                      <a:pt x="460855" y="2059027"/>
                      <a:pt x="265995" y="1822804"/>
                      <a:pt x="205775" y="1571605"/>
                    </a:cubicBezTo>
                    <a:cubicBezTo>
                      <a:pt x="141132" y="1348574"/>
                      <a:pt x="172329" y="1112740"/>
                      <a:pt x="194290" y="885442"/>
                    </a:cubicBezTo>
                    <a:cubicBezTo>
                      <a:pt x="207327" y="755535"/>
                      <a:pt x="233169" y="620584"/>
                      <a:pt x="304486" y="508681"/>
                    </a:cubicBezTo>
                    <a:cubicBezTo>
                      <a:pt x="344296" y="449547"/>
                      <a:pt x="390237" y="391268"/>
                      <a:pt x="444714" y="344008"/>
                    </a:cubicBezTo>
                    <a:cubicBezTo>
                      <a:pt x="452629" y="341214"/>
                      <a:pt x="458915" y="336558"/>
                      <a:pt x="462252" y="329418"/>
                    </a:cubicBezTo>
                    <a:cubicBezTo>
                      <a:pt x="501209" y="298377"/>
                      <a:pt x="544356" y="273001"/>
                      <a:pt x="592625" y="256860"/>
                    </a:cubicBezTo>
                    <a:cubicBezTo>
                      <a:pt x="636703" y="237847"/>
                      <a:pt x="681713" y="230009"/>
                      <a:pt x="726955" y="230009"/>
                    </a:cubicBezTo>
                    <a:cubicBezTo>
                      <a:pt x="777164" y="230009"/>
                      <a:pt x="827761" y="239632"/>
                      <a:pt x="877737" y="254144"/>
                    </a:cubicBezTo>
                    <a:cubicBezTo>
                      <a:pt x="941061" y="270363"/>
                      <a:pt x="1001048" y="297213"/>
                      <a:pt x="1060957" y="323055"/>
                    </a:cubicBezTo>
                    <a:cubicBezTo>
                      <a:pt x="1103095" y="343775"/>
                      <a:pt x="1134291" y="380326"/>
                      <a:pt x="1166574" y="413540"/>
                    </a:cubicBezTo>
                    <a:cubicBezTo>
                      <a:pt x="1212282" y="462740"/>
                      <a:pt x="1234554" y="526607"/>
                      <a:pt x="1261172" y="586904"/>
                    </a:cubicBezTo>
                    <a:cubicBezTo>
                      <a:pt x="1270795" y="607081"/>
                      <a:pt x="1277468" y="628266"/>
                      <a:pt x="1282901" y="649762"/>
                    </a:cubicBezTo>
                    <a:cubicBezTo>
                      <a:pt x="1249299" y="631526"/>
                      <a:pt x="1209876" y="623222"/>
                      <a:pt x="1171696" y="624541"/>
                    </a:cubicBezTo>
                    <a:cubicBezTo>
                      <a:pt x="1055447" y="641536"/>
                      <a:pt x="971248" y="778660"/>
                      <a:pt x="927713" y="878225"/>
                    </a:cubicBezTo>
                    <a:cubicBezTo>
                      <a:pt x="886273" y="1015814"/>
                      <a:pt x="873546" y="1164811"/>
                      <a:pt x="899233" y="1306591"/>
                    </a:cubicBezTo>
                    <a:cubicBezTo>
                      <a:pt x="932369" y="1465910"/>
                      <a:pt x="1022621" y="1635627"/>
                      <a:pt x="1205375" y="1639973"/>
                    </a:cubicBezTo>
                    <a:cubicBezTo>
                      <a:pt x="1211661" y="1640671"/>
                      <a:pt x="1218025" y="1641059"/>
                      <a:pt x="1224388" y="1641059"/>
                    </a:cubicBezTo>
                    <a:cubicBezTo>
                      <a:pt x="1233701" y="1641059"/>
                      <a:pt x="1242935" y="1640128"/>
                      <a:pt x="1252015" y="1638498"/>
                    </a:cubicBezTo>
                    <a:cubicBezTo>
                      <a:pt x="1243246" y="1668220"/>
                      <a:pt x="1232459" y="1697321"/>
                      <a:pt x="1218413" y="1725025"/>
                    </a:cubicBezTo>
                    <a:cubicBezTo>
                      <a:pt x="1128316" y="1907935"/>
                      <a:pt x="949054" y="2068029"/>
                      <a:pt x="735414" y="206298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7" name="Google Shape;1117;p28"/>
              <p:cNvSpPr/>
              <p:nvPr/>
            </p:nvSpPr>
            <p:spPr>
              <a:xfrm>
                <a:off x="3450273" y="6196688"/>
                <a:ext cx="1375909" cy="2037005"/>
              </a:xfrm>
              <a:custGeom>
                <a:avLst/>
                <a:gdLst/>
                <a:ahLst/>
                <a:cxnLst/>
                <a:rect l="l" t="t" r="r" b="b"/>
                <a:pathLst>
                  <a:path w="1375909" h="2037005" extrusionOk="0">
                    <a:moveTo>
                      <a:pt x="1001802" y="1754764"/>
                    </a:moveTo>
                    <a:cubicBezTo>
                      <a:pt x="1045182" y="1670953"/>
                      <a:pt x="1079095" y="1582641"/>
                      <a:pt x="1103850" y="1491846"/>
                    </a:cubicBezTo>
                    <a:cubicBezTo>
                      <a:pt x="1104160" y="1491381"/>
                      <a:pt x="1104548" y="1490915"/>
                      <a:pt x="1104858" y="1490449"/>
                    </a:cubicBezTo>
                    <a:cubicBezTo>
                      <a:pt x="1115335" y="1477722"/>
                      <a:pt x="1123794" y="1458555"/>
                      <a:pt x="1115878" y="1444586"/>
                    </a:cubicBezTo>
                    <a:cubicBezTo>
                      <a:pt x="1142729" y="1330510"/>
                      <a:pt x="1155300" y="1212942"/>
                      <a:pt x="1153283" y="1095607"/>
                    </a:cubicBezTo>
                    <a:cubicBezTo>
                      <a:pt x="1159956" y="928761"/>
                      <a:pt x="1160888" y="759277"/>
                      <a:pt x="1114714" y="597320"/>
                    </a:cubicBezTo>
                    <a:cubicBezTo>
                      <a:pt x="1104858" y="552233"/>
                      <a:pt x="1093296" y="511802"/>
                      <a:pt x="1076766" y="474941"/>
                    </a:cubicBezTo>
                    <a:cubicBezTo>
                      <a:pt x="1116189" y="490539"/>
                      <a:pt x="1160810" y="495971"/>
                      <a:pt x="1201784" y="498532"/>
                    </a:cubicBezTo>
                    <a:cubicBezTo>
                      <a:pt x="1264022" y="496592"/>
                      <a:pt x="1328277" y="471449"/>
                      <a:pt x="1370260" y="424499"/>
                    </a:cubicBezTo>
                    <a:cubicBezTo>
                      <a:pt x="1379494" y="412781"/>
                      <a:pt x="1377089" y="395165"/>
                      <a:pt x="1365371" y="386163"/>
                    </a:cubicBezTo>
                    <a:cubicBezTo>
                      <a:pt x="1345582" y="371108"/>
                      <a:pt x="1328432" y="388103"/>
                      <a:pt x="1315705" y="402925"/>
                    </a:cubicBezTo>
                    <a:cubicBezTo>
                      <a:pt x="1263401" y="448866"/>
                      <a:pt x="1189989" y="455695"/>
                      <a:pt x="1124492" y="439709"/>
                    </a:cubicBezTo>
                    <a:cubicBezTo>
                      <a:pt x="1086389" y="432958"/>
                      <a:pt x="1053098" y="415730"/>
                      <a:pt x="1025161" y="389422"/>
                    </a:cubicBezTo>
                    <a:cubicBezTo>
                      <a:pt x="1024152" y="389190"/>
                      <a:pt x="1023221" y="389034"/>
                      <a:pt x="1022289" y="388879"/>
                    </a:cubicBezTo>
                    <a:cubicBezTo>
                      <a:pt x="1009097" y="373747"/>
                      <a:pt x="993964" y="359235"/>
                      <a:pt x="976659" y="345344"/>
                    </a:cubicBezTo>
                    <a:cubicBezTo>
                      <a:pt x="1040293" y="344025"/>
                      <a:pt x="1102530" y="318494"/>
                      <a:pt x="1150256" y="275890"/>
                    </a:cubicBezTo>
                    <a:cubicBezTo>
                      <a:pt x="1177883" y="252299"/>
                      <a:pt x="1204966" y="228009"/>
                      <a:pt x="1228635" y="200382"/>
                    </a:cubicBezTo>
                    <a:cubicBezTo>
                      <a:pt x="1238025" y="189440"/>
                      <a:pt x="1234766" y="171747"/>
                      <a:pt x="1223824" y="163211"/>
                    </a:cubicBezTo>
                    <a:cubicBezTo>
                      <a:pt x="1195731" y="143267"/>
                      <a:pt x="1178348" y="180982"/>
                      <a:pt x="1161741" y="197899"/>
                    </a:cubicBezTo>
                    <a:cubicBezTo>
                      <a:pt x="1142030" y="219007"/>
                      <a:pt x="1115413" y="243762"/>
                      <a:pt x="1090580" y="262076"/>
                    </a:cubicBezTo>
                    <a:cubicBezTo>
                      <a:pt x="1043397" y="297618"/>
                      <a:pt x="988067" y="305689"/>
                      <a:pt x="931417" y="304215"/>
                    </a:cubicBezTo>
                    <a:cubicBezTo>
                      <a:pt x="922648" y="298860"/>
                      <a:pt x="912714" y="293661"/>
                      <a:pt x="902083" y="288772"/>
                    </a:cubicBezTo>
                    <a:cubicBezTo>
                      <a:pt x="874844" y="267819"/>
                      <a:pt x="842794" y="252143"/>
                      <a:pt x="810124" y="241589"/>
                    </a:cubicBezTo>
                    <a:cubicBezTo>
                      <a:pt x="857306" y="206979"/>
                      <a:pt x="892538" y="157235"/>
                      <a:pt x="921561" y="94455"/>
                    </a:cubicBezTo>
                    <a:cubicBezTo>
                      <a:pt x="931184" y="67139"/>
                      <a:pt x="965950" y="17085"/>
                      <a:pt x="925053" y="1021"/>
                    </a:cubicBezTo>
                    <a:cubicBezTo>
                      <a:pt x="893003" y="-6351"/>
                      <a:pt x="890210" y="27872"/>
                      <a:pt x="882992" y="49911"/>
                    </a:cubicBezTo>
                    <a:cubicBezTo>
                      <a:pt x="860488" y="103767"/>
                      <a:pt x="833249" y="159020"/>
                      <a:pt x="789714" y="198830"/>
                    </a:cubicBezTo>
                    <a:cubicBezTo>
                      <a:pt x="758983" y="222577"/>
                      <a:pt x="721346" y="239960"/>
                      <a:pt x="683554" y="251988"/>
                    </a:cubicBezTo>
                    <a:cubicBezTo>
                      <a:pt x="641105" y="257498"/>
                      <a:pt x="598967" y="268440"/>
                      <a:pt x="557604" y="278295"/>
                    </a:cubicBezTo>
                    <a:cubicBezTo>
                      <a:pt x="436932" y="312906"/>
                      <a:pt x="322080" y="383292"/>
                      <a:pt x="242072" y="480450"/>
                    </a:cubicBezTo>
                    <a:cubicBezTo>
                      <a:pt x="144525" y="603606"/>
                      <a:pt x="92532" y="754466"/>
                      <a:pt x="59240" y="906334"/>
                    </a:cubicBezTo>
                    <a:cubicBezTo>
                      <a:pt x="29906" y="1035465"/>
                      <a:pt x="-1523" y="1165993"/>
                      <a:pt x="184" y="1299236"/>
                    </a:cubicBezTo>
                    <a:cubicBezTo>
                      <a:pt x="-1368" y="1365354"/>
                      <a:pt x="7013" y="1432558"/>
                      <a:pt x="20128" y="1497977"/>
                    </a:cubicBezTo>
                    <a:cubicBezTo>
                      <a:pt x="34485" y="1573639"/>
                      <a:pt x="50161" y="1650311"/>
                      <a:pt x="83452" y="1720308"/>
                    </a:cubicBezTo>
                    <a:cubicBezTo>
                      <a:pt x="176731" y="1900036"/>
                      <a:pt x="324020" y="2034211"/>
                      <a:pt x="535255" y="2036772"/>
                    </a:cubicBezTo>
                    <a:cubicBezTo>
                      <a:pt x="539756" y="2036927"/>
                      <a:pt x="544179" y="2037005"/>
                      <a:pt x="548680" y="2037005"/>
                    </a:cubicBezTo>
                    <a:cubicBezTo>
                      <a:pt x="736168" y="2037238"/>
                      <a:pt x="918302" y="1922541"/>
                      <a:pt x="1001802" y="1754764"/>
                    </a:cubicBezTo>
                    <a:close/>
                    <a:moveTo>
                      <a:pt x="1085148" y="731805"/>
                    </a:moveTo>
                    <a:cubicBezTo>
                      <a:pt x="1085923" y="733047"/>
                      <a:pt x="1086544" y="734444"/>
                      <a:pt x="1087243" y="735841"/>
                    </a:cubicBezTo>
                    <a:cubicBezTo>
                      <a:pt x="1105479" y="859229"/>
                      <a:pt x="1101134" y="984713"/>
                      <a:pt x="1097176" y="1109265"/>
                    </a:cubicBezTo>
                    <a:cubicBezTo>
                      <a:pt x="1097564" y="1204871"/>
                      <a:pt x="1089726" y="1300556"/>
                      <a:pt x="1070869" y="1394377"/>
                    </a:cubicBezTo>
                    <a:cubicBezTo>
                      <a:pt x="1065204" y="1418900"/>
                      <a:pt x="1058996" y="1443500"/>
                      <a:pt x="1052399" y="1467945"/>
                    </a:cubicBezTo>
                    <a:cubicBezTo>
                      <a:pt x="1033464" y="1485483"/>
                      <a:pt x="1009019" y="1497899"/>
                      <a:pt x="983954" y="1504108"/>
                    </a:cubicBezTo>
                    <a:cubicBezTo>
                      <a:pt x="882605" y="1516369"/>
                      <a:pt x="791033" y="1449242"/>
                      <a:pt x="752387" y="1357206"/>
                    </a:cubicBezTo>
                    <a:cubicBezTo>
                      <a:pt x="725847" y="1304513"/>
                      <a:pt x="695970" y="1244061"/>
                      <a:pt x="687822" y="1184074"/>
                    </a:cubicBezTo>
                    <a:cubicBezTo>
                      <a:pt x="685494" y="1085053"/>
                      <a:pt x="688831" y="984945"/>
                      <a:pt x="718475" y="889572"/>
                    </a:cubicBezTo>
                    <a:cubicBezTo>
                      <a:pt x="744084" y="794508"/>
                      <a:pt x="782885" y="672051"/>
                      <a:pt x="891994" y="649003"/>
                    </a:cubicBezTo>
                    <a:cubicBezTo>
                      <a:pt x="964242" y="638217"/>
                      <a:pt x="1051080" y="660721"/>
                      <a:pt x="1085148" y="731805"/>
                    </a:cubicBezTo>
                    <a:close/>
                    <a:moveTo>
                      <a:pt x="572814" y="1981131"/>
                    </a:moveTo>
                    <a:cubicBezTo>
                      <a:pt x="369263" y="1991452"/>
                      <a:pt x="235398" y="1879627"/>
                      <a:pt x="139714" y="1709755"/>
                    </a:cubicBezTo>
                    <a:cubicBezTo>
                      <a:pt x="89815" y="1606232"/>
                      <a:pt x="72277" y="1490061"/>
                      <a:pt x="57300" y="1377149"/>
                    </a:cubicBezTo>
                    <a:cubicBezTo>
                      <a:pt x="45970" y="1238085"/>
                      <a:pt x="69328" y="1099875"/>
                      <a:pt x="101068" y="964924"/>
                    </a:cubicBezTo>
                    <a:cubicBezTo>
                      <a:pt x="128074" y="839673"/>
                      <a:pt x="158804" y="713336"/>
                      <a:pt x="222982" y="601200"/>
                    </a:cubicBezTo>
                    <a:cubicBezTo>
                      <a:pt x="299420" y="453755"/>
                      <a:pt x="446943" y="349147"/>
                      <a:pt x="607425" y="310578"/>
                    </a:cubicBezTo>
                    <a:cubicBezTo>
                      <a:pt x="654375" y="296222"/>
                      <a:pt x="702877" y="287142"/>
                      <a:pt x="751223" y="287142"/>
                    </a:cubicBezTo>
                    <a:cubicBezTo>
                      <a:pt x="755957" y="287142"/>
                      <a:pt x="760613" y="287297"/>
                      <a:pt x="765347" y="287453"/>
                    </a:cubicBezTo>
                    <a:cubicBezTo>
                      <a:pt x="799725" y="293273"/>
                      <a:pt x="831542" y="306000"/>
                      <a:pt x="862505" y="321365"/>
                    </a:cubicBezTo>
                    <a:cubicBezTo>
                      <a:pt x="862971" y="322296"/>
                      <a:pt x="863592" y="323227"/>
                      <a:pt x="864368" y="324159"/>
                    </a:cubicBezTo>
                    <a:cubicBezTo>
                      <a:pt x="867472" y="326176"/>
                      <a:pt x="870731" y="327806"/>
                      <a:pt x="874146" y="329358"/>
                    </a:cubicBezTo>
                    <a:cubicBezTo>
                      <a:pt x="877715" y="348371"/>
                      <a:pt x="905730" y="359157"/>
                      <a:pt x="920164" y="372117"/>
                    </a:cubicBezTo>
                    <a:cubicBezTo>
                      <a:pt x="944066" y="389888"/>
                      <a:pt x="965562" y="410841"/>
                      <a:pt x="986126" y="432337"/>
                    </a:cubicBezTo>
                    <a:cubicBezTo>
                      <a:pt x="1038508" y="493720"/>
                      <a:pt x="1052011" y="575902"/>
                      <a:pt x="1070481" y="653039"/>
                    </a:cubicBezTo>
                    <a:cubicBezTo>
                      <a:pt x="1065824" y="648227"/>
                      <a:pt x="1061013" y="643571"/>
                      <a:pt x="1055891" y="639303"/>
                    </a:cubicBezTo>
                    <a:cubicBezTo>
                      <a:pt x="1000483" y="600347"/>
                      <a:pt x="923656" y="585990"/>
                      <a:pt x="858393" y="605391"/>
                    </a:cubicBezTo>
                    <a:cubicBezTo>
                      <a:pt x="716069" y="650323"/>
                      <a:pt x="679053" y="818565"/>
                      <a:pt x="647856" y="946998"/>
                    </a:cubicBezTo>
                    <a:cubicBezTo>
                      <a:pt x="634354" y="1004812"/>
                      <a:pt x="633112" y="1064178"/>
                      <a:pt x="632414" y="1123233"/>
                    </a:cubicBezTo>
                    <a:cubicBezTo>
                      <a:pt x="631948" y="1161181"/>
                      <a:pt x="628999" y="1200138"/>
                      <a:pt x="641959" y="1236533"/>
                    </a:cubicBezTo>
                    <a:cubicBezTo>
                      <a:pt x="691081" y="1389411"/>
                      <a:pt x="770158" y="1555558"/>
                      <a:pt x="953456" y="1560990"/>
                    </a:cubicBezTo>
                    <a:cubicBezTo>
                      <a:pt x="956793" y="1561223"/>
                      <a:pt x="960207" y="1561301"/>
                      <a:pt x="963544" y="1561301"/>
                    </a:cubicBezTo>
                    <a:cubicBezTo>
                      <a:pt x="985273" y="1561301"/>
                      <a:pt x="1007390" y="1556800"/>
                      <a:pt x="1028110" y="1548729"/>
                    </a:cubicBezTo>
                    <a:cubicBezTo>
                      <a:pt x="1000250" y="1632773"/>
                      <a:pt x="964553" y="1714178"/>
                      <a:pt x="916827" y="1788521"/>
                    </a:cubicBezTo>
                    <a:cubicBezTo>
                      <a:pt x="837672" y="1898795"/>
                      <a:pt x="709007" y="1970888"/>
                      <a:pt x="572814" y="198113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8" name="Google Shape;1118;p28"/>
              <p:cNvSpPr/>
              <p:nvPr/>
            </p:nvSpPr>
            <p:spPr>
              <a:xfrm>
                <a:off x="4071449" y="8418158"/>
                <a:ext cx="1033830" cy="501232"/>
              </a:xfrm>
              <a:custGeom>
                <a:avLst/>
                <a:gdLst/>
                <a:ahLst/>
                <a:cxnLst/>
                <a:rect l="l" t="t" r="r" b="b"/>
                <a:pathLst>
                  <a:path w="1033830" h="501232" extrusionOk="0">
                    <a:moveTo>
                      <a:pt x="828782" y="24054"/>
                    </a:moveTo>
                    <a:cubicBezTo>
                      <a:pt x="752499" y="9775"/>
                      <a:pt x="674120" y="-469"/>
                      <a:pt x="596440" y="4032"/>
                    </a:cubicBezTo>
                    <a:cubicBezTo>
                      <a:pt x="500911" y="-6755"/>
                      <a:pt x="405305" y="5351"/>
                      <a:pt x="311793" y="25528"/>
                    </a:cubicBezTo>
                    <a:cubicBezTo>
                      <a:pt x="219058" y="44463"/>
                      <a:pt x="113363" y="74340"/>
                      <a:pt x="55627" y="154659"/>
                    </a:cubicBezTo>
                    <a:cubicBezTo>
                      <a:pt x="29242" y="193771"/>
                      <a:pt x="-2963" y="234590"/>
                      <a:pt x="218" y="284333"/>
                    </a:cubicBezTo>
                    <a:cubicBezTo>
                      <a:pt x="4176" y="350062"/>
                      <a:pt x="64551" y="400194"/>
                      <a:pt x="119028" y="429062"/>
                    </a:cubicBezTo>
                    <a:cubicBezTo>
                      <a:pt x="226353" y="475934"/>
                      <a:pt x="345240" y="495335"/>
                      <a:pt x="461567" y="501233"/>
                    </a:cubicBezTo>
                    <a:cubicBezTo>
                      <a:pt x="466766" y="501233"/>
                      <a:pt x="471965" y="501233"/>
                      <a:pt x="477164" y="501233"/>
                    </a:cubicBezTo>
                    <a:cubicBezTo>
                      <a:pt x="566873" y="501233"/>
                      <a:pt x="657203" y="498439"/>
                      <a:pt x="744040" y="473296"/>
                    </a:cubicBezTo>
                    <a:cubicBezTo>
                      <a:pt x="834991" y="455059"/>
                      <a:pt x="922061" y="415481"/>
                      <a:pt x="980496" y="341061"/>
                    </a:cubicBezTo>
                    <a:cubicBezTo>
                      <a:pt x="1103573" y="177086"/>
                      <a:pt x="997180" y="69373"/>
                      <a:pt x="828782" y="24054"/>
                    </a:cubicBezTo>
                    <a:close/>
                    <a:moveTo>
                      <a:pt x="869291" y="367523"/>
                    </a:moveTo>
                    <a:cubicBezTo>
                      <a:pt x="831654" y="392744"/>
                      <a:pt x="787187" y="404539"/>
                      <a:pt x="743807" y="415792"/>
                    </a:cubicBezTo>
                    <a:cubicBezTo>
                      <a:pt x="669309" y="437676"/>
                      <a:pt x="592637" y="444738"/>
                      <a:pt x="515267" y="444971"/>
                    </a:cubicBezTo>
                    <a:cubicBezTo>
                      <a:pt x="402511" y="448385"/>
                      <a:pt x="187629" y="422854"/>
                      <a:pt x="100636" y="350218"/>
                    </a:cubicBezTo>
                    <a:cubicBezTo>
                      <a:pt x="39097" y="298301"/>
                      <a:pt x="46702" y="261363"/>
                      <a:pt x="91014" y="200445"/>
                    </a:cubicBezTo>
                    <a:cubicBezTo>
                      <a:pt x="155113" y="84428"/>
                      <a:pt x="428120" y="48033"/>
                      <a:pt x="564468" y="48033"/>
                    </a:cubicBezTo>
                    <a:cubicBezTo>
                      <a:pt x="570210" y="48033"/>
                      <a:pt x="575720" y="48110"/>
                      <a:pt x="580919" y="48188"/>
                    </a:cubicBezTo>
                    <a:cubicBezTo>
                      <a:pt x="586041" y="54319"/>
                      <a:pt x="593801" y="58276"/>
                      <a:pt x="602260" y="58354"/>
                    </a:cubicBezTo>
                    <a:cubicBezTo>
                      <a:pt x="624222" y="58742"/>
                      <a:pt x="646183" y="58820"/>
                      <a:pt x="668067" y="59518"/>
                    </a:cubicBezTo>
                    <a:cubicBezTo>
                      <a:pt x="679940" y="62312"/>
                      <a:pt x="691348" y="66735"/>
                      <a:pt x="703066" y="69684"/>
                    </a:cubicBezTo>
                    <a:cubicBezTo>
                      <a:pt x="712301" y="72711"/>
                      <a:pt x="724407" y="74961"/>
                      <a:pt x="730693" y="65649"/>
                    </a:cubicBezTo>
                    <a:cubicBezTo>
                      <a:pt x="816599" y="74030"/>
                      <a:pt x="930675" y="98009"/>
                      <a:pt x="974365" y="180733"/>
                    </a:cubicBezTo>
                    <a:cubicBezTo>
                      <a:pt x="990351" y="258026"/>
                      <a:pt x="928191" y="326471"/>
                      <a:pt x="869291" y="36752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9" name="Google Shape;1119;p28"/>
              <p:cNvSpPr/>
              <p:nvPr/>
            </p:nvSpPr>
            <p:spPr>
              <a:xfrm>
                <a:off x="1225089" y="8387025"/>
                <a:ext cx="998088" cy="515758"/>
              </a:xfrm>
              <a:custGeom>
                <a:avLst/>
                <a:gdLst/>
                <a:ahLst/>
                <a:cxnLst/>
                <a:rect l="l" t="t" r="r" b="b"/>
                <a:pathLst>
                  <a:path w="998088" h="515758" extrusionOk="0">
                    <a:moveTo>
                      <a:pt x="874306" y="73734"/>
                    </a:moveTo>
                    <a:cubicBezTo>
                      <a:pt x="720808" y="10022"/>
                      <a:pt x="554040" y="-1153"/>
                      <a:pt x="389677" y="89"/>
                    </a:cubicBezTo>
                    <a:cubicBezTo>
                      <a:pt x="290346" y="3658"/>
                      <a:pt x="186668" y="26086"/>
                      <a:pt x="101771" y="79631"/>
                    </a:cubicBezTo>
                    <a:cubicBezTo>
                      <a:pt x="34179" y="125495"/>
                      <a:pt x="-10675" y="210625"/>
                      <a:pt x="2207" y="292884"/>
                    </a:cubicBezTo>
                    <a:cubicBezTo>
                      <a:pt x="17029" y="380652"/>
                      <a:pt x="99909" y="434974"/>
                      <a:pt x="176037" y="467800"/>
                    </a:cubicBezTo>
                    <a:cubicBezTo>
                      <a:pt x="261089" y="506757"/>
                      <a:pt x="355765" y="511180"/>
                      <a:pt x="448810" y="514827"/>
                    </a:cubicBezTo>
                    <a:cubicBezTo>
                      <a:pt x="460451" y="515448"/>
                      <a:pt x="472091" y="515759"/>
                      <a:pt x="483809" y="515759"/>
                    </a:cubicBezTo>
                    <a:cubicBezTo>
                      <a:pt x="527810" y="515759"/>
                      <a:pt x="571655" y="511646"/>
                      <a:pt x="615346" y="505981"/>
                    </a:cubicBezTo>
                    <a:cubicBezTo>
                      <a:pt x="615811" y="506446"/>
                      <a:pt x="616355" y="506912"/>
                      <a:pt x="616975" y="507300"/>
                    </a:cubicBezTo>
                    <a:cubicBezTo>
                      <a:pt x="623649" y="510714"/>
                      <a:pt x="631720" y="509783"/>
                      <a:pt x="639092" y="510326"/>
                    </a:cubicBezTo>
                    <a:cubicBezTo>
                      <a:pt x="639635" y="510326"/>
                      <a:pt x="640101" y="510326"/>
                      <a:pt x="640644" y="510326"/>
                    </a:cubicBezTo>
                    <a:cubicBezTo>
                      <a:pt x="699622" y="510326"/>
                      <a:pt x="756893" y="491391"/>
                      <a:pt x="811060" y="469275"/>
                    </a:cubicBezTo>
                    <a:cubicBezTo>
                      <a:pt x="822312" y="463377"/>
                      <a:pt x="833176" y="456625"/>
                      <a:pt x="843498" y="449253"/>
                    </a:cubicBezTo>
                    <a:cubicBezTo>
                      <a:pt x="910546" y="414177"/>
                      <a:pt x="967972" y="360553"/>
                      <a:pt x="988382" y="287607"/>
                    </a:cubicBezTo>
                    <a:cubicBezTo>
                      <a:pt x="1015543" y="176324"/>
                      <a:pt x="988227" y="106870"/>
                      <a:pt x="874306" y="73734"/>
                    </a:cubicBezTo>
                    <a:close/>
                    <a:moveTo>
                      <a:pt x="460916" y="459264"/>
                    </a:moveTo>
                    <a:cubicBezTo>
                      <a:pt x="386883" y="455927"/>
                      <a:pt x="310134" y="455694"/>
                      <a:pt x="237421" y="431560"/>
                    </a:cubicBezTo>
                    <a:cubicBezTo>
                      <a:pt x="132967" y="398268"/>
                      <a:pt x="6553" y="317406"/>
                      <a:pt x="73369" y="193009"/>
                    </a:cubicBezTo>
                    <a:cubicBezTo>
                      <a:pt x="108367" y="120063"/>
                      <a:pt x="188997" y="89565"/>
                      <a:pt x="262874" y="70397"/>
                    </a:cubicBezTo>
                    <a:cubicBezTo>
                      <a:pt x="334812" y="48978"/>
                      <a:pt x="409699" y="48668"/>
                      <a:pt x="484120" y="48590"/>
                    </a:cubicBezTo>
                    <a:cubicBezTo>
                      <a:pt x="503908" y="62869"/>
                      <a:pt x="532233" y="55652"/>
                      <a:pt x="555514" y="59998"/>
                    </a:cubicBezTo>
                    <a:cubicBezTo>
                      <a:pt x="610534" y="64499"/>
                      <a:pt x="665244" y="72803"/>
                      <a:pt x="719644" y="82115"/>
                    </a:cubicBezTo>
                    <a:cubicBezTo>
                      <a:pt x="763567" y="91117"/>
                      <a:pt x="804541" y="110129"/>
                      <a:pt x="847223" y="123322"/>
                    </a:cubicBezTo>
                    <a:cubicBezTo>
                      <a:pt x="871978" y="131470"/>
                      <a:pt x="895491" y="140239"/>
                      <a:pt x="918074" y="155217"/>
                    </a:cubicBezTo>
                    <a:cubicBezTo>
                      <a:pt x="944148" y="173531"/>
                      <a:pt x="942519" y="208762"/>
                      <a:pt x="940579" y="237165"/>
                    </a:cubicBezTo>
                    <a:cubicBezTo>
                      <a:pt x="938095" y="285278"/>
                      <a:pt x="913262" y="329202"/>
                      <a:pt x="876867" y="360165"/>
                    </a:cubicBezTo>
                    <a:cubicBezTo>
                      <a:pt x="841868" y="387093"/>
                      <a:pt x="802523" y="408977"/>
                      <a:pt x="761316" y="424808"/>
                    </a:cubicBezTo>
                    <a:cubicBezTo>
                      <a:pt x="717083" y="438544"/>
                      <a:pt x="670288" y="441105"/>
                      <a:pt x="624813" y="448167"/>
                    </a:cubicBezTo>
                    <a:cubicBezTo>
                      <a:pt x="570491" y="455306"/>
                      <a:pt x="515937" y="462368"/>
                      <a:pt x="460916" y="45926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0" name="Google Shape;1120;p28"/>
              <p:cNvSpPr/>
              <p:nvPr/>
            </p:nvSpPr>
            <p:spPr>
              <a:xfrm>
                <a:off x="2672148" y="8571357"/>
                <a:ext cx="1041066" cy="415214"/>
              </a:xfrm>
              <a:custGeom>
                <a:avLst/>
                <a:gdLst/>
                <a:ahLst/>
                <a:cxnLst/>
                <a:rect l="l" t="t" r="r" b="b"/>
                <a:pathLst>
                  <a:path w="1041066" h="415214" extrusionOk="0">
                    <a:moveTo>
                      <a:pt x="1024621" y="2081"/>
                    </a:moveTo>
                    <a:cubicBezTo>
                      <a:pt x="1011118" y="-3584"/>
                      <a:pt x="993192" y="2624"/>
                      <a:pt x="987993" y="16981"/>
                    </a:cubicBezTo>
                    <a:cubicBezTo>
                      <a:pt x="970066" y="61137"/>
                      <a:pt x="954623" y="107077"/>
                      <a:pt x="928704" y="147275"/>
                    </a:cubicBezTo>
                    <a:cubicBezTo>
                      <a:pt x="832710" y="281761"/>
                      <a:pt x="669511" y="376126"/>
                      <a:pt x="501191" y="357889"/>
                    </a:cubicBezTo>
                    <a:cubicBezTo>
                      <a:pt x="374699" y="346714"/>
                      <a:pt x="241998" y="295807"/>
                      <a:pt x="154850" y="201054"/>
                    </a:cubicBezTo>
                    <a:cubicBezTo>
                      <a:pt x="124352" y="165900"/>
                      <a:pt x="94242" y="130047"/>
                      <a:pt x="67702" y="91712"/>
                    </a:cubicBezTo>
                    <a:cubicBezTo>
                      <a:pt x="52259" y="69285"/>
                      <a:pt x="39688" y="40416"/>
                      <a:pt x="22382" y="18300"/>
                    </a:cubicBezTo>
                    <a:cubicBezTo>
                      <a:pt x="19822" y="15196"/>
                      <a:pt x="16717" y="12635"/>
                      <a:pt x="12682" y="11781"/>
                    </a:cubicBezTo>
                    <a:cubicBezTo>
                      <a:pt x="-23791" y="13721"/>
                      <a:pt x="28746" y="115070"/>
                      <a:pt x="41240" y="132143"/>
                    </a:cubicBezTo>
                    <a:cubicBezTo>
                      <a:pt x="87879" y="199812"/>
                      <a:pt x="136381" y="270897"/>
                      <a:pt x="207775" y="314509"/>
                    </a:cubicBezTo>
                    <a:cubicBezTo>
                      <a:pt x="309978" y="378609"/>
                      <a:pt x="428012" y="416867"/>
                      <a:pt x="549305" y="415160"/>
                    </a:cubicBezTo>
                    <a:cubicBezTo>
                      <a:pt x="721738" y="415082"/>
                      <a:pt x="883462" y="311250"/>
                      <a:pt x="979456" y="171720"/>
                    </a:cubicBezTo>
                    <a:cubicBezTo>
                      <a:pt x="997382" y="143706"/>
                      <a:pt x="1009178" y="112587"/>
                      <a:pt x="1022215" y="82089"/>
                    </a:cubicBezTo>
                    <a:cubicBezTo>
                      <a:pt x="1030596" y="57412"/>
                      <a:pt x="1058689" y="18610"/>
                      <a:pt x="1024621" y="208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1" name="Google Shape;1121;p28"/>
              <p:cNvSpPr/>
              <p:nvPr/>
            </p:nvSpPr>
            <p:spPr>
              <a:xfrm>
                <a:off x="3047432" y="8056791"/>
                <a:ext cx="276785" cy="274825"/>
              </a:xfrm>
              <a:custGeom>
                <a:avLst/>
                <a:gdLst/>
                <a:ahLst/>
                <a:cxnLst/>
                <a:rect l="l" t="t" r="r" b="b"/>
                <a:pathLst>
                  <a:path w="276785" h="274825" extrusionOk="0">
                    <a:moveTo>
                      <a:pt x="127925" y="274682"/>
                    </a:moveTo>
                    <a:cubicBezTo>
                      <a:pt x="173943" y="276622"/>
                      <a:pt x="224540" y="258851"/>
                      <a:pt x="251158" y="219739"/>
                    </a:cubicBezTo>
                    <a:cubicBezTo>
                      <a:pt x="296400" y="153234"/>
                      <a:pt x="282276" y="46375"/>
                      <a:pt x="204518" y="11143"/>
                    </a:cubicBezTo>
                    <a:cubicBezTo>
                      <a:pt x="185661" y="1909"/>
                      <a:pt x="156250" y="-9266"/>
                      <a:pt x="142281" y="12928"/>
                    </a:cubicBezTo>
                    <a:cubicBezTo>
                      <a:pt x="-29376" y="14868"/>
                      <a:pt x="-59331" y="262343"/>
                      <a:pt x="127925" y="274682"/>
                    </a:cubicBezTo>
                    <a:close/>
                    <a:moveTo>
                      <a:pt x="154154" y="52816"/>
                    </a:moveTo>
                    <a:cubicBezTo>
                      <a:pt x="251002" y="67250"/>
                      <a:pt x="239517" y="217101"/>
                      <a:pt x="142281" y="219351"/>
                    </a:cubicBezTo>
                    <a:cubicBezTo>
                      <a:pt x="3760" y="225249"/>
                      <a:pt x="37518" y="47306"/>
                      <a:pt x="154154" y="5281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22" name="Google Shape;1122;p28"/>
            <p:cNvSpPr/>
            <p:nvPr/>
          </p:nvSpPr>
          <p:spPr>
            <a:xfrm>
              <a:off x="4127576" y="8466269"/>
              <a:ext cx="920784" cy="397158"/>
            </a:xfrm>
            <a:custGeom>
              <a:avLst/>
              <a:gdLst/>
              <a:ahLst/>
              <a:cxnLst/>
              <a:rect l="l" t="t" r="r" b="b"/>
              <a:pathLst>
                <a:path w="920784" h="397158" extrusionOk="0">
                  <a:moveTo>
                    <a:pt x="918237" y="132778"/>
                  </a:moveTo>
                  <a:cubicBezTo>
                    <a:pt x="934223" y="209915"/>
                    <a:pt x="872064" y="278283"/>
                    <a:pt x="813163" y="319413"/>
                  </a:cubicBezTo>
                  <a:cubicBezTo>
                    <a:pt x="775526" y="344634"/>
                    <a:pt x="731060" y="356429"/>
                    <a:pt x="687680" y="367682"/>
                  </a:cubicBezTo>
                  <a:cubicBezTo>
                    <a:pt x="613181" y="389566"/>
                    <a:pt x="536510" y="396627"/>
                    <a:pt x="459140" y="396860"/>
                  </a:cubicBezTo>
                  <a:cubicBezTo>
                    <a:pt x="346383" y="400275"/>
                    <a:pt x="131501" y="374743"/>
                    <a:pt x="44509" y="302107"/>
                  </a:cubicBezTo>
                  <a:cubicBezTo>
                    <a:pt x="-17030" y="250191"/>
                    <a:pt x="-9425" y="213252"/>
                    <a:pt x="34886" y="152334"/>
                  </a:cubicBezTo>
                  <a:cubicBezTo>
                    <a:pt x="98986" y="36396"/>
                    <a:pt x="371992" y="0"/>
                    <a:pt x="508340" y="0"/>
                  </a:cubicBezTo>
                  <a:cubicBezTo>
                    <a:pt x="514083" y="0"/>
                    <a:pt x="519592" y="78"/>
                    <a:pt x="524792" y="155"/>
                  </a:cubicBezTo>
                  <a:cubicBezTo>
                    <a:pt x="529913" y="6286"/>
                    <a:pt x="537674" y="10244"/>
                    <a:pt x="546132" y="10321"/>
                  </a:cubicBezTo>
                  <a:cubicBezTo>
                    <a:pt x="568094" y="10709"/>
                    <a:pt x="590056" y="10787"/>
                    <a:pt x="611940" y="11485"/>
                  </a:cubicBezTo>
                  <a:cubicBezTo>
                    <a:pt x="623813" y="14279"/>
                    <a:pt x="635220" y="18702"/>
                    <a:pt x="646938" y="21651"/>
                  </a:cubicBezTo>
                  <a:cubicBezTo>
                    <a:pt x="656173" y="24678"/>
                    <a:pt x="668279" y="26928"/>
                    <a:pt x="674565" y="17616"/>
                  </a:cubicBezTo>
                  <a:cubicBezTo>
                    <a:pt x="760394" y="26075"/>
                    <a:pt x="874547" y="50054"/>
                    <a:pt x="918237" y="132778"/>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3" name="Google Shape;1123;p28"/>
            <p:cNvSpPr/>
            <p:nvPr/>
          </p:nvSpPr>
          <p:spPr>
            <a:xfrm>
              <a:off x="1713889" y="6411117"/>
              <a:ext cx="1115825" cy="1833013"/>
            </a:xfrm>
            <a:custGeom>
              <a:avLst/>
              <a:gdLst/>
              <a:ahLst/>
              <a:cxnLst/>
              <a:rect l="l" t="t" r="r" b="b"/>
              <a:pathLst>
                <a:path w="1115825" h="1833013" extrusionOk="0">
                  <a:moveTo>
                    <a:pt x="1094019" y="356972"/>
                  </a:moveTo>
                  <a:cubicBezTo>
                    <a:pt x="1103642" y="377149"/>
                    <a:pt x="1110315" y="398335"/>
                    <a:pt x="1115825" y="419831"/>
                  </a:cubicBezTo>
                  <a:cubicBezTo>
                    <a:pt x="1082301" y="401594"/>
                    <a:pt x="1042723" y="393290"/>
                    <a:pt x="1004543" y="394610"/>
                  </a:cubicBezTo>
                  <a:cubicBezTo>
                    <a:pt x="888294" y="411605"/>
                    <a:pt x="804095" y="548729"/>
                    <a:pt x="760560" y="648293"/>
                  </a:cubicBezTo>
                  <a:cubicBezTo>
                    <a:pt x="719120" y="785882"/>
                    <a:pt x="706393" y="934879"/>
                    <a:pt x="732080" y="1076660"/>
                  </a:cubicBezTo>
                  <a:cubicBezTo>
                    <a:pt x="765216" y="1235978"/>
                    <a:pt x="855468" y="1405695"/>
                    <a:pt x="1038223" y="1410041"/>
                  </a:cubicBezTo>
                  <a:cubicBezTo>
                    <a:pt x="1044508" y="1410817"/>
                    <a:pt x="1050872" y="1411127"/>
                    <a:pt x="1057235" y="1411127"/>
                  </a:cubicBezTo>
                  <a:cubicBezTo>
                    <a:pt x="1066547" y="1411127"/>
                    <a:pt x="1075782" y="1410273"/>
                    <a:pt x="1084862" y="1408644"/>
                  </a:cubicBezTo>
                  <a:cubicBezTo>
                    <a:pt x="1076093" y="1438366"/>
                    <a:pt x="1065383" y="1467389"/>
                    <a:pt x="1051337" y="1495016"/>
                  </a:cubicBezTo>
                  <a:cubicBezTo>
                    <a:pt x="961163" y="1677848"/>
                    <a:pt x="781823" y="1837942"/>
                    <a:pt x="568261" y="1832898"/>
                  </a:cubicBezTo>
                  <a:cubicBezTo>
                    <a:pt x="293702" y="1828940"/>
                    <a:pt x="98842" y="1592717"/>
                    <a:pt x="38622" y="1341518"/>
                  </a:cubicBezTo>
                  <a:cubicBezTo>
                    <a:pt x="-26021" y="1118487"/>
                    <a:pt x="5176" y="882653"/>
                    <a:pt x="27137" y="655355"/>
                  </a:cubicBezTo>
                  <a:cubicBezTo>
                    <a:pt x="40174" y="525448"/>
                    <a:pt x="66016" y="390497"/>
                    <a:pt x="137333" y="278594"/>
                  </a:cubicBezTo>
                  <a:cubicBezTo>
                    <a:pt x="177143" y="219538"/>
                    <a:pt x="223006" y="161258"/>
                    <a:pt x="277406" y="113998"/>
                  </a:cubicBezTo>
                  <a:cubicBezTo>
                    <a:pt x="285399" y="111127"/>
                    <a:pt x="291762" y="106548"/>
                    <a:pt x="295099" y="99331"/>
                  </a:cubicBezTo>
                  <a:cubicBezTo>
                    <a:pt x="334056" y="68213"/>
                    <a:pt x="377203" y="42914"/>
                    <a:pt x="425472" y="26773"/>
                  </a:cubicBezTo>
                  <a:cubicBezTo>
                    <a:pt x="469550" y="7760"/>
                    <a:pt x="514560" y="0"/>
                    <a:pt x="559724" y="0"/>
                  </a:cubicBezTo>
                  <a:cubicBezTo>
                    <a:pt x="609933" y="0"/>
                    <a:pt x="660530" y="9623"/>
                    <a:pt x="710584" y="24134"/>
                  </a:cubicBezTo>
                  <a:cubicBezTo>
                    <a:pt x="773908" y="40353"/>
                    <a:pt x="833895" y="67204"/>
                    <a:pt x="893804" y="93046"/>
                  </a:cubicBezTo>
                  <a:cubicBezTo>
                    <a:pt x="935942" y="113766"/>
                    <a:pt x="967138" y="150316"/>
                    <a:pt x="999421" y="183530"/>
                  </a:cubicBezTo>
                  <a:cubicBezTo>
                    <a:pt x="1045051" y="232730"/>
                    <a:pt x="1067401" y="296675"/>
                    <a:pt x="1094019" y="356972"/>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4" name="Google Shape;1124;p28"/>
            <p:cNvSpPr/>
            <p:nvPr/>
          </p:nvSpPr>
          <p:spPr>
            <a:xfrm>
              <a:off x="3504593" y="6483908"/>
              <a:ext cx="1016082" cy="1694647"/>
            </a:xfrm>
            <a:custGeom>
              <a:avLst/>
              <a:gdLst/>
              <a:ahLst/>
              <a:cxnLst/>
              <a:rect l="l" t="t" r="r" b="b"/>
              <a:pathLst>
                <a:path w="1016082" h="1694647" extrusionOk="0">
                  <a:moveTo>
                    <a:pt x="1016083" y="365741"/>
                  </a:moveTo>
                  <a:cubicBezTo>
                    <a:pt x="1011504" y="360930"/>
                    <a:pt x="1006616" y="356429"/>
                    <a:pt x="1001571" y="352161"/>
                  </a:cubicBezTo>
                  <a:cubicBezTo>
                    <a:pt x="946163" y="313204"/>
                    <a:pt x="869336" y="298848"/>
                    <a:pt x="804072" y="318249"/>
                  </a:cubicBezTo>
                  <a:cubicBezTo>
                    <a:pt x="661749" y="363181"/>
                    <a:pt x="624733" y="531423"/>
                    <a:pt x="593536" y="659856"/>
                  </a:cubicBezTo>
                  <a:cubicBezTo>
                    <a:pt x="580034" y="717670"/>
                    <a:pt x="578792" y="777036"/>
                    <a:pt x="578093" y="836091"/>
                  </a:cubicBezTo>
                  <a:cubicBezTo>
                    <a:pt x="577628" y="874039"/>
                    <a:pt x="574679" y="912996"/>
                    <a:pt x="587638" y="949391"/>
                  </a:cubicBezTo>
                  <a:cubicBezTo>
                    <a:pt x="636761" y="1102268"/>
                    <a:pt x="715838" y="1268416"/>
                    <a:pt x="899136" y="1273848"/>
                  </a:cubicBezTo>
                  <a:cubicBezTo>
                    <a:pt x="902473" y="1274081"/>
                    <a:pt x="905809" y="1274158"/>
                    <a:pt x="909224" y="1274158"/>
                  </a:cubicBezTo>
                  <a:cubicBezTo>
                    <a:pt x="930875" y="1274158"/>
                    <a:pt x="952992" y="1269735"/>
                    <a:pt x="973712" y="1261587"/>
                  </a:cubicBezTo>
                  <a:cubicBezTo>
                    <a:pt x="945852" y="1345708"/>
                    <a:pt x="910233" y="1427036"/>
                    <a:pt x="862430" y="1501379"/>
                  </a:cubicBezTo>
                  <a:cubicBezTo>
                    <a:pt x="783275" y="1611730"/>
                    <a:pt x="654687" y="1683823"/>
                    <a:pt x="518417" y="1693989"/>
                  </a:cubicBezTo>
                  <a:cubicBezTo>
                    <a:pt x="314865" y="1704310"/>
                    <a:pt x="181000" y="1592485"/>
                    <a:pt x="85316" y="1422612"/>
                  </a:cubicBezTo>
                  <a:cubicBezTo>
                    <a:pt x="35418" y="1319090"/>
                    <a:pt x="17880" y="1202919"/>
                    <a:pt x="2902" y="1090007"/>
                  </a:cubicBezTo>
                  <a:cubicBezTo>
                    <a:pt x="-8428" y="950943"/>
                    <a:pt x="14931" y="812733"/>
                    <a:pt x="46670" y="677782"/>
                  </a:cubicBezTo>
                  <a:cubicBezTo>
                    <a:pt x="73676" y="552531"/>
                    <a:pt x="104407" y="426194"/>
                    <a:pt x="168584" y="314058"/>
                  </a:cubicBezTo>
                  <a:cubicBezTo>
                    <a:pt x="245023" y="166613"/>
                    <a:pt x="392545" y="62005"/>
                    <a:pt x="553028" y="23436"/>
                  </a:cubicBezTo>
                  <a:cubicBezTo>
                    <a:pt x="599977" y="9002"/>
                    <a:pt x="648557" y="0"/>
                    <a:pt x="696903" y="0"/>
                  </a:cubicBezTo>
                  <a:cubicBezTo>
                    <a:pt x="701792" y="0"/>
                    <a:pt x="706604" y="78"/>
                    <a:pt x="711492" y="310"/>
                  </a:cubicBezTo>
                  <a:cubicBezTo>
                    <a:pt x="745715" y="6131"/>
                    <a:pt x="777377" y="18935"/>
                    <a:pt x="808263" y="34223"/>
                  </a:cubicBezTo>
                  <a:cubicBezTo>
                    <a:pt x="808729" y="35154"/>
                    <a:pt x="809349" y="36085"/>
                    <a:pt x="810125" y="37094"/>
                  </a:cubicBezTo>
                  <a:cubicBezTo>
                    <a:pt x="813152" y="39034"/>
                    <a:pt x="816334" y="40741"/>
                    <a:pt x="819670" y="42216"/>
                  </a:cubicBezTo>
                  <a:cubicBezTo>
                    <a:pt x="823240" y="61229"/>
                    <a:pt x="851410" y="72015"/>
                    <a:pt x="865844" y="85053"/>
                  </a:cubicBezTo>
                  <a:cubicBezTo>
                    <a:pt x="889746" y="102824"/>
                    <a:pt x="911242" y="123776"/>
                    <a:pt x="931806" y="145272"/>
                  </a:cubicBezTo>
                  <a:cubicBezTo>
                    <a:pt x="984111" y="206501"/>
                    <a:pt x="997691" y="288604"/>
                    <a:pt x="1016083" y="365741"/>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5" name="Google Shape;1125;p28"/>
            <p:cNvSpPr/>
            <p:nvPr/>
          </p:nvSpPr>
          <p:spPr>
            <a:xfrm>
              <a:off x="3099208" y="8109485"/>
              <a:ext cx="169455" cy="166726"/>
            </a:xfrm>
            <a:custGeom>
              <a:avLst/>
              <a:gdLst/>
              <a:ahLst/>
              <a:cxnLst/>
              <a:rect l="l" t="t" r="r" b="b"/>
              <a:pathLst>
                <a:path w="169455" h="166726" extrusionOk="0">
                  <a:moveTo>
                    <a:pt x="102378" y="122"/>
                  </a:moveTo>
                  <a:cubicBezTo>
                    <a:pt x="199148" y="14556"/>
                    <a:pt x="187741" y="164407"/>
                    <a:pt x="90505" y="166580"/>
                  </a:cubicBezTo>
                  <a:cubicBezTo>
                    <a:pt x="-48016" y="172555"/>
                    <a:pt x="-14259" y="-5310"/>
                    <a:pt x="102378" y="122"/>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26" name="Google Shape;1126;p28"/>
          <p:cNvSpPr/>
          <p:nvPr/>
        </p:nvSpPr>
        <p:spPr>
          <a:xfrm>
            <a:off x="-451938" y="-418473"/>
            <a:ext cx="2268233" cy="3398308"/>
          </a:xfrm>
          <a:custGeom>
            <a:avLst/>
            <a:gdLst/>
            <a:ahLst/>
            <a:cxnLst/>
            <a:rect l="l" t="t" r="r" b="b"/>
            <a:pathLst>
              <a:path w="3402349" h="5097462" extrusionOk="0">
                <a:moveTo>
                  <a:pt x="3264071" y="3096311"/>
                </a:moveTo>
                <a:cubicBezTo>
                  <a:pt x="3098586" y="3085505"/>
                  <a:pt x="2926177" y="3092335"/>
                  <a:pt x="2769246" y="3028720"/>
                </a:cubicBezTo>
                <a:cubicBezTo>
                  <a:pt x="2716088" y="2996912"/>
                  <a:pt x="2661809" y="2974280"/>
                  <a:pt x="2609159" y="2940025"/>
                </a:cubicBezTo>
                <a:cubicBezTo>
                  <a:pt x="2638590" y="2924223"/>
                  <a:pt x="2678510" y="2920247"/>
                  <a:pt x="2712422" y="2917597"/>
                </a:cubicBezTo>
                <a:cubicBezTo>
                  <a:pt x="2823831" y="2909645"/>
                  <a:pt x="2938397" y="2924122"/>
                  <a:pt x="3049094" y="2939108"/>
                </a:cubicBezTo>
                <a:cubicBezTo>
                  <a:pt x="3111214" y="2946652"/>
                  <a:pt x="3172825" y="2958376"/>
                  <a:pt x="3234131" y="2970508"/>
                </a:cubicBezTo>
                <a:cubicBezTo>
                  <a:pt x="3263664" y="2973056"/>
                  <a:pt x="3304093" y="2996097"/>
                  <a:pt x="3334033" y="2982945"/>
                </a:cubicBezTo>
                <a:cubicBezTo>
                  <a:pt x="3470189" y="2905363"/>
                  <a:pt x="3369982" y="2227818"/>
                  <a:pt x="3314888" y="2090393"/>
                </a:cubicBezTo>
                <a:cubicBezTo>
                  <a:pt x="3302769" y="2034118"/>
                  <a:pt x="3234539" y="2036361"/>
                  <a:pt x="3178121" y="2038501"/>
                </a:cubicBezTo>
                <a:cubicBezTo>
                  <a:pt x="3160707" y="2039215"/>
                  <a:pt x="3144311" y="2039827"/>
                  <a:pt x="3131174" y="2038807"/>
                </a:cubicBezTo>
                <a:cubicBezTo>
                  <a:pt x="3116204" y="2038807"/>
                  <a:pt x="3101234" y="2039011"/>
                  <a:pt x="3086366" y="2039113"/>
                </a:cubicBezTo>
                <a:cubicBezTo>
                  <a:pt x="3003471" y="2040031"/>
                  <a:pt x="2921594" y="2040948"/>
                  <a:pt x="2841042" y="2013014"/>
                </a:cubicBezTo>
                <a:cubicBezTo>
                  <a:pt x="2813749" y="1999863"/>
                  <a:pt x="2790429" y="1977537"/>
                  <a:pt x="2774033" y="1952152"/>
                </a:cubicBezTo>
                <a:cubicBezTo>
                  <a:pt x="2761303" y="1921261"/>
                  <a:pt x="2800816" y="1898221"/>
                  <a:pt x="2821285" y="1881094"/>
                </a:cubicBezTo>
                <a:cubicBezTo>
                  <a:pt x="2914975" y="1821761"/>
                  <a:pt x="3027708" y="1806978"/>
                  <a:pt x="3133720" y="1782205"/>
                </a:cubicBezTo>
                <a:cubicBezTo>
                  <a:pt x="3166919" y="1775476"/>
                  <a:pt x="3206839" y="1768034"/>
                  <a:pt x="3243195" y="1769257"/>
                </a:cubicBezTo>
                <a:cubicBezTo>
                  <a:pt x="3275477" y="1773437"/>
                  <a:pt x="3285559" y="1750091"/>
                  <a:pt x="3287494" y="1722463"/>
                </a:cubicBezTo>
                <a:cubicBezTo>
                  <a:pt x="3295437" y="1668023"/>
                  <a:pt x="3285559" y="1614297"/>
                  <a:pt x="3268450" y="1562609"/>
                </a:cubicBezTo>
                <a:cubicBezTo>
                  <a:pt x="3255008" y="1509902"/>
                  <a:pt x="3247777" y="1456074"/>
                  <a:pt x="3235251" y="1403265"/>
                </a:cubicBezTo>
                <a:cubicBezTo>
                  <a:pt x="3214171" y="1274301"/>
                  <a:pt x="3179852" y="1142992"/>
                  <a:pt x="3130156" y="1021573"/>
                </a:cubicBezTo>
                <a:cubicBezTo>
                  <a:pt x="3109381" y="971007"/>
                  <a:pt x="3083107" y="922989"/>
                  <a:pt x="3065184" y="871404"/>
                </a:cubicBezTo>
                <a:cubicBezTo>
                  <a:pt x="3051945" y="824814"/>
                  <a:pt x="2997565" y="848160"/>
                  <a:pt x="2968846" y="865796"/>
                </a:cubicBezTo>
                <a:cubicBezTo>
                  <a:pt x="2905810" y="901172"/>
                  <a:pt x="2843791" y="938383"/>
                  <a:pt x="2778717" y="970191"/>
                </a:cubicBezTo>
                <a:cubicBezTo>
                  <a:pt x="2642256" y="1045836"/>
                  <a:pt x="2506610" y="1126375"/>
                  <a:pt x="2355586" y="1169805"/>
                </a:cubicBezTo>
                <a:cubicBezTo>
                  <a:pt x="2347439" y="1125355"/>
                  <a:pt x="2386137" y="1086921"/>
                  <a:pt x="2412207" y="1054910"/>
                </a:cubicBezTo>
                <a:cubicBezTo>
                  <a:pt x="2482271" y="981915"/>
                  <a:pt x="2552945" y="907391"/>
                  <a:pt x="2637368" y="850708"/>
                </a:cubicBezTo>
                <a:cubicBezTo>
                  <a:pt x="2710385" y="801467"/>
                  <a:pt x="2791651" y="766296"/>
                  <a:pt x="2866297" y="719807"/>
                </a:cubicBezTo>
                <a:cubicBezTo>
                  <a:pt x="2881878" y="711957"/>
                  <a:pt x="2891349" y="693097"/>
                  <a:pt x="2881980" y="677091"/>
                </a:cubicBezTo>
                <a:cubicBezTo>
                  <a:pt x="2857743" y="642225"/>
                  <a:pt x="2809167" y="639371"/>
                  <a:pt x="2774440" y="618777"/>
                </a:cubicBezTo>
                <a:cubicBezTo>
                  <a:pt x="2716495" y="592577"/>
                  <a:pt x="2676371" y="543336"/>
                  <a:pt x="2635739" y="496542"/>
                </a:cubicBezTo>
                <a:cubicBezTo>
                  <a:pt x="2590218" y="447811"/>
                  <a:pt x="2545206" y="401832"/>
                  <a:pt x="2502027" y="350247"/>
                </a:cubicBezTo>
                <a:cubicBezTo>
                  <a:pt x="2457422" y="289486"/>
                  <a:pt x="2407421" y="233211"/>
                  <a:pt x="2356910" y="177343"/>
                </a:cubicBezTo>
                <a:cubicBezTo>
                  <a:pt x="2304871" y="113320"/>
                  <a:pt x="2233687" y="70502"/>
                  <a:pt x="2177575" y="10863"/>
                </a:cubicBezTo>
                <a:cubicBezTo>
                  <a:pt x="2168817" y="158"/>
                  <a:pt x="2152931" y="-3920"/>
                  <a:pt x="2141321" y="4542"/>
                </a:cubicBezTo>
                <a:cubicBezTo>
                  <a:pt x="2133582" y="10047"/>
                  <a:pt x="2131749" y="19732"/>
                  <a:pt x="2130017" y="28500"/>
                </a:cubicBezTo>
                <a:cubicBezTo>
                  <a:pt x="2126962" y="43282"/>
                  <a:pt x="2120852" y="58880"/>
                  <a:pt x="2114029" y="72643"/>
                </a:cubicBezTo>
                <a:cubicBezTo>
                  <a:pt x="2107511" y="71216"/>
                  <a:pt x="2100587" y="72541"/>
                  <a:pt x="2095087" y="76925"/>
                </a:cubicBezTo>
                <a:cubicBezTo>
                  <a:pt x="2075331" y="93644"/>
                  <a:pt x="2058426" y="113320"/>
                  <a:pt x="2041623" y="132996"/>
                </a:cubicBezTo>
                <a:cubicBezTo>
                  <a:pt x="2012905" y="168474"/>
                  <a:pt x="1984594" y="204665"/>
                  <a:pt x="1949766" y="234332"/>
                </a:cubicBezTo>
                <a:cubicBezTo>
                  <a:pt x="1872167" y="296418"/>
                  <a:pt x="1783772" y="344742"/>
                  <a:pt x="1696702" y="392249"/>
                </a:cubicBezTo>
                <a:cubicBezTo>
                  <a:pt x="1635905" y="420489"/>
                  <a:pt x="1570526" y="453928"/>
                  <a:pt x="1510952" y="487774"/>
                </a:cubicBezTo>
                <a:cubicBezTo>
                  <a:pt x="1416956" y="526820"/>
                  <a:pt x="1488548" y="579119"/>
                  <a:pt x="1539670" y="615515"/>
                </a:cubicBezTo>
                <a:cubicBezTo>
                  <a:pt x="1600874" y="661187"/>
                  <a:pt x="1654338" y="719807"/>
                  <a:pt x="1706784" y="776592"/>
                </a:cubicBezTo>
                <a:cubicBezTo>
                  <a:pt x="1744871" y="819003"/>
                  <a:pt x="1776847" y="866102"/>
                  <a:pt x="1804343" y="915853"/>
                </a:cubicBezTo>
                <a:cubicBezTo>
                  <a:pt x="1837644" y="971822"/>
                  <a:pt x="1867686" y="1026160"/>
                  <a:pt x="1881128" y="1091305"/>
                </a:cubicBezTo>
                <a:cubicBezTo>
                  <a:pt x="1893043" y="1146051"/>
                  <a:pt x="1901801" y="1263087"/>
                  <a:pt x="1816055" y="1248712"/>
                </a:cubicBezTo>
                <a:cubicBezTo>
                  <a:pt x="1759026" y="1241168"/>
                  <a:pt x="1721856" y="1196617"/>
                  <a:pt x="1682343" y="1159610"/>
                </a:cubicBezTo>
                <a:cubicBezTo>
                  <a:pt x="1624805" y="1109248"/>
                  <a:pt x="1580506" y="1046448"/>
                  <a:pt x="1530912" y="988644"/>
                </a:cubicBezTo>
                <a:cubicBezTo>
                  <a:pt x="1480503" y="928087"/>
                  <a:pt x="1432130" y="870690"/>
                  <a:pt x="1392108" y="801671"/>
                </a:cubicBezTo>
                <a:cubicBezTo>
                  <a:pt x="1368991" y="767213"/>
                  <a:pt x="1350355" y="730206"/>
                  <a:pt x="1329784" y="694320"/>
                </a:cubicBezTo>
                <a:cubicBezTo>
                  <a:pt x="1319702" y="678620"/>
                  <a:pt x="1313388" y="655784"/>
                  <a:pt x="1292308" y="652522"/>
                </a:cubicBezTo>
                <a:cubicBezTo>
                  <a:pt x="1250759" y="650585"/>
                  <a:pt x="1211450" y="680965"/>
                  <a:pt x="1172752" y="694626"/>
                </a:cubicBezTo>
                <a:cubicBezTo>
                  <a:pt x="1112159" y="724293"/>
                  <a:pt x="1055232" y="756305"/>
                  <a:pt x="994639" y="787297"/>
                </a:cubicBezTo>
                <a:cubicBezTo>
                  <a:pt x="932010" y="821959"/>
                  <a:pt x="875694" y="866306"/>
                  <a:pt x="816323" y="905964"/>
                </a:cubicBezTo>
                <a:cubicBezTo>
                  <a:pt x="734854" y="959181"/>
                  <a:pt x="663263" y="1025039"/>
                  <a:pt x="591570" y="1090489"/>
                </a:cubicBezTo>
                <a:cubicBezTo>
                  <a:pt x="548289" y="1128414"/>
                  <a:pt x="503379" y="1164707"/>
                  <a:pt x="464274" y="1207016"/>
                </a:cubicBezTo>
                <a:cubicBezTo>
                  <a:pt x="449406" y="1219861"/>
                  <a:pt x="437898" y="1240760"/>
                  <a:pt x="448489" y="1259723"/>
                </a:cubicBezTo>
                <a:cubicBezTo>
                  <a:pt x="456840" y="1275830"/>
                  <a:pt x="473439" y="1284904"/>
                  <a:pt x="489427" y="1291938"/>
                </a:cubicBezTo>
                <a:cubicBezTo>
                  <a:pt x="532199" y="1309371"/>
                  <a:pt x="574563" y="1319260"/>
                  <a:pt x="617436" y="1338120"/>
                </a:cubicBezTo>
                <a:cubicBezTo>
                  <a:pt x="754916" y="1401124"/>
                  <a:pt x="883739" y="1480541"/>
                  <a:pt x="1017349" y="1550987"/>
                </a:cubicBezTo>
                <a:cubicBezTo>
                  <a:pt x="1118371" y="1612462"/>
                  <a:pt x="1222652" y="1677301"/>
                  <a:pt x="1300863" y="1768442"/>
                </a:cubicBezTo>
                <a:cubicBezTo>
                  <a:pt x="1336200" y="1808813"/>
                  <a:pt x="1368380" y="1854486"/>
                  <a:pt x="1379073" y="1908110"/>
                </a:cubicBezTo>
                <a:cubicBezTo>
                  <a:pt x="1383452" y="1921363"/>
                  <a:pt x="1381008" y="1934515"/>
                  <a:pt x="1367667" y="1940937"/>
                </a:cubicBezTo>
                <a:cubicBezTo>
                  <a:pt x="1361252" y="1944811"/>
                  <a:pt x="1350355" y="1949093"/>
                  <a:pt x="1341699" y="1948380"/>
                </a:cubicBezTo>
                <a:cubicBezTo>
                  <a:pt x="1317258" y="1945525"/>
                  <a:pt x="1295465" y="1931966"/>
                  <a:pt x="1271839" y="1921058"/>
                </a:cubicBezTo>
                <a:cubicBezTo>
                  <a:pt x="1212570" y="1891493"/>
                  <a:pt x="1154319" y="1860093"/>
                  <a:pt x="1099328" y="1822984"/>
                </a:cubicBezTo>
                <a:cubicBezTo>
                  <a:pt x="1025903" y="1774661"/>
                  <a:pt x="949220" y="1731843"/>
                  <a:pt x="878138" y="1680053"/>
                </a:cubicBezTo>
                <a:cubicBezTo>
                  <a:pt x="824470" y="1642740"/>
                  <a:pt x="763674" y="1617865"/>
                  <a:pt x="709598" y="1581368"/>
                </a:cubicBezTo>
                <a:cubicBezTo>
                  <a:pt x="635767" y="1524685"/>
                  <a:pt x="556130" y="1475444"/>
                  <a:pt x="473439" y="1432830"/>
                </a:cubicBezTo>
                <a:cubicBezTo>
                  <a:pt x="417836" y="1421106"/>
                  <a:pt x="349707" y="1476260"/>
                  <a:pt x="312639" y="1513776"/>
                </a:cubicBezTo>
                <a:cubicBezTo>
                  <a:pt x="98069" y="1750805"/>
                  <a:pt x="27903" y="1975396"/>
                  <a:pt x="10998" y="2289497"/>
                </a:cubicBezTo>
                <a:cubicBezTo>
                  <a:pt x="5703" y="2373604"/>
                  <a:pt x="-611" y="2407552"/>
                  <a:pt x="91042" y="2432122"/>
                </a:cubicBezTo>
                <a:cubicBezTo>
                  <a:pt x="216810" y="2462502"/>
                  <a:pt x="346143" y="2471473"/>
                  <a:pt x="472930" y="2495839"/>
                </a:cubicBezTo>
                <a:cubicBezTo>
                  <a:pt x="542688" y="2504301"/>
                  <a:pt x="609289" y="2525302"/>
                  <a:pt x="675789" y="2547119"/>
                </a:cubicBezTo>
                <a:cubicBezTo>
                  <a:pt x="736993" y="2564348"/>
                  <a:pt x="800335" y="2571484"/>
                  <a:pt x="861539" y="2588611"/>
                </a:cubicBezTo>
                <a:cubicBezTo>
                  <a:pt x="938120" y="2613385"/>
                  <a:pt x="1013581" y="2634284"/>
                  <a:pt x="1087107" y="2669048"/>
                </a:cubicBezTo>
                <a:cubicBezTo>
                  <a:pt x="1094643" y="2673228"/>
                  <a:pt x="1102485" y="2677102"/>
                  <a:pt x="1109206" y="2682505"/>
                </a:cubicBezTo>
                <a:cubicBezTo>
                  <a:pt x="1114603" y="2690661"/>
                  <a:pt x="1115927" y="2700754"/>
                  <a:pt x="1118269" y="2710031"/>
                </a:cubicBezTo>
                <a:cubicBezTo>
                  <a:pt x="1121121" y="2724304"/>
                  <a:pt x="1121426" y="2736436"/>
                  <a:pt x="1113687" y="2750402"/>
                </a:cubicBezTo>
                <a:cubicBezTo>
                  <a:pt x="1097087" y="2788633"/>
                  <a:pt x="1050344" y="2794342"/>
                  <a:pt x="1013174" y="2797196"/>
                </a:cubicBezTo>
                <a:cubicBezTo>
                  <a:pt x="916938" y="2804129"/>
                  <a:pt x="820091" y="2799745"/>
                  <a:pt x="725689" y="2778948"/>
                </a:cubicBezTo>
                <a:cubicBezTo>
                  <a:pt x="665401" y="2767632"/>
                  <a:pt x="599309" y="2749893"/>
                  <a:pt x="537596" y="2736130"/>
                </a:cubicBezTo>
                <a:cubicBezTo>
                  <a:pt x="434028" y="2717575"/>
                  <a:pt x="330155" y="2701366"/>
                  <a:pt x="226383" y="2684340"/>
                </a:cubicBezTo>
                <a:cubicBezTo>
                  <a:pt x="193999" y="2677408"/>
                  <a:pt x="160291" y="2669966"/>
                  <a:pt x="127092" y="2665174"/>
                </a:cubicBezTo>
                <a:cubicBezTo>
                  <a:pt x="102142" y="2659057"/>
                  <a:pt x="77192" y="2664053"/>
                  <a:pt x="56316" y="2679243"/>
                </a:cubicBezTo>
                <a:cubicBezTo>
                  <a:pt x="-12526" y="2728892"/>
                  <a:pt x="2953" y="2910155"/>
                  <a:pt x="0" y="2988960"/>
                </a:cubicBezTo>
                <a:cubicBezTo>
                  <a:pt x="2342" y="3160844"/>
                  <a:pt x="57843" y="3327733"/>
                  <a:pt x="141960" y="3476576"/>
                </a:cubicBezTo>
                <a:cubicBezTo>
                  <a:pt x="153162" y="3497679"/>
                  <a:pt x="165383" y="3518171"/>
                  <a:pt x="177400" y="3538866"/>
                </a:cubicBezTo>
                <a:cubicBezTo>
                  <a:pt x="188092" y="3560173"/>
                  <a:pt x="202655" y="3580767"/>
                  <a:pt x="227198" y="3586578"/>
                </a:cubicBezTo>
                <a:cubicBezTo>
                  <a:pt x="284532" y="3600443"/>
                  <a:pt x="344106" y="3590554"/>
                  <a:pt x="401950" y="3584335"/>
                </a:cubicBezTo>
                <a:cubicBezTo>
                  <a:pt x="473133" y="3575364"/>
                  <a:pt x="544114" y="3563844"/>
                  <a:pt x="613872" y="3547022"/>
                </a:cubicBezTo>
                <a:cubicBezTo>
                  <a:pt x="685667" y="3527754"/>
                  <a:pt x="759498" y="3516336"/>
                  <a:pt x="829155" y="3489727"/>
                </a:cubicBezTo>
                <a:cubicBezTo>
                  <a:pt x="898506" y="3470663"/>
                  <a:pt x="972643" y="3464750"/>
                  <a:pt x="1044336" y="3458328"/>
                </a:cubicBezTo>
                <a:cubicBezTo>
                  <a:pt x="1039142" y="3480043"/>
                  <a:pt x="1008693" y="3488504"/>
                  <a:pt x="991381" y="3500738"/>
                </a:cubicBezTo>
                <a:cubicBezTo>
                  <a:pt x="918669" y="3534585"/>
                  <a:pt x="843921" y="3567106"/>
                  <a:pt x="763368" y="3577403"/>
                </a:cubicBezTo>
                <a:cubicBezTo>
                  <a:pt x="716421" y="3584335"/>
                  <a:pt x="670188" y="3596059"/>
                  <a:pt x="623648" y="3605234"/>
                </a:cubicBezTo>
                <a:cubicBezTo>
                  <a:pt x="542281" y="3619405"/>
                  <a:pt x="461422" y="3619609"/>
                  <a:pt x="379138" y="3629192"/>
                </a:cubicBezTo>
                <a:cubicBezTo>
                  <a:pt x="347671" y="3633576"/>
                  <a:pt x="317120" y="3642241"/>
                  <a:pt x="286365" y="3649989"/>
                </a:cubicBezTo>
                <a:cubicBezTo>
                  <a:pt x="249500" y="3658145"/>
                  <a:pt x="261109" y="3700861"/>
                  <a:pt x="273635" y="3725431"/>
                </a:cubicBezTo>
                <a:cubicBezTo>
                  <a:pt x="321295" y="3822587"/>
                  <a:pt x="379036" y="3914850"/>
                  <a:pt x="440546" y="4003850"/>
                </a:cubicBezTo>
                <a:cubicBezTo>
                  <a:pt x="460302" y="4033109"/>
                  <a:pt x="483012" y="4060533"/>
                  <a:pt x="509998" y="4083471"/>
                </a:cubicBezTo>
                <a:cubicBezTo>
                  <a:pt x="595949" y="4155140"/>
                  <a:pt x="718560" y="4191332"/>
                  <a:pt x="826711" y="4153203"/>
                </a:cubicBezTo>
                <a:cubicBezTo>
                  <a:pt x="873352" y="4138013"/>
                  <a:pt x="915410" y="4112730"/>
                  <a:pt x="958284" y="4089588"/>
                </a:cubicBezTo>
                <a:cubicBezTo>
                  <a:pt x="1062259" y="4045037"/>
                  <a:pt x="1160837" y="3989475"/>
                  <a:pt x="1256767" y="3929734"/>
                </a:cubicBezTo>
                <a:cubicBezTo>
                  <a:pt x="1258600" y="3926574"/>
                  <a:pt x="1260332" y="3923515"/>
                  <a:pt x="1262165" y="3920457"/>
                </a:cubicBezTo>
                <a:cubicBezTo>
                  <a:pt x="1286809" y="3913626"/>
                  <a:pt x="1310639" y="3903329"/>
                  <a:pt x="1334672" y="3895072"/>
                </a:cubicBezTo>
                <a:cubicBezTo>
                  <a:pt x="1337829" y="3893645"/>
                  <a:pt x="1341394" y="3892625"/>
                  <a:pt x="1345060" y="3891503"/>
                </a:cubicBezTo>
                <a:cubicBezTo>
                  <a:pt x="1310944" y="3976426"/>
                  <a:pt x="1277236" y="4061450"/>
                  <a:pt x="1236094" y="4143417"/>
                </a:cubicBezTo>
                <a:cubicBezTo>
                  <a:pt x="1175298" y="4260860"/>
                  <a:pt x="1112974" y="4377591"/>
                  <a:pt x="1046882" y="4492078"/>
                </a:cubicBezTo>
                <a:cubicBezTo>
                  <a:pt x="989038" y="4587195"/>
                  <a:pt x="925900" y="4675380"/>
                  <a:pt x="864594" y="4769580"/>
                </a:cubicBezTo>
                <a:cubicBezTo>
                  <a:pt x="818462" y="4837477"/>
                  <a:pt x="769886" y="4903539"/>
                  <a:pt x="720393" y="4968888"/>
                </a:cubicBezTo>
                <a:cubicBezTo>
                  <a:pt x="635970" y="5056868"/>
                  <a:pt x="766016" y="5084496"/>
                  <a:pt x="833737" y="5096424"/>
                </a:cubicBezTo>
                <a:cubicBezTo>
                  <a:pt x="867853" y="5103051"/>
                  <a:pt x="894228" y="5076544"/>
                  <a:pt x="919484" y="5057276"/>
                </a:cubicBezTo>
                <a:cubicBezTo>
                  <a:pt x="974068" y="5015682"/>
                  <a:pt x="1014294" y="4959406"/>
                  <a:pt x="1054520" y="4904457"/>
                </a:cubicBezTo>
                <a:cubicBezTo>
                  <a:pt x="1259924" y="4607075"/>
                  <a:pt x="1385489" y="4263919"/>
                  <a:pt x="1520321" y="3930855"/>
                </a:cubicBezTo>
                <a:cubicBezTo>
                  <a:pt x="1522154" y="3926268"/>
                  <a:pt x="1523783" y="3921578"/>
                  <a:pt x="1525616" y="3916990"/>
                </a:cubicBezTo>
                <a:cubicBezTo>
                  <a:pt x="1542928" y="3942274"/>
                  <a:pt x="1567369" y="3963275"/>
                  <a:pt x="1588551" y="3984582"/>
                </a:cubicBezTo>
                <a:cubicBezTo>
                  <a:pt x="1614723" y="4011394"/>
                  <a:pt x="1638248" y="4044018"/>
                  <a:pt x="1670937" y="4062776"/>
                </a:cubicBezTo>
                <a:cubicBezTo>
                  <a:pt x="1672261" y="4063183"/>
                  <a:pt x="1673585" y="4063285"/>
                  <a:pt x="1674909" y="4063489"/>
                </a:cubicBezTo>
                <a:cubicBezTo>
                  <a:pt x="1696396" y="4090200"/>
                  <a:pt x="1715644" y="4118643"/>
                  <a:pt x="1732956" y="4147392"/>
                </a:cubicBezTo>
                <a:cubicBezTo>
                  <a:pt x="1775829" y="4231296"/>
                  <a:pt x="1807500" y="4320500"/>
                  <a:pt x="1849152" y="4405116"/>
                </a:cubicBezTo>
                <a:cubicBezTo>
                  <a:pt x="1883369" y="4468630"/>
                  <a:pt x="1888155" y="4546518"/>
                  <a:pt x="1933269" y="4603609"/>
                </a:cubicBezTo>
                <a:cubicBezTo>
                  <a:pt x="1956793" y="4627974"/>
                  <a:pt x="1990195" y="4632766"/>
                  <a:pt x="2024005" y="4632562"/>
                </a:cubicBezTo>
                <a:cubicBezTo>
                  <a:pt x="2042234" y="4632562"/>
                  <a:pt x="2060361" y="4631135"/>
                  <a:pt x="2077062" y="4630727"/>
                </a:cubicBezTo>
                <a:cubicBezTo>
                  <a:pt x="2165762" y="4630217"/>
                  <a:pt x="2245704" y="4591069"/>
                  <a:pt x="2326359" y="4558955"/>
                </a:cubicBezTo>
                <a:cubicBezTo>
                  <a:pt x="2372287" y="4540095"/>
                  <a:pt x="2419336" y="4520318"/>
                  <a:pt x="2456506" y="4486573"/>
                </a:cubicBezTo>
                <a:cubicBezTo>
                  <a:pt x="2489501" y="4455377"/>
                  <a:pt x="2513738" y="4416433"/>
                  <a:pt x="2543067" y="4381974"/>
                </a:cubicBezTo>
                <a:cubicBezTo>
                  <a:pt x="2560990" y="4359648"/>
                  <a:pt x="2584820" y="4340991"/>
                  <a:pt x="2598364" y="4315708"/>
                </a:cubicBezTo>
                <a:cubicBezTo>
                  <a:pt x="2610585" y="4275745"/>
                  <a:pt x="2554371" y="4254336"/>
                  <a:pt x="2531661" y="4229970"/>
                </a:cubicBezTo>
                <a:cubicBezTo>
                  <a:pt x="2511803" y="4213149"/>
                  <a:pt x="2491130" y="4197551"/>
                  <a:pt x="2470865" y="4181239"/>
                </a:cubicBezTo>
                <a:cubicBezTo>
                  <a:pt x="2448359" y="4160544"/>
                  <a:pt x="2429927" y="4135770"/>
                  <a:pt x="2406504" y="4115993"/>
                </a:cubicBezTo>
                <a:cubicBezTo>
                  <a:pt x="2331654" y="4048707"/>
                  <a:pt x="2265460" y="3972042"/>
                  <a:pt x="2188879" y="3906694"/>
                </a:cubicBezTo>
                <a:cubicBezTo>
                  <a:pt x="2140710" y="3866934"/>
                  <a:pt x="2089486" y="3830437"/>
                  <a:pt x="2047326" y="3783949"/>
                </a:cubicBezTo>
                <a:cubicBezTo>
                  <a:pt x="2024514" y="3757850"/>
                  <a:pt x="2008220" y="3728999"/>
                  <a:pt x="1988057" y="3699842"/>
                </a:cubicBezTo>
                <a:cubicBezTo>
                  <a:pt x="2035513" y="3712483"/>
                  <a:pt x="2078284" y="3737359"/>
                  <a:pt x="2122889" y="3759379"/>
                </a:cubicBezTo>
                <a:cubicBezTo>
                  <a:pt x="2167188" y="3785274"/>
                  <a:pt x="2206089" y="3819427"/>
                  <a:pt x="2249472" y="3846544"/>
                </a:cubicBezTo>
                <a:cubicBezTo>
                  <a:pt x="2319434" y="3888955"/>
                  <a:pt x="2393673" y="3927899"/>
                  <a:pt x="2446933" y="3991820"/>
                </a:cubicBezTo>
                <a:cubicBezTo>
                  <a:pt x="2490825" y="4042590"/>
                  <a:pt x="2530338" y="4096622"/>
                  <a:pt x="2571887" y="4149227"/>
                </a:cubicBezTo>
                <a:cubicBezTo>
                  <a:pt x="2598976" y="4187662"/>
                  <a:pt x="2631461" y="4228441"/>
                  <a:pt x="2683398" y="4207644"/>
                </a:cubicBezTo>
                <a:cubicBezTo>
                  <a:pt x="2729530" y="4192249"/>
                  <a:pt x="2769246" y="4162277"/>
                  <a:pt x="2811101" y="4138115"/>
                </a:cubicBezTo>
                <a:cubicBezTo>
                  <a:pt x="2854484" y="4111405"/>
                  <a:pt x="2897663" y="4084185"/>
                  <a:pt x="2936972" y="4051664"/>
                </a:cubicBezTo>
                <a:cubicBezTo>
                  <a:pt x="3012636" y="3986825"/>
                  <a:pt x="3075266" y="3907713"/>
                  <a:pt x="3135961" y="3829112"/>
                </a:cubicBezTo>
                <a:cubicBezTo>
                  <a:pt x="3192684" y="3747655"/>
                  <a:pt x="3248694" y="3665180"/>
                  <a:pt x="3288105" y="3573733"/>
                </a:cubicBezTo>
                <a:cubicBezTo>
                  <a:pt x="3331487" y="3466382"/>
                  <a:pt x="3361121" y="3346797"/>
                  <a:pt x="3371102" y="3231392"/>
                </a:cubicBezTo>
                <a:cubicBezTo>
                  <a:pt x="3376193" y="3114560"/>
                  <a:pt x="3390451" y="3102632"/>
                  <a:pt x="3264071" y="309631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7" name="Google Shape;1127;p28"/>
          <p:cNvSpPr/>
          <p:nvPr/>
        </p:nvSpPr>
        <p:spPr>
          <a:xfrm>
            <a:off x="-451938" y="-418474"/>
            <a:ext cx="2268233" cy="3088379"/>
          </a:xfrm>
          <a:custGeom>
            <a:avLst/>
            <a:gdLst/>
            <a:ahLst/>
            <a:cxnLst/>
            <a:rect l="l" t="t" r="r" b="b"/>
            <a:pathLst>
              <a:path w="3402349" h="4632567" extrusionOk="0">
                <a:moveTo>
                  <a:pt x="1933269" y="4603609"/>
                </a:moveTo>
                <a:cubicBezTo>
                  <a:pt x="1888155" y="4546518"/>
                  <a:pt x="1883369" y="4468630"/>
                  <a:pt x="1849152" y="4405116"/>
                </a:cubicBezTo>
                <a:cubicBezTo>
                  <a:pt x="1807500" y="4320500"/>
                  <a:pt x="1775829" y="4231296"/>
                  <a:pt x="1732956" y="4147392"/>
                </a:cubicBezTo>
                <a:cubicBezTo>
                  <a:pt x="1698739" y="4090607"/>
                  <a:pt x="1656680" y="4034842"/>
                  <a:pt x="1605762" y="3991208"/>
                </a:cubicBezTo>
                <a:cubicBezTo>
                  <a:pt x="1608613" y="3978159"/>
                  <a:pt x="1611465" y="3965212"/>
                  <a:pt x="1614316" y="3952163"/>
                </a:cubicBezTo>
                <a:cubicBezTo>
                  <a:pt x="1615233" y="3947881"/>
                  <a:pt x="1616149" y="3943599"/>
                  <a:pt x="1617167" y="3939317"/>
                </a:cubicBezTo>
                <a:cubicBezTo>
                  <a:pt x="1632952" y="3951857"/>
                  <a:pt x="1646802" y="3964396"/>
                  <a:pt x="1655764" y="3971940"/>
                </a:cubicBezTo>
                <a:cubicBezTo>
                  <a:pt x="1715236" y="4032293"/>
                  <a:pt x="1767377" y="4101108"/>
                  <a:pt x="1801594" y="4178996"/>
                </a:cubicBezTo>
                <a:cubicBezTo>
                  <a:pt x="1832552" y="4259739"/>
                  <a:pt x="1871148" y="4337015"/>
                  <a:pt x="1905671" y="4416331"/>
                </a:cubicBezTo>
                <a:cubicBezTo>
                  <a:pt x="1927260" y="4463838"/>
                  <a:pt x="1935204" y="4517157"/>
                  <a:pt x="1961172" y="4562422"/>
                </a:cubicBezTo>
                <a:cubicBezTo>
                  <a:pt x="1976549" y="4588928"/>
                  <a:pt x="2020034" y="4586685"/>
                  <a:pt x="2054862" y="4584442"/>
                </a:cubicBezTo>
                <a:cubicBezTo>
                  <a:pt x="2064944" y="4583831"/>
                  <a:pt x="2074414" y="4583117"/>
                  <a:pt x="2082154" y="4583219"/>
                </a:cubicBezTo>
                <a:cubicBezTo>
                  <a:pt x="2150283" y="4581588"/>
                  <a:pt x="2212403" y="4554776"/>
                  <a:pt x="2274218" y="4528779"/>
                </a:cubicBezTo>
                <a:cubicBezTo>
                  <a:pt x="2317397" y="4511448"/>
                  <a:pt x="2361492" y="4495238"/>
                  <a:pt x="2401005" y="4470261"/>
                </a:cubicBezTo>
                <a:cubicBezTo>
                  <a:pt x="2460783" y="4426016"/>
                  <a:pt x="2495509" y="4356283"/>
                  <a:pt x="2548668" y="4305004"/>
                </a:cubicBezTo>
                <a:cubicBezTo>
                  <a:pt x="2502434" y="4264734"/>
                  <a:pt x="2447442" y="4229664"/>
                  <a:pt x="2407421" y="4183482"/>
                </a:cubicBezTo>
                <a:cubicBezTo>
                  <a:pt x="2340921" y="4117828"/>
                  <a:pt x="2272691" y="4054008"/>
                  <a:pt x="2207311" y="3987028"/>
                </a:cubicBezTo>
                <a:cubicBezTo>
                  <a:pt x="2143562" y="3923209"/>
                  <a:pt x="2063620" y="3876823"/>
                  <a:pt x="2005165" y="3807499"/>
                </a:cubicBezTo>
                <a:cubicBezTo>
                  <a:pt x="1981539" y="3778240"/>
                  <a:pt x="1962699" y="3745616"/>
                  <a:pt x="1941416" y="3714624"/>
                </a:cubicBezTo>
                <a:cubicBezTo>
                  <a:pt x="1925325" y="3694744"/>
                  <a:pt x="1918299" y="3667015"/>
                  <a:pt x="1948850" y="3656616"/>
                </a:cubicBezTo>
                <a:cubicBezTo>
                  <a:pt x="2004962" y="3638775"/>
                  <a:pt x="2057815" y="3677923"/>
                  <a:pt x="2107511" y="3698720"/>
                </a:cubicBezTo>
                <a:cubicBezTo>
                  <a:pt x="2163318" y="3722984"/>
                  <a:pt x="2209857" y="3762743"/>
                  <a:pt x="2259554" y="3796998"/>
                </a:cubicBezTo>
                <a:cubicBezTo>
                  <a:pt x="2296724" y="3821771"/>
                  <a:pt x="2336440" y="3842365"/>
                  <a:pt x="2373611" y="3867240"/>
                </a:cubicBezTo>
                <a:cubicBezTo>
                  <a:pt x="2430232" y="3902718"/>
                  <a:pt x="2476568" y="3950939"/>
                  <a:pt x="2517302" y="4003340"/>
                </a:cubicBezTo>
                <a:cubicBezTo>
                  <a:pt x="2557019" y="4051460"/>
                  <a:pt x="2593374" y="4102230"/>
                  <a:pt x="2632480" y="4150757"/>
                </a:cubicBezTo>
                <a:cubicBezTo>
                  <a:pt x="2646941" y="4172879"/>
                  <a:pt x="2668632" y="4164622"/>
                  <a:pt x="2688490" y="4155242"/>
                </a:cubicBezTo>
                <a:cubicBezTo>
                  <a:pt x="2717921" y="4139950"/>
                  <a:pt x="2746028" y="4122415"/>
                  <a:pt x="2774338" y="4105186"/>
                </a:cubicBezTo>
                <a:cubicBezTo>
                  <a:pt x="2825664" y="4073786"/>
                  <a:pt x="2877091" y="4041978"/>
                  <a:pt x="2922307" y="4002015"/>
                </a:cubicBezTo>
                <a:cubicBezTo>
                  <a:pt x="2984122" y="3945230"/>
                  <a:pt x="3036466" y="3878964"/>
                  <a:pt x="3088607" y="3813411"/>
                </a:cubicBezTo>
                <a:cubicBezTo>
                  <a:pt x="3155310" y="3720741"/>
                  <a:pt x="3217939" y="3627051"/>
                  <a:pt x="3259285" y="3520414"/>
                </a:cubicBezTo>
                <a:cubicBezTo>
                  <a:pt x="3296863" y="3400625"/>
                  <a:pt x="3330061" y="3277472"/>
                  <a:pt x="3326090" y="3150649"/>
                </a:cubicBezTo>
                <a:cubicBezTo>
                  <a:pt x="3239732" y="3136784"/>
                  <a:pt x="3152255" y="3140760"/>
                  <a:pt x="3065286" y="3133624"/>
                </a:cubicBezTo>
                <a:cubicBezTo>
                  <a:pt x="2965995" y="3128731"/>
                  <a:pt x="2866399" y="3113337"/>
                  <a:pt x="2771996" y="3081325"/>
                </a:cubicBezTo>
                <a:cubicBezTo>
                  <a:pt x="2733196" y="3067154"/>
                  <a:pt x="2699896" y="3041973"/>
                  <a:pt x="2662725" y="3024234"/>
                </a:cubicBezTo>
                <a:cubicBezTo>
                  <a:pt x="2626573" y="3004354"/>
                  <a:pt x="2582580" y="2988553"/>
                  <a:pt x="2557019" y="2955215"/>
                </a:cubicBezTo>
                <a:cubicBezTo>
                  <a:pt x="2537772" y="2887318"/>
                  <a:pt x="2660485" y="2874371"/>
                  <a:pt x="2706006" y="2871007"/>
                </a:cubicBezTo>
                <a:cubicBezTo>
                  <a:pt x="2808046" y="2863259"/>
                  <a:pt x="2909679" y="2872842"/>
                  <a:pt x="3010803" y="2886809"/>
                </a:cubicBezTo>
                <a:cubicBezTo>
                  <a:pt x="3112844" y="2898533"/>
                  <a:pt x="3214069" y="2916781"/>
                  <a:pt x="3313971" y="2940331"/>
                </a:cubicBezTo>
                <a:cubicBezTo>
                  <a:pt x="3318452" y="2937680"/>
                  <a:pt x="3324562" y="2929117"/>
                  <a:pt x="3325886" y="2925243"/>
                </a:cubicBezTo>
                <a:cubicBezTo>
                  <a:pt x="3371713" y="2789245"/>
                  <a:pt x="3354401" y="2642032"/>
                  <a:pt x="3343198" y="2502466"/>
                </a:cubicBezTo>
                <a:cubicBezTo>
                  <a:pt x="3326803" y="2365652"/>
                  <a:pt x="3313767" y="2223944"/>
                  <a:pt x="3266210" y="2093961"/>
                </a:cubicBezTo>
                <a:cubicBezTo>
                  <a:pt x="3244315" y="2084582"/>
                  <a:pt x="3219874" y="2085295"/>
                  <a:pt x="3195841" y="2085907"/>
                </a:cubicBezTo>
                <a:cubicBezTo>
                  <a:pt x="3186166" y="2086111"/>
                  <a:pt x="3176492" y="2086417"/>
                  <a:pt x="3167021" y="2086009"/>
                </a:cubicBezTo>
                <a:cubicBezTo>
                  <a:pt x="3139321" y="2085295"/>
                  <a:pt x="3111520" y="2085805"/>
                  <a:pt x="3083616" y="2086417"/>
                </a:cubicBezTo>
                <a:cubicBezTo>
                  <a:pt x="3025264" y="2087538"/>
                  <a:pt x="2966912" y="2088762"/>
                  <a:pt x="2909577" y="2078261"/>
                </a:cubicBezTo>
                <a:cubicBezTo>
                  <a:pt x="2874546" y="2070411"/>
                  <a:pt x="2837273" y="2066231"/>
                  <a:pt x="2805806" y="2047881"/>
                </a:cubicBezTo>
                <a:cubicBezTo>
                  <a:pt x="2723013" y="1993542"/>
                  <a:pt x="2685842" y="1923300"/>
                  <a:pt x="2779023" y="1854486"/>
                </a:cubicBezTo>
                <a:cubicBezTo>
                  <a:pt x="2864566" y="1791686"/>
                  <a:pt x="2972716" y="1771704"/>
                  <a:pt x="3074146" y="1748358"/>
                </a:cubicBezTo>
                <a:cubicBezTo>
                  <a:pt x="3128628" y="1736022"/>
                  <a:pt x="3183620" y="1721852"/>
                  <a:pt x="3239834" y="1722565"/>
                </a:cubicBezTo>
                <a:cubicBezTo>
                  <a:pt x="3250934" y="1663232"/>
                  <a:pt x="3231891" y="1606549"/>
                  <a:pt x="3216615" y="1549968"/>
                </a:cubicBezTo>
                <a:cubicBezTo>
                  <a:pt x="3210301" y="1522952"/>
                  <a:pt x="3206431" y="1495426"/>
                  <a:pt x="3201543" y="1471264"/>
                </a:cubicBezTo>
                <a:cubicBezTo>
                  <a:pt x="3177408" y="1348009"/>
                  <a:pt x="3153986" y="1224754"/>
                  <a:pt x="3112334" y="1105985"/>
                </a:cubicBezTo>
                <a:cubicBezTo>
                  <a:pt x="3087792" y="1031869"/>
                  <a:pt x="3048381" y="964074"/>
                  <a:pt x="3022005" y="890774"/>
                </a:cubicBezTo>
                <a:cubicBezTo>
                  <a:pt x="2967726" y="912692"/>
                  <a:pt x="2919354" y="946845"/>
                  <a:pt x="2867417" y="973657"/>
                </a:cubicBezTo>
                <a:cubicBezTo>
                  <a:pt x="2827090" y="994760"/>
                  <a:pt x="2790632" y="1011786"/>
                  <a:pt x="2751730" y="1033093"/>
                </a:cubicBezTo>
                <a:cubicBezTo>
                  <a:pt x="2662623" y="1082639"/>
                  <a:pt x="2573109" y="1131676"/>
                  <a:pt x="2477179" y="1166848"/>
                </a:cubicBezTo>
                <a:cubicBezTo>
                  <a:pt x="2435222" y="1181427"/>
                  <a:pt x="2393265" y="1203040"/>
                  <a:pt x="2348864" y="1207118"/>
                </a:cubicBezTo>
                <a:cubicBezTo>
                  <a:pt x="2288170" y="1190704"/>
                  <a:pt x="2322183" y="1106597"/>
                  <a:pt x="2348355" y="1072139"/>
                </a:cubicBezTo>
                <a:cubicBezTo>
                  <a:pt x="2412207" y="990479"/>
                  <a:pt x="2489094" y="918605"/>
                  <a:pt x="2567813" y="851422"/>
                </a:cubicBezTo>
                <a:cubicBezTo>
                  <a:pt x="2647552" y="787908"/>
                  <a:pt x="2740630" y="745396"/>
                  <a:pt x="2826682" y="691874"/>
                </a:cubicBezTo>
                <a:cubicBezTo>
                  <a:pt x="2681056" y="643041"/>
                  <a:pt x="2648774" y="576979"/>
                  <a:pt x="2549788" y="473705"/>
                </a:cubicBezTo>
                <a:cubicBezTo>
                  <a:pt x="2465875" y="386948"/>
                  <a:pt x="2396931" y="286427"/>
                  <a:pt x="2313934" y="199772"/>
                </a:cubicBezTo>
                <a:cubicBezTo>
                  <a:pt x="2267599" y="144414"/>
                  <a:pt x="2206802" y="108121"/>
                  <a:pt x="2157208" y="57249"/>
                </a:cubicBezTo>
                <a:cubicBezTo>
                  <a:pt x="2143562" y="93440"/>
                  <a:pt x="2118306" y="123209"/>
                  <a:pt x="2089690" y="148594"/>
                </a:cubicBezTo>
                <a:cubicBezTo>
                  <a:pt x="2060463" y="183052"/>
                  <a:pt x="2034087" y="219958"/>
                  <a:pt x="2000990" y="250950"/>
                </a:cubicBezTo>
                <a:cubicBezTo>
                  <a:pt x="1951090" y="300292"/>
                  <a:pt x="1889173" y="334547"/>
                  <a:pt x="1829802" y="371044"/>
                </a:cubicBezTo>
                <a:cubicBezTo>
                  <a:pt x="1729901" y="433946"/>
                  <a:pt x="1619917" y="477987"/>
                  <a:pt x="1517877" y="537423"/>
                </a:cubicBezTo>
                <a:cubicBezTo>
                  <a:pt x="1537531" y="556895"/>
                  <a:pt x="1561157" y="571677"/>
                  <a:pt x="1582747" y="588906"/>
                </a:cubicBezTo>
                <a:cubicBezTo>
                  <a:pt x="1641608" y="635700"/>
                  <a:pt x="1693036" y="691262"/>
                  <a:pt x="1743547" y="746823"/>
                </a:cubicBezTo>
                <a:cubicBezTo>
                  <a:pt x="1806482" y="817269"/>
                  <a:pt x="1853429" y="900561"/>
                  <a:pt x="1895487" y="984769"/>
                </a:cubicBezTo>
                <a:cubicBezTo>
                  <a:pt x="1927362" y="1060109"/>
                  <a:pt x="1951396" y="1148396"/>
                  <a:pt x="1924714" y="1228730"/>
                </a:cubicBezTo>
                <a:cubicBezTo>
                  <a:pt x="1891923" y="1320891"/>
                  <a:pt x="1784689" y="1307026"/>
                  <a:pt x="1719819" y="1257888"/>
                </a:cubicBezTo>
                <a:cubicBezTo>
                  <a:pt x="1645478" y="1194782"/>
                  <a:pt x="1578164" y="1124234"/>
                  <a:pt x="1518589" y="1046958"/>
                </a:cubicBezTo>
                <a:cubicBezTo>
                  <a:pt x="1424390" y="941340"/>
                  <a:pt x="1344652" y="825119"/>
                  <a:pt x="1278866" y="699928"/>
                </a:cubicBezTo>
                <a:cubicBezTo>
                  <a:pt x="1185176" y="736221"/>
                  <a:pt x="1098513" y="786481"/>
                  <a:pt x="1010424" y="832154"/>
                </a:cubicBezTo>
                <a:cubicBezTo>
                  <a:pt x="926001" y="883433"/>
                  <a:pt x="849318" y="940218"/>
                  <a:pt x="769275" y="997207"/>
                </a:cubicBezTo>
                <a:cubicBezTo>
                  <a:pt x="722939" y="1033093"/>
                  <a:pt x="680575" y="1073566"/>
                  <a:pt x="636989" y="1112612"/>
                </a:cubicBezTo>
                <a:cubicBezTo>
                  <a:pt x="589533" y="1155226"/>
                  <a:pt x="539124" y="1194884"/>
                  <a:pt x="495843" y="1241984"/>
                </a:cubicBezTo>
                <a:cubicBezTo>
                  <a:pt x="543808" y="1265941"/>
                  <a:pt x="597273" y="1274709"/>
                  <a:pt x="645339" y="1298463"/>
                </a:cubicBezTo>
                <a:cubicBezTo>
                  <a:pt x="753388" y="1349437"/>
                  <a:pt x="854410" y="1407139"/>
                  <a:pt x="957978" y="1465351"/>
                </a:cubicBezTo>
                <a:cubicBezTo>
                  <a:pt x="1111243" y="1546706"/>
                  <a:pt x="1267460" y="1639580"/>
                  <a:pt x="1372046" y="1781593"/>
                </a:cubicBezTo>
                <a:cubicBezTo>
                  <a:pt x="1401986" y="1824819"/>
                  <a:pt x="1455349" y="1918713"/>
                  <a:pt x="1411559" y="1965405"/>
                </a:cubicBezTo>
                <a:cubicBezTo>
                  <a:pt x="1368177" y="2012199"/>
                  <a:pt x="1309417" y="1995377"/>
                  <a:pt x="1260637" y="1967954"/>
                </a:cubicBezTo>
                <a:cubicBezTo>
                  <a:pt x="1164198" y="1923300"/>
                  <a:pt x="1076618" y="1863661"/>
                  <a:pt x="986900" y="1807488"/>
                </a:cubicBezTo>
                <a:cubicBezTo>
                  <a:pt x="920197" y="1770583"/>
                  <a:pt x="861641" y="1721240"/>
                  <a:pt x="795039" y="1684335"/>
                </a:cubicBezTo>
                <a:cubicBezTo>
                  <a:pt x="753083" y="1661703"/>
                  <a:pt x="710311" y="1640192"/>
                  <a:pt x="671511" y="1612054"/>
                </a:cubicBezTo>
                <a:cubicBezTo>
                  <a:pt x="605827" y="1559857"/>
                  <a:pt x="532301" y="1518976"/>
                  <a:pt x="459487" y="1477789"/>
                </a:cubicBezTo>
                <a:cubicBezTo>
                  <a:pt x="458367" y="1477585"/>
                  <a:pt x="457247" y="1477585"/>
                  <a:pt x="456127" y="1477381"/>
                </a:cubicBezTo>
                <a:lnTo>
                  <a:pt x="451544" y="1478095"/>
                </a:lnTo>
                <a:cubicBezTo>
                  <a:pt x="447471" y="1479114"/>
                  <a:pt x="443397" y="1480337"/>
                  <a:pt x="442379" y="1480847"/>
                </a:cubicBezTo>
                <a:cubicBezTo>
                  <a:pt x="367834" y="1509495"/>
                  <a:pt x="317120" y="1575353"/>
                  <a:pt x="271904" y="1638255"/>
                </a:cubicBezTo>
                <a:cubicBezTo>
                  <a:pt x="195730" y="1738979"/>
                  <a:pt x="136767" y="1852651"/>
                  <a:pt x="103568" y="1974478"/>
                </a:cubicBezTo>
                <a:cubicBezTo>
                  <a:pt x="71286" y="2099670"/>
                  <a:pt x="58963" y="2231998"/>
                  <a:pt x="56010" y="2360045"/>
                </a:cubicBezTo>
                <a:cubicBezTo>
                  <a:pt x="60797" y="2390731"/>
                  <a:pt x="242473" y="2411324"/>
                  <a:pt x="279033" y="2419378"/>
                </a:cubicBezTo>
                <a:cubicBezTo>
                  <a:pt x="330664" y="2424680"/>
                  <a:pt x="382193" y="2429981"/>
                  <a:pt x="432908" y="2440991"/>
                </a:cubicBezTo>
                <a:cubicBezTo>
                  <a:pt x="509286" y="2453225"/>
                  <a:pt x="585867" y="2465051"/>
                  <a:pt x="658680" y="2492373"/>
                </a:cubicBezTo>
                <a:cubicBezTo>
                  <a:pt x="735058" y="2518267"/>
                  <a:pt x="816527" y="2524079"/>
                  <a:pt x="893210" y="2548648"/>
                </a:cubicBezTo>
                <a:cubicBezTo>
                  <a:pt x="941175" y="2564144"/>
                  <a:pt x="989140" y="2579946"/>
                  <a:pt x="1036698" y="2596461"/>
                </a:cubicBezTo>
                <a:cubicBezTo>
                  <a:pt x="1075600" y="2613385"/>
                  <a:pt x="1123259" y="2624191"/>
                  <a:pt x="1150246" y="2658752"/>
                </a:cubicBezTo>
                <a:cubicBezTo>
                  <a:pt x="1172243" y="2699938"/>
                  <a:pt x="1174483" y="2753257"/>
                  <a:pt x="1143728" y="2790672"/>
                </a:cubicBezTo>
                <a:cubicBezTo>
                  <a:pt x="1090060" y="2860098"/>
                  <a:pt x="987002" y="2842461"/>
                  <a:pt x="909097" y="2847049"/>
                </a:cubicBezTo>
                <a:cubicBezTo>
                  <a:pt x="781801" y="2847355"/>
                  <a:pt x="657356" y="2812081"/>
                  <a:pt x="534439" y="2783433"/>
                </a:cubicBezTo>
                <a:cubicBezTo>
                  <a:pt x="416512" y="2760801"/>
                  <a:pt x="293188" y="2746121"/>
                  <a:pt x="176279" y="2721755"/>
                </a:cubicBezTo>
                <a:cubicBezTo>
                  <a:pt x="107845" y="2709216"/>
                  <a:pt x="71286" y="2689540"/>
                  <a:pt x="58149" y="2777317"/>
                </a:cubicBezTo>
                <a:cubicBezTo>
                  <a:pt x="33301" y="2942982"/>
                  <a:pt x="45623" y="3116293"/>
                  <a:pt x="99596" y="3274720"/>
                </a:cubicBezTo>
                <a:cubicBezTo>
                  <a:pt x="133508" y="3366269"/>
                  <a:pt x="180251" y="3451803"/>
                  <a:pt x="229947" y="3535400"/>
                </a:cubicBezTo>
                <a:cubicBezTo>
                  <a:pt x="249093" y="3547430"/>
                  <a:pt x="273635" y="3546614"/>
                  <a:pt x="296956" y="3545799"/>
                </a:cubicBezTo>
                <a:cubicBezTo>
                  <a:pt x="303779" y="3545595"/>
                  <a:pt x="310602" y="3545289"/>
                  <a:pt x="317120" y="3545391"/>
                </a:cubicBezTo>
                <a:cubicBezTo>
                  <a:pt x="355308" y="3542537"/>
                  <a:pt x="393395" y="3538051"/>
                  <a:pt x="431279" y="3532749"/>
                </a:cubicBezTo>
                <a:cubicBezTo>
                  <a:pt x="513461" y="3521841"/>
                  <a:pt x="588515" y="3505733"/>
                  <a:pt x="667133" y="3484936"/>
                </a:cubicBezTo>
                <a:cubicBezTo>
                  <a:pt x="721411" y="3473722"/>
                  <a:pt x="775283" y="3460061"/>
                  <a:pt x="826813" y="3440793"/>
                </a:cubicBezTo>
                <a:cubicBezTo>
                  <a:pt x="860011" y="3431006"/>
                  <a:pt x="894839" y="3428559"/>
                  <a:pt x="928853" y="3423461"/>
                </a:cubicBezTo>
                <a:cubicBezTo>
                  <a:pt x="968162" y="3416937"/>
                  <a:pt x="1007980" y="3413165"/>
                  <a:pt x="1047696" y="3410922"/>
                </a:cubicBezTo>
                <a:cubicBezTo>
                  <a:pt x="1055130" y="3410514"/>
                  <a:pt x="1063379" y="3411737"/>
                  <a:pt x="1069897" y="3415509"/>
                </a:cubicBezTo>
                <a:cubicBezTo>
                  <a:pt x="1141997" y="3483509"/>
                  <a:pt x="1025598" y="3539886"/>
                  <a:pt x="970504" y="3562314"/>
                </a:cubicBezTo>
                <a:cubicBezTo>
                  <a:pt x="893617" y="3597384"/>
                  <a:pt x="812046" y="3620730"/>
                  <a:pt x="728540" y="3631231"/>
                </a:cubicBezTo>
                <a:cubicBezTo>
                  <a:pt x="677418" y="3641018"/>
                  <a:pt x="627009" y="3655291"/>
                  <a:pt x="574970" y="3659369"/>
                </a:cubicBezTo>
                <a:cubicBezTo>
                  <a:pt x="486983" y="3671398"/>
                  <a:pt x="396654" y="3665689"/>
                  <a:pt x="311111" y="3692400"/>
                </a:cubicBezTo>
                <a:cubicBezTo>
                  <a:pt x="348078" y="3775793"/>
                  <a:pt x="398894" y="3854700"/>
                  <a:pt x="447776" y="3930957"/>
                </a:cubicBezTo>
                <a:cubicBezTo>
                  <a:pt x="475679" y="3971635"/>
                  <a:pt x="502055" y="4014351"/>
                  <a:pt x="539837" y="4046872"/>
                </a:cubicBezTo>
                <a:cubicBezTo>
                  <a:pt x="603586" y="4099375"/>
                  <a:pt x="690453" y="4132610"/>
                  <a:pt x="773450" y="4118337"/>
                </a:cubicBezTo>
                <a:cubicBezTo>
                  <a:pt x="836996" y="4107021"/>
                  <a:pt x="891479" y="4071034"/>
                  <a:pt x="947896" y="4042080"/>
                </a:cubicBezTo>
                <a:cubicBezTo>
                  <a:pt x="994028" y="4021589"/>
                  <a:pt x="1043827" y="3998039"/>
                  <a:pt x="1086904" y="3975203"/>
                </a:cubicBezTo>
                <a:cubicBezTo>
                  <a:pt x="1140979" y="3946249"/>
                  <a:pt x="1193527" y="3914238"/>
                  <a:pt x="1244751" y="3880595"/>
                </a:cubicBezTo>
                <a:cubicBezTo>
                  <a:pt x="1262266" y="3869687"/>
                  <a:pt x="1281310" y="3854089"/>
                  <a:pt x="1302696" y="3855312"/>
                </a:cubicBezTo>
                <a:cubicBezTo>
                  <a:pt x="1299437" y="3860206"/>
                  <a:pt x="1296280" y="3865099"/>
                  <a:pt x="1293123" y="3869993"/>
                </a:cubicBezTo>
                <a:cubicBezTo>
                  <a:pt x="1282634" y="3886406"/>
                  <a:pt x="1272552" y="3902922"/>
                  <a:pt x="1262572" y="3919743"/>
                </a:cubicBezTo>
                <a:cubicBezTo>
                  <a:pt x="1260637" y="3923005"/>
                  <a:pt x="1258702" y="3926370"/>
                  <a:pt x="1256767" y="3929734"/>
                </a:cubicBezTo>
                <a:cubicBezTo>
                  <a:pt x="1160837" y="3989475"/>
                  <a:pt x="1062259" y="4045037"/>
                  <a:pt x="958284" y="4089588"/>
                </a:cubicBezTo>
                <a:cubicBezTo>
                  <a:pt x="915410" y="4112730"/>
                  <a:pt x="873352" y="4138013"/>
                  <a:pt x="826711" y="4153203"/>
                </a:cubicBezTo>
                <a:cubicBezTo>
                  <a:pt x="718560" y="4191332"/>
                  <a:pt x="595949" y="4155140"/>
                  <a:pt x="509998" y="4083471"/>
                </a:cubicBezTo>
                <a:cubicBezTo>
                  <a:pt x="483012" y="4060533"/>
                  <a:pt x="460302" y="4033109"/>
                  <a:pt x="440546" y="4003850"/>
                </a:cubicBezTo>
                <a:cubicBezTo>
                  <a:pt x="379036" y="3914850"/>
                  <a:pt x="321295" y="3822587"/>
                  <a:pt x="273635" y="3725431"/>
                </a:cubicBezTo>
                <a:cubicBezTo>
                  <a:pt x="261109" y="3700861"/>
                  <a:pt x="249500" y="3658145"/>
                  <a:pt x="286365" y="3649989"/>
                </a:cubicBezTo>
                <a:cubicBezTo>
                  <a:pt x="317120" y="3642241"/>
                  <a:pt x="347671" y="3633576"/>
                  <a:pt x="379138" y="3629192"/>
                </a:cubicBezTo>
                <a:cubicBezTo>
                  <a:pt x="461422" y="3619609"/>
                  <a:pt x="542281" y="3619405"/>
                  <a:pt x="623648" y="3605234"/>
                </a:cubicBezTo>
                <a:cubicBezTo>
                  <a:pt x="670188" y="3596059"/>
                  <a:pt x="716421" y="3584335"/>
                  <a:pt x="763368" y="3577403"/>
                </a:cubicBezTo>
                <a:cubicBezTo>
                  <a:pt x="843921" y="3567106"/>
                  <a:pt x="918669" y="3534585"/>
                  <a:pt x="991381" y="3500738"/>
                </a:cubicBezTo>
                <a:cubicBezTo>
                  <a:pt x="1008693" y="3488504"/>
                  <a:pt x="1039142" y="3480043"/>
                  <a:pt x="1044336" y="3458328"/>
                </a:cubicBezTo>
                <a:cubicBezTo>
                  <a:pt x="972643" y="3464750"/>
                  <a:pt x="898506" y="3470663"/>
                  <a:pt x="829155" y="3489727"/>
                </a:cubicBezTo>
                <a:cubicBezTo>
                  <a:pt x="759498" y="3516336"/>
                  <a:pt x="685667" y="3527754"/>
                  <a:pt x="613872" y="3547022"/>
                </a:cubicBezTo>
                <a:cubicBezTo>
                  <a:pt x="544114" y="3563844"/>
                  <a:pt x="473133" y="3575364"/>
                  <a:pt x="401950" y="3584335"/>
                </a:cubicBezTo>
                <a:cubicBezTo>
                  <a:pt x="344106" y="3590554"/>
                  <a:pt x="284532" y="3600443"/>
                  <a:pt x="227198" y="3586578"/>
                </a:cubicBezTo>
                <a:cubicBezTo>
                  <a:pt x="202655" y="3580767"/>
                  <a:pt x="188092" y="3560173"/>
                  <a:pt x="177400" y="3538866"/>
                </a:cubicBezTo>
                <a:cubicBezTo>
                  <a:pt x="165383" y="3518171"/>
                  <a:pt x="153162" y="3497679"/>
                  <a:pt x="141960" y="3476576"/>
                </a:cubicBezTo>
                <a:cubicBezTo>
                  <a:pt x="57843" y="3327733"/>
                  <a:pt x="2342" y="3160844"/>
                  <a:pt x="0" y="2988960"/>
                </a:cubicBezTo>
                <a:cubicBezTo>
                  <a:pt x="2953" y="2910155"/>
                  <a:pt x="-12526" y="2728892"/>
                  <a:pt x="56316" y="2679243"/>
                </a:cubicBezTo>
                <a:cubicBezTo>
                  <a:pt x="77192" y="2664053"/>
                  <a:pt x="102142" y="2659057"/>
                  <a:pt x="127092" y="2665174"/>
                </a:cubicBezTo>
                <a:cubicBezTo>
                  <a:pt x="160291" y="2669966"/>
                  <a:pt x="193999" y="2677408"/>
                  <a:pt x="226383" y="2684340"/>
                </a:cubicBezTo>
                <a:cubicBezTo>
                  <a:pt x="330155" y="2701366"/>
                  <a:pt x="434028" y="2717575"/>
                  <a:pt x="537596" y="2736130"/>
                </a:cubicBezTo>
                <a:cubicBezTo>
                  <a:pt x="599309" y="2749893"/>
                  <a:pt x="665401" y="2767632"/>
                  <a:pt x="725689" y="2778948"/>
                </a:cubicBezTo>
                <a:cubicBezTo>
                  <a:pt x="820091" y="2799745"/>
                  <a:pt x="916938" y="2804129"/>
                  <a:pt x="1013174" y="2797196"/>
                </a:cubicBezTo>
                <a:cubicBezTo>
                  <a:pt x="1050344" y="2794342"/>
                  <a:pt x="1097087" y="2788633"/>
                  <a:pt x="1113687" y="2750402"/>
                </a:cubicBezTo>
                <a:cubicBezTo>
                  <a:pt x="1121426" y="2736436"/>
                  <a:pt x="1121121" y="2724304"/>
                  <a:pt x="1118269" y="2710031"/>
                </a:cubicBezTo>
                <a:cubicBezTo>
                  <a:pt x="1115927" y="2700754"/>
                  <a:pt x="1114603" y="2690661"/>
                  <a:pt x="1109206" y="2682505"/>
                </a:cubicBezTo>
                <a:cubicBezTo>
                  <a:pt x="1102485" y="2677102"/>
                  <a:pt x="1094643" y="2673228"/>
                  <a:pt x="1087107" y="2669048"/>
                </a:cubicBezTo>
                <a:cubicBezTo>
                  <a:pt x="1013581" y="2634284"/>
                  <a:pt x="938120" y="2613385"/>
                  <a:pt x="861539" y="2588611"/>
                </a:cubicBezTo>
                <a:cubicBezTo>
                  <a:pt x="800335" y="2571484"/>
                  <a:pt x="736993" y="2564348"/>
                  <a:pt x="675789" y="2547119"/>
                </a:cubicBezTo>
                <a:cubicBezTo>
                  <a:pt x="609289" y="2525302"/>
                  <a:pt x="542688" y="2504301"/>
                  <a:pt x="472930" y="2495839"/>
                </a:cubicBezTo>
                <a:cubicBezTo>
                  <a:pt x="346143" y="2471473"/>
                  <a:pt x="216810" y="2462502"/>
                  <a:pt x="91042" y="2432122"/>
                </a:cubicBezTo>
                <a:cubicBezTo>
                  <a:pt x="-611" y="2407552"/>
                  <a:pt x="5703" y="2373604"/>
                  <a:pt x="10998" y="2289497"/>
                </a:cubicBezTo>
                <a:cubicBezTo>
                  <a:pt x="27903" y="1975396"/>
                  <a:pt x="98069" y="1750805"/>
                  <a:pt x="312639" y="1513776"/>
                </a:cubicBezTo>
                <a:cubicBezTo>
                  <a:pt x="349707" y="1476260"/>
                  <a:pt x="417836" y="1421106"/>
                  <a:pt x="473439" y="1432830"/>
                </a:cubicBezTo>
                <a:cubicBezTo>
                  <a:pt x="556130" y="1475444"/>
                  <a:pt x="635767" y="1524685"/>
                  <a:pt x="709598" y="1581368"/>
                </a:cubicBezTo>
                <a:cubicBezTo>
                  <a:pt x="763674" y="1617865"/>
                  <a:pt x="824470" y="1642740"/>
                  <a:pt x="878138" y="1680053"/>
                </a:cubicBezTo>
                <a:cubicBezTo>
                  <a:pt x="949220" y="1731843"/>
                  <a:pt x="1025903" y="1774661"/>
                  <a:pt x="1099328" y="1822984"/>
                </a:cubicBezTo>
                <a:cubicBezTo>
                  <a:pt x="1154319" y="1860093"/>
                  <a:pt x="1212570" y="1891493"/>
                  <a:pt x="1271839" y="1921058"/>
                </a:cubicBezTo>
                <a:cubicBezTo>
                  <a:pt x="1295465" y="1931966"/>
                  <a:pt x="1317258" y="1945525"/>
                  <a:pt x="1341699" y="1948380"/>
                </a:cubicBezTo>
                <a:cubicBezTo>
                  <a:pt x="1350355" y="1949093"/>
                  <a:pt x="1361252" y="1944811"/>
                  <a:pt x="1367667" y="1940937"/>
                </a:cubicBezTo>
                <a:cubicBezTo>
                  <a:pt x="1381008" y="1934515"/>
                  <a:pt x="1383452" y="1921363"/>
                  <a:pt x="1379073" y="1908110"/>
                </a:cubicBezTo>
                <a:cubicBezTo>
                  <a:pt x="1368380" y="1854486"/>
                  <a:pt x="1336200" y="1808813"/>
                  <a:pt x="1300863" y="1768442"/>
                </a:cubicBezTo>
                <a:cubicBezTo>
                  <a:pt x="1222652" y="1677301"/>
                  <a:pt x="1118371" y="1612462"/>
                  <a:pt x="1017349" y="1550987"/>
                </a:cubicBezTo>
                <a:cubicBezTo>
                  <a:pt x="883739" y="1480541"/>
                  <a:pt x="754916" y="1401124"/>
                  <a:pt x="617436" y="1338120"/>
                </a:cubicBezTo>
                <a:cubicBezTo>
                  <a:pt x="574563" y="1319260"/>
                  <a:pt x="532199" y="1309371"/>
                  <a:pt x="489427" y="1291938"/>
                </a:cubicBezTo>
                <a:cubicBezTo>
                  <a:pt x="473439" y="1284904"/>
                  <a:pt x="456840" y="1275830"/>
                  <a:pt x="448489" y="1259723"/>
                </a:cubicBezTo>
                <a:cubicBezTo>
                  <a:pt x="437898" y="1240760"/>
                  <a:pt x="449406" y="1219861"/>
                  <a:pt x="464274" y="1207016"/>
                </a:cubicBezTo>
                <a:cubicBezTo>
                  <a:pt x="503379" y="1164707"/>
                  <a:pt x="548289" y="1128414"/>
                  <a:pt x="591570" y="1090489"/>
                </a:cubicBezTo>
                <a:cubicBezTo>
                  <a:pt x="663263" y="1025039"/>
                  <a:pt x="734854" y="959181"/>
                  <a:pt x="816323" y="905964"/>
                </a:cubicBezTo>
                <a:cubicBezTo>
                  <a:pt x="875694" y="866306"/>
                  <a:pt x="932010" y="821959"/>
                  <a:pt x="994639" y="787297"/>
                </a:cubicBezTo>
                <a:cubicBezTo>
                  <a:pt x="1055232" y="756305"/>
                  <a:pt x="1112159" y="724293"/>
                  <a:pt x="1172752" y="694626"/>
                </a:cubicBezTo>
                <a:cubicBezTo>
                  <a:pt x="1211450" y="680965"/>
                  <a:pt x="1250759" y="650585"/>
                  <a:pt x="1292308" y="652522"/>
                </a:cubicBezTo>
                <a:cubicBezTo>
                  <a:pt x="1313388" y="655784"/>
                  <a:pt x="1319702" y="678620"/>
                  <a:pt x="1329784" y="694320"/>
                </a:cubicBezTo>
                <a:cubicBezTo>
                  <a:pt x="1350355" y="730206"/>
                  <a:pt x="1368991" y="767213"/>
                  <a:pt x="1392108" y="801671"/>
                </a:cubicBezTo>
                <a:cubicBezTo>
                  <a:pt x="1432130" y="870690"/>
                  <a:pt x="1480503" y="928087"/>
                  <a:pt x="1530912" y="988644"/>
                </a:cubicBezTo>
                <a:cubicBezTo>
                  <a:pt x="1580506" y="1046448"/>
                  <a:pt x="1624805" y="1109248"/>
                  <a:pt x="1682343" y="1159610"/>
                </a:cubicBezTo>
                <a:cubicBezTo>
                  <a:pt x="1721856" y="1196617"/>
                  <a:pt x="1759026" y="1241168"/>
                  <a:pt x="1816055" y="1248712"/>
                </a:cubicBezTo>
                <a:cubicBezTo>
                  <a:pt x="1901801" y="1263087"/>
                  <a:pt x="1893043" y="1146051"/>
                  <a:pt x="1881128" y="1091305"/>
                </a:cubicBezTo>
                <a:cubicBezTo>
                  <a:pt x="1867686" y="1026160"/>
                  <a:pt x="1837644" y="971822"/>
                  <a:pt x="1804343" y="915853"/>
                </a:cubicBezTo>
                <a:cubicBezTo>
                  <a:pt x="1776847" y="866102"/>
                  <a:pt x="1744871" y="819003"/>
                  <a:pt x="1706784" y="776592"/>
                </a:cubicBezTo>
                <a:cubicBezTo>
                  <a:pt x="1654338" y="719807"/>
                  <a:pt x="1600874" y="661187"/>
                  <a:pt x="1539670" y="615515"/>
                </a:cubicBezTo>
                <a:cubicBezTo>
                  <a:pt x="1488548" y="579119"/>
                  <a:pt x="1416956" y="526820"/>
                  <a:pt x="1510952" y="487774"/>
                </a:cubicBezTo>
                <a:cubicBezTo>
                  <a:pt x="1570526" y="453928"/>
                  <a:pt x="1635905" y="420489"/>
                  <a:pt x="1696702" y="392249"/>
                </a:cubicBezTo>
                <a:cubicBezTo>
                  <a:pt x="1783772" y="344742"/>
                  <a:pt x="1872167" y="296418"/>
                  <a:pt x="1949766" y="234332"/>
                </a:cubicBezTo>
                <a:cubicBezTo>
                  <a:pt x="1984594" y="204665"/>
                  <a:pt x="2012905" y="168474"/>
                  <a:pt x="2041623" y="132996"/>
                </a:cubicBezTo>
                <a:cubicBezTo>
                  <a:pt x="2058426" y="113320"/>
                  <a:pt x="2075331" y="93644"/>
                  <a:pt x="2095087" y="76925"/>
                </a:cubicBezTo>
                <a:cubicBezTo>
                  <a:pt x="2100587" y="72541"/>
                  <a:pt x="2107511" y="71216"/>
                  <a:pt x="2114029" y="72643"/>
                </a:cubicBezTo>
                <a:cubicBezTo>
                  <a:pt x="2120852" y="58880"/>
                  <a:pt x="2126962" y="43282"/>
                  <a:pt x="2130017" y="28500"/>
                </a:cubicBezTo>
                <a:cubicBezTo>
                  <a:pt x="2131749" y="19732"/>
                  <a:pt x="2133582" y="10047"/>
                  <a:pt x="2141321" y="4542"/>
                </a:cubicBezTo>
                <a:cubicBezTo>
                  <a:pt x="2152931" y="-3920"/>
                  <a:pt x="2168817" y="158"/>
                  <a:pt x="2177575" y="10863"/>
                </a:cubicBezTo>
                <a:cubicBezTo>
                  <a:pt x="2233687" y="70502"/>
                  <a:pt x="2304871" y="113320"/>
                  <a:pt x="2356910" y="177343"/>
                </a:cubicBezTo>
                <a:cubicBezTo>
                  <a:pt x="2407421" y="233211"/>
                  <a:pt x="2457422" y="289486"/>
                  <a:pt x="2502027" y="350247"/>
                </a:cubicBezTo>
                <a:cubicBezTo>
                  <a:pt x="2545206" y="401832"/>
                  <a:pt x="2590218" y="447811"/>
                  <a:pt x="2635739" y="496542"/>
                </a:cubicBezTo>
                <a:cubicBezTo>
                  <a:pt x="2676371" y="543336"/>
                  <a:pt x="2716495" y="592577"/>
                  <a:pt x="2774440" y="618777"/>
                </a:cubicBezTo>
                <a:cubicBezTo>
                  <a:pt x="2809167" y="639371"/>
                  <a:pt x="2857743" y="642225"/>
                  <a:pt x="2881980" y="677091"/>
                </a:cubicBezTo>
                <a:cubicBezTo>
                  <a:pt x="2891349" y="693097"/>
                  <a:pt x="2881878" y="711957"/>
                  <a:pt x="2866297" y="719807"/>
                </a:cubicBezTo>
                <a:cubicBezTo>
                  <a:pt x="2791651" y="766296"/>
                  <a:pt x="2710385" y="801467"/>
                  <a:pt x="2637368" y="850708"/>
                </a:cubicBezTo>
                <a:cubicBezTo>
                  <a:pt x="2552945" y="907391"/>
                  <a:pt x="2482271" y="981915"/>
                  <a:pt x="2412207" y="1054910"/>
                </a:cubicBezTo>
                <a:cubicBezTo>
                  <a:pt x="2386137" y="1086921"/>
                  <a:pt x="2347439" y="1125355"/>
                  <a:pt x="2355586" y="1169805"/>
                </a:cubicBezTo>
                <a:cubicBezTo>
                  <a:pt x="2506610" y="1126375"/>
                  <a:pt x="2642256" y="1045836"/>
                  <a:pt x="2778717" y="970191"/>
                </a:cubicBezTo>
                <a:cubicBezTo>
                  <a:pt x="2843791" y="938383"/>
                  <a:pt x="2905810" y="901172"/>
                  <a:pt x="2968846" y="865796"/>
                </a:cubicBezTo>
                <a:cubicBezTo>
                  <a:pt x="2997565" y="848160"/>
                  <a:pt x="3051945" y="824814"/>
                  <a:pt x="3065184" y="871404"/>
                </a:cubicBezTo>
                <a:cubicBezTo>
                  <a:pt x="3083107" y="922989"/>
                  <a:pt x="3109381" y="971007"/>
                  <a:pt x="3130156" y="1021573"/>
                </a:cubicBezTo>
                <a:cubicBezTo>
                  <a:pt x="3179852" y="1142992"/>
                  <a:pt x="3214171" y="1274301"/>
                  <a:pt x="3235251" y="1403265"/>
                </a:cubicBezTo>
                <a:cubicBezTo>
                  <a:pt x="3247777" y="1456074"/>
                  <a:pt x="3255008" y="1509902"/>
                  <a:pt x="3268450" y="1562609"/>
                </a:cubicBezTo>
                <a:cubicBezTo>
                  <a:pt x="3285559" y="1614297"/>
                  <a:pt x="3295437" y="1668023"/>
                  <a:pt x="3287494" y="1722463"/>
                </a:cubicBezTo>
                <a:cubicBezTo>
                  <a:pt x="3285559" y="1750091"/>
                  <a:pt x="3275477" y="1773437"/>
                  <a:pt x="3243195" y="1769257"/>
                </a:cubicBezTo>
                <a:cubicBezTo>
                  <a:pt x="3206839" y="1768034"/>
                  <a:pt x="3166919" y="1775476"/>
                  <a:pt x="3133720" y="1782205"/>
                </a:cubicBezTo>
                <a:cubicBezTo>
                  <a:pt x="3027708" y="1806978"/>
                  <a:pt x="2914975" y="1821761"/>
                  <a:pt x="2821285" y="1881094"/>
                </a:cubicBezTo>
                <a:cubicBezTo>
                  <a:pt x="2800816" y="1898221"/>
                  <a:pt x="2761303" y="1921261"/>
                  <a:pt x="2774033" y="1952152"/>
                </a:cubicBezTo>
                <a:cubicBezTo>
                  <a:pt x="2790429" y="1977537"/>
                  <a:pt x="2813749" y="1999863"/>
                  <a:pt x="2841042" y="2013014"/>
                </a:cubicBezTo>
                <a:cubicBezTo>
                  <a:pt x="2921594" y="2040948"/>
                  <a:pt x="3003471" y="2040031"/>
                  <a:pt x="3086366" y="2039113"/>
                </a:cubicBezTo>
                <a:cubicBezTo>
                  <a:pt x="3101234" y="2039011"/>
                  <a:pt x="3116204" y="2038807"/>
                  <a:pt x="3131174" y="2038807"/>
                </a:cubicBezTo>
                <a:cubicBezTo>
                  <a:pt x="3144311" y="2039827"/>
                  <a:pt x="3160707" y="2039215"/>
                  <a:pt x="3178121" y="2038501"/>
                </a:cubicBezTo>
                <a:cubicBezTo>
                  <a:pt x="3234539" y="2036361"/>
                  <a:pt x="3302769" y="2034118"/>
                  <a:pt x="3314888" y="2090393"/>
                </a:cubicBezTo>
                <a:cubicBezTo>
                  <a:pt x="3369982" y="2227818"/>
                  <a:pt x="3470189" y="2905363"/>
                  <a:pt x="3334033" y="2982945"/>
                </a:cubicBezTo>
                <a:cubicBezTo>
                  <a:pt x="3304093" y="2996097"/>
                  <a:pt x="3263664" y="2973056"/>
                  <a:pt x="3234131" y="2970508"/>
                </a:cubicBezTo>
                <a:cubicBezTo>
                  <a:pt x="3172825" y="2958376"/>
                  <a:pt x="3111214" y="2946652"/>
                  <a:pt x="3049094" y="2939108"/>
                </a:cubicBezTo>
                <a:cubicBezTo>
                  <a:pt x="2938397" y="2924122"/>
                  <a:pt x="2823831" y="2909645"/>
                  <a:pt x="2712422" y="2917597"/>
                </a:cubicBezTo>
                <a:cubicBezTo>
                  <a:pt x="2678510" y="2920247"/>
                  <a:pt x="2638590" y="2924223"/>
                  <a:pt x="2609159" y="2940025"/>
                </a:cubicBezTo>
                <a:cubicBezTo>
                  <a:pt x="2661809" y="2974280"/>
                  <a:pt x="2716088" y="2996912"/>
                  <a:pt x="2769246" y="3028720"/>
                </a:cubicBezTo>
                <a:cubicBezTo>
                  <a:pt x="2926177" y="3092335"/>
                  <a:pt x="3098586" y="3085505"/>
                  <a:pt x="3264071" y="3096311"/>
                </a:cubicBezTo>
                <a:cubicBezTo>
                  <a:pt x="3390451" y="3102632"/>
                  <a:pt x="3376193" y="3114560"/>
                  <a:pt x="3371102" y="3231392"/>
                </a:cubicBezTo>
                <a:cubicBezTo>
                  <a:pt x="3361121" y="3346797"/>
                  <a:pt x="3331487" y="3466382"/>
                  <a:pt x="3288105" y="3573733"/>
                </a:cubicBezTo>
                <a:cubicBezTo>
                  <a:pt x="3248694" y="3665180"/>
                  <a:pt x="3192684" y="3747655"/>
                  <a:pt x="3135961" y="3829112"/>
                </a:cubicBezTo>
                <a:cubicBezTo>
                  <a:pt x="3075266" y="3907713"/>
                  <a:pt x="3012636" y="3986825"/>
                  <a:pt x="2936972" y="4051664"/>
                </a:cubicBezTo>
                <a:cubicBezTo>
                  <a:pt x="2897663" y="4084185"/>
                  <a:pt x="2854484" y="4111405"/>
                  <a:pt x="2811101" y="4138115"/>
                </a:cubicBezTo>
                <a:cubicBezTo>
                  <a:pt x="2769246" y="4162277"/>
                  <a:pt x="2729530" y="4192249"/>
                  <a:pt x="2683398" y="4207644"/>
                </a:cubicBezTo>
                <a:cubicBezTo>
                  <a:pt x="2631461" y="4228441"/>
                  <a:pt x="2598976" y="4187662"/>
                  <a:pt x="2571887" y="4149227"/>
                </a:cubicBezTo>
                <a:cubicBezTo>
                  <a:pt x="2530338" y="4096622"/>
                  <a:pt x="2490825" y="4042590"/>
                  <a:pt x="2446933" y="3991820"/>
                </a:cubicBezTo>
                <a:cubicBezTo>
                  <a:pt x="2393673" y="3927899"/>
                  <a:pt x="2319434" y="3888955"/>
                  <a:pt x="2249472" y="3846544"/>
                </a:cubicBezTo>
                <a:cubicBezTo>
                  <a:pt x="2206089" y="3819427"/>
                  <a:pt x="2167188" y="3785274"/>
                  <a:pt x="2122889" y="3759379"/>
                </a:cubicBezTo>
                <a:cubicBezTo>
                  <a:pt x="2078284" y="3737359"/>
                  <a:pt x="2035513" y="3712483"/>
                  <a:pt x="1988057" y="3699842"/>
                </a:cubicBezTo>
                <a:cubicBezTo>
                  <a:pt x="2008220" y="3728999"/>
                  <a:pt x="2024514" y="3757850"/>
                  <a:pt x="2047326" y="3783949"/>
                </a:cubicBezTo>
                <a:cubicBezTo>
                  <a:pt x="2089486" y="3830437"/>
                  <a:pt x="2140710" y="3866934"/>
                  <a:pt x="2188879" y="3906694"/>
                </a:cubicBezTo>
                <a:cubicBezTo>
                  <a:pt x="2265460" y="3972042"/>
                  <a:pt x="2331654" y="4048707"/>
                  <a:pt x="2406504" y="4115993"/>
                </a:cubicBezTo>
                <a:cubicBezTo>
                  <a:pt x="2429927" y="4135770"/>
                  <a:pt x="2448359" y="4160544"/>
                  <a:pt x="2470865" y="4181239"/>
                </a:cubicBezTo>
                <a:cubicBezTo>
                  <a:pt x="2491130" y="4197551"/>
                  <a:pt x="2511803" y="4213149"/>
                  <a:pt x="2531661" y="4229970"/>
                </a:cubicBezTo>
                <a:cubicBezTo>
                  <a:pt x="2554371" y="4254336"/>
                  <a:pt x="2610585" y="4275745"/>
                  <a:pt x="2598364" y="4315708"/>
                </a:cubicBezTo>
                <a:cubicBezTo>
                  <a:pt x="2584820" y="4340991"/>
                  <a:pt x="2560990" y="4359648"/>
                  <a:pt x="2543067" y="4381974"/>
                </a:cubicBezTo>
                <a:cubicBezTo>
                  <a:pt x="2513738" y="4416433"/>
                  <a:pt x="2489501" y="4455377"/>
                  <a:pt x="2456506" y="4486573"/>
                </a:cubicBezTo>
                <a:cubicBezTo>
                  <a:pt x="2419336" y="4520318"/>
                  <a:pt x="2372287" y="4540095"/>
                  <a:pt x="2326359" y="4558955"/>
                </a:cubicBezTo>
                <a:cubicBezTo>
                  <a:pt x="2245704" y="4591069"/>
                  <a:pt x="2165762" y="4630217"/>
                  <a:pt x="2077062" y="4630727"/>
                </a:cubicBezTo>
                <a:cubicBezTo>
                  <a:pt x="2060361" y="4631135"/>
                  <a:pt x="2042234" y="4632562"/>
                  <a:pt x="2024005" y="4632562"/>
                </a:cubicBezTo>
                <a:cubicBezTo>
                  <a:pt x="1990195" y="4632766"/>
                  <a:pt x="1956793" y="4627974"/>
                  <a:pt x="1933269" y="4603609"/>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8" name="Google Shape;1128;p28"/>
          <p:cNvSpPr/>
          <p:nvPr/>
        </p:nvSpPr>
        <p:spPr>
          <a:xfrm>
            <a:off x="601545" y="2210729"/>
            <a:ext cx="51" cy="271"/>
          </a:xfrm>
          <a:custGeom>
            <a:avLst/>
            <a:gdLst/>
            <a:ahLst/>
            <a:cxnLst/>
            <a:rect l="l" t="t" r="r" b="b"/>
            <a:pathLst>
              <a:path w="76" h="407" extrusionOk="0">
                <a:moveTo>
                  <a:pt x="76" y="0"/>
                </a:moveTo>
                <a:cubicBezTo>
                  <a:pt x="76" y="102"/>
                  <a:pt x="76" y="306"/>
                  <a:pt x="76" y="408"/>
                </a:cubicBezTo>
                <a:cubicBezTo>
                  <a:pt x="-25" y="306"/>
                  <a:pt x="-25" y="204"/>
                  <a:pt x="76" y="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9" name="Google Shape;1129;p28"/>
          <p:cNvSpPr/>
          <p:nvPr/>
        </p:nvSpPr>
        <p:spPr>
          <a:xfrm>
            <a:off x="9934" y="-67191"/>
            <a:ext cx="1037676" cy="3047028"/>
          </a:xfrm>
          <a:custGeom>
            <a:avLst/>
            <a:gdLst/>
            <a:ahLst/>
            <a:cxnLst/>
            <a:rect l="l" t="t" r="r" b="b"/>
            <a:pathLst>
              <a:path w="1556514" h="4570541" extrusionOk="0">
                <a:moveTo>
                  <a:pt x="140928" y="4569503"/>
                </a:moveTo>
                <a:cubicBezTo>
                  <a:pt x="73207" y="4557576"/>
                  <a:pt x="-56839" y="4529948"/>
                  <a:pt x="27584" y="4441967"/>
                </a:cubicBezTo>
                <a:cubicBezTo>
                  <a:pt x="77077" y="4376618"/>
                  <a:pt x="125653" y="4310556"/>
                  <a:pt x="171785" y="4242659"/>
                </a:cubicBezTo>
                <a:cubicBezTo>
                  <a:pt x="233091" y="4148459"/>
                  <a:pt x="296229" y="4060274"/>
                  <a:pt x="354073" y="3965157"/>
                </a:cubicBezTo>
                <a:cubicBezTo>
                  <a:pt x="420165" y="3850670"/>
                  <a:pt x="482489" y="3733940"/>
                  <a:pt x="543285" y="3616496"/>
                </a:cubicBezTo>
                <a:cubicBezTo>
                  <a:pt x="586362" y="3530758"/>
                  <a:pt x="621292" y="3441554"/>
                  <a:pt x="657037" y="3352655"/>
                </a:cubicBezTo>
                <a:cubicBezTo>
                  <a:pt x="756124" y="3128268"/>
                  <a:pt x="839019" y="2897459"/>
                  <a:pt x="927923" y="2668994"/>
                </a:cubicBezTo>
                <a:cubicBezTo>
                  <a:pt x="993302" y="2510057"/>
                  <a:pt x="1043406" y="2346227"/>
                  <a:pt x="1092796" y="2181989"/>
                </a:cubicBezTo>
                <a:cubicBezTo>
                  <a:pt x="1133735" y="2049967"/>
                  <a:pt x="1180580" y="1919678"/>
                  <a:pt x="1218056" y="1786636"/>
                </a:cubicBezTo>
                <a:cubicBezTo>
                  <a:pt x="1301562" y="1482322"/>
                  <a:pt x="1349832" y="1170871"/>
                  <a:pt x="1411342" y="861970"/>
                </a:cubicBezTo>
                <a:cubicBezTo>
                  <a:pt x="1445763" y="681216"/>
                  <a:pt x="1480081" y="497201"/>
                  <a:pt x="1493626" y="314001"/>
                </a:cubicBezTo>
                <a:cubicBezTo>
                  <a:pt x="1496579" y="242841"/>
                  <a:pt x="1506355" y="170254"/>
                  <a:pt x="1506050" y="99401"/>
                </a:cubicBezTo>
                <a:cubicBezTo>
                  <a:pt x="1505643" y="76564"/>
                  <a:pt x="1499634" y="54034"/>
                  <a:pt x="1501569" y="31198"/>
                </a:cubicBezTo>
                <a:cubicBezTo>
                  <a:pt x="1502384" y="22022"/>
                  <a:pt x="1511040" y="14580"/>
                  <a:pt x="1520103" y="14172"/>
                </a:cubicBezTo>
                <a:cubicBezTo>
                  <a:pt x="1520001" y="7138"/>
                  <a:pt x="1525093" y="-4790"/>
                  <a:pt x="1533240" y="2041"/>
                </a:cubicBezTo>
                <a:cubicBezTo>
                  <a:pt x="1537619" y="7546"/>
                  <a:pt x="1537110" y="15803"/>
                  <a:pt x="1537517" y="22634"/>
                </a:cubicBezTo>
                <a:cubicBezTo>
                  <a:pt x="1572855" y="140791"/>
                  <a:pt x="1549331" y="269857"/>
                  <a:pt x="1542609" y="390665"/>
                </a:cubicBezTo>
                <a:cubicBezTo>
                  <a:pt x="1534870" y="553170"/>
                  <a:pt x="1543628" y="716388"/>
                  <a:pt x="1525908" y="878281"/>
                </a:cubicBezTo>
                <a:cubicBezTo>
                  <a:pt x="1511549" y="1002250"/>
                  <a:pt x="1495357" y="1126218"/>
                  <a:pt x="1476721" y="1249677"/>
                </a:cubicBezTo>
                <a:cubicBezTo>
                  <a:pt x="1447697" y="1401273"/>
                  <a:pt x="1414295" y="1552564"/>
                  <a:pt x="1380689" y="1702835"/>
                </a:cubicBezTo>
                <a:cubicBezTo>
                  <a:pt x="1350138" y="1839547"/>
                  <a:pt x="1319689" y="1976259"/>
                  <a:pt x="1282417" y="2111237"/>
                </a:cubicBezTo>
                <a:cubicBezTo>
                  <a:pt x="1248607" y="2230313"/>
                  <a:pt x="1202475" y="2346125"/>
                  <a:pt x="1161129" y="2462447"/>
                </a:cubicBezTo>
                <a:cubicBezTo>
                  <a:pt x="1103286" y="2639123"/>
                  <a:pt x="1050534" y="2817837"/>
                  <a:pt x="976601" y="2988600"/>
                </a:cubicBezTo>
                <a:cubicBezTo>
                  <a:pt x="920081" y="3125516"/>
                  <a:pt x="881485" y="3266713"/>
                  <a:pt x="827512" y="3403935"/>
                </a:cubicBezTo>
                <a:cubicBezTo>
                  <a:pt x="692680" y="3736998"/>
                  <a:pt x="567115" y="4080154"/>
                  <a:pt x="361710" y="4377536"/>
                </a:cubicBezTo>
                <a:cubicBezTo>
                  <a:pt x="321485" y="4432486"/>
                  <a:pt x="281259" y="4488761"/>
                  <a:pt x="226675" y="4530355"/>
                </a:cubicBezTo>
                <a:cubicBezTo>
                  <a:pt x="201419" y="4549624"/>
                  <a:pt x="175044" y="4576130"/>
                  <a:pt x="140928" y="4569503"/>
                </a:cubicBezTo>
                <a:close/>
                <a:moveTo>
                  <a:pt x="152843" y="4523423"/>
                </a:moveTo>
                <a:cubicBezTo>
                  <a:pt x="153047" y="4523423"/>
                  <a:pt x="153251" y="4523423"/>
                  <a:pt x="153352" y="4523423"/>
                </a:cubicBezTo>
                <a:cubicBezTo>
                  <a:pt x="155287" y="4522913"/>
                  <a:pt x="157222" y="4522302"/>
                  <a:pt x="159055" y="4521588"/>
                </a:cubicBezTo>
                <a:cubicBezTo>
                  <a:pt x="158037" y="4521996"/>
                  <a:pt x="157120" y="4522302"/>
                  <a:pt x="156102" y="4522607"/>
                </a:cubicBezTo>
                <a:cubicBezTo>
                  <a:pt x="347148" y="4406795"/>
                  <a:pt x="534935" y="3983202"/>
                  <a:pt x="625773" y="3773393"/>
                </a:cubicBezTo>
                <a:cubicBezTo>
                  <a:pt x="681783" y="3650139"/>
                  <a:pt x="726999" y="3522092"/>
                  <a:pt x="779139" y="3397206"/>
                </a:cubicBezTo>
                <a:cubicBezTo>
                  <a:pt x="829447" y="3271505"/>
                  <a:pt x="866312" y="3140909"/>
                  <a:pt x="915091" y="3014698"/>
                </a:cubicBezTo>
                <a:cubicBezTo>
                  <a:pt x="983424" y="2851786"/>
                  <a:pt x="1042693" y="2685611"/>
                  <a:pt x="1093204" y="2516378"/>
                </a:cubicBezTo>
                <a:cubicBezTo>
                  <a:pt x="1127217" y="2407294"/>
                  <a:pt x="1171822" y="2301982"/>
                  <a:pt x="1206955" y="2193305"/>
                </a:cubicBezTo>
                <a:cubicBezTo>
                  <a:pt x="1244431" y="2082386"/>
                  <a:pt x="1270400" y="1968001"/>
                  <a:pt x="1298201" y="1854329"/>
                </a:cubicBezTo>
                <a:cubicBezTo>
                  <a:pt x="1354619" y="1585799"/>
                  <a:pt x="1427432" y="1319715"/>
                  <a:pt x="1456354" y="1046393"/>
                </a:cubicBezTo>
                <a:cubicBezTo>
                  <a:pt x="1475601" y="914167"/>
                  <a:pt x="1491385" y="781125"/>
                  <a:pt x="1489858" y="647778"/>
                </a:cubicBezTo>
                <a:cubicBezTo>
                  <a:pt x="1426821" y="1007245"/>
                  <a:pt x="1366330" y="1367732"/>
                  <a:pt x="1281907" y="1722918"/>
                </a:cubicBezTo>
                <a:cubicBezTo>
                  <a:pt x="1245551" y="1865645"/>
                  <a:pt x="1197485" y="2005008"/>
                  <a:pt x="1152167" y="2145084"/>
                </a:cubicBezTo>
                <a:cubicBezTo>
                  <a:pt x="1115710" y="2260387"/>
                  <a:pt x="1083427" y="2377117"/>
                  <a:pt x="1043711" y="2491401"/>
                </a:cubicBezTo>
                <a:cubicBezTo>
                  <a:pt x="1002976" y="2611291"/>
                  <a:pt x="953178" y="2727715"/>
                  <a:pt x="908981" y="2846281"/>
                </a:cubicBezTo>
                <a:cubicBezTo>
                  <a:pt x="843398" y="3029991"/>
                  <a:pt x="768548" y="3209928"/>
                  <a:pt x="692476" y="3389560"/>
                </a:cubicBezTo>
                <a:cubicBezTo>
                  <a:pt x="656630" y="3480090"/>
                  <a:pt x="620172" y="3570415"/>
                  <a:pt x="575262" y="3656867"/>
                </a:cubicBezTo>
                <a:cubicBezTo>
                  <a:pt x="530963" y="3743727"/>
                  <a:pt x="482896" y="3828547"/>
                  <a:pt x="437070" y="3914693"/>
                </a:cubicBezTo>
                <a:cubicBezTo>
                  <a:pt x="382892" y="4015927"/>
                  <a:pt x="316088" y="4109107"/>
                  <a:pt x="253254" y="4204836"/>
                </a:cubicBezTo>
                <a:cubicBezTo>
                  <a:pt x="189199" y="4303522"/>
                  <a:pt x="119645" y="4398333"/>
                  <a:pt x="48664" y="4492125"/>
                </a:cubicBezTo>
                <a:cubicBezTo>
                  <a:pt x="81252" y="4511495"/>
                  <a:pt x="116488" y="4517714"/>
                  <a:pt x="152843" y="452342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0" name="Google Shape;1130;p28"/>
          <p:cNvSpPr/>
          <p:nvPr/>
        </p:nvSpPr>
        <p:spPr>
          <a:xfrm>
            <a:off x="346665" y="2139552"/>
            <a:ext cx="123043" cy="60640"/>
          </a:xfrm>
          <a:custGeom>
            <a:avLst/>
            <a:gdLst/>
            <a:ahLst/>
            <a:cxnLst/>
            <a:rect l="l" t="t" r="r" b="b"/>
            <a:pathLst>
              <a:path w="184564" h="90960" extrusionOk="0">
                <a:moveTo>
                  <a:pt x="18839" y="90860"/>
                </a:moveTo>
                <a:cubicBezTo>
                  <a:pt x="10794" y="91778"/>
                  <a:pt x="-6620" y="86375"/>
                  <a:pt x="2647" y="76282"/>
                </a:cubicBezTo>
                <a:cubicBezTo>
                  <a:pt x="12831" y="68534"/>
                  <a:pt x="25051" y="64150"/>
                  <a:pt x="36559" y="58645"/>
                </a:cubicBezTo>
                <a:cubicBezTo>
                  <a:pt x="31161" y="27347"/>
                  <a:pt x="106317" y="11749"/>
                  <a:pt x="129434" y="4307"/>
                </a:cubicBezTo>
                <a:cubicBezTo>
                  <a:pt x="151532" y="-4461"/>
                  <a:pt x="190841" y="-1810"/>
                  <a:pt x="183713" y="30915"/>
                </a:cubicBezTo>
                <a:cubicBezTo>
                  <a:pt x="177399" y="50693"/>
                  <a:pt x="153060" y="50999"/>
                  <a:pt x="136766" y="58033"/>
                </a:cubicBezTo>
                <a:cubicBezTo>
                  <a:pt x="98272" y="71184"/>
                  <a:pt x="60185" y="89637"/>
                  <a:pt x="18839" y="9086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1" name="Google Shape;1131;p28"/>
          <p:cNvSpPr/>
          <p:nvPr/>
        </p:nvSpPr>
        <p:spPr>
          <a:xfrm>
            <a:off x="554887" y="2165421"/>
            <a:ext cx="126644" cy="125240"/>
          </a:xfrm>
          <a:custGeom>
            <a:avLst/>
            <a:gdLst/>
            <a:ahLst/>
            <a:cxnLst/>
            <a:rect l="l" t="t" r="r" b="b"/>
            <a:pathLst>
              <a:path w="189966" h="187860" extrusionOk="0">
                <a:moveTo>
                  <a:pt x="160698" y="186934"/>
                </a:moveTo>
                <a:cubicBezTo>
                  <a:pt x="128009" y="168176"/>
                  <a:pt x="104484" y="135552"/>
                  <a:pt x="78312" y="108740"/>
                </a:cubicBezTo>
                <a:cubicBezTo>
                  <a:pt x="49493" y="79787"/>
                  <a:pt x="14665" y="51445"/>
                  <a:pt x="0" y="12297"/>
                </a:cubicBezTo>
                <a:cubicBezTo>
                  <a:pt x="5601" y="-26443"/>
                  <a:pt x="61815" y="37886"/>
                  <a:pt x="74544" y="47265"/>
                </a:cubicBezTo>
                <a:cubicBezTo>
                  <a:pt x="112733" y="76524"/>
                  <a:pt x="142673" y="114347"/>
                  <a:pt x="180047" y="144625"/>
                </a:cubicBezTo>
                <a:cubicBezTo>
                  <a:pt x="200720" y="160122"/>
                  <a:pt x="186565" y="193866"/>
                  <a:pt x="160698" y="18693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2" name="Google Shape;1132;p28"/>
          <p:cNvSpPr/>
          <p:nvPr/>
        </p:nvSpPr>
        <p:spPr>
          <a:xfrm>
            <a:off x="42377" y="1619407"/>
            <a:ext cx="556656" cy="229220"/>
          </a:xfrm>
          <a:custGeom>
            <a:avLst/>
            <a:gdLst/>
            <a:ahLst/>
            <a:cxnLst/>
            <a:rect l="l" t="t" r="r" b="b"/>
            <a:pathLst>
              <a:path w="834984" h="343829" extrusionOk="0">
                <a:moveTo>
                  <a:pt x="816323" y="342172"/>
                </a:moveTo>
                <a:cubicBezTo>
                  <a:pt x="796770" y="327389"/>
                  <a:pt x="781495" y="306796"/>
                  <a:pt x="759600" y="294664"/>
                </a:cubicBezTo>
                <a:cubicBezTo>
                  <a:pt x="701655" y="259186"/>
                  <a:pt x="634442" y="243283"/>
                  <a:pt x="573951" y="213004"/>
                </a:cubicBezTo>
                <a:cubicBezTo>
                  <a:pt x="496046" y="174774"/>
                  <a:pt x="410809" y="155505"/>
                  <a:pt x="330663" y="122678"/>
                </a:cubicBezTo>
                <a:cubicBezTo>
                  <a:pt x="241352" y="94235"/>
                  <a:pt x="148579" y="78025"/>
                  <a:pt x="57741" y="54985"/>
                </a:cubicBezTo>
                <a:cubicBezTo>
                  <a:pt x="36661" y="48664"/>
                  <a:pt x="-2241" y="50907"/>
                  <a:pt x="101" y="20119"/>
                </a:cubicBezTo>
                <a:cubicBezTo>
                  <a:pt x="1731" y="8089"/>
                  <a:pt x="13747" y="-2004"/>
                  <a:pt x="26171" y="341"/>
                </a:cubicBezTo>
                <a:cubicBezTo>
                  <a:pt x="125157" y="22871"/>
                  <a:pt x="224549" y="45300"/>
                  <a:pt x="322516" y="72010"/>
                </a:cubicBezTo>
                <a:cubicBezTo>
                  <a:pt x="374249" y="89341"/>
                  <a:pt x="428936" y="112687"/>
                  <a:pt x="480160" y="128285"/>
                </a:cubicBezTo>
                <a:cubicBezTo>
                  <a:pt x="535864" y="146024"/>
                  <a:pt x="587394" y="173142"/>
                  <a:pt x="640349" y="197304"/>
                </a:cubicBezTo>
                <a:cubicBezTo>
                  <a:pt x="684851" y="216776"/>
                  <a:pt x="732206" y="233088"/>
                  <a:pt x="772431" y="259594"/>
                </a:cubicBezTo>
                <a:cubicBezTo>
                  <a:pt x="790660" y="271318"/>
                  <a:pt x="851558" y="319335"/>
                  <a:pt x="830682" y="341254"/>
                </a:cubicBezTo>
                <a:cubicBezTo>
                  <a:pt x="826303" y="344517"/>
                  <a:pt x="820905" y="344517"/>
                  <a:pt x="816323" y="34217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3" name="Google Shape;1133;p28"/>
          <p:cNvSpPr/>
          <p:nvPr/>
        </p:nvSpPr>
        <p:spPr>
          <a:xfrm>
            <a:off x="664773" y="1806267"/>
            <a:ext cx="646193" cy="75707"/>
          </a:xfrm>
          <a:custGeom>
            <a:avLst/>
            <a:gdLst/>
            <a:ahLst/>
            <a:cxnLst/>
            <a:rect l="l" t="t" r="r" b="b"/>
            <a:pathLst>
              <a:path w="969290" h="113559" extrusionOk="0">
                <a:moveTo>
                  <a:pt x="5137" y="112856"/>
                </a:moveTo>
                <a:cubicBezTo>
                  <a:pt x="-1177" y="111429"/>
                  <a:pt x="-1889" y="101744"/>
                  <a:pt x="4221" y="99399"/>
                </a:cubicBezTo>
                <a:cubicBezTo>
                  <a:pt x="6970" y="98380"/>
                  <a:pt x="9414" y="96443"/>
                  <a:pt x="12164" y="95321"/>
                </a:cubicBezTo>
                <a:cubicBezTo>
                  <a:pt x="40373" y="83699"/>
                  <a:pt x="68887" y="72893"/>
                  <a:pt x="97503" y="62494"/>
                </a:cubicBezTo>
                <a:cubicBezTo>
                  <a:pt x="215939" y="14273"/>
                  <a:pt x="344865" y="11214"/>
                  <a:pt x="470735" y="4792"/>
                </a:cubicBezTo>
                <a:cubicBezTo>
                  <a:pt x="629295" y="3262"/>
                  <a:pt x="787855" y="102"/>
                  <a:pt x="946414" y="0"/>
                </a:cubicBezTo>
                <a:cubicBezTo>
                  <a:pt x="976456" y="1020"/>
                  <a:pt x="977373" y="45367"/>
                  <a:pt x="946414" y="46590"/>
                </a:cubicBezTo>
                <a:cubicBezTo>
                  <a:pt x="714532" y="49547"/>
                  <a:pt x="481835" y="41901"/>
                  <a:pt x="250666" y="63208"/>
                </a:cubicBezTo>
                <a:cubicBezTo>
                  <a:pt x="208200" y="68713"/>
                  <a:pt x="171233" y="79112"/>
                  <a:pt x="130498" y="89306"/>
                </a:cubicBezTo>
                <a:cubicBezTo>
                  <a:pt x="89254" y="97564"/>
                  <a:pt x="47603" y="117546"/>
                  <a:pt x="5137" y="11285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4" name="Google Shape;1134;p28"/>
          <p:cNvSpPr/>
          <p:nvPr/>
        </p:nvSpPr>
        <p:spPr>
          <a:xfrm>
            <a:off x="850825" y="1186015"/>
            <a:ext cx="642696" cy="162724"/>
          </a:xfrm>
          <a:custGeom>
            <a:avLst/>
            <a:gdLst/>
            <a:ahLst/>
            <a:cxnLst/>
            <a:rect l="l" t="t" r="r" b="b"/>
            <a:pathLst>
              <a:path w="964044" h="244086" extrusionOk="0">
                <a:moveTo>
                  <a:pt x="5907" y="243762"/>
                </a:moveTo>
                <a:cubicBezTo>
                  <a:pt x="4175" y="243150"/>
                  <a:pt x="2953" y="241825"/>
                  <a:pt x="2851" y="239990"/>
                </a:cubicBezTo>
                <a:cubicBezTo>
                  <a:pt x="1935" y="237441"/>
                  <a:pt x="102" y="235810"/>
                  <a:pt x="0" y="233159"/>
                </a:cubicBezTo>
                <a:cubicBezTo>
                  <a:pt x="102" y="229183"/>
                  <a:pt x="6008" y="229387"/>
                  <a:pt x="5907" y="233261"/>
                </a:cubicBezTo>
                <a:cubicBezTo>
                  <a:pt x="5907" y="233057"/>
                  <a:pt x="5907" y="233057"/>
                  <a:pt x="5907" y="232854"/>
                </a:cubicBezTo>
                <a:cubicBezTo>
                  <a:pt x="6008" y="233363"/>
                  <a:pt x="6416" y="233771"/>
                  <a:pt x="6518" y="234281"/>
                </a:cubicBezTo>
                <a:cubicBezTo>
                  <a:pt x="99596" y="163019"/>
                  <a:pt x="219764" y="140897"/>
                  <a:pt x="329951" y="107764"/>
                </a:cubicBezTo>
                <a:cubicBezTo>
                  <a:pt x="529347" y="50979"/>
                  <a:pt x="735261" y="18559"/>
                  <a:pt x="941481" y="5"/>
                </a:cubicBezTo>
                <a:cubicBezTo>
                  <a:pt x="967245" y="-505"/>
                  <a:pt x="973152" y="38643"/>
                  <a:pt x="947591" y="45066"/>
                </a:cubicBezTo>
                <a:cubicBezTo>
                  <a:pt x="710311" y="65863"/>
                  <a:pt x="474763" y="105317"/>
                  <a:pt x="245019" y="169238"/>
                </a:cubicBezTo>
                <a:cubicBezTo>
                  <a:pt x="185648" y="183919"/>
                  <a:pt x="126583" y="200740"/>
                  <a:pt x="69758" y="223576"/>
                </a:cubicBezTo>
                <a:cubicBezTo>
                  <a:pt x="48983" y="229897"/>
                  <a:pt x="28107" y="246617"/>
                  <a:pt x="5907" y="24376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5" name="Google Shape;1135;p28"/>
          <p:cNvSpPr/>
          <p:nvPr/>
        </p:nvSpPr>
        <p:spPr>
          <a:xfrm>
            <a:off x="169000" y="1043057"/>
            <a:ext cx="604369" cy="284873"/>
          </a:xfrm>
          <a:custGeom>
            <a:avLst/>
            <a:gdLst/>
            <a:ahLst/>
            <a:cxnLst/>
            <a:rect l="l" t="t" r="r" b="b"/>
            <a:pathLst>
              <a:path w="906553" h="427310" extrusionOk="0">
                <a:moveTo>
                  <a:pt x="895748" y="427310"/>
                </a:moveTo>
                <a:cubicBezTo>
                  <a:pt x="878538" y="424354"/>
                  <a:pt x="866928" y="408348"/>
                  <a:pt x="852875" y="399071"/>
                </a:cubicBezTo>
                <a:cubicBezTo>
                  <a:pt x="816825" y="372768"/>
                  <a:pt x="782811" y="349320"/>
                  <a:pt x="743808" y="329848"/>
                </a:cubicBezTo>
                <a:cubicBezTo>
                  <a:pt x="661524" y="294676"/>
                  <a:pt x="590747" y="236158"/>
                  <a:pt x="504695" y="209244"/>
                </a:cubicBezTo>
                <a:cubicBezTo>
                  <a:pt x="458156" y="194665"/>
                  <a:pt x="409783" y="175805"/>
                  <a:pt x="364771" y="159595"/>
                </a:cubicBezTo>
                <a:cubicBezTo>
                  <a:pt x="253362" y="120753"/>
                  <a:pt x="134315" y="106583"/>
                  <a:pt x="28812" y="51531"/>
                </a:cubicBezTo>
                <a:cubicBezTo>
                  <a:pt x="18832" y="46943"/>
                  <a:pt x="6408" y="43987"/>
                  <a:pt x="1927" y="32670"/>
                </a:cubicBezTo>
                <a:cubicBezTo>
                  <a:pt x="-6423" y="14116"/>
                  <a:pt x="13944" y="-6376"/>
                  <a:pt x="32682" y="1882"/>
                </a:cubicBezTo>
                <a:cubicBezTo>
                  <a:pt x="67816" y="15543"/>
                  <a:pt x="100709" y="34404"/>
                  <a:pt x="136555" y="46433"/>
                </a:cubicBezTo>
                <a:cubicBezTo>
                  <a:pt x="193177" y="64784"/>
                  <a:pt x="251631" y="76202"/>
                  <a:pt x="308659" y="93125"/>
                </a:cubicBezTo>
                <a:cubicBezTo>
                  <a:pt x="395424" y="118918"/>
                  <a:pt x="480152" y="152153"/>
                  <a:pt x="565186" y="183145"/>
                </a:cubicBezTo>
                <a:cubicBezTo>
                  <a:pt x="620993" y="207103"/>
                  <a:pt x="669569" y="244416"/>
                  <a:pt x="723339" y="272451"/>
                </a:cubicBezTo>
                <a:cubicBezTo>
                  <a:pt x="772017" y="295899"/>
                  <a:pt x="818861" y="323629"/>
                  <a:pt x="860105" y="358801"/>
                </a:cubicBezTo>
                <a:cubicBezTo>
                  <a:pt x="873140" y="369302"/>
                  <a:pt x="929965" y="420582"/>
                  <a:pt x="895748" y="42731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6" name="Google Shape;1136;p28"/>
          <p:cNvSpPr/>
          <p:nvPr/>
        </p:nvSpPr>
        <p:spPr>
          <a:xfrm>
            <a:off x="974637" y="531022"/>
            <a:ext cx="552812" cy="288537"/>
          </a:xfrm>
          <a:custGeom>
            <a:avLst/>
            <a:gdLst/>
            <a:ahLst/>
            <a:cxnLst/>
            <a:rect l="l" t="t" r="r" b="b"/>
            <a:pathLst>
              <a:path w="829218" h="432806" extrusionOk="0">
                <a:moveTo>
                  <a:pt x="12253" y="432792"/>
                </a:moveTo>
                <a:cubicBezTo>
                  <a:pt x="1866" y="433301"/>
                  <a:pt x="-3022" y="420762"/>
                  <a:pt x="1968" y="412504"/>
                </a:cubicBezTo>
                <a:cubicBezTo>
                  <a:pt x="3903" y="409140"/>
                  <a:pt x="8893" y="412198"/>
                  <a:pt x="7060" y="415461"/>
                </a:cubicBezTo>
                <a:cubicBezTo>
                  <a:pt x="5838" y="417296"/>
                  <a:pt x="5430" y="419640"/>
                  <a:pt x="6041" y="421781"/>
                </a:cubicBezTo>
                <a:cubicBezTo>
                  <a:pt x="37203" y="404858"/>
                  <a:pt x="61237" y="377638"/>
                  <a:pt x="90464" y="357350"/>
                </a:cubicBezTo>
                <a:cubicBezTo>
                  <a:pt x="159509" y="306580"/>
                  <a:pt x="233443" y="262335"/>
                  <a:pt x="306256" y="217070"/>
                </a:cubicBezTo>
                <a:cubicBezTo>
                  <a:pt x="463186" y="131026"/>
                  <a:pt x="633356" y="72508"/>
                  <a:pt x="797516" y="1859"/>
                </a:cubicBezTo>
                <a:cubicBezTo>
                  <a:pt x="825012" y="-9152"/>
                  <a:pt x="843139" y="31831"/>
                  <a:pt x="815338" y="44167"/>
                </a:cubicBezTo>
                <a:cubicBezTo>
                  <a:pt x="662786" y="108802"/>
                  <a:pt x="505652" y="162834"/>
                  <a:pt x="356360" y="234911"/>
                </a:cubicBezTo>
                <a:cubicBezTo>
                  <a:pt x="268475" y="282011"/>
                  <a:pt x="182626" y="333495"/>
                  <a:pt x="98407" y="386915"/>
                </a:cubicBezTo>
                <a:cubicBezTo>
                  <a:pt x="70911" y="403431"/>
                  <a:pt x="44943" y="428918"/>
                  <a:pt x="12253" y="43279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7" name="Google Shape;1137;p28"/>
          <p:cNvSpPr/>
          <p:nvPr/>
        </p:nvSpPr>
        <p:spPr>
          <a:xfrm>
            <a:off x="460389" y="528404"/>
            <a:ext cx="452899" cy="284040"/>
          </a:xfrm>
          <a:custGeom>
            <a:avLst/>
            <a:gdLst/>
            <a:ahLst/>
            <a:cxnLst/>
            <a:rect l="l" t="t" r="r" b="b"/>
            <a:pathLst>
              <a:path w="679347" h="426060" extrusionOk="0">
                <a:moveTo>
                  <a:pt x="664475" y="426013"/>
                </a:moveTo>
                <a:cubicBezTo>
                  <a:pt x="638711" y="417959"/>
                  <a:pt x="620787" y="387578"/>
                  <a:pt x="597059" y="373305"/>
                </a:cubicBezTo>
                <a:cubicBezTo>
                  <a:pt x="494917" y="303064"/>
                  <a:pt x="389516" y="236492"/>
                  <a:pt x="279532" y="179095"/>
                </a:cubicBezTo>
                <a:cubicBezTo>
                  <a:pt x="194295" y="126898"/>
                  <a:pt x="105392" y="84386"/>
                  <a:pt x="14146" y="45340"/>
                </a:cubicBezTo>
                <a:cubicBezTo>
                  <a:pt x="-13859" y="33106"/>
                  <a:pt x="3657" y="-9712"/>
                  <a:pt x="32477" y="2012"/>
                </a:cubicBezTo>
                <a:cubicBezTo>
                  <a:pt x="112113" y="37082"/>
                  <a:pt x="191545" y="72764"/>
                  <a:pt x="266192" y="117824"/>
                </a:cubicBezTo>
                <a:cubicBezTo>
                  <a:pt x="340533" y="160846"/>
                  <a:pt x="417114" y="199689"/>
                  <a:pt x="487483" y="249337"/>
                </a:cubicBezTo>
                <a:cubicBezTo>
                  <a:pt x="551742" y="293786"/>
                  <a:pt x="627305" y="329366"/>
                  <a:pt x="674048" y="394001"/>
                </a:cubicBezTo>
                <a:cubicBezTo>
                  <a:pt x="682093" y="404705"/>
                  <a:pt x="682500" y="427236"/>
                  <a:pt x="664475" y="42601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8" name="Google Shape;1138;p28"/>
          <p:cNvSpPr/>
          <p:nvPr/>
        </p:nvSpPr>
        <p:spPr>
          <a:xfrm>
            <a:off x="-421369" y="-380239"/>
            <a:ext cx="2206716" cy="3018896"/>
          </a:xfrm>
          <a:custGeom>
            <a:avLst/>
            <a:gdLst/>
            <a:ahLst/>
            <a:cxnLst/>
            <a:rect l="l" t="t" r="r" b="b"/>
            <a:pathLst>
              <a:path w="3310074" h="4528344" extrusionOk="0">
                <a:moveTo>
                  <a:pt x="3019433" y="3076375"/>
                </a:moveTo>
                <a:cubicBezTo>
                  <a:pt x="2920142" y="3071482"/>
                  <a:pt x="2820546" y="3056088"/>
                  <a:pt x="2726143" y="3024076"/>
                </a:cubicBezTo>
                <a:cubicBezTo>
                  <a:pt x="2687343" y="3009905"/>
                  <a:pt x="2654043" y="2984724"/>
                  <a:pt x="2616872" y="2966985"/>
                </a:cubicBezTo>
                <a:cubicBezTo>
                  <a:pt x="2580720" y="2947106"/>
                  <a:pt x="2536727" y="2931303"/>
                  <a:pt x="2511166" y="2897967"/>
                </a:cubicBezTo>
                <a:cubicBezTo>
                  <a:pt x="2491918" y="2830069"/>
                  <a:pt x="2614632" y="2817122"/>
                  <a:pt x="2660153" y="2813758"/>
                </a:cubicBezTo>
                <a:cubicBezTo>
                  <a:pt x="2762193" y="2806010"/>
                  <a:pt x="2863826" y="2815593"/>
                  <a:pt x="2964950" y="2829560"/>
                </a:cubicBezTo>
                <a:cubicBezTo>
                  <a:pt x="3066991" y="2841284"/>
                  <a:pt x="3168216" y="2859532"/>
                  <a:pt x="3268118" y="2883082"/>
                </a:cubicBezTo>
                <a:cubicBezTo>
                  <a:pt x="3272599" y="2880432"/>
                  <a:pt x="3278709" y="2871868"/>
                  <a:pt x="3280033" y="2867994"/>
                </a:cubicBezTo>
                <a:cubicBezTo>
                  <a:pt x="3325859" y="2731996"/>
                  <a:pt x="3308547" y="2584783"/>
                  <a:pt x="3297345" y="2445217"/>
                </a:cubicBezTo>
                <a:cubicBezTo>
                  <a:pt x="3280949" y="2308403"/>
                  <a:pt x="3267914" y="2166695"/>
                  <a:pt x="3220357" y="2036712"/>
                </a:cubicBezTo>
                <a:cubicBezTo>
                  <a:pt x="3198462" y="2027333"/>
                  <a:pt x="3174021" y="2028046"/>
                  <a:pt x="3149988" y="2028658"/>
                </a:cubicBezTo>
                <a:cubicBezTo>
                  <a:pt x="3140313" y="2028862"/>
                  <a:pt x="3130639" y="2029168"/>
                  <a:pt x="3121168" y="2028760"/>
                </a:cubicBezTo>
                <a:cubicBezTo>
                  <a:pt x="3093468" y="2028046"/>
                  <a:pt x="3065667" y="2028556"/>
                  <a:pt x="3037763" y="2029168"/>
                </a:cubicBezTo>
                <a:cubicBezTo>
                  <a:pt x="2979411" y="2030289"/>
                  <a:pt x="2921058" y="2031513"/>
                  <a:pt x="2863724" y="2021012"/>
                </a:cubicBezTo>
                <a:cubicBezTo>
                  <a:pt x="2828692" y="2013162"/>
                  <a:pt x="2791420" y="2008982"/>
                  <a:pt x="2759953" y="1990632"/>
                </a:cubicBezTo>
                <a:cubicBezTo>
                  <a:pt x="2677160" y="1936294"/>
                  <a:pt x="2639989" y="1866052"/>
                  <a:pt x="2733170" y="1797237"/>
                </a:cubicBezTo>
                <a:cubicBezTo>
                  <a:pt x="2818713" y="1734437"/>
                  <a:pt x="2926863" y="1714455"/>
                  <a:pt x="3028293" y="1691109"/>
                </a:cubicBezTo>
                <a:cubicBezTo>
                  <a:pt x="3082775" y="1678773"/>
                  <a:pt x="3137767" y="1664603"/>
                  <a:pt x="3193981" y="1665316"/>
                </a:cubicBezTo>
                <a:cubicBezTo>
                  <a:pt x="3205081" y="1605983"/>
                  <a:pt x="3186038" y="1549300"/>
                  <a:pt x="3170762" y="1492719"/>
                </a:cubicBezTo>
                <a:cubicBezTo>
                  <a:pt x="3164448" y="1465703"/>
                  <a:pt x="3160578" y="1438177"/>
                  <a:pt x="3155690" y="1414015"/>
                </a:cubicBezTo>
                <a:cubicBezTo>
                  <a:pt x="3131555" y="1290760"/>
                  <a:pt x="3108132" y="1167506"/>
                  <a:pt x="3066481" y="1048736"/>
                </a:cubicBezTo>
                <a:cubicBezTo>
                  <a:pt x="3041939" y="974620"/>
                  <a:pt x="3002528" y="906825"/>
                  <a:pt x="2976152" y="833525"/>
                </a:cubicBezTo>
                <a:cubicBezTo>
                  <a:pt x="2921873" y="855444"/>
                  <a:pt x="2873501" y="889596"/>
                  <a:pt x="2821564" y="916408"/>
                </a:cubicBezTo>
                <a:cubicBezTo>
                  <a:pt x="2781237" y="937511"/>
                  <a:pt x="2744779" y="954537"/>
                  <a:pt x="2705877" y="975844"/>
                </a:cubicBezTo>
                <a:cubicBezTo>
                  <a:pt x="2616770" y="1025390"/>
                  <a:pt x="2527256" y="1074427"/>
                  <a:pt x="2431326" y="1109599"/>
                </a:cubicBezTo>
                <a:cubicBezTo>
                  <a:pt x="2389369" y="1124178"/>
                  <a:pt x="2347412" y="1145791"/>
                  <a:pt x="2303011" y="1149869"/>
                </a:cubicBezTo>
                <a:cubicBezTo>
                  <a:pt x="2242317" y="1133455"/>
                  <a:pt x="2276330" y="1049348"/>
                  <a:pt x="2302502" y="1014890"/>
                </a:cubicBezTo>
                <a:cubicBezTo>
                  <a:pt x="2366354" y="933230"/>
                  <a:pt x="2443241" y="861356"/>
                  <a:pt x="2521960" y="794173"/>
                </a:cubicBezTo>
                <a:cubicBezTo>
                  <a:pt x="2601699" y="730659"/>
                  <a:pt x="2694777" y="688147"/>
                  <a:pt x="2780829" y="634625"/>
                </a:cubicBezTo>
                <a:cubicBezTo>
                  <a:pt x="2635203" y="585792"/>
                  <a:pt x="2602921" y="519730"/>
                  <a:pt x="2503935" y="416457"/>
                </a:cubicBezTo>
                <a:cubicBezTo>
                  <a:pt x="2420022" y="329699"/>
                  <a:pt x="2351078" y="229179"/>
                  <a:pt x="2268081" y="142523"/>
                </a:cubicBezTo>
                <a:cubicBezTo>
                  <a:pt x="2221746" y="87165"/>
                  <a:pt x="2160949" y="50872"/>
                  <a:pt x="2111355" y="0"/>
                </a:cubicBezTo>
                <a:cubicBezTo>
                  <a:pt x="2097709" y="36191"/>
                  <a:pt x="2072453" y="65960"/>
                  <a:pt x="2043837" y="91345"/>
                </a:cubicBezTo>
                <a:cubicBezTo>
                  <a:pt x="2014610" y="125804"/>
                  <a:pt x="1988234" y="162709"/>
                  <a:pt x="1955137" y="193701"/>
                </a:cubicBezTo>
                <a:cubicBezTo>
                  <a:pt x="1905237" y="243043"/>
                  <a:pt x="1843320" y="277298"/>
                  <a:pt x="1783949" y="313795"/>
                </a:cubicBezTo>
                <a:cubicBezTo>
                  <a:pt x="1684048" y="376697"/>
                  <a:pt x="1574064" y="420738"/>
                  <a:pt x="1472024" y="480174"/>
                </a:cubicBezTo>
                <a:cubicBezTo>
                  <a:pt x="1491678" y="499646"/>
                  <a:pt x="1515304" y="514428"/>
                  <a:pt x="1536893" y="531658"/>
                </a:cubicBezTo>
                <a:cubicBezTo>
                  <a:pt x="1595755" y="578452"/>
                  <a:pt x="1647183" y="634013"/>
                  <a:pt x="1697694" y="689575"/>
                </a:cubicBezTo>
                <a:cubicBezTo>
                  <a:pt x="1760629" y="760020"/>
                  <a:pt x="1807576" y="843312"/>
                  <a:pt x="1849634" y="927521"/>
                </a:cubicBezTo>
                <a:cubicBezTo>
                  <a:pt x="1881509" y="1002860"/>
                  <a:pt x="1905542" y="1091147"/>
                  <a:pt x="1878861" y="1171482"/>
                </a:cubicBezTo>
                <a:cubicBezTo>
                  <a:pt x="1846070" y="1263642"/>
                  <a:pt x="1738836" y="1249777"/>
                  <a:pt x="1673966" y="1200639"/>
                </a:cubicBezTo>
                <a:cubicBezTo>
                  <a:pt x="1599625" y="1137533"/>
                  <a:pt x="1532311" y="1066985"/>
                  <a:pt x="1472736" y="989709"/>
                </a:cubicBezTo>
                <a:cubicBezTo>
                  <a:pt x="1378537" y="884091"/>
                  <a:pt x="1298799" y="767870"/>
                  <a:pt x="1233013" y="642679"/>
                </a:cubicBezTo>
                <a:cubicBezTo>
                  <a:pt x="1139323" y="678972"/>
                  <a:pt x="1052660" y="729232"/>
                  <a:pt x="964571" y="774905"/>
                </a:cubicBezTo>
                <a:cubicBezTo>
                  <a:pt x="880148" y="826185"/>
                  <a:pt x="803465" y="882969"/>
                  <a:pt x="723422" y="939958"/>
                </a:cubicBezTo>
                <a:cubicBezTo>
                  <a:pt x="677086" y="975844"/>
                  <a:pt x="634722" y="1016317"/>
                  <a:pt x="591136" y="1055363"/>
                </a:cubicBezTo>
                <a:cubicBezTo>
                  <a:pt x="543680" y="1097977"/>
                  <a:pt x="493271" y="1137635"/>
                  <a:pt x="449990" y="1184735"/>
                </a:cubicBezTo>
                <a:cubicBezTo>
                  <a:pt x="497955" y="1208692"/>
                  <a:pt x="551419" y="1217460"/>
                  <a:pt x="599486" y="1241214"/>
                </a:cubicBezTo>
                <a:cubicBezTo>
                  <a:pt x="707535" y="1292188"/>
                  <a:pt x="808557" y="1349890"/>
                  <a:pt x="912125" y="1408102"/>
                </a:cubicBezTo>
                <a:cubicBezTo>
                  <a:pt x="1065389" y="1489457"/>
                  <a:pt x="1221607" y="1582331"/>
                  <a:pt x="1326193" y="1724344"/>
                </a:cubicBezTo>
                <a:cubicBezTo>
                  <a:pt x="1356133" y="1767570"/>
                  <a:pt x="1409496" y="1861464"/>
                  <a:pt x="1365706" y="1908156"/>
                </a:cubicBezTo>
                <a:cubicBezTo>
                  <a:pt x="1322324" y="1954950"/>
                  <a:pt x="1263564" y="1938129"/>
                  <a:pt x="1214784" y="1910705"/>
                </a:cubicBezTo>
                <a:cubicBezTo>
                  <a:pt x="1118345" y="1866052"/>
                  <a:pt x="1030765" y="1806412"/>
                  <a:pt x="941047" y="1750239"/>
                </a:cubicBezTo>
                <a:cubicBezTo>
                  <a:pt x="874344" y="1713334"/>
                  <a:pt x="815788" y="1663991"/>
                  <a:pt x="749186" y="1627086"/>
                </a:cubicBezTo>
                <a:cubicBezTo>
                  <a:pt x="707230" y="1604454"/>
                  <a:pt x="664458" y="1582943"/>
                  <a:pt x="625658" y="1554805"/>
                </a:cubicBezTo>
                <a:cubicBezTo>
                  <a:pt x="559974" y="1502506"/>
                  <a:pt x="486448" y="1461727"/>
                  <a:pt x="413634" y="1420438"/>
                </a:cubicBezTo>
                <a:cubicBezTo>
                  <a:pt x="412514" y="1420234"/>
                  <a:pt x="411394" y="1420234"/>
                  <a:pt x="410274" y="1420030"/>
                </a:cubicBezTo>
                <a:lnTo>
                  <a:pt x="405691" y="1420744"/>
                </a:lnTo>
                <a:cubicBezTo>
                  <a:pt x="401618" y="1421763"/>
                  <a:pt x="397544" y="1422987"/>
                  <a:pt x="396526" y="1423496"/>
                </a:cubicBezTo>
                <a:cubicBezTo>
                  <a:pt x="321981" y="1452144"/>
                  <a:pt x="271266" y="1518002"/>
                  <a:pt x="226051" y="1580904"/>
                </a:cubicBezTo>
                <a:cubicBezTo>
                  <a:pt x="149877" y="1681628"/>
                  <a:pt x="90914" y="1795300"/>
                  <a:pt x="57715" y="1917127"/>
                </a:cubicBezTo>
                <a:cubicBezTo>
                  <a:pt x="25433" y="2042319"/>
                  <a:pt x="13110" y="2174647"/>
                  <a:pt x="10259" y="2302694"/>
                </a:cubicBezTo>
                <a:cubicBezTo>
                  <a:pt x="15045" y="2333380"/>
                  <a:pt x="196722" y="2353973"/>
                  <a:pt x="233281" y="2362027"/>
                </a:cubicBezTo>
                <a:cubicBezTo>
                  <a:pt x="284913" y="2367329"/>
                  <a:pt x="336442" y="2372630"/>
                  <a:pt x="387055" y="2383640"/>
                </a:cubicBezTo>
                <a:cubicBezTo>
                  <a:pt x="463432" y="2395874"/>
                  <a:pt x="540014" y="2407700"/>
                  <a:pt x="612827" y="2435022"/>
                </a:cubicBezTo>
                <a:cubicBezTo>
                  <a:pt x="689204" y="2460917"/>
                  <a:pt x="770674" y="2466728"/>
                  <a:pt x="847357" y="2491297"/>
                </a:cubicBezTo>
                <a:cubicBezTo>
                  <a:pt x="895322" y="2506793"/>
                  <a:pt x="943287" y="2522595"/>
                  <a:pt x="990845" y="2539110"/>
                </a:cubicBezTo>
                <a:cubicBezTo>
                  <a:pt x="1029747" y="2556034"/>
                  <a:pt x="1077406" y="2566840"/>
                  <a:pt x="1104393" y="2601401"/>
                </a:cubicBezTo>
                <a:cubicBezTo>
                  <a:pt x="1126390" y="2642587"/>
                  <a:pt x="1128630" y="2695906"/>
                  <a:pt x="1097875" y="2733321"/>
                </a:cubicBezTo>
                <a:cubicBezTo>
                  <a:pt x="1044207" y="2802747"/>
                  <a:pt x="941149" y="2785110"/>
                  <a:pt x="863243" y="2789698"/>
                </a:cubicBezTo>
                <a:cubicBezTo>
                  <a:pt x="735948" y="2790004"/>
                  <a:pt x="611503" y="2754730"/>
                  <a:pt x="488586" y="2726083"/>
                </a:cubicBezTo>
                <a:cubicBezTo>
                  <a:pt x="370659" y="2703450"/>
                  <a:pt x="247335" y="2688770"/>
                  <a:pt x="130426" y="2664404"/>
                </a:cubicBezTo>
                <a:cubicBezTo>
                  <a:pt x="61992" y="2651865"/>
                  <a:pt x="25433" y="2632189"/>
                  <a:pt x="12296" y="2719966"/>
                </a:cubicBezTo>
                <a:cubicBezTo>
                  <a:pt x="-12553" y="2885631"/>
                  <a:pt x="-230" y="3058942"/>
                  <a:pt x="53743" y="3217369"/>
                </a:cubicBezTo>
                <a:cubicBezTo>
                  <a:pt x="87655" y="3308918"/>
                  <a:pt x="134398" y="3394452"/>
                  <a:pt x="184094" y="3478049"/>
                </a:cubicBezTo>
                <a:cubicBezTo>
                  <a:pt x="203240" y="3490079"/>
                  <a:pt x="227782" y="3489264"/>
                  <a:pt x="251103" y="3488448"/>
                </a:cubicBezTo>
                <a:cubicBezTo>
                  <a:pt x="257926" y="3488244"/>
                  <a:pt x="264749" y="3487938"/>
                  <a:pt x="271266" y="3488040"/>
                </a:cubicBezTo>
                <a:cubicBezTo>
                  <a:pt x="309455" y="3485186"/>
                  <a:pt x="347542" y="3480700"/>
                  <a:pt x="385425" y="3475398"/>
                </a:cubicBezTo>
                <a:cubicBezTo>
                  <a:pt x="467608" y="3464490"/>
                  <a:pt x="542661" y="3448382"/>
                  <a:pt x="621279" y="3427585"/>
                </a:cubicBezTo>
                <a:cubicBezTo>
                  <a:pt x="675558" y="3416371"/>
                  <a:pt x="729430" y="3402710"/>
                  <a:pt x="780959" y="3383442"/>
                </a:cubicBezTo>
                <a:cubicBezTo>
                  <a:pt x="814158" y="3373655"/>
                  <a:pt x="848986" y="3371208"/>
                  <a:pt x="883000" y="3366110"/>
                </a:cubicBezTo>
                <a:cubicBezTo>
                  <a:pt x="922309" y="3359586"/>
                  <a:pt x="962127" y="3355814"/>
                  <a:pt x="1001843" y="3353571"/>
                </a:cubicBezTo>
                <a:cubicBezTo>
                  <a:pt x="1009277" y="3353163"/>
                  <a:pt x="1017526" y="3354387"/>
                  <a:pt x="1024044" y="3358159"/>
                </a:cubicBezTo>
                <a:cubicBezTo>
                  <a:pt x="1096144" y="3426158"/>
                  <a:pt x="979745" y="3482535"/>
                  <a:pt x="924651" y="3504964"/>
                </a:cubicBezTo>
                <a:cubicBezTo>
                  <a:pt x="847764" y="3540033"/>
                  <a:pt x="766193" y="3563379"/>
                  <a:pt x="682687" y="3573880"/>
                </a:cubicBezTo>
                <a:cubicBezTo>
                  <a:pt x="631565" y="3583667"/>
                  <a:pt x="581156" y="3597940"/>
                  <a:pt x="529117" y="3602018"/>
                </a:cubicBezTo>
                <a:cubicBezTo>
                  <a:pt x="441130" y="3614047"/>
                  <a:pt x="350801" y="3608338"/>
                  <a:pt x="265258" y="3635049"/>
                </a:cubicBezTo>
                <a:cubicBezTo>
                  <a:pt x="302225" y="3718442"/>
                  <a:pt x="353041" y="3797350"/>
                  <a:pt x="401923" y="3873606"/>
                </a:cubicBezTo>
                <a:cubicBezTo>
                  <a:pt x="429826" y="3914284"/>
                  <a:pt x="456202" y="3957000"/>
                  <a:pt x="493983" y="3989521"/>
                </a:cubicBezTo>
                <a:cubicBezTo>
                  <a:pt x="557733" y="4042024"/>
                  <a:pt x="644600" y="4075259"/>
                  <a:pt x="727597" y="4060986"/>
                </a:cubicBezTo>
                <a:cubicBezTo>
                  <a:pt x="791143" y="4049670"/>
                  <a:pt x="845626" y="4013683"/>
                  <a:pt x="902043" y="3984730"/>
                </a:cubicBezTo>
                <a:cubicBezTo>
                  <a:pt x="948175" y="3964238"/>
                  <a:pt x="997973" y="3940688"/>
                  <a:pt x="1041050" y="3917852"/>
                </a:cubicBezTo>
                <a:cubicBezTo>
                  <a:pt x="1091663" y="3890734"/>
                  <a:pt x="1140850" y="3860965"/>
                  <a:pt x="1189019" y="3829667"/>
                </a:cubicBezTo>
                <a:cubicBezTo>
                  <a:pt x="1196759" y="3803976"/>
                  <a:pt x="1260509" y="3790417"/>
                  <a:pt x="1281385" y="3783689"/>
                </a:cubicBezTo>
                <a:cubicBezTo>
                  <a:pt x="1292995" y="3778999"/>
                  <a:pt x="1309390" y="3777572"/>
                  <a:pt x="1321305" y="3782057"/>
                </a:cubicBezTo>
                <a:cubicBezTo>
                  <a:pt x="1385360" y="3633723"/>
                  <a:pt x="1443000" y="3482841"/>
                  <a:pt x="1500436" y="3331958"/>
                </a:cubicBezTo>
                <a:cubicBezTo>
                  <a:pt x="1485873" y="3318807"/>
                  <a:pt x="1472635" y="3303617"/>
                  <a:pt x="1455119" y="3293932"/>
                </a:cubicBezTo>
                <a:cubicBezTo>
                  <a:pt x="1397173" y="3258352"/>
                  <a:pt x="1329961" y="3242550"/>
                  <a:pt x="1269470" y="3212271"/>
                </a:cubicBezTo>
                <a:cubicBezTo>
                  <a:pt x="1191565" y="3174041"/>
                  <a:pt x="1106328" y="3154773"/>
                  <a:pt x="1026182" y="3121946"/>
                </a:cubicBezTo>
                <a:cubicBezTo>
                  <a:pt x="936871" y="3093502"/>
                  <a:pt x="843996" y="3077293"/>
                  <a:pt x="753260" y="3054252"/>
                </a:cubicBezTo>
                <a:cubicBezTo>
                  <a:pt x="732180" y="3047830"/>
                  <a:pt x="693278" y="3050175"/>
                  <a:pt x="695620" y="3019386"/>
                </a:cubicBezTo>
                <a:cubicBezTo>
                  <a:pt x="697250" y="3007356"/>
                  <a:pt x="709266" y="2997264"/>
                  <a:pt x="721690" y="2999609"/>
                </a:cubicBezTo>
                <a:cubicBezTo>
                  <a:pt x="820676" y="3022139"/>
                  <a:pt x="920068" y="3044568"/>
                  <a:pt x="1018035" y="3071278"/>
                </a:cubicBezTo>
                <a:cubicBezTo>
                  <a:pt x="1069667" y="3088609"/>
                  <a:pt x="1124455" y="3111955"/>
                  <a:pt x="1175679" y="3127553"/>
                </a:cubicBezTo>
                <a:cubicBezTo>
                  <a:pt x="1231383" y="3145190"/>
                  <a:pt x="1282913" y="3172410"/>
                  <a:pt x="1335868" y="3196572"/>
                </a:cubicBezTo>
                <a:cubicBezTo>
                  <a:pt x="1380370" y="3216043"/>
                  <a:pt x="1427724" y="3232253"/>
                  <a:pt x="1467950" y="3258862"/>
                </a:cubicBezTo>
                <a:cubicBezTo>
                  <a:pt x="1477421" y="3264978"/>
                  <a:pt x="1498501" y="3280984"/>
                  <a:pt x="1513573" y="3297907"/>
                </a:cubicBezTo>
                <a:cubicBezTo>
                  <a:pt x="1533838" y="3244691"/>
                  <a:pt x="1554206" y="3191372"/>
                  <a:pt x="1574879" y="3138258"/>
                </a:cubicBezTo>
                <a:cubicBezTo>
                  <a:pt x="1640258" y="2979321"/>
                  <a:pt x="1690362" y="2815491"/>
                  <a:pt x="1739752" y="2651253"/>
                </a:cubicBezTo>
                <a:cubicBezTo>
                  <a:pt x="1749427" y="2619955"/>
                  <a:pt x="1759407" y="2588861"/>
                  <a:pt x="1769590" y="2557767"/>
                </a:cubicBezTo>
                <a:cubicBezTo>
                  <a:pt x="1758287" y="2551650"/>
                  <a:pt x="1749019" y="2540844"/>
                  <a:pt x="1738428" y="2533707"/>
                </a:cubicBezTo>
                <a:cubicBezTo>
                  <a:pt x="1702378" y="2507405"/>
                  <a:pt x="1668365" y="2483957"/>
                  <a:pt x="1629361" y="2464587"/>
                </a:cubicBezTo>
                <a:cubicBezTo>
                  <a:pt x="1546975" y="2429415"/>
                  <a:pt x="1476199" y="2370897"/>
                  <a:pt x="1390249" y="2343982"/>
                </a:cubicBezTo>
                <a:cubicBezTo>
                  <a:pt x="1343709" y="2329506"/>
                  <a:pt x="1295337" y="2310544"/>
                  <a:pt x="1250325" y="2294334"/>
                </a:cubicBezTo>
                <a:cubicBezTo>
                  <a:pt x="1138915" y="2255492"/>
                  <a:pt x="1019868" y="2241321"/>
                  <a:pt x="914366" y="2186167"/>
                </a:cubicBezTo>
                <a:cubicBezTo>
                  <a:pt x="904385" y="2181580"/>
                  <a:pt x="891961" y="2178623"/>
                  <a:pt x="887481" y="2167307"/>
                </a:cubicBezTo>
                <a:cubicBezTo>
                  <a:pt x="879130" y="2148753"/>
                  <a:pt x="899497" y="2128261"/>
                  <a:pt x="918235" y="2136519"/>
                </a:cubicBezTo>
                <a:cubicBezTo>
                  <a:pt x="953369" y="2150180"/>
                  <a:pt x="986262" y="2169040"/>
                  <a:pt x="1022109" y="2181070"/>
                </a:cubicBezTo>
                <a:cubicBezTo>
                  <a:pt x="1078628" y="2199421"/>
                  <a:pt x="1137184" y="2210839"/>
                  <a:pt x="1194213" y="2227762"/>
                </a:cubicBezTo>
                <a:cubicBezTo>
                  <a:pt x="1280978" y="2253555"/>
                  <a:pt x="1365706" y="2286688"/>
                  <a:pt x="1450740" y="2317782"/>
                </a:cubicBezTo>
                <a:cubicBezTo>
                  <a:pt x="1506546" y="2341740"/>
                  <a:pt x="1555122" y="2379053"/>
                  <a:pt x="1608892" y="2407088"/>
                </a:cubicBezTo>
                <a:cubicBezTo>
                  <a:pt x="1657570" y="2430638"/>
                  <a:pt x="1704415" y="2458266"/>
                  <a:pt x="1745659" y="2493438"/>
                </a:cubicBezTo>
                <a:cubicBezTo>
                  <a:pt x="1751973" y="2498433"/>
                  <a:pt x="1768063" y="2512706"/>
                  <a:pt x="1779570" y="2526979"/>
                </a:cubicBezTo>
                <a:cubicBezTo>
                  <a:pt x="1809103" y="2436959"/>
                  <a:pt x="1839247" y="2347041"/>
                  <a:pt x="1864910" y="2255798"/>
                </a:cubicBezTo>
                <a:cubicBezTo>
                  <a:pt x="1907885" y="2099104"/>
                  <a:pt x="1941593" y="1940575"/>
                  <a:pt x="1972449" y="1781435"/>
                </a:cubicBezTo>
                <a:cubicBezTo>
                  <a:pt x="1953915" y="1769099"/>
                  <a:pt x="1938639" y="1747282"/>
                  <a:pt x="1919698" y="1735864"/>
                </a:cubicBezTo>
                <a:cubicBezTo>
                  <a:pt x="1817556" y="1665622"/>
                  <a:pt x="1712155" y="1599050"/>
                  <a:pt x="1602171" y="1541654"/>
                </a:cubicBezTo>
                <a:cubicBezTo>
                  <a:pt x="1516934" y="1489558"/>
                  <a:pt x="1428030" y="1446944"/>
                  <a:pt x="1336784" y="1407898"/>
                </a:cubicBezTo>
                <a:cubicBezTo>
                  <a:pt x="1308779" y="1395665"/>
                  <a:pt x="1326397" y="1352847"/>
                  <a:pt x="1355115" y="1364571"/>
                </a:cubicBezTo>
                <a:cubicBezTo>
                  <a:pt x="1434751" y="1399641"/>
                  <a:pt x="1514286" y="1435220"/>
                  <a:pt x="1588830" y="1480383"/>
                </a:cubicBezTo>
                <a:cubicBezTo>
                  <a:pt x="1663171" y="1523405"/>
                  <a:pt x="1739752" y="1562349"/>
                  <a:pt x="1810121" y="1611896"/>
                </a:cubicBezTo>
                <a:cubicBezTo>
                  <a:pt x="1867659" y="1651655"/>
                  <a:pt x="1934362" y="1684381"/>
                  <a:pt x="1981105" y="1737190"/>
                </a:cubicBezTo>
                <a:cubicBezTo>
                  <a:pt x="2006972" y="1601905"/>
                  <a:pt x="2031311" y="1466314"/>
                  <a:pt x="2058298" y="1331132"/>
                </a:cubicBezTo>
                <a:cubicBezTo>
                  <a:pt x="2092718" y="1150378"/>
                  <a:pt x="2127037" y="966363"/>
                  <a:pt x="2140582" y="783163"/>
                </a:cubicBezTo>
                <a:cubicBezTo>
                  <a:pt x="2143535" y="712003"/>
                  <a:pt x="2153311" y="639416"/>
                  <a:pt x="2153006" y="568563"/>
                </a:cubicBezTo>
                <a:cubicBezTo>
                  <a:pt x="2152497" y="545726"/>
                  <a:pt x="2146590" y="523196"/>
                  <a:pt x="2148525" y="500360"/>
                </a:cubicBezTo>
                <a:cubicBezTo>
                  <a:pt x="2149340" y="491184"/>
                  <a:pt x="2158098" y="483742"/>
                  <a:pt x="2167059" y="483334"/>
                </a:cubicBezTo>
                <a:cubicBezTo>
                  <a:pt x="2166957" y="476300"/>
                  <a:pt x="2172049" y="464372"/>
                  <a:pt x="2180196" y="471202"/>
                </a:cubicBezTo>
                <a:cubicBezTo>
                  <a:pt x="2184575" y="476708"/>
                  <a:pt x="2184066" y="484965"/>
                  <a:pt x="2184473" y="491796"/>
                </a:cubicBezTo>
                <a:cubicBezTo>
                  <a:pt x="2219811" y="610055"/>
                  <a:pt x="2196286" y="739019"/>
                  <a:pt x="2189667" y="859827"/>
                </a:cubicBezTo>
                <a:cubicBezTo>
                  <a:pt x="2181927" y="1022332"/>
                  <a:pt x="2190584" y="1185550"/>
                  <a:pt x="2172864" y="1347443"/>
                </a:cubicBezTo>
                <a:cubicBezTo>
                  <a:pt x="2158505" y="1471514"/>
                  <a:pt x="2142313" y="1595380"/>
                  <a:pt x="2123677" y="1718839"/>
                </a:cubicBezTo>
                <a:cubicBezTo>
                  <a:pt x="2119705" y="1739840"/>
                  <a:pt x="2115530" y="1760943"/>
                  <a:pt x="2111355" y="1781945"/>
                </a:cubicBezTo>
                <a:cubicBezTo>
                  <a:pt x="2137425" y="1765123"/>
                  <a:pt x="2159116" y="1741879"/>
                  <a:pt x="2184677" y="1724140"/>
                </a:cubicBezTo>
                <a:cubicBezTo>
                  <a:pt x="2253722" y="1673370"/>
                  <a:pt x="2327758" y="1629125"/>
                  <a:pt x="2400469" y="1583860"/>
                </a:cubicBezTo>
                <a:cubicBezTo>
                  <a:pt x="2557501" y="1497816"/>
                  <a:pt x="2727671" y="1439298"/>
                  <a:pt x="2891729" y="1368648"/>
                </a:cubicBezTo>
                <a:cubicBezTo>
                  <a:pt x="2919225" y="1357638"/>
                  <a:pt x="2937454" y="1398621"/>
                  <a:pt x="2909653" y="1410957"/>
                </a:cubicBezTo>
                <a:cubicBezTo>
                  <a:pt x="2757101" y="1475592"/>
                  <a:pt x="2599967" y="1529624"/>
                  <a:pt x="2450573" y="1601701"/>
                </a:cubicBezTo>
                <a:cubicBezTo>
                  <a:pt x="2362688" y="1648801"/>
                  <a:pt x="2276738" y="1700284"/>
                  <a:pt x="2192620" y="1753807"/>
                </a:cubicBezTo>
                <a:cubicBezTo>
                  <a:pt x="2165532" y="1769915"/>
                  <a:pt x="2139869" y="1794892"/>
                  <a:pt x="2107790" y="1799276"/>
                </a:cubicBezTo>
                <a:cubicBezTo>
                  <a:pt x="2082738" y="1923958"/>
                  <a:pt x="2055243" y="2048334"/>
                  <a:pt x="2027543" y="2171997"/>
                </a:cubicBezTo>
                <a:cubicBezTo>
                  <a:pt x="1997705" y="2305650"/>
                  <a:pt x="1967968" y="2439406"/>
                  <a:pt x="1931816" y="2571428"/>
                </a:cubicBezTo>
                <a:cubicBezTo>
                  <a:pt x="2022349" y="2509546"/>
                  <a:pt x="2134777" y="2488239"/>
                  <a:pt x="2238447" y="2457043"/>
                </a:cubicBezTo>
                <a:cubicBezTo>
                  <a:pt x="2437741" y="2400258"/>
                  <a:pt x="2643757" y="2367838"/>
                  <a:pt x="2849976" y="2349284"/>
                </a:cubicBezTo>
                <a:cubicBezTo>
                  <a:pt x="2875741" y="2348774"/>
                  <a:pt x="2881648" y="2387922"/>
                  <a:pt x="2856087" y="2394345"/>
                </a:cubicBezTo>
                <a:cubicBezTo>
                  <a:pt x="2618807" y="2415142"/>
                  <a:pt x="2383259" y="2454596"/>
                  <a:pt x="2153515" y="2518517"/>
                </a:cubicBezTo>
                <a:cubicBezTo>
                  <a:pt x="2094144" y="2533198"/>
                  <a:pt x="2035079" y="2550019"/>
                  <a:pt x="1978254" y="2572855"/>
                </a:cubicBezTo>
                <a:cubicBezTo>
                  <a:pt x="1960942" y="2578055"/>
                  <a:pt x="1943629" y="2590390"/>
                  <a:pt x="1925706" y="2592837"/>
                </a:cubicBezTo>
                <a:cubicBezTo>
                  <a:pt x="1892304" y="2707630"/>
                  <a:pt x="1847903" y="2819365"/>
                  <a:pt x="1808085" y="2931711"/>
                </a:cubicBezTo>
                <a:cubicBezTo>
                  <a:pt x="1760425" y="3077293"/>
                  <a:pt x="1716228" y="3224301"/>
                  <a:pt x="1660727" y="3367130"/>
                </a:cubicBezTo>
                <a:cubicBezTo>
                  <a:pt x="1682622" y="3358363"/>
                  <a:pt x="1704720" y="3350003"/>
                  <a:pt x="1726921" y="3342051"/>
                </a:cubicBezTo>
                <a:cubicBezTo>
                  <a:pt x="1845357" y="3293830"/>
                  <a:pt x="1974282" y="3290771"/>
                  <a:pt x="2100153" y="3284349"/>
                </a:cubicBezTo>
                <a:cubicBezTo>
                  <a:pt x="2258712" y="3282819"/>
                  <a:pt x="2417272" y="3279659"/>
                  <a:pt x="2575832" y="3279557"/>
                </a:cubicBezTo>
                <a:cubicBezTo>
                  <a:pt x="2605976" y="3280576"/>
                  <a:pt x="2606790" y="3324924"/>
                  <a:pt x="2575832" y="3326147"/>
                </a:cubicBezTo>
                <a:cubicBezTo>
                  <a:pt x="2343950" y="3329104"/>
                  <a:pt x="2111253" y="3321458"/>
                  <a:pt x="1880083" y="3342765"/>
                </a:cubicBezTo>
                <a:cubicBezTo>
                  <a:pt x="1837617" y="3348270"/>
                  <a:pt x="1800651" y="3358668"/>
                  <a:pt x="1759916" y="3368863"/>
                </a:cubicBezTo>
                <a:cubicBezTo>
                  <a:pt x="1723866" y="3376204"/>
                  <a:pt x="1687612" y="3392311"/>
                  <a:pt x="1650645" y="3393127"/>
                </a:cubicBezTo>
                <a:cubicBezTo>
                  <a:pt x="1641989" y="3414841"/>
                  <a:pt x="1632926" y="3436556"/>
                  <a:pt x="1623658" y="3457965"/>
                </a:cubicBezTo>
                <a:cubicBezTo>
                  <a:pt x="1573657" y="3579079"/>
                  <a:pt x="1537708" y="3703456"/>
                  <a:pt x="1492798" y="3825487"/>
                </a:cubicBezTo>
                <a:cubicBezTo>
                  <a:pt x="1510823" y="3837313"/>
                  <a:pt x="1532005" y="3860353"/>
                  <a:pt x="1539134" y="3865654"/>
                </a:cubicBezTo>
                <a:cubicBezTo>
                  <a:pt x="1549725" y="3873810"/>
                  <a:pt x="1559705" y="3882578"/>
                  <a:pt x="1569379" y="3891651"/>
                </a:cubicBezTo>
                <a:cubicBezTo>
                  <a:pt x="1570092" y="3888287"/>
                  <a:pt x="1570805" y="3885126"/>
                  <a:pt x="1571518" y="3881864"/>
                </a:cubicBezTo>
                <a:cubicBezTo>
                  <a:pt x="1587303" y="3894404"/>
                  <a:pt x="1601152" y="3906943"/>
                  <a:pt x="1610114" y="3914590"/>
                </a:cubicBezTo>
                <a:cubicBezTo>
                  <a:pt x="1669587" y="3974942"/>
                  <a:pt x="1721727" y="4043757"/>
                  <a:pt x="1755944" y="4121645"/>
                </a:cubicBezTo>
                <a:cubicBezTo>
                  <a:pt x="1786903" y="4202388"/>
                  <a:pt x="1825499" y="4279664"/>
                  <a:pt x="1860021" y="4358980"/>
                </a:cubicBezTo>
                <a:cubicBezTo>
                  <a:pt x="1881611" y="4406487"/>
                  <a:pt x="1889554" y="4459806"/>
                  <a:pt x="1915523" y="4505071"/>
                </a:cubicBezTo>
                <a:cubicBezTo>
                  <a:pt x="1930900" y="4531577"/>
                  <a:pt x="1974384" y="4529334"/>
                  <a:pt x="2009212" y="4527092"/>
                </a:cubicBezTo>
                <a:cubicBezTo>
                  <a:pt x="2019294" y="4526480"/>
                  <a:pt x="2028765" y="4525766"/>
                  <a:pt x="2036504" y="4525868"/>
                </a:cubicBezTo>
                <a:cubicBezTo>
                  <a:pt x="2104633" y="4524237"/>
                  <a:pt x="2166754" y="4497425"/>
                  <a:pt x="2228569" y="4471428"/>
                </a:cubicBezTo>
                <a:cubicBezTo>
                  <a:pt x="2271747" y="4454097"/>
                  <a:pt x="2315843" y="4437887"/>
                  <a:pt x="2355355" y="4412910"/>
                </a:cubicBezTo>
                <a:cubicBezTo>
                  <a:pt x="2415134" y="4368665"/>
                  <a:pt x="2449860" y="4298932"/>
                  <a:pt x="2503019" y="4247653"/>
                </a:cubicBezTo>
                <a:cubicBezTo>
                  <a:pt x="2456785" y="4207384"/>
                  <a:pt x="2401793" y="4172313"/>
                  <a:pt x="2361771" y="4126131"/>
                </a:cubicBezTo>
                <a:cubicBezTo>
                  <a:pt x="2295272" y="4060477"/>
                  <a:pt x="2227041" y="3996657"/>
                  <a:pt x="2161662" y="3929678"/>
                </a:cubicBezTo>
                <a:cubicBezTo>
                  <a:pt x="2097912" y="3865859"/>
                  <a:pt x="2017970" y="3819472"/>
                  <a:pt x="1959516" y="3750148"/>
                </a:cubicBezTo>
                <a:cubicBezTo>
                  <a:pt x="1935890" y="3720889"/>
                  <a:pt x="1917050" y="3688265"/>
                  <a:pt x="1895766" y="3657273"/>
                </a:cubicBezTo>
                <a:cubicBezTo>
                  <a:pt x="1879676" y="3637394"/>
                  <a:pt x="1872649" y="3609664"/>
                  <a:pt x="1903200" y="3599265"/>
                </a:cubicBezTo>
                <a:cubicBezTo>
                  <a:pt x="1959312" y="3581424"/>
                  <a:pt x="2012166" y="3620572"/>
                  <a:pt x="2061862" y="3641369"/>
                </a:cubicBezTo>
                <a:cubicBezTo>
                  <a:pt x="2117668" y="3665633"/>
                  <a:pt x="2164208" y="3705393"/>
                  <a:pt x="2213904" y="3739647"/>
                </a:cubicBezTo>
                <a:cubicBezTo>
                  <a:pt x="2251075" y="3764420"/>
                  <a:pt x="2290791" y="3785014"/>
                  <a:pt x="2327961" y="3809889"/>
                </a:cubicBezTo>
                <a:cubicBezTo>
                  <a:pt x="2384583" y="3845367"/>
                  <a:pt x="2430918" y="3893588"/>
                  <a:pt x="2471653" y="3945989"/>
                </a:cubicBezTo>
                <a:cubicBezTo>
                  <a:pt x="2511369" y="3994109"/>
                  <a:pt x="2547725" y="4044879"/>
                  <a:pt x="2586830" y="4093406"/>
                </a:cubicBezTo>
                <a:cubicBezTo>
                  <a:pt x="2601291" y="4115528"/>
                  <a:pt x="2622982" y="4107271"/>
                  <a:pt x="2642840" y="4097891"/>
                </a:cubicBezTo>
                <a:cubicBezTo>
                  <a:pt x="2672271" y="4082599"/>
                  <a:pt x="2700378" y="4065064"/>
                  <a:pt x="2728689" y="4047835"/>
                </a:cubicBezTo>
                <a:cubicBezTo>
                  <a:pt x="2780015" y="4016435"/>
                  <a:pt x="2831442" y="3984628"/>
                  <a:pt x="2876658" y="3944664"/>
                </a:cubicBezTo>
                <a:cubicBezTo>
                  <a:pt x="2938472" y="3887879"/>
                  <a:pt x="2990817" y="3821613"/>
                  <a:pt x="3042957" y="3756061"/>
                </a:cubicBezTo>
                <a:cubicBezTo>
                  <a:pt x="3109660" y="3663390"/>
                  <a:pt x="3172290" y="3569700"/>
                  <a:pt x="3213636" y="3463063"/>
                </a:cubicBezTo>
                <a:cubicBezTo>
                  <a:pt x="3251213" y="3343274"/>
                  <a:pt x="3284412" y="3220122"/>
                  <a:pt x="3280440" y="3093299"/>
                </a:cubicBezTo>
                <a:cubicBezTo>
                  <a:pt x="3193879" y="3079536"/>
                  <a:pt x="3106503" y="3083511"/>
                  <a:pt x="3019433" y="3076375"/>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9" name="Google Shape;1139;p28"/>
          <p:cNvSpPr/>
          <p:nvPr/>
        </p:nvSpPr>
        <p:spPr>
          <a:xfrm>
            <a:off x="42716" y="364591"/>
            <a:ext cx="960720" cy="2583764"/>
          </a:xfrm>
          <a:custGeom>
            <a:avLst/>
            <a:gdLst/>
            <a:ahLst/>
            <a:cxnLst/>
            <a:rect l="l" t="t" r="r" b="b"/>
            <a:pathLst>
              <a:path w="1441079" h="3875645" extrusionOk="0">
                <a:moveTo>
                  <a:pt x="1440990" y="0"/>
                </a:moveTo>
                <a:cubicBezTo>
                  <a:pt x="1442416" y="133348"/>
                  <a:pt x="1426631" y="266491"/>
                  <a:pt x="1407486" y="398616"/>
                </a:cubicBezTo>
                <a:cubicBezTo>
                  <a:pt x="1378564" y="671938"/>
                  <a:pt x="1305751" y="938021"/>
                  <a:pt x="1249333" y="1206552"/>
                </a:cubicBezTo>
                <a:cubicBezTo>
                  <a:pt x="1221430" y="1320223"/>
                  <a:pt x="1195563" y="1434609"/>
                  <a:pt x="1158087" y="1545528"/>
                </a:cubicBezTo>
                <a:cubicBezTo>
                  <a:pt x="1122852" y="1654204"/>
                  <a:pt x="1078349" y="1759516"/>
                  <a:pt x="1044336" y="1868600"/>
                </a:cubicBezTo>
                <a:cubicBezTo>
                  <a:pt x="993723" y="2037731"/>
                  <a:pt x="934556" y="2204110"/>
                  <a:pt x="866223" y="2366921"/>
                </a:cubicBezTo>
                <a:cubicBezTo>
                  <a:pt x="817444" y="2493234"/>
                  <a:pt x="780579" y="2623727"/>
                  <a:pt x="730271" y="2749429"/>
                </a:cubicBezTo>
                <a:cubicBezTo>
                  <a:pt x="678131" y="2874315"/>
                  <a:pt x="632814" y="3002361"/>
                  <a:pt x="576905" y="3125616"/>
                </a:cubicBezTo>
                <a:cubicBezTo>
                  <a:pt x="486169" y="3335322"/>
                  <a:pt x="298178" y="3758915"/>
                  <a:pt x="107234" y="3874830"/>
                </a:cubicBezTo>
                <a:cubicBezTo>
                  <a:pt x="106318" y="3875136"/>
                  <a:pt x="105401" y="3875442"/>
                  <a:pt x="104383" y="3875645"/>
                </a:cubicBezTo>
                <a:cubicBezTo>
                  <a:pt x="104179" y="3875645"/>
                  <a:pt x="103975" y="3875645"/>
                  <a:pt x="103873" y="3875645"/>
                </a:cubicBezTo>
                <a:cubicBezTo>
                  <a:pt x="67518" y="3870038"/>
                  <a:pt x="32282" y="3863718"/>
                  <a:pt x="0" y="3844246"/>
                </a:cubicBezTo>
                <a:cubicBezTo>
                  <a:pt x="70980" y="3750556"/>
                  <a:pt x="140535" y="3655744"/>
                  <a:pt x="204488" y="3557059"/>
                </a:cubicBezTo>
                <a:cubicBezTo>
                  <a:pt x="267321" y="3461330"/>
                  <a:pt x="334126" y="3368150"/>
                  <a:pt x="388303" y="3266915"/>
                </a:cubicBezTo>
                <a:cubicBezTo>
                  <a:pt x="434130" y="3180770"/>
                  <a:pt x="482197" y="3095949"/>
                  <a:pt x="526496" y="3009090"/>
                </a:cubicBezTo>
                <a:cubicBezTo>
                  <a:pt x="571406" y="2922638"/>
                  <a:pt x="607864" y="2832312"/>
                  <a:pt x="643710" y="2741783"/>
                </a:cubicBezTo>
                <a:cubicBezTo>
                  <a:pt x="719782" y="2562253"/>
                  <a:pt x="794632" y="2382213"/>
                  <a:pt x="860215" y="2198503"/>
                </a:cubicBezTo>
                <a:cubicBezTo>
                  <a:pt x="904514" y="2079938"/>
                  <a:pt x="954210" y="1963514"/>
                  <a:pt x="994945" y="1843623"/>
                </a:cubicBezTo>
                <a:cubicBezTo>
                  <a:pt x="1034763" y="1729340"/>
                  <a:pt x="1067045" y="1612610"/>
                  <a:pt x="1103401" y="1497306"/>
                </a:cubicBezTo>
                <a:cubicBezTo>
                  <a:pt x="1148718" y="1357230"/>
                  <a:pt x="1196785" y="1217970"/>
                  <a:pt x="1233141" y="1075141"/>
                </a:cubicBezTo>
                <a:cubicBezTo>
                  <a:pt x="1317360" y="720057"/>
                  <a:pt x="1377953" y="359468"/>
                  <a:pt x="1440990" y="0"/>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42" name="Google Shape;1142;p28"/>
          <p:cNvSpPr/>
          <p:nvPr/>
        </p:nvSpPr>
        <p:spPr>
          <a:xfrm>
            <a:off x="11607388" y="6856587"/>
            <a:ext cx="51" cy="272"/>
          </a:xfrm>
          <a:custGeom>
            <a:avLst/>
            <a:gdLst/>
            <a:ahLst/>
            <a:cxnLst/>
            <a:rect l="l" t="t" r="r" b="b"/>
            <a:pathLst>
              <a:path w="76" h="407" extrusionOk="0">
                <a:moveTo>
                  <a:pt x="76" y="0"/>
                </a:moveTo>
                <a:cubicBezTo>
                  <a:pt x="76" y="102"/>
                  <a:pt x="76" y="306"/>
                  <a:pt x="76" y="408"/>
                </a:cubicBezTo>
                <a:cubicBezTo>
                  <a:pt x="-25" y="306"/>
                  <a:pt x="-25" y="204"/>
                  <a:pt x="76" y="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63" name="Hộp Văn bản 62">
            <a:extLst>
              <a:ext uri="{FF2B5EF4-FFF2-40B4-BE49-F238E27FC236}">
                <a16:creationId xmlns:a16="http://schemas.microsoft.com/office/drawing/2014/main" id="{A0976DF1-EDCC-DAB8-FDB2-BCB0EB4DBF74}"/>
              </a:ext>
            </a:extLst>
          </p:cNvPr>
          <p:cNvSpPr txBox="1"/>
          <p:nvPr/>
        </p:nvSpPr>
        <p:spPr>
          <a:xfrm>
            <a:off x="4382320" y="2396746"/>
            <a:ext cx="4817344" cy="2308324"/>
          </a:xfrm>
          <a:prstGeom prst="rect">
            <a:avLst/>
          </a:prstGeom>
          <a:noFill/>
        </p:spPr>
        <p:txBody>
          <a:bodyPr wrap="none" rtlCol="0">
            <a:spAutoFit/>
          </a:bodyPr>
          <a:lstStyle/>
          <a:p>
            <a:pPr algn="ctr" defTabSz="1219170">
              <a:buClr>
                <a:srgbClr val="000000"/>
              </a:buClr>
            </a:pPr>
            <a:r>
              <a:rPr lang="en-US" sz="5333" b="1" kern="0">
                <a:solidFill>
                  <a:srgbClr val="000000"/>
                </a:solidFill>
                <a:latin typeface="Arial"/>
                <a:cs typeface="Arial"/>
                <a:sym typeface="Arial"/>
              </a:rPr>
              <a:t> </a:t>
            </a:r>
            <a:r>
              <a:rPr lang="en-US" sz="7200" b="1" kern="0">
                <a:solidFill>
                  <a:srgbClr val="000000"/>
                </a:solidFill>
                <a:latin typeface="iCiel Crocante" panose="02000000000000000000" pitchFamily="50" charset="0"/>
                <a:cs typeface="Arial"/>
                <a:sym typeface="Arial"/>
              </a:rPr>
              <a:t>CỦNG CỐ </a:t>
            </a:r>
          </a:p>
          <a:p>
            <a:pPr algn="ctr" defTabSz="1219170">
              <a:buClr>
                <a:srgbClr val="000000"/>
              </a:buClr>
            </a:pPr>
            <a:r>
              <a:rPr lang="en-US" sz="7200" b="1" kern="0">
                <a:solidFill>
                  <a:srgbClr val="000000"/>
                </a:solidFill>
                <a:latin typeface="iCiel Crocante" panose="02000000000000000000" pitchFamily="50" charset="0"/>
                <a:cs typeface="Arial"/>
                <a:sym typeface="Arial"/>
              </a:rPr>
              <a:t>KIẾN THỨC</a:t>
            </a:r>
            <a:endParaRPr lang="en-US" sz="5333" b="1" kern="0" dirty="0">
              <a:solidFill>
                <a:srgbClr val="000000"/>
              </a:solidFill>
              <a:latin typeface="iCiel Crocante" panose="02000000000000000000" pitchFamily="50" charset="0"/>
              <a:cs typeface="Arial"/>
              <a:sym typeface="Arial"/>
            </a:endParaRPr>
          </a:p>
        </p:txBody>
      </p:sp>
      <p:pic>
        <p:nvPicPr>
          <p:cNvPr id="64" name="Picture 5">
            <a:extLst>
              <a:ext uri="{FF2B5EF4-FFF2-40B4-BE49-F238E27FC236}">
                <a16:creationId xmlns:a16="http://schemas.microsoft.com/office/drawing/2014/main" id="{70958C28-A203-D1DF-9EB7-AC71737A6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747947" y="2742535"/>
            <a:ext cx="2987344" cy="3865975"/>
          </a:xfrm>
          <a:prstGeom prst="rect">
            <a:avLst/>
          </a:prstGeom>
        </p:spPr>
      </p:pic>
      <p:grpSp>
        <p:nvGrpSpPr>
          <p:cNvPr id="65" name="Google Shape;1695;p37">
            <a:extLst>
              <a:ext uri="{FF2B5EF4-FFF2-40B4-BE49-F238E27FC236}">
                <a16:creationId xmlns:a16="http://schemas.microsoft.com/office/drawing/2014/main" id="{049C7131-43C2-9A77-0B1E-37AE017F75F7}"/>
              </a:ext>
            </a:extLst>
          </p:cNvPr>
          <p:cNvGrpSpPr/>
          <p:nvPr/>
        </p:nvGrpSpPr>
        <p:grpSpPr>
          <a:xfrm>
            <a:off x="3286902" y="1944015"/>
            <a:ext cx="542633" cy="622348"/>
            <a:chOff x="11578175" y="2906858"/>
            <a:chExt cx="813949" cy="933523"/>
          </a:xfrm>
        </p:grpSpPr>
        <p:sp>
          <p:nvSpPr>
            <p:cNvPr id="66" name="Google Shape;1696;p37">
              <a:extLst>
                <a:ext uri="{FF2B5EF4-FFF2-40B4-BE49-F238E27FC236}">
                  <a16:creationId xmlns:a16="http://schemas.microsoft.com/office/drawing/2014/main" id="{A79D2149-0859-C3A7-0AE4-F5235D613C49}"/>
                </a:ext>
              </a:extLst>
            </p:cNvPr>
            <p:cNvSpPr/>
            <p:nvPr/>
          </p:nvSpPr>
          <p:spPr>
            <a:xfrm>
              <a:off x="11578175" y="2906858"/>
              <a:ext cx="813949" cy="617135"/>
            </a:xfrm>
            <a:custGeom>
              <a:avLst/>
              <a:gdLst/>
              <a:ahLst/>
              <a:cxnLst/>
              <a:rect l="l" t="t" r="r" b="b"/>
              <a:pathLst>
                <a:path w="813949" h="617134" extrusionOk="0">
                  <a:moveTo>
                    <a:pt x="750409" y="160663"/>
                  </a:moveTo>
                  <a:cubicBezTo>
                    <a:pt x="734718" y="146452"/>
                    <a:pt x="719673" y="131577"/>
                    <a:pt x="703565" y="117803"/>
                  </a:cubicBezTo>
                  <a:cubicBezTo>
                    <a:pt x="683890" y="100765"/>
                    <a:pt x="663741" y="84335"/>
                    <a:pt x="644388" y="66955"/>
                  </a:cubicBezTo>
                  <a:cubicBezTo>
                    <a:pt x="631088" y="55154"/>
                    <a:pt x="617997" y="43884"/>
                    <a:pt x="604185" y="32880"/>
                  </a:cubicBezTo>
                  <a:cubicBezTo>
                    <a:pt x="594205" y="24115"/>
                    <a:pt x="584984" y="14457"/>
                    <a:pt x="574492" y="6242"/>
                  </a:cubicBezTo>
                  <a:cubicBezTo>
                    <a:pt x="572044" y="4098"/>
                    <a:pt x="569028" y="2466"/>
                    <a:pt x="566770" y="133"/>
                  </a:cubicBezTo>
                  <a:cubicBezTo>
                    <a:pt x="566428" y="133"/>
                    <a:pt x="566087" y="95"/>
                    <a:pt x="565783" y="0"/>
                  </a:cubicBezTo>
                  <a:cubicBezTo>
                    <a:pt x="559978" y="4288"/>
                    <a:pt x="554134" y="8424"/>
                    <a:pt x="548025" y="12238"/>
                  </a:cubicBezTo>
                  <a:cubicBezTo>
                    <a:pt x="500270" y="43315"/>
                    <a:pt x="453369" y="75550"/>
                    <a:pt x="407891" y="109834"/>
                  </a:cubicBezTo>
                  <a:cubicBezTo>
                    <a:pt x="380361" y="131065"/>
                    <a:pt x="351807" y="151613"/>
                    <a:pt x="327540" y="176562"/>
                  </a:cubicBezTo>
                  <a:cubicBezTo>
                    <a:pt x="338089" y="188401"/>
                    <a:pt x="345166" y="202536"/>
                    <a:pt x="355241" y="214451"/>
                  </a:cubicBezTo>
                  <a:cubicBezTo>
                    <a:pt x="375219" y="198609"/>
                    <a:pt x="394591" y="182007"/>
                    <a:pt x="414797" y="166411"/>
                  </a:cubicBezTo>
                  <a:cubicBezTo>
                    <a:pt x="427357" y="156432"/>
                    <a:pt x="440714" y="147495"/>
                    <a:pt x="452819" y="136928"/>
                  </a:cubicBezTo>
                  <a:cubicBezTo>
                    <a:pt x="465436" y="128105"/>
                    <a:pt x="477540" y="118524"/>
                    <a:pt x="490537" y="110214"/>
                  </a:cubicBezTo>
                  <a:cubicBezTo>
                    <a:pt x="499340" y="103554"/>
                    <a:pt x="507555" y="96098"/>
                    <a:pt x="517061" y="90387"/>
                  </a:cubicBezTo>
                  <a:cubicBezTo>
                    <a:pt x="519148" y="89097"/>
                    <a:pt x="520969" y="87124"/>
                    <a:pt x="523493" y="86763"/>
                  </a:cubicBezTo>
                  <a:cubicBezTo>
                    <a:pt x="524384" y="86592"/>
                    <a:pt x="525238" y="86725"/>
                    <a:pt x="525978" y="87067"/>
                  </a:cubicBezTo>
                  <a:cubicBezTo>
                    <a:pt x="526244" y="86498"/>
                    <a:pt x="526585" y="86004"/>
                    <a:pt x="527041" y="85568"/>
                  </a:cubicBezTo>
                  <a:cubicBezTo>
                    <a:pt x="527667" y="85131"/>
                    <a:pt x="528558" y="85113"/>
                    <a:pt x="529128" y="85701"/>
                  </a:cubicBezTo>
                  <a:cubicBezTo>
                    <a:pt x="530475" y="87294"/>
                    <a:pt x="530247" y="89647"/>
                    <a:pt x="530418" y="91601"/>
                  </a:cubicBezTo>
                  <a:cubicBezTo>
                    <a:pt x="530721" y="98261"/>
                    <a:pt x="530570" y="104920"/>
                    <a:pt x="530038" y="111580"/>
                  </a:cubicBezTo>
                  <a:cubicBezTo>
                    <a:pt x="526737" y="139565"/>
                    <a:pt x="527667" y="167815"/>
                    <a:pt x="524290" y="195763"/>
                  </a:cubicBezTo>
                  <a:cubicBezTo>
                    <a:pt x="518655" y="238205"/>
                    <a:pt x="511046" y="280553"/>
                    <a:pt x="498657" y="321591"/>
                  </a:cubicBezTo>
                  <a:cubicBezTo>
                    <a:pt x="492301" y="344871"/>
                    <a:pt x="487330" y="368796"/>
                    <a:pt x="475283" y="389969"/>
                  </a:cubicBezTo>
                  <a:cubicBezTo>
                    <a:pt x="467466" y="407007"/>
                    <a:pt x="456841" y="422318"/>
                    <a:pt x="444679" y="436567"/>
                  </a:cubicBezTo>
                  <a:cubicBezTo>
                    <a:pt x="432745" y="451252"/>
                    <a:pt x="419844" y="465311"/>
                    <a:pt x="405766" y="477966"/>
                  </a:cubicBezTo>
                  <a:cubicBezTo>
                    <a:pt x="385199" y="497565"/>
                    <a:pt x="361843" y="514659"/>
                    <a:pt x="335680" y="525948"/>
                  </a:cubicBezTo>
                  <a:cubicBezTo>
                    <a:pt x="309649" y="536516"/>
                    <a:pt x="281189" y="541373"/>
                    <a:pt x="253128" y="540595"/>
                  </a:cubicBezTo>
                  <a:cubicBezTo>
                    <a:pt x="239221" y="540425"/>
                    <a:pt x="225940" y="536251"/>
                    <a:pt x="212849" y="532001"/>
                  </a:cubicBezTo>
                  <a:cubicBezTo>
                    <a:pt x="194673" y="527314"/>
                    <a:pt x="177787" y="518966"/>
                    <a:pt x="161698" y="509461"/>
                  </a:cubicBezTo>
                  <a:cubicBezTo>
                    <a:pt x="129842" y="490260"/>
                    <a:pt x="108479" y="457968"/>
                    <a:pt x="95843" y="423608"/>
                  </a:cubicBezTo>
                  <a:cubicBezTo>
                    <a:pt x="89847" y="408278"/>
                    <a:pt x="86812" y="390159"/>
                    <a:pt x="92845" y="374393"/>
                  </a:cubicBezTo>
                  <a:cubicBezTo>
                    <a:pt x="97266" y="363901"/>
                    <a:pt x="103792" y="353010"/>
                    <a:pt x="113772" y="347072"/>
                  </a:cubicBezTo>
                  <a:cubicBezTo>
                    <a:pt x="147506" y="333563"/>
                    <a:pt x="178792" y="340071"/>
                    <a:pt x="208751" y="359138"/>
                  </a:cubicBezTo>
                  <a:cubicBezTo>
                    <a:pt x="247076" y="382817"/>
                    <a:pt x="277338" y="417822"/>
                    <a:pt x="300788" y="455957"/>
                  </a:cubicBezTo>
                  <a:cubicBezTo>
                    <a:pt x="311224" y="476182"/>
                    <a:pt x="323271" y="495743"/>
                    <a:pt x="330690" y="517335"/>
                  </a:cubicBezTo>
                  <a:cubicBezTo>
                    <a:pt x="354045" y="507336"/>
                    <a:pt x="376813" y="491323"/>
                    <a:pt x="397493" y="472540"/>
                  </a:cubicBezTo>
                  <a:cubicBezTo>
                    <a:pt x="397342" y="472255"/>
                    <a:pt x="397209" y="471932"/>
                    <a:pt x="397114" y="471591"/>
                  </a:cubicBezTo>
                  <a:cubicBezTo>
                    <a:pt x="392959" y="456545"/>
                    <a:pt x="389259" y="441007"/>
                    <a:pt x="382372" y="426948"/>
                  </a:cubicBezTo>
                  <a:cubicBezTo>
                    <a:pt x="381822" y="426853"/>
                    <a:pt x="381253" y="426663"/>
                    <a:pt x="380740" y="426322"/>
                  </a:cubicBezTo>
                  <a:cubicBezTo>
                    <a:pt x="378615" y="425050"/>
                    <a:pt x="377515" y="422679"/>
                    <a:pt x="376092" y="420743"/>
                  </a:cubicBezTo>
                  <a:cubicBezTo>
                    <a:pt x="362982" y="400822"/>
                    <a:pt x="351712" y="379819"/>
                    <a:pt x="336742" y="361320"/>
                  </a:cubicBezTo>
                  <a:cubicBezTo>
                    <a:pt x="324580" y="348324"/>
                    <a:pt x="312741" y="334246"/>
                    <a:pt x="298360" y="323811"/>
                  </a:cubicBezTo>
                  <a:cubicBezTo>
                    <a:pt x="278647" y="310131"/>
                    <a:pt x="258612" y="296926"/>
                    <a:pt x="235161" y="290988"/>
                  </a:cubicBezTo>
                  <a:cubicBezTo>
                    <a:pt x="215543" y="285770"/>
                    <a:pt x="195773" y="279794"/>
                    <a:pt x="175301" y="279775"/>
                  </a:cubicBezTo>
                  <a:cubicBezTo>
                    <a:pt x="157865" y="279642"/>
                    <a:pt x="140296" y="280154"/>
                    <a:pt x="123107" y="283209"/>
                  </a:cubicBezTo>
                  <a:cubicBezTo>
                    <a:pt x="108744" y="286074"/>
                    <a:pt x="94951" y="291215"/>
                    <a:pt x="81253" y="296319"/>
                  </a:cubicBezTo>
                  <a:cubicBezTo>
                    <a:pt x="69698" y="300209"/>
                    <a:pt x="59168" y="306280"/>
                    <a:pt x="48619" y="312143"/>
                  </a:cubicBezTo>
                  <a:cubicBezTo>
                    <a:pt x="38222" y="318479"/>
                    <a:pt x="26516" y="324039"/>
                    <a:pt x="19401" y="334284"/>
                  </a:cubicBezTo>
                  <a:cubicBezTo>
                    <a:pt x="10559" y="348627"/>
                    <a:pt x="4071" y="364375"/>
                    <a:pt x="940" y="380881"/>
                  </a:cubicBezTo>
                  <a:cubicBezTo>
                    <a:pt x="-805" y="397578"/>
                    <a:pt x="105" y="414293"/>
                    <a:pt x="1832" y="430932"/>
                  </a:cubicBezTo>
                  <a:cubicBezTo>
                    <a:pt x="3483" y="445788"/>
                    <a:pt x="9118" y="459733"/>
                    <a:pt x="14771" y="473450"/>
                  </a:cubicBezTo>
                  <a:cubicBezTo>
                    <a:pt x="19780" y="485934"/>
                    <a:pt x="25947" y="498096"/>
                    <a:pt x="33953" y="508892"/>
                  </a:cubicBezTo>
                  <a:cubicBezTo>
                    <a:pt x="56626" y="541354"/>
                    <a:pt x="85066" y="570573"/>
                    <a:pt x="120451" y="588957"/>
                  </a:cubicBezTo>
                  <a:cubicBezTo>
                    <a:pt x="133940" y="595902"/>
                    <a:pt x="147753" y="602447"/>
                    <a:pt x="162191" y="607190"/>
                  </a:cubicBezTo>
                  <a:cubicBezTo>
                    <a:pt x="181563" y="612939"/>
                    <a:pt x="201769" y="615880"/>
                    <a:pt x="221918" y="617056"/>
                  </a:cubicBezTo>
                  <a:cubicBezTo>
                    <a:pt x="244818" y="617701"/>
                    <a:pt x="267548" y="614210"/>
                    <a:pt x="290221" y="611535"/>
                  </a:cubicBezTo>
                  <a:cubicBezTo>
                    <a:pt x="304071" y="609847"/>
                    <a:pt x="317561" y="606223"/>
                    <a:pt x="330880" y="602106"/>
                  </a:cubicBezTo>
                  <a:cubicBezTo>
                    <a:pt x="354008" y="595788"/>
                    <a:pt x="376528" y="587288"/>
                    <a:pt x="397740" y="576132"/>
                  </a:cubicBezTo>
                  <a:cubicBezTo>
                    <a:pt x="453615" y="549892"/>
                    <a:pt x="502850" y="508057"/>
                    <a:pt x="534023" y="454458"/>
                  </a:cubicBezTo>
                  <a:cubicBezTo>
                    <a:pt x="544021" y="438920"/>
                    <a:pt x="551364" y="422166"/>
                    <a:pt x="558327" y="405167"/>
                  </a:cubicBezTo>
                  <a:cubicBezTo>
                    <a:pt x="564398" y="391013"/>
                    <a:pt x="570508" y="376764"/>
                    <a:pt x="574587" y="361871"/>
                  </a:cubicBezTo>
                  <a:cubicBezTo>
                    <a:pt x="587242" y="309866"/>
                    <a:pt x="592194" y="256115"/>
                    <a:pt x="589708" y="202669"/>
                  </a:cubicBezTo>
                  <a:cubicBezTo>
                    <a:pt x="589386" y="179617"/>
                    <a:pt x="586047" y="156811"/>
                    <a:pt x="584624" y="133835"/>
                  </a:cubicBezTo>
                  <a:cubicBezTo>
                    <a:pt x="585079" y="123912"/>
                    <a:pt x="574018" y="80616"/>
                    <a:pt x="585477" y="79629"/>
                  </a:cubicBezTo>
                  <a:cubicBezTo>
                    <a:pt x="588854" y="79402"/>
                    <a:pt x="591681" y="81963"/>
                    <a:pt x="594433" y="83595"/>
                  </a:cubicBezTo>
                  <a:cubicBezTo>
                    <a:pt x="602686" y="88793"/>
                    <a:pt x="608985" y="96326"/>
                    <a:pt x="616915" y="101904"/>
                  </a:cubicBezTo>
                  <a:cubicBezTo>
                    <a:pt x="648259" y="123609"/>
                    <a:pt x="678540" y="146945"/>
                    <a:pt x="708194" y="170908"/>
                  </a:cubicBezTo>
                  <a:cubicBezTo>
                    <a:pt x="715821" y="178023"/>
                    <a:pt x="722917" y="184379"/>
                    <a:pt x="730810" y="190868"/>
                  </a:cubicBezTo>
                  <a:cubicBezTo>
                    <a:pt x="738779" y="197907"/>
                    <a:pt x="745419" y="206274"/>
                    <a:pt x="753445" y="213256"/>
                  </a:cubicBezTo>
                  <a:cubicBezTo>
                    <a:pt x="764715" y="224601"/>
                    <a:pt x="774865" y="237465"/>
                    <a:pt x="789569" y="244656"/>
                  </a:cubicBezTo>
                  <a:cubicBezTo>
                    <a:pt x="797557" y="237351"/>
                    <a:pt x="806550" y="231185"/>
                    <a:pt x="813949" y="223254"/>
                  </a:cubicBezTo>
                  <a:cubicBezTo>
                    <a:pt x="791846" y="203200"/>
                    <a:pt x="772892" y="180167"/>
                    <a:pt x="750409" y="160663"/>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67" name="Google Shape;1697;p37">
              <a:extLst>
                <a:ext uri="{FF2B5EF4-FFF2-40B4-BE49-F238E27FC236}">
                  <a16:creationId xmlns:a16="http://schemas.microsoft.com/office/drawing/2014/main" id="{11A0F70D-C429-DE78-7AA3-F3AE7E9061C9}"/>
                </a:ext>
              </a:extLst>
            </p:cNvPr>
            <p:cNvSpPr/>
            <p:nvPr/>
          </p:nvSpPr>
          <p:spPr>
            <a:xfrm>
              <a:off x="11701811" y="3483065"/>
              <a:ext cx="295560" cy="357316"/>
            </a:xfrm>
            <a:custGeom>
              <a:avLst/>
              <a:gdLst/>
              <a:ahLst/>
              <a:cxnLst/>
              <a:rect l="l" t="t" r="r" b="b"/>
              <a:pathLst>
                <a:path w="295560" h="357316" extrusionOk="0">
                  <a:moveTo>
                    <a:pt x="223482" y="31286"/>
                  </a:moveTo>
                  <a:cubicBezTo>
                    <a:pt x="217961" y="32994"/>
                    <a:pt x="212440" y="34701"/>
                    <a:pt x="206881" y="36314"/>
                  </a:cubicBezTo>
                  <a:cubicBezTo>
                    <a:pt x="214982" y="57602"/>
                    <a:pt x="186276" y="108506"/>
                    <a:pt x="175822" y="125961"/>
                  </a:cubicBezTo>
                  <a:cubicBezTo>
                    <a:pt x="166525" y="142544"/>
                    <a:pt x="157893" y="159505"/>
                    <a:pt x="146054" y="174475"/>
                  </a:cubicBezTo>
                  <a:cubicBezTo>
                    <a:pt x="137136" y="186295"/>
                    <a:pt x="128788" y="198628"/>
                    <a:pt x="118581" y="209404"/>
                  </a:cubicBezTo>
                  <a:cubicBezTo>
                    <a:pt x="105110" y="222932"/>
                    <a:pt x="91905" y="236858"/>
                    <a:pt x="77011" y="248830"/>
                  </a:cubicBezTo>
                  <a:cubicBezTo>
                    <a:pt x="52232" y="268486"/>
                    <a:pt x="25234" y="285144"/>
                    <a:pt x="0" y="304117"/>
                  </a:cubicBezTo>
                  <a:cubicBezTo>
                    <a:pt x="20491" y="323792"/>
                    <a:pt x="44131" y="339919"/>
                    <a:pt x="66614" y="357317"/>
                  </a:cubicBezTo>
                  <a:cubicBezTo>
                    <a:pt x="67069" y="356824"/>
                    <a:pt x="67582" y="356425"/>
                    <a:pt x="68113" y="356179"/>
                  </a:cubicBezTo>
                  <a:cubicBezTo>
                    <a:pt x="73786" y="352346"/>
                    <a:pt x="79231" y="348172"/>
                    <a:pt x="84543" y="343846"/>
                  </a:cubicBezTo>
                  <a:cubicBezTo>
                    <a:pt x="102871" y="328820"/>
                    <a:pt x="119738" y="312199"/>
                    <a:pt x="136491" y="295446"/>
                  </a:cubicBezTo>
                  <a:cubicBezTo>
                    <a:pt x="160758" y="267936"/>
                    <a:pt x="184474" y="239400"/>
                    <a:pt x="203845" y="208285"/>
                  </a:cubicBezTo>
                  <a:cubicBezTo>
                    <a:pt x="222021" y="183772"/>
                    <a:pt x="235416" y="157096"/>
                    <a:pt x="250044" y="130534"/>
                  </a:cubicBezTo>
                  <a:cubicBezTo>
                    <a:pt x="271711" y="95794"/>
                    <a:pt x="279471" y="55135"/>
                    <a:pt x="291709" y="16677"/>
                  </a:cubicBezTo>
                  <a:cubicBezTo>
                    <a:pt x="293227" y="11175"/>
                    <a:pt x="294441" y="5597"/>
                    <a:pt x="295560" y="0"/>
                  </a:cubicBezTo>
                  <a:cubicBezTo>
                    <a:pt x="291937" y="1935"/>
                    <a:pt x="288256" y="3776"/>
                    <a:pt x="284556" y="5540"/>
                  </a:cubicBezTo>
                  <a:cubicBezTo>
                    <a:pt x="264938" y="15748"/>
                    <a:pt x="244789" y="25101"/>
                    <a:pt x="223482" y="31286"/>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3" name="Oval 2">
            <a:extLst>
              <a:ext uri="{FF2B5EF4-FFF2-40B4-BE49-F238E27FC236}">
                <a16:creationId xmlns:a16="http://schemas.microsoft.com/office/drawing/2014/main" id="{71A906C4-472B-389C-9754-EF053E916430}"/>
              </a:ext>
            </a:extLst>
          </p:cNvPr>
          <p:cNvSpPr/>
          <p:nvPr/>
        </p:nvSpPr>
        <p:spPr>
          <a:xfrm>
            <a:off x="2601221" y="1563085"/>
            <a:ext cx="1867447" cy="1867447"/>
          </a:xfrm>
          <a:prstGeom prst="ellipse">
            <a:avLst/>
          </a:prstGeom>
          <a:solidFill>
            <a:srgbClr val="FF7621"/>
          </a:solidFill>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lang="en-US" sz="12800" kern="0">
                <a:solidFill>
                  <a:srgbClr val="FFFFFF"/>
                </a:solidFill>
                <a:latin typeface="iCiel Pony" panose="02000000000000000000" pitchFamily="2" charset="0"/>
                <a:sym typeface="Arial"/>
              </a:rPr>
              <a:t>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562EF588-E850-2D53-1D68-CAB83A0D67D5}"/>
            </a:ext>
          </a:extLst>
        </p:cNvPr>
        <p:cNvGrpSpPr/>
        <p:nvPr/>
      </p:nvGrpSpPr>
      <p:grpSpPr>
        <a:xfrm>
          <a:off x="0" y="0"/>
          <a:ext cx="0" cy="0"/>
          <a:chOff x="0" y="0"/>
          <a:chExt cx="0" cy="0"/>
        </a:xfrm>
      </p:grpSpPr>
      <p:sp>
        <p:nvSpPr>
          <p:cNvPr id="659" name="Google Shape;659;p11">
            <a:extLst>
              <a:ext uri="{FF2B5EF4-FFF2-40B4-BE49-F238E27FC236}">
                <a16:creationId xmlns:a16="http://schemas.microsoft.com/office/drawing/2014/main" id="{EAD4D3E9-67FB-E091-E12B-9FCD5AA5F7EA}"/>
              </a:ext>
            </a:extLst>
          </p:cNvPr>
          <p:cNvSpPr/>
          <p:nvPr/>
        </p:nvSpPr>
        <p:spPr>
          <a:xfrm rot="-5400000">
            <a:off x="3378587" y="-948788"/>
            <a:ext cx="4844988" cy="8822248"/>
          </a:xfrm>
          <a:custGeom>
            <a:avLst/>
            <a:gdLst/>
            <a:ahLst/>
            <a:cxnLst/>
            <a:rect l="l" t="t" r="r" b="b"/>
            <a:pathLst>
              <a:path w="7011831" h="10125833" extrusionOk="0">
                <a:moveTo>
                  <a:pt x="2058153" y="10078746"/>
                </a:moveTo>
                <a:cubicBezTo>
                  <a:pt x="2007997" y="10078746"/>
                  <a:pt x="1960680" y="10072772"/>
                  <a:pt x="1907099" y="10056672"/>
                </a:cubicBezTo>
                <a:cubicBezTo>
                  <a:pt x="1814330" y="10026619"/>
                  <a:pt x="1607931" y="9696840"/>
                  <a:pt x="1524934" y="9447806"/>
                </a:cubicBezTo>
                <a:cubicBezTo>
                  <a:pt x="1410088" y="9100186"/>
                  <a:pt x="1473684" y="8988842"/>
                  <a:pt x="1404492" y="8974605"/>
                </a:cubicBezTo>
                <a:cubicBezTo>
                  <a:pt x="807920" y="8852630"/>
                  <a:pt x="299759" y="8417139"/>
                  <a:pt x="19202" y="7890190"/>
                </a:cubicBezTo>
                <a:cubicBezTo>
                  <a:pt x="-6687" y="7890190"/>
                  <a:pt x="1098" y="7771110"/>
                  <a:pt x="1098" y="165155"/>
                </a:cubicBezTo>
                <a:cubicBezTo>
                  <a:pt x="372823" y="118617"/>
                  <a:pt x="743878" y="82569"/>
                  <a:pt x="1117691" y="82488"/>
                </a:cubicBezTo>
                <a:cubicBezTo>
                  <a:pt x="3912701" y="81840"/>
                  <a:pt x="5338659" y="-37037"/>
                  <a:pt x="6816719" y="11749"/>
                </a:cubicBezTo>
                <a:cubicBezTo>
                  <a:pt x="6890370" y="14625"/>
                  <a:pt x="7019428" y="7110400"/>
                  <a:pt x="7011481" y="10071516"/>
                </a:cubicBezTo>
                <a:cubicBezTo>
                  <a:pt x="7011481" y="10189361"/>
                  <a:pt x="5835508" y="10078746"/>
                  <a:pt x="2058153" y="10078746"/>
                </a:cubicBezTo>
                <a:close/>
              </a:path>
            </a:pathLst>
          </a:custGeom>
          <a:solidFill>
            <a:srgbClr val="FFD16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660" name="Google Shape;660;p11">
            <a:extLst>
              <a:ext uri="{FF2B5EF4-FFF2-40B4-BE49-F238E27FC236}">
                <a16:creationId xmlns:a16="http://schemas.microsoft.com/office/drawing/2014/main" id="{6BA67D65-DD32-85A2-702F-7680416A1C1E}"/>
              </a:ext>
            </a:extLst>
          </p:cNvPr>
          <p:cNvGrpSpPr/>
          <p:nvPr/>
        </p:nvGrpSpPr>
        <p:grpSpPr>
          <a:xfrm rot="-5400000">
            <a:off x="4109056" y="-207071"/>
            <a:ext cx="4182248" cy="7873124"/>
            <a:chOff x="5655999" y="797417"/>
            <a:chExt cx="6273373" cy="9328759"/>
          </a:xfrm>
        </p:grpSpPr>
        <p:grpSp>
          <p:nvGrpSpPr>
            <p:cNvPr id="661" name="Google Shape;661;p11">
              <a:extLst>
                <a:ext uri="{FF2B5EF4-FFF2-40B4-BE49-F238E27FC236}">
                  <a16:creationId xmlns:a16="http://schemas.microsoft.com/office/drawing/2014/main" id="{96EB38CF-2453-CB94-6266-52D9ECFBB64B}"/>
                </a:ext>
              </a:extLst>
            </p:cNvPr>
            <p:cNvGrpSpPr/>
            <p:nvPr/>
          </p:nvGrpSpPr>
          <p:grpSpPr>
            <a:xfrm>
              <a:off x="6152389" y="797417"/>
              <a:ext cx="5776983" cy="8557041"/>
              <a:chOff x="6152389" y="797417"/>
              <a:chExt cx="5776983" cy="8557041"/>
            </a:xfrm>
          </p:grpSpPr>
          <p:grpSp>
            <p:nvGrpSpPr>
              <p:cNvPr id="662" name="Google Shape;662;p11">
                <a:extLst>
                  <a:ext uri="{FF2B5EF4-FFF2-40B4-BE49-F238E27FC236}">
                    <a16:creationId xmlns:a16="http://schemas.microsoft.com/office/drawing/2014/main" id="{F5993440-3176-B0BB-5D95-23DD80615F76}"/>
                  </a:ext>
                </a:extLst>
              </p:cNvPr>
              <p:cNvGrpSpPr/>
              <p:nvPr/>
            </p:nvGrpSpPr>
            <p:grpSpPr>
              <a:xfrm>
                <a:off x="6152457" y="797417"/>
                <a:ext cx="5776910" cy="116313"/>
                <a:chOff x="6152457" y="797417"/>
                <a:chExt cx="5776910" cy="116313"/>
              </a:xfrm>
            </p:grpSpPr>
            <p:grpSp>
              <p:nvGrpSpPr>
                <p:cNvPr id="663" name="Google Shape;663;p11">
                  <a:extLst>
                    <a:ext uri="{FF2B5EF4-FFF2-40B4-BE49-F238E27FC236}">
                      <a16:creationId xmlns:a16="http://schemas.microsoft.com/office/drawing/2014/main" id="{3EF3AD48-E215-5208-85B5-BF57C3CE6597}"/>
                    </a:ext>
                  </a:extLst>
                </p:cNvPr>
                <p:cNvGrpSpPr/>
                <p:nvPr/>
              </p:nvGrpSpPr>
              <p:grpSpPr>
                <a:xfrm>
                  <a:off x="6152457" y="797417"/>
                  <a:ext cx="103487" cy="116262"/>
                  <a:chOff x="6152457" y="797417"/>
                  <a:chExt cx="103487" cy="116262"/>
                </a:xfrm>
              </p:grpSpPr>
              <p:sp>
                <p:nvSpPr>
                  <p:cNvPr id="664" name="Google Shape;664;p11">
                    <a:extLst>
                      <a:ext uri="{FF2B5EF4-FFF2-40B4-BE49-F238E27FC236}">
                        <a16:creationId xmlns:a16="http://schemas.microsoft.com/office/drawing/2014/main" id="{D96E30C4-E697-BE68-E6CB-6B3FA8308CC1}"/>
                      </a:ext>
                    </a:extLst>
                  </p:cNvPr>
                  <p:cNvSpPr/>
                  <p:nvPr/>
                </p:nvSpPr>
                <p:spPr>
                  <a:xfrm>
                    <a:off x="6219325" y="800187"/>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65" name="Google Shape;665;p11">
                    <a:extLst>
                      <a:ext uri="{FF2B5EF4-FFF2-40B4-BE49-F238E27FC236}">
                        <a16:creationId xmlns:a16="http://schemas.microsoft.com/office/drawing/2014/main" id="{086C1A6B-6C17-B201-37E1-C16E4182F6D0}"/>
                      </a:ext>
                    </a:extLst>
                  </p:cNvPr>
                  <p:cNvSpPr/>
                  <p:nvPr/>
                </p:nvSpPr>
                <p:spPr>
                  <a:xfrm>
                    <a:off x="6152457" y="797417"/>
                    <a:ext cx="103487" cy="116262"/>
                  </a:xfrm>
                  <a:custGeom>
                    <a:avLst/>
                    <a:gdLst/>
                    <a:ahLst/>
                    <a:cxnLst/>
                    <a:rect l="l" t="t" r="r" b="b"/>
                    <a:pathLst>
                      <a:path w="103487" h="116262" extrusionOk="0">
                        <a:moveTo>
                          <a:pt x="103297" y="57289"/>
                        </a:moveTo>
                        <a:cubicBezTo>
                          <a:pt x="98796" y="3844"/>
                          <a:pt x="49837" y="-4965"/>
                          <a:pt x="71468" y="5404"/>
                        </a:cubicBezTo>
                        <a:cubicBezTo>
                          <a:pt x="55291" y="-2758"/>
                          <a:pt x="39538" y="-1461"/>
                          <a:pt x="25368" y="7854"/>
                        </a:cubicBezTo>
                        <a:cubicBezTo>
                          <a:pt x="-29775" y="44814"/>
                          <a:pt x="14745" y="135804"/>
                          <a:pt x="66177" y="112495"/>
                        </a:cubicBezTo>
                        <a:cubicBezTo>
                          <a:pt x="110453" y="92142"/>
                          <a:pt x="102729" y="50079"/>
                          <a:pt x="103297" y="5728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66" name="Google Shape;666;p11">
                  <a:extLst>
                    <a:ext uri="{FF2B5EF4-FFF2-40B4-BE49-F238E27FC236}">
                      <a16:creationId xmlns:a16="http://schemas.microsoft.com/office/drawing/2014/main" id="{4C2F4790-84F3-3BA5-7DBA-E23AE97E7142}"/>
                    </a:ext>
                  </a:extLst>
                </p:cNvPr>
                <p:cNvGrpSpPr/>
                <p:nvPr/>
              </p:nvGrpSpPr>
              <p:grpSpPr>
                <a:xfrm>
                  <a:off x="6861685" y="797451"/>
                  <a:ext cx="103455" cy="116279"/>
                  <a:chOff x="6861685" y="797451"/>
                  <a:chExt cx="103455" cy="116279"/>
                </a:xfrm>
              </p:grpSpPr>
              <p:sp>
                <p:nvSpPr>
                  <p:cNvPr id="667" name="Google Shape;667;p11">
                    <a:extLst>
                      <a:ext uri="{FF2B5EF4-FFF2-40B4-BE49-F238E27FC236}">
                        <a16:creationId xmlns:a16="http://schemas.microsoft.com/office/drawing/2014/main" id="{0D2B0646-6311-D1F4-8BF4-F28404D84976}"/>
                      </a:ext>
                    </a:extLst>
                  </p:cNvPr>
                  <p:cNvSpPr/>
                  <p:nvPr/>
                </p:nvSpPr>
                <p:spPr>
                  <a:xfrm>
                    <a:off x="6928502"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68" name="Google Shape;668;p11">
                    <a:extLst>
                      <a:ext uri="{FF2B5EF4-FFF2-40B4-BE49-F238E27FC236}">
                        <a16:creationId xmlns:a16="http://schemas.microsoft.com/office/drawing/2014/main" id="{201C6C7C-53F5-077E-948D-84EFE764A2AC}"/>
                      </a:ext>
                    </a:extLst>
                  </p:cNvPr>
                  <p:cNvSpPr/>
                  <p:nvPr/>
                </p:nvSpPr>
                <p:spPr>
                  <a:xfrm>
                    <a:off x="6861685"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69" name="Google Shape;669;p11">
                  <a:extLst>
                    <a:ext uri="{FF2B5EF4-FFF2-40B4-BE49-F238E27FC236}">
                      <a16:creationId xmlns:a16="http://schemas.microsoft.com/office/drawing/2014/main" id="{DA0C0C5C-445E-9684-EF7B-CE757822D8A0}"/>
                    </a:ext>
                  </a:extLst>
                </p:cNvPr>
                <p:cNvGrpSpPr/>
                <p:nvPr/>
              </p:nvGrpSpPr>
              <p:grpSpPr>
                <a:xfrm>
                  <a:off x="7570873" y="797451"/>
                  <a:ext cx="103455" cy="116279"/>
                  <a:chOff x="7570873" y="797451"/>
                  <a:chExt cx="103455" cy="116279"/>
                </a:xfrm>
              </p:grpSpPr>
              <p:sp>
                <p:nvSpPr>
                  <p:cNvPr id="670" name="Google Shape;670;p11">
                    <a:extLst>
                      <a:ext uri="{FF2B5EF4-FFF2-40B4-BE49-F238E27FC236}">
                        <a16:creationId xmlns:a16="http://schemas.microsoft.com/office/drawing/2014/main" id="{965DD331-3DB9-2E39-418C-8FF7160FD314}"/>
                      </a:ext>
                    </a:extLst>
                  </p:cNvPr>
                  <p:cNvSpPr/>
                  <p:nvPr/>
                </p:nvSpPr>
                <p:spPr>
                  <a:xfrm>
                    <a:off x="7637681" y="800187"/>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71" name="Google Shape;671;p11">
                    <a:extLst>
                      <a:ext uri="{FF2B5EF4-FFF2-40B4-BE49-F238E27FC236}">
                        <a16:creationId xmlns:a16="http://schemas.microsoft.com/office/drawing/2014/main" id="{F197D2D2-F866-BAF3-F940-A341EAAA3FC1}"/>
                      </a:ext>
                    </a:extLst>
                  </p:cNvPr>
                  <p:cNvSpPr/>
                  <p:nvPr/>
                </p:nvSpPr>
                <p:spPr>
                  <a:xfrm>
                    <a:off x="7570873"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72" name="Google Shape;672;p11">
                  <a:extLst>
                    <a:ext uri="{FF2B5EF4-FFF2-40B4-BE49-F238E27FC236}">
                      <a16:creationId xmlns:a16="http://schemas.microsoft.com/office/drawing/2014/main" id="{DD3406FC-0A82-EB36-937E-7B61E8FCAC43}"/>
                    </a:ext>
                  </a:extLst>
                </p:cNvPr>
                <p:cNvGrpSpPr/>
                <p:nvPr/>
              </p:nvGrpSpPr>
              <p:grpSpPr>
                <a:xfrm>
                  <a:off x="8280040" y="797451"/>
                  <a:ext cx="103455" cy="116279"/>
                  <a:chOff x="8280040" y="797451"/>
                  <a:chExt cx="103455" cy="116279"/>
                </a:xfrm>
              </p:grpSpPr>
              <p:sp>
                <p:nvSpPr>
                  <p:cNvPr id="673" name="Google Shape;673;p11">
                    <a:extLst>
                      <a:ext uri="{FF2B5EF4-FFF2-40B4-BE49-F238E27FC236}">
                        <a16:creationId xmlns:a16="http://schemas.microsoft.com/office/drawing/2014/main" id="{E270C6D0-A888-D63C-6D39-F1FF580BA6A4}"/>
                      </a:ext>
                    </a:extLst>
                  </p:cNvPr>
                  <p:cNvSpPr/>
                  <p:nvPr/>
                </p:nvSpPr>
                <p:spPr>
                  <a:xfrm>
                    <a:off x="8346858"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74" name="Google Shape;674;p11">
                    <a:extLst>
                      <a:ext uri="{FF2B5EF4-FFF2-40B4-BE49-F238E27FC236}">
                        <a16:creationId xmlns:a16="http://schemas.microsoft.com/office/drawing/2014/main" id="{A0ACBE0F-7B41-1F54-6F40-242120C672A3}"/>
                      </a:ext>
                    </a:extLst>
                  </p:cNvPr>
                  <p:cNvSpPr/>
                  <p:nvPr/>
                </p:nvSpPr>
                <p:spPr>
                  <a:xfrm>
                    <a:off x="8280040"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75" name="Google Shape;675;p11">
                  <a:extLst>
                    <a:ext uri="{FF2B5EF4-FFF2-40B4-BE49-F238E27FC236}">
                      <a16:creationId xmlns:a16="http://schemas.microsoft.com/office/drawing/2014/main" id="{796CE8CA-8432-ED18-A4C2-AF0D115F0E75}"/>
                    </a:ext>
                  </a:extLst>
                </p:cNvPr>
                <p:cNvGrpSpPr/>
                <p:nvPr/>
              </p:nvGrpSpPr>
              <p:grpSpPr>
                <a:xfrm>
                  <a:off x="8989228" y="797451"/>
                  <a:ext cx="103455" cy="116279"/>
                  <a:chOff x="8989228" y="797451"/>
                  <a:chExt cx="103455" cy="116279"/>
                </a:xfrm>
              </p:grpSpPr>
              <p:sp>
                <p:nvSpPr>
                  <p:cNvPr id="676" name="Google Shape;676;p11">
                    <a:extLst>
                      <a:ext uri="{FF2B5EF4-FFF2-40B4-BE49-F238E27FC236}">
                        <a16:creationId xmlns:a16="http://schemas.microsoft.com/office/drawing/2014/main" id="{14CBEE3E-1477-54E5-6FDD-82E6A8BBD2BE}"/>
                      </a:ext>
                    </a:extLst>
                  </p:cNvPr>
                  <p:cNvSpPr/>
                  <p:nvPr/>
                </p:nvSpPr>
                <p:spPr>
                  <a:xfrm>
                    <a:off x="9056030" y="800187"/>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77" name="Google Shape;677;p11">
                    <a:extLst>
                      <a:ext uri="{FF2B5EF4-FFF2-40B4-BE49-F238E27FC236}">
                        <a16:creationId xmlns:a16="http://schemas.microsoft.com/office/drawing/2014/main" id="{A7FFF9A6-D18D-3931-C852-004AC5BD86B4}"/>
                      </a:ext>
                    </a:extLst>
                  </p:cNvPr>
                  <p:cNvSpPr/>
                  <p:nvPr/>
                </p:nvSpPr>
                <p:spPr>
                  <a:xfrm>
                    <a:off x="8989228"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78" name="Google Shape;678;p11">
                  <a:extLst>
                    <a:ext uri="{FF2B5EF4-FFF2-40B4-BE49-F238E27FC236}">
                      <a16:creationId xmlns:a16="http://schemas.microsoft.com/office/drawing/2014/main" id="{30A34098-8048-003A-3A0F-C6B828E27227}"/>
                    </a:ext>
                  </a:extLst>
                </p:cNvPr>
                <p:cNvGrpSpPr/>
                <p:nvPr/>
              </p:nvGrpSpPr>
              <p:grpSpPr>
                <a:xfrm>
                  <a:off x="9698396" y="797451"/>
                  <a:ext cx="103455" cy="116279"/>
                  <a:chOff x="9698396" y="797451"/>
                  <a:chExt cx="103455" cy="116279"/>
                </a:xfrm>
              </p:grpSpPr>
              <p:sp>
                <p:nvSpPr>
                  <p:cNvPr id="679" name="Google Shape;679;p11">
                    <a:extLst>
                      <a:ext uri="{FF2B5EF4-FFF2-40B4-BE49-F238E27FC236}">
                        <a16:creationId xmlns:a16="http://schemas.microsoft.com/office/drawing/2014/main" id="{7E80564A-97C4-6E77-71EE-DF0EEEA29337}"/>
                      </a:ext>
                    </a:extLst>
                  </p:cNvPr>
                  <p:cNvSpPr/>
                  <p:nvPr/>
                </p:nvSpPr>
                <p:spPr>
                  <a:xfrm>
                    <a:off x="9765213"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0" name="Google Shape;680;p11">
                    <a:extLst>
                      <a:ext uri="{FF2B5EF4-FFF2-40B4-BE49-F238E27FC236}">
                        <a16:creationId xmlns:a16="http://schemas.microsoft.com/office/drawing/2014/main" id="{BB735965-471E-210B-111F-DDEBA9C06716}"/>
                      </a:ext>
                    </a:extLst>
                  </p:cNvPr>
                  <p:cNvSpPr/>
                  <p:nvPr/>
                </p:nvSpPr>
                <p:spPr>
                  <a:xfrm>
                    <a:off x="9698396" y="797451"/>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81" name="Google Shape;681;p11">
                  <a:extLst>
                    <a:ext uri="{FF2B5EF4-FFF2-40B4-BE49-F238E27FC236}">
                      <a16:creationId xmlns:a16="http://schemas.microsoft.com/office/drawing/2014/main" id="{86D9D12C-0249-C917-68B9-547E4A7DD92F}"/>
                    </a:ext>
                  </a:extLst>
                </p:cNvPr>
                <p:cNvGrpSpPr/>
                <p:nvPr/>
              </p:nvGrpSpPr>
              <p:grpSpPr>
                <a:xfrm>
                  <a:off x="10407584" y="797451"/>
                  <a:ext cx="103455" cy="116279"/>
                  <a:chOff x="10407584" y="797451"/>
                  <a:chExt cx="103455" cy="116279"/>
                </a:xfrm>
              </p:grpSpPr>
              <p:sp>
                <p:nvSpPr>
                  <p:cNvPr id="682" name="Google Shape;682;p11">
                    <a:extLst>
                      <a:ext uri="{FF2B5EF4-FFF2-40B4-BE49-F238E27FC236}">
                        <a16:creationId xmlns:a16="http://schemas.microsoft.com/office/drawing/2014/main" id="{F4763C37-DDF0-128C-D8CD-9C95DBE6DAAE}"/>
                      </a:ext>
                    </a:extLst>
                  </p:cNvPr>
                  <p:cNvSpPr/>
                  <p:nvPr/>
                </p:nvSpPr>
                <p:spPr>
                  <a:xfrm>
                    <a:off x="10474386" y="800187"/>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3" name="Google Shape;683;p11">
                    <a:extLst>
                      <a:ext uri="{FF2B5EF4-FFF2-40B4-BE49-F238E27FC236}">
                        <a16:creationId xmlns:a16="http://schemas.microsoft.com/office/drawing/2014/main" id="{E5C4C32E-F659-B29A-6BD7-4F70E70309EC}"/>
                      </a:ext>
                    </a:extLst>
                  </p:cNvPr>
                  <p:cNvSpPr/>
                  <p:nvPr/>
                </p:nvSpPr>
                <p:spPr>
                  <a:xfrm>
                    <a:off x="10407584"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84" name="Google Shape;684;p11">
                  <a:extLst>
                    <a:ext uri="{FF2B5EF4-FFF2-40B4-BE49-F238E27FC236}">
                      <a16:creationId xmlns:a16="http://schemas.microsoft.com/office/drawing/2014/main" id="{4ABA05AE-6C72-F85C-9359-E7CD08FF3D4E}"/>
                    </a:ext>
                  </a:extLst>
                </p:cNvPr>
                <p:cNvGrpSpPr/>
                <p:nvPr/>
              </p:nvGrpSpPr>
              <p:grpSpPr>
                <a:xfrm>
                  <a:off x="11116752" y="797451"/>
                  <a:ext cx="103455" cy="116279"/>
                  <a:chOff x="11116752" y="797451"/>
                  <a:chExt cx="103455" cy="116279"/>
                </a:xfrm>
              </p:grpSpPr>
              <p:sp>
                <p:nvSpPr>
                  <p:cNvPr id="685" name="Google Shape;685;p11">
                    <a:extLst>
                      <a:ext uri="{FF2B5EF4-FFF2-40B4-BE49-F238E27FC236}">
                        <a16:creationId xmlns:a16="http://schemas.microsoft.com/office/drawing/2014/main" id="{F7BA51E3-B721-1B16-3FA4-F0E99BFDCB4E}"/>
                      </a:ext>
                    </a:extLst>
                  </p:cNvPr>
                  <p:cNvSpPr/>
                  <p:nvPr/>
                </p:nvSpPr>
                <p:spPr>
                  <a:xfrm>
                    <a:off x="11183569" y="800187"/>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6" name="Google Shape;686;p11">
                    <a:extLst>
                      <a:ext uri="{FF2B5EF4-FFF2-40B4-BE49-F238E27FC236}">
                        <a16:creationId xmlns:a16="http://schemas.microsoft.com/office/drawing/2014/main" id="{AA8702D1-DBCD-61E3-FC94-2ED7527127DA}"/>
                      </a:ext>
                    </a:extLst>
                  </p:cNvPr>
                  <p:cNvSpPr/>
                  <p:nvPr/>
                </p:nvSpPr>
                <p:spPr>
                  <a:xfrm>
                    <a:off x="11116752" y="797451"/>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87" name="Google Shape;687;p11">
                  <a:extLst>
                    <a:ext uri="{FF2B5EF4-FFF2-40B4-BE49-F238E27FC236}">
                      <a16:creationId xmlns:a16="http://schemas.microsoft.com/office/drawing/2014/main" id="{A187BFEC-1CBB-C232-611A-2D91815AB86E}"/>
                    </a:ext>
                  </a:extLst>
                </p:cNvPr>
                <p:cNvGrpSpPr/>
                <p:nvPr/>
              </p:nvGrpSpPr>
              <p:grpSpPr>
                <a:xfrm>
                  <a:off x="11825880" y="797417"/>
                  <a:ext cx="103487" cy="116262"/>
                  <a:chOff x="11825880" y="797417"/>
                  <a:chExt cx="103487" cy="116262"/>
                </a:xfrm>
              </p:grpSpPr>
              <p:sp>
                <p:nvSpPr>
                  <p:cNvPr id="688" name="Google Shape;688;p11">
                    <a:extLst>
                      <a:ext uri="{FF2B5EF4-FFF2-40B4-BE49-F238E27FC236}">
                        <a16:creationId xmlns:a16="http://schemas.microsoft.com/office/drawing/2014/main" id="{E8751D37-74DF-CDF2-CFCA-3C0E73E1B703}"/>
                      </a:ext>
                    </a:extLst>
                  </p:cNvPr>
                  <p:cNvSpPr/>
                  <p:nvPr/>
                </p:nvSpPr>
                <p:spPr>
                  <a:xfrm>
                    <a:off x="11892742" y="800187"/>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89" name="Google Shape;689;p11">
                    <a:extLst>
                      <a:ext uri="{FF2B5EF4-FFF2-40B4-BE49-F238E27FC236}">
                        <a16:creationId xmlns:a16="http://schemas.microsoft.com/office/drawing/2014/main" id="{EC73A50B-A4C5-5A7C-C624-878D6549F3EF}"/>
                      </a:ext>
                    </a:extLst>
                  </p:cNvPr>
                  <p:cNvSpPr/>
                  <p:nvPr/>
                </p:nvSpPr>
                <p:spPr>
                  <a:xfrm>
                    <a:off x="11825880" y="797417"/>
                    <a:ext cx="103487" cy="116262"/>
                  </a:xfrm>
                  <a:custGeom>
                    <a:avLst/>
                    <a:gdLst/>
                    <a:ahLst/>
                    <a:cxnLst/>
                    <a:rect l="l" t="t" r="r" b="b"/>
                    <a:pathLst>
                      <a:path w="103487" h="116262" extrusionOk="0">
                        <a:moveTo>
                          <a:pt x="103297" y="57289"/>
                        </a:moveTo>
                        <a:cubicBezTo>
                          <a:pt x="98796" y="3844"/>
                          <a:pt x="49837" y="-4965"/>
                          <a:pt x="71468" y="5404"/>
                        </a:cubicBezTo>
                        <a:cubicBezTo>
                          <a:pt x="55290" y="-2758"/>
                          <a:pt x="39539" y="-1461"/>
                          <a:pt x="25368" y="7854"/>
                        </a:cubicBezTo>
                        <a:cubicBezTo>
                          <a:pt x="-29775" y="44814"/>
                          <a:pt x="14744" y="135804"/>
                          <a:pt x="66177" y="112495"/>
                        </a:cubicBezTo>
                        <a:cubicBezTo>
                          <a:pt x="110453" y="92142"/>
                          <a:pt x="102729" y="50079"/>
                          <a:pt x="103297" y="5728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690" name="Google Shape;690;p11">
                <a:extLst>
                  <a:ext uri="{FF2B5EF4-FFF2-40B4-BE49-F238E27FC236}">
                    <a16:creationId xmlns:a16="http://schemas.microsoft.com/office/drawing/2014/main" id="{2D21DC2E-BC24-080C-23A6-C39889AB8A68}"/>
                  </a:ext>
                </a:extLst>
              </p:cNvPr>
              <p:cNvGrpSpPr/>
              <p:nvPr/>
            </p:nvGrpSpPr>
            <p:grpSpPr>
              <a:xfrm>
                <a:off x="6152389" y="1564732"/>
                <a:ext cx="5776983" cy="116333"/>
                <a:chOff x="6152389" y="1564732"/>
                <a:chExt cx="5776983" cy="116333"/>
              </a:xfrm>
            </p:grpSpPr>
            <p:grpSp>
              <p:nvGrpSpPr>
                <p:cNvPr id="691" name="Google Shape;691;p11">
                  <a:extLst>
                    <a:ext uri="{FF2B5EF4-FFF2-40B4-BE49-F238E27FC236}">
                      <a16:creationId xmlns:a16="http://schemas.microsoft.com/office/drawing/2014/main" id="{972F1859-FD98-C9B0-DD9E-628899E77B3E}"/>
                    </a:ext>
                  </a:extLst>
                </p:cNvPr>
                <p:cNvGrpSpPr/>
                <p:nvPr/>
              </p:nvGrpSpPr>
              <p:grpSpPr>
                <a:xfrm>
                  <a:off x="6152389" y="1564732"/>
                  <a:ext cx="103563" cy="116306"/>
                  <a:chOff x="6152389" y="1564732"/>
                  <a:chExt cx="103563" cy="116306"/>
                </a:xfrm>
              </p:grpSpPr>
              <p:sp>
                <p:nvSpPr>
                  <p:cNvPr id="692" name="Google Shape;692;p11">
                    <a:extLst>
                      <a:ext uri="{FF2B5EF4-FFF2-40B4-BE49-F238E27FC236}">
                        <a16:creationId xmlns:a16="http://schemas.microsoft.com/office/drawing/2014/main" id="{03BFEC79-7090-40C6-F62D-BD88C5E0A8AD}"/>
                      </a:ext>
                    </a:extLst>
                  </p:cNvPr>
                  <p:cNvSpPr/>
                  <p:nvPr/>
                </p:nvSpPr>
                <p:spPr>
                  <a:xfrm>
                    <a:off x="6219325" y="1567537"/>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93" name="Google Shape;693;p11">
                    <a:extLst>
                      <a:ext uri="{FF2B5EF4-FFF2-40B4-BE49-F238E27FC236}">
                        <a16:creationId xmlns:a16="http://schemas.microsoft.com/office/drawing/2014/main" id="{22444723-07E4-F97E-8FF8-7EF2DFDD5CDF}"/>
                      </a:ext>
                    </a:extLst>
                  </p:cNvPr>
                  <p:cNvSpPr/>
                  <p:nvPr/>
                </p:nvSpPr>
                <p:spPr>
                  <a:xfrm>
                    <a:off x="6152389" y="1564732"/>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1"/>
                          <a:pt x="14873" y="135946"/>
                          <a:pt x="66245" y="112515"/>
                        </a:cubicBezTo>
                        <a:cubicBezTo>
                          <a:pt x="11058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94" name="Google Shape;694;p11">
                  <a:extLst>
                    <a:ext uri="{FF2B5EF4-FFF2-40B4-BE49-F238E27FC236}">
                      <a16:creationId xmlns:a16="http://schemas.microsoft.com/office/drawing/2014/main" id="{DD93C74E-3090-7D10-C1E6-490A86959DDF}"/>
                    </a:ext>
                  </a:extLst>
                </p:cNvPr>
                <p:cNvGrpSpPr/>
                <p:nvPr/>
              </p:nvGrpSpPr>
              <p:grpSpPr>
                <a:xfrm>
                  <a:off x="6861685" y="1564786"/>
                  <a:ext cx="103455" cy="116279"/>
                  <a:chOff x="6861685" y="1564786"/>
                  <a:chExt cx="103455" cy="116279"/>
                </a:xfrm>
              </p:grpSpPr>
              <p:sp>
                <p:nvSpPr>
                  <p:cNvPr id="695" name="Google Shape;695;p11">
                    <a:extLst>
                      <a:ext uri="{FF2B5EF4-FFF2-40B4-BE49-F238E27FC236}">
                        <a16:creationId xmlns:a16="http://schemas.microsoft.com/office/drawing/2014/main" id="{1363FEC5-A930-ACBE-17EE-02C9889F2413}"/>
                      </a:ext>
                    </a:extLst>
                  </p:cNvPr>
                  <p:cNvSpPr/>
                  <p:nvPr/>
                </p:nvSpPr>
                <p:spPr>
                  <a:xfrm>
                    <a:off x="6928502"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96" name="Google Shape;696;p11">
                    <a:extLst>
                      <a:ext uri="{FF2B5EF4-FFF2-40B4-BE49-F238E27FC236}">
                        <a16:creationId xmlns:a16="http://schemas.microsoft.com/office/drawing/2014/main" id="{2C8EF433-2388-D363-D42F-F6716A9D2976}"/>
                      </a:ext>
                    </a:extLst>
                  </p:cNvPr>
                  <p:cNvSpPr/>
                  <p:nvPr/>
                </p:nvSpPr>
                <p:spPr>
                  <a:xfrm>
                    <a:off x="6861685"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697" name="Google Shape;697;p11">
                  <a:extLst>
                    <a:ext uri="{FF2B5EF4-FFF2-40B4-BE49-F238E27FC236}">
                      <a16:creationId xmlns:a16="http://schemas.microsoft.com/office/drawing/2014/main" id="{4A12820D-04F0-B26F-C1BE-1AAA0A771409}"/>
                    </a:ext>
                  </a:extLst>
                </p:cNvPr>
                <p:cNvGrpSpPr/>
                <p:nvPr/>
              </p:nvGrpSpPr>
              <p:grpSpPr>
                <a:xfrm>
                  <a:off x="7570873" y="1564786"/>
                  <a:ext cx="103455" cy="116279"/>
                  <a:chOff x="7570873" y="1564786"/>
                  <a:chExt cx="103455" cy="116279"/>
                </a:xfrm>
              </p:grpSpPr>
              <p:sp>
                <p:nvSpPr>
                  <p:cNvPr id="698" name="Google Shape;698;p11">
                    <a:extLst>
                      <a:ext uri="{FF2B5EF4-FFF2-40B4-BE49-F238E27FC236}">
                        <a16:creationId xmlns:a16="http://schemas.microsoft.com/office/drawing/2014/main" id="{98E29363-B2CE-AA83-4C31-7079E7B776E4}"/>
                      </a:ext>
                    </a:extLst>
                  </p:cNvPr>
                  <p:cNvSpPr/>
                  <p:nvPr/>
                </p:nvSpPr>
                <p:spPr>
                  <a:xfrm>
                    <a:off x="7637681" y="1567537"/>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699" name="Google Shape;699;p11">
                    <a:extLst>
                      <a:ext uri="{FF2B5EF4-FFF2-40B4-BE49-F238E27FC236}">
                        <a16:creationId xmlns:a16="http://schemas.microsoft.com/office/drawing/2014/main" id="{878AB07D-7FF1-25D5-A6BE-BA3A80953E75}"/>
                      </a:ext>
                    </a:extLst>
                  </p:cNvPr>
                  <p:cNvSpPr/>
                  <p:nvPr/>
                </p:nvSpPr>
                <p:spPr>
                  <a:xfrm>
                    <a:off x="7570873"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0" name="Google Shape;700;p11">
                  <a:extLst>
                    <a:ext uri="{FF2B5EF4-FFF2-40B4-BE49-F238E27FC236}">
                      <a16:creationId xmlns:a16="http://schemas.microsoft.com/office/drawing/2014/main" id="{E4D39C5E-CB14-EACA-6191-A51C70F7F0AE}"/>
                    </a:ext>
                  </a:extLst>
                </p:cNvPr>
                <p:cNvGrpSpPr/>
                <p:nvPr/>
              </p:nvGrpSpPr>
              <p:grpSpPr>
                <a:xfrm>
                  <a:off x="8280040" y="1564786"/>
                  <a:ext cx="103455" cy="116279"/>
                  <a:chOff x="8280040" y="1564786"/>
                  <a:chExt cx="103455" cy="116279"/>
                </a:xfrm>
              </p:grpSpPr>
              <p:sp>
                <p:nvSpPr>
                  <p:cNvPr id="701" name="Google Shape;701;p11">
                    <a:extLst>
                      <a:ext uri="{FF2B5EF4-FFF2-40B4-BE49-F238E27FC236}">
                        <a16:creationId xmlns:a16="http://schemas.microsoft.com/office/drawing/2014/main" id="{745AC863-A826-6C9F-9C22-7F28EFD0F484}"/>
                      </a:ext>
                    </a:extLst>
                  </p:cNvPr>
                  <p:cNvSpPr/>
                  <p:nvPr/>
                </p:nvSpPr>
                <p:spPr>
                  <a:xfrm>
                    <a:off x="8346858"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02" name="Google Shape;702;p11">
                    <a:extLst>
                      <a:ext uri="{FF2B5EF4-FFF2-40B4-BE49-F238E27FC236}">
                        <a16:creationId xmlns:a16="http://schemas.microsoft.com/office/drawing/2014/main" id="{3C9E7B3B-4A52-4E61-E8FC-D97087C2FEB7}"/>
                      </a:ext>
                    </a:extLst>
                  </p:cNvPr>
                  <p:cNvSpPr/>
                  <p:nvPr/>
                </p:nvSpPr>
                <p:spPr>
                  <a:xfrm>
                    <a:off x="8280040"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3" name="Google Shape;703;p11">
                  <a:extLst>
                    <a:ext uri="{FF2B5EF4-FFF2-40B4-BE49-F238E27FC236}">
                      <a16:creationId xmlns:a16="http://schemas.microsoft.com/office/drawing/2014/main" id="{6BFD4274-3D1F-5A45-6BB2-25A3A48F0ECA}"/>
                    </a:ext>
                  </a:extLst>
                </p:cNvPr>
                <p:cNvGrpSpPr/>
                <p:nvPr/>
              </p:nvGrpSpPr>
              <p:grpSpPr>
                <a:xfrm>
                  <a:off x="8989228" y="1564786"/>
                  <a:ext cx="103455" cy="116279"/>
                  <a:chOff x="8989228" y="1564786"/>
                  <a:chExt cx="103455" cy="116279"/>
                </a:xfrm>
              </p:grpSpPr>
              <p:sp>
                <p:nvSpPr>
                  <p:cNvPr id="704" name="Google Shape;704;p11">
                    <a:extLst>
                      <a:ext uri="{FF2B5EF4-FFF2-40B4-BE49-F238E27FC236}">
                        <a16:creationId xmlns:a16="http://schemas.microsoft.com/office/drawing/2014/main" id="{92FD0594-B3CC-305C-CBF9-47C6D3BE817F}"/>
                      </a:ext>
                    </a:extLst>
                  </p:cNvPr>
                  <p:cNvSpPr/>
                  <p:nvPr/>
                </p:nvSpPr>
                <p:spPr>
                  <a:xfrm>
                    <a:off x="9056030" y="1567537"/>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05" name="Google Shape;705;p11">
                    <a:extLst>
                      <a:ext uri="{FF2B5EF4-FFF2-40B4-BE49-F238E27FC236}">
                        <a16:creationId xmlns:a16="http://schemas.microsoft.com/office/drawing/2014/main" id="{D0EA9F0A-5784-B27A-F077-C3316CDA1B92}"/>
                      </a:ext>
                    </a:extLst>
                  </p:cNvPr>
                  <p:cNvSpPr/>
                  <p:nvPr/>
                </p:nvSpPr>
                <p:spPr>
                  <a:xfrm>
                    <a:off x="8989228"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6" name="Google Shape;706;p11">
                  <a:extLst>
                    <a:ext uri="{FF2B5EF4-FFF2-40B4-BE49-F238E27FC236}">
                      <a16:creationId xmlns:a16="http://schemas.microsoft.com/office/drawing/2014/main" id="{F4B34B96-CC7B-CB85-F5A6-26B725336CE0}"/>
                    </a:ext>
                  </a:extLst>
                </p:cNvPr>
                <p:cNvGrpSpPr/>
                <p:nvPr/>
              </p:nvGrpSpPr>
              <p:grpSpPr>
                <a:xfrm>
                  <a:off x="9698396" y="1564786"/>
                  <a:ext cx="103455" cy="116279"/>
                  <a:chOff x="9698396" y="1564786"/>
                  <a:chExt cx="103455" cy="116279"/>
                </a:xfrm>
              </p:grpSpPr>
              <p:sp>
                <p:nvSpPr>
                  <p:cNvPr id="707" name="Google Shape;707;p11">
                    <a:extLst>
                      <a:ext uri="{FF2B5EF4-FFF2-40B4-BE49-F238E27FC236}">
                        <a16:creationId xmlns:a16="http://schemas.microsoft.com/office/drawing/2014/main" id="{E7BB6CFA-0402-FF2D-C9B8-58DFE49B7DE3}"/>
                      </a:ext>
                    </a:extLst>
                  </p:cNvPr>
                  <p:cNvSpPr/>
                  <p:nvPr/>
                </p:nvSpPr>
                <p:spPr>
                  <a:xfrm>
                    <a:off x="9765213"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08" name="Google Shape;708;p11">
                    <a:extLst>
                      <a:ext uri="{FF2B5EF4-FFF2-40B4-BE49-F238E27FC236}">
                        <a16:creationId xmlns:a16="http://schemas.microsoft.com/office/drawing/2014/main" id="{7684D83F-A534-FC7E-3E20-8257C291CD81}"/>
                      </a:ext>
                    </a:extLst>
                  </p:cNvPr>
                  <p:cNvSpPr/>
                  <p:nvPr/>
                </p:nvSpPr>
                <p:spPr>
                  <a:xfrm>
                    <a:off x="9698396" y="1564786"/>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09" name="Google Shape;709;p11">
                  <a:extLst>
                    <a:ext uri="{FF2B5EF4-FFF2-40B4-BE49-F238E27FC236}">
                      <a16:creationId xmlns:a16="http://schemas.microsoft.com/office/drawing/2014/main" id="{75ED8B18-EAA5-B942-7993-0C8A0E0AFA35}"/>
                    </a:ext>
                  </a:extLst>
                </p:cNvPr>
                <p:cNvGrpSpPr/>
                <p:nvPr/>
              </p:nvGrpSpPr>
              <p:grpSpPr>
                <a:xfrm>
                  <a:off x="10407584" y="1564786"/>
                  <a:ext cx="103455" cy="116279"/>
                  <a:chOff x="10407584" y="1564786"/>
                  <a:chExt cx="103455" cy="116279"/>
                </a:xfrm>
              </p:grpSpPr>
              <p:sp>
                <p:nvSpPr>
                  <p:cNvPr id="710" name="Google Shape;710;p11">
                    <a:extLst>
                      <a:ext uri="{FF2B5EF4-FFF2-40B4-BE49-F238E27FC236}">
                        <a16:creationId xmlns:a16="http://schemas.microsoft.com/office/drawing/2014/main" id="{63514413-B644-B1CE-B0E0-EB66EDB87A75}"/>
                      </a:ext>
                    </a:extLst>
                  </p:cNvPr>
                  <p:cNvSpPr/>
                  <p:nvPr/>
                </p:nvSpPr>
                <p:spPr>
                  <a:xfrm>
                    <a:off x="10474386" y="1567537"/>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11" name="Google Shape;711;p11">
                    <a:extLst>
                      <a:ext uri="{FF2B5EF4-FFF2-40B4-BE49-F238E27FC236}">
                        <a16:creationId xmlns:a16="http://schemas.microsoft.com/office/drawing/2014/main" id="{377A2471-2C55-05D2-4B4C-4AE9083AC67A}"/>
                      </a:ext>
                    </a:extLst>
                  </p:cNvPr>
                  <p:cNvSpPr/>
                  <p:nvPr/>
                </p:nvSpPr>
                <p:spPr>
                  <a:xfrm>
                    <a:off x="10407584"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12" name="Google Shape;712;p11">
                  <a:extLst>
                    <a:ext uri="{FF2B5EF4-FFF2-40B4-BE49-F238E27FC236}">
                      <a16:creationId xmlns:a16="http://schemas.microsoft.com/office/drawing/2014/main" id="{FB2A22EB-4B1F-E0BA-1D67-AC3E4BAB7F08}"/>
                    </a:ext>
                  </a:extLst>
                </p:cNvPr>
                <p:cNvGrpSpPr/>
                <p:nvPr/>
              </p:nvGrpSpPr>
              <p:grpSpPr>
                <a:xfrm>
                  <a:off x="11116752" y="1564786"/>
                  <a:ext cx="103455" cy="116279"/>
                  <a:chOff x="11116752" y="1564786"/>
                  <a:chExt cx="103455" cy="116279"/>
                </a:xfrm>
              </p:grpSpPr>
              <p:sp>
                <p:nvSpPr>
                  <p:cNvPr id="713" name="Google Shape;713;p11">
                    <a:extLst>
                      <a:ext uri="{FF2B5EF4-FFF2-40B4-BE49-F238E27FC236}">
                        <a16:creationId xmlns:a16="http://schemas.microsoft.com/office/drawing/2014/main" id="{4E133457-4D96-5F8D-DC39-96AA3A42924C}"/>
                      </a:ext>
                    </a:extLst>
                  </p:cNvPr>
                  <p:cNvSpPr/>
                  <p:nvPr/>
                </p:nvSpPr>
                <p:spPr>
                  <a:xfrm>
                    <a:off x="11183569" y="1567537"/>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14" name="Google Shape;714;p11">
                    <a:extLst>
                      <a:ext uri="{FF2B5EF4-FFF2-40B4-BE49-F238E27FC236}">
                        <a16:creationId xmlns:a16="http://schemas.microsoft.com/office/drawing/2014/main" id="{736E986D-8F1C-5F09-7179-D2EA6C4A58C4}"/>
                      </a:ext>
                    </a:extLst>
                  </p:cNvPr>
                  <p:cNvSpPr/>
                  <p:nvPr/>
                </p:nvSpPr>
                <p:spPr>
                  <a:xfrm>
                    <a:off x="11116752" y="1564786"/>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15" name="Google Shape;715;p11">
                  <a:extLst>
                    <a:ext uri="{FF2B5EF4-FFF2-40B4-BE49-F238E27FC236}">
                      <a16:creationId xmlns:a16="http://schemas.microsoft.com/office/drawing/2014/main" id="{89B60104-BF09-E3DB-D167-C0F8CE37000D}"/>
                    </a:ext>
                  </a:extLst>
                </p:cNvPr>
                <p:cNvGrpSpPr/>
                <p:nvPr/>
              </p:nvGrpSpPr>
              <p:grpSpPr>
                <a:xfrm>
                  <a:off x="11825812" y="1564732"/>
                  <a:ext cx="103560" cy="116306"/>
                  <a:chOff x="11825812" y="1564732"/>
                  <a:chExt cx="103560" cy="116306"/>
                </a:xfrm>
              </p:grpSpPr>
              <p:sp>
                <p:nvSpPr>
                  <p:cNvPr id="716" name="Google Shape;716;p11">
                    <a:extLst>
                      <a:ext uri="{FF2B5EF4-FFF2-40B4-BE49-F238E27FC236}">
                        <a16:creationId xmlns:a16="http://schemas.microsoft.com/office/drawing/2014/main" id="{86E6D20A-B2AB-F0A5-9C86-61A5EE8815EE}"/>
                      </a:ext>
                    </a:extLst>
                  </p:cNvPr>
                  <p:cNvSpPr/>
                  <p:nvPr/>
                </p:nvSpPr>
                <p:spPr>
                  <a:xfrm>
                    <a:off x="11892742" y="1567537"/>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17" name="Google Shape;717;p11">
                    <a:extLst>
                      <a:ext uri="{FF2B5EF4-FFF2-40B4-BE49-F238E27FC236}">
                        <a16:creationId xmlns:a16="http://schemas.microsoft.com/office/drawing/2014/main" id="{0E8A664A-5B4E-4455-B0AD-2F80606A3C07}"/>
                      </a:ext>
                    </a:extLst>
                  </p:cNvPr>
                  <p:cNvSpPr/>
                  <p:nvPr/>
                </p:nvSpPr>
                <p:spPr>
                  <a:xfrm>
                    <a:off x="11825812" y="1564732"/>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1"/>
                          <a:pt x="14874" y="135946"/>
                          <a:pt x="66245" y="112515"/>
                        </a:cubicBezTo>
                        <a:cubicBezTo>
                          <a:pt x="11056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718" name="Google Shape;718;p11">
                <a:extLst>
                  <a:ext uri="{FF2B5EF4-FFF2-40B4-BE49-F238E27FC236}">
                    <a16:creationId xmlns:a16="http://schemas.microsoft.com/office/drawing/2014/main" id="{8F3888BD-032D-67F9-CFA6-42B67ECC5B30}"/>
                  </a:ext>
                </a:extLst>
              </p:cNvPr>
              <p:cNvGrpSpPr/>
              <p:nvPr/>
            </p:nvGrpSpPr>
            <p:grpSpPr>
              <a:xfrm>
                <a:off x="6152389" y="2332067"/>
                <a:ext cx="5776983" cy="116334"/>
                <a:chOff x="6152389" y="2332067"/>
                <a:chExt cx="5776983" cy="116334"/>
              </a:xfrm>
            </p:grpSpPr>
            <p:grpSp>
              <p:nvGrpSpPr>
                <p:cNvPr id="719" name="Google Shape;719;p11">
                  <a:extLst>
                    <a:ext uri="{FF2B5EF4-FFF2-40B4-BE49-F238E27FC236}">
                      <a16:creationId xmlns:a16="http://schemas.microsoft.com/office/drawing/2014/main" id="{E9E02199-0FA3-5F4B-E1E7-83496637EA8D}"/>
                    </a:ext>
                  </a:extLst>
                </p:cNvPr>
                <p:cNvGrpSpPr/>
                <p:nvPr/>
              </p:nvGrpSpPr>
              <p:grpSpPr>
                <a:xfrm>
                  <a:off x="6152389" y="2332067"/>
                  <a:ext cx="103563" cy="116306"/>
                  <a:chOff x="6152389" y="2332067"/>
                  <a:chExt cx="103563" cy="116306"/>
                </a:xfrm>
              </p:grpSpPr>
              <p:sp>
                <p:nvSpPr>
                  <p:cNvPr id="720" name="Google Shape;720;p11">
                    <a:extLst>
                      <a:ext uri="{FF2B5EF4-FFF2-40B4-BE49-F238E27FC236}">
                        <a16:creationId xmlns:a16="http://schemas.microsoft.com/office/drawing/2014/main" id="{A76EC540-45AD-9267-47B6-FBBB8B98B5DD}"/>
                      </a:ext>
                    </a:extLst>
                  </p:cNvPr>
                  <p:cNvSpPr/>
                  <p:nvPr/>
                </p:nvSpPr>
                <p:spPr>
                  <a:xfrm>
                    <a:off x="6219325" y="2334872"/>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21" name="Google Shape;721;p11">
                    <a:extLst>
                      <a:ext uri="{FF2B5EF4-FFF2-40B4-BE49-F238E27FC236}">
                        <a16:creationId xmlns:a16="http://schemas.microsoft.com/office/drawing/2014/main" id="{4817640C-36D3-8AC8-E268-6D370834B31A}"/>
                      </a:ext>
                    </a:extLst>
                  </p:cNvPr>
                  <p:cNvSpPr/>
                  <p:nvPr/>
                </p:nvSpPr>
                <p:spPr>
                  <a:xfrm>
                    <a:off x="6152389" y="2332067"/>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1"/>
                          <a:pt x="14873" y="135946"/>
                          <a:pt x="66245" y="112515"/>
                        </a:cubicBezTo>
                        <a:cubicBezTo>
                          <a:pt x="11058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22" name="Google Shape;722;p11">
                  <a:extLst>
                    <a:ext uri="{FF2B5EF4-FFF2-40B4-BE49-F238E27FC236}">
                      <a16:creationId xmlns:a16="http://schemas.microsoft.com/office/drawing/2014/main" id="{346B96E1-F4BB-A46C-E33E-5B9CD921E030}"/>
                    </a:ext>
                  </a:extLst>
                </p:cNvPr>
                <p:cNvGrpSpPr/>
                <p:nvPr/>
              </p:nvGrpSpPr>
              <p:grpSpPr>
                <a:xfrm>
                  <a:off x="6861685" y="2332122"/>
                  <a:ext cx="103455" cy="116279"/>
                  <a:chOff x="6861685" y="2332122"/>
                  <a:chExt cx="103455" cy="116279"/>
                </a:xfrm>
              </p:grpSpPr>
              <p:sp>
                <p:nvSpPr>
                  <p:cNvPr id="723" name="Google Shape;723;p11">
                    <a:extLst>
                      <a:ext uri="{FF2B5EF4-FFF2-40B4-BE49-F238E27FC236}">
                        <a16:creationId xmlns:a16="http://schemas.microsoft.com/office/drawing/2014/main" id="{FD09951F-1180-B84B-81C6-3DAA387A7775}"/>
                      </a:ext>
                    </a:extLst>
                  </p:cNvPr>
                  <p:cNvSpPr/>
                  <p:nvPr/>
                </p:nvSpPr>
                <p:spPr>
                  <a:xfrm>
                    <a:off x="6928502"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24" name="Google Shape;724;p11">
                    <a:extLst>
                      <a:ext uri="{FF2B5EF4-FFF2-40B4-BE49-F238E27FC236}">
                        <a16:creationId xmlns:a16="http://schemas.microsoft.com/office/drawing/2014/main" id="{84F7C6AC-1E47-8DEA-450E-4884B41269BF}"/>
                      </a:ext>
                    </a:extLst>
                  </p:cNvPr>
                  <p:cNvSpPr/>
                  <p:nvPr/>
                </p:nvSpPr>
                <p:spPr>
                  <a:xfrm>
                    <a:off x="6861685"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25" name="Google Shape;725;p11">
                  <a:extLst>
                    <a:ext uri="{FF2B5EF4-FFF2-40B4-BE49-F238E27FC236}">
                      <a16:creationId xmlns:a16="http://schemas.microsoft.com/office/drawing/2014/main" id="{FB7D0009-8AE8-0A87-2242-BC079BCF7A5B}"/>
                    </a:ext>
                  </a:extLst>
                </p:cNvPr>
                <p:cNvGrpSpPr/>
                <p:nvPr/>
              </p:nvGrpSpPr>
              <p:grpSpPr>
                <a:xfrm>
                  <a:off x="7570873" y="2332122"/>
                  <a:ext cx="103455" cy="116279"/>
                  <a:chOff x="7570873" y="2332122"/>
                  <a:chExt cx="103455" cy="116279"/>
                </a:xfrm>
              </p:grpSpPr>
              <p:sp>
                <p:nvSpPr>
                  <p:cNvPr id="726" name="Google Shape;726;p11">
                    <a:extLst>
                      <a:ext uri="{FF2B5EF4-FFF2-40B4-BE49-F238E27FC236}">
                        <a16:creationId xmlns:a16="http://schemas.microsoft.com/office/drawing/2014/main" id="{E675F9DC-6618-9589-73A8-0A5111D86489}"/>
                      </a:ext>
                    </a:extLst>
                  </p:cNvPr>
                  <p:cNvSpPr/>
                  <p:nvPr/>
                </p:nvSpPr>
                <p:spPr>
                  <a:xfrm>
                    <a:off x="7637681" y="2334872"/>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27" name="Google Shape;727;p11">
                    <a:extLst>
                      <a:ext uri="{FF2B5EF4-FFF2-40B4-BE49-F238E27FC236}">
                        <a16:creationId xmlns:a16="http://schemas.microsoft.com/office/drawing/2014/main" id="{65926283-D257-4E01-04B0-AA420AD6CF92}"/>
                      </a:ext>
                    </a:extLst>
                  </p:cNvPr>
                  <p:cNvSpPr/>
                  <p:nvPr/>
                </p:nvSpPr>
                <p:spPr>
                  <a:xfrm>
                    <a:off x="7570873"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28" name="Google Shape;728;p11">
                  <a:extLst>
                    <a:ext uri="{FF2B5EF4-FFF2-40B4-BE49-F238E27FC236}">
                      <a16:creationId xmlns:a16="http://schemas.microsoft.com/office/drawing/2014/main" id="{7DB44BE9-1C6F-4199-3A2A-14B8C6EE1F41}"/>
                    </a:ext>
                  </a:extLst>
                </p:cNvPr>
                <p:cNvGrpSpPr/>
                <p:nvPr/>
              </p:nvGrpSpPr>
              <p:grpSpPr>
                <a:xfrm>
                  <a:off x="8280040" y="2332122"/>
                  <a:ext cx="103455" cy="116279"/>
                  <a:chOff x="8280040" y="2332122"/>
                  <a:chExt cx="103455" cy="116279"/>
                </a:xfrm>
              </p:grpSpPr>
              <p:sp>
                <p:nvSpPr>
                  <p:cNvPr id="729" name="Google Shape;729;p11">
                    <a:extLst>
                      <a:ext uri="{FF2B5EF4-FFF2-40B4-BE49-F238E27FC236}">
                        <a16:creationId xmlns:a16="http://schemas.microsoft.com/office/drawing/2014/main" id="{23800E13-0A4B-EF8A-08D7-341068E4E338}"/>
                      </a:ext>
                    </a:extLst>
                  </p:cNvPr>
                  <p:cNvSpPr/>
                  <p:nvPr/>
                </p:nvSpPr>
                <p:spPr>
                  <a:xfrm>
                    <a:off x="8346858"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0" name="Google Shape;730;p11">
                    <a:extLst>
                      <a:ext uri="{FF2B5EF4-FFF2-40B4-BE49-F238E27FC236}">
                        <a16:creationId xmlns:a16="http://schemas.microsoft.com/office/drawing/2014/main" id="{1E22BD36-C218-9EE8-CEED-10FD066DA928}"/>
                      </a:ext>
                    </a:extLst>
                  </p:cNvPr>
                  <p:cNvSpPr/>
                  <p:nvPr/>
                </p:nvSpPr>
                <p:spPr>
                  <a:xfrm>
                    <a:off x="8280040"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31" name="Google Shape;731;p11">
                  <a:extLst>
                    <a:ext uri="{FF2B5EF4-FFF2-40B4-BE49-F238E27FC236}">
                      <a16:creationId xmlns:a16="http://schemas.microsoft.com/office/drawing/2014/main" id="{41D076CB-9AA0-82BD-F7A7-ECCBA659CE83}"/>
                    </a:ext>
                  </a:extLst>
                </p:cNvPr>
                <p:cNvGrpSpPr/>
                <p:nvPr/>
              </p:nvGrpSpPr>
              <p:grpSpPr>
                <a:xfrm>
                  <a:off x="8989228" y="2332122"/>
                  <a:ext cx="103455" cy="116279"/>
                  <a:chOff x="8989228" y="2332122"/>
                  <a:chExt cx="103455" cy="116279"/>
                </a:xfrm>
              </p:grpSpPr>
              <p:sp>
                <p:nvSpPr>
                  <p:cNvPr id="732" name="Google Shape;732;p11">
                    <a:extLst>
                      <a:ext uri="{FF2B5EF4-FFF2-40B4-BE49-F238E27FC236}">
                        <a16:creationId xmlns:a16="http://schemas.microsoft.com/office/drawing/2014/main" id="{949B38CC-33E7-AAD2-1FEE-C4BEB22C45E8}"/>
                      </a:ext>
                    </a:extLst>
                  </p:cNvPr>
                  <p:cNvSpPr/>
                  <p:nvPr/>
                </p:nvSpPr>
                <p:spPr>
                  <a:xfrm>
                    <a:off x="9056030" y="2334872"/>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3" name="Google Shape;733;p11">
                    <a:extLst>
                      <a:ext uri="{FF2B5EF4-FFF2-40B4-BE49-F238E27FC236}">
                        <a16:creationId xmlns:a16="http://schemas.microsoft.com/office/drawing/2014/main" id="{3543D4C4-95EB-251B-BA81-CE9863DF91C8}"/>
                      </a:ext>
                    </a:extLst>
                  </p:cNvPr>
                  <p:cNvSpPr/>
                  <p:nvPr/>
                </p:nvSpPr>
                <p:spPr>
                  <a:xfrm>
                    <a:off x="8989228"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34" name="Google Shape;734;p11">
                  <a:extLst>
                    <a:ext uri="{FF2B5EF4-FFF2-40B4-BE49-F238E27FC236}">
                      <a16:creationId xmlns:a16="http://schemas.microsoft.com/office/drawing/2014/main" id="{778AB42F-9CFE-779E-DF46-D53F6E5E3EA7}"/>
                    </a:ext>
                  </a:extLst>
                </p:cNvPr>
                <p:cNvGrpSpPr/>
                <p:nvPr/>
              </p:nvGrpSpPr>
              <p:grpSpPr>
                <a:xfrm>
                  <a:off x="9698396" y="2332122"/>
                  <a:ext cx="103455" cy="116279"/>
                  <a:chOff x="9698396" y="2332122"/>
                  <a:chExt cx="103455" cy="116279"/>
                </a:xfrm>
              </p:grpSpPr>
              <p:sp>
                <p:nvSpPr>
                  <p:cNvPr id="735" name="Google Shape;735;p11">
                    <a:extLst>
                      <a:ext uri="{FF2B5EF4-FFF2-40B4-BE49-F238E27FC236}">
                        <a16:creationId xmlns:a16="http://schemas.microsoft.com/office/drawing/2014/main" id="{FCD69257-63A4-7AC1-CD3D-AB600375B402}"/>
                      </a:ext>
                    </a:extLst>
                  </p:cNvPr>
                  <p:cNvSpPr/>
                  <p:nvPr/>
                </p:nvSpPr>
                <p:spPr>
                  <a:xfrm>
                    <a:off x="9765213"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6" name="Google Shape;736;p11">
                    <a:extLst>
                      <a:ext uri="{FF2B5EF4-FFF2-40B4-BE49-F238E27FC236}">
                        <a16:creationId xmlns:a16="http://schemas.microsoft.com/office/drawing/2014/main" id="{48CBE82B-4B95-60F2-63E3-118650CD7BAF}"/>
                      </a:ext>
                    </a:extLst>
                  </p:cNvPr>
                  <p:cNvSpPr/>
                  <p:nvPr/>
                </p:nvSpPr>
                <p:spPr>
                  <a:xfrm>
                    <a:off x="9698396" y="2332122"/>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37" name="Google Shape;737;p11">
                  <a:extLst>
                    <a:ext uri="{FF2B5EF4-FFF2-40B4-BE49-F238E27FC236}">
                      <a16:creationId xmlns:a16="http://schemas.microsoft.com/office/drawing/2014/main" id="{A0612520-26B1-95BF-FA2B-A2F6687C873E}"/>
                    </a:ext>
                  </a:extLst>
                </p:cNvPr>
                <p:cNvGrpSpPr/>
                <p:nvPr/>
              </p:nvGrpSpPr>
              <p:grpSpPr>
                <a:xfrm>
                  <a:off x="10407584" y="2332122"/>
                  <a:ext cx="103455" cy="116279"/>
                  <a:chOff x="10407584" y="2332122"/>
                  <a:chExt cx="103455" cy="116279"/>
                </a:xfrm>
              </p:grpSpPr>
              <p:sp>
                <p:nvSpPr>
                  <p:cNvPr id="738" name="Google Shape;738;p11">
                    <a:extLst>
                      <a:ext uri="{FF2B5EF4-FFF2-40B4-BE49-F238E27FC236}">
                        <a16:creationId xmlns:a16="http://schemas.microsoft.com/office/drawing/2014/main" id="{08852B33-5A39-882D-B49D-55BCFD0DAF99}"/>
                      </a:ext>
                    </a:extLst>
                  </p:cNvPr>
                  <p:cNvSpPr/>
                  <p:nvPr/>
                </p:nvSpPr>
                <p:spPr>
                  <a:xfrm>
                    <a:off x="10474386" y="2334872"/>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39" name="Google Shape;739;p11">
                    <a:extLst>
                      <a:ext uri="{FF2B5EF4-FFF2-40B4-BE49-F238E27FC236}">
                        <a16:creationId xmlns:a16="http://schemas.microsoft.com/office/drawing/2014/main" id="{A51FD08D-A6BD-823A-65B4-9EF32A171CF1}"/>
                      </a:ext>
                    </a:extLst>
                  </p:cNvPr>
                  <p:cNvSpPr/>
                  <p:nvPr/>
                </p:nvSpPr>
                <p:spPr>
                  <a:xfrm>
                    <a:off x="10407584"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40" name="Google Shape;740;p11">
                  <a:extLst>
                    <a:ext uri="{FF2B5EF4-FFF2-40B4-BE49-F238E27FC236}">
                      <a16:creationId xmlns:a16="http://schemas.microsoft.com/office/drawing/2014/main" id="{4DAC8AB2-9CAD-004E-D25C-8B67ABCC3046}"/>
                    </a:ext>
                  </a:extLst>
                </p:cNvPr>
                <p:cNvGrpSpPr/>
                <p:nvPr/>
              </p:nvGrpSpPr>
              <p:grpSpPr>
                <a:xfrm>
                  <a:off x="11116752" y="2332122"/>
                  <a:ext cx="103455" cy="116279"/>
                  <a:chOff x="11116752" y="2332122"/>
                  <a:chExt cx="103455" cy="116279"/>
                </a:xfrm>
              </p:grpSpPr>
              <p:sp>
                <p:nvSpPr>
                  <p:cNvPr id="741" name="Google Shape;741;p11">
                    <a:extLst>
                      <a:ext uri="{FF2B5EF4-FFF2-40B4-BE49-F238E27FC236}">
                        <a16:creationId xmlns:a16="http://schemas.microsoft.com/office/drawing/2014/main" id="{716D3F79-5968-825A-0404-DC01582A04A4}"/>
                      </a:ext>
                    </a:extLst>
                  </p:cNvPr>
                  <p:cNvSpPr/>
                  <p:nvPr/>
                </p:nvSpPr>
                <p:spPr>
                  <a:xfrm>
                    <a:off x="11183569" y="2334872"/>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42" name="Google Shape;742;p11">
                    <a:extLst>
                      <a:ext uri="{FF2B5EF4-FFF2-40B4-BE49-F238E27FC236}">
                        <a16:creationId xmlns:a16="http://schemas.microsoft.com/office/drawing/2014/main" id="{079096FC-E9D0-0467-F7A3-237C67795B8B}"/>
                      </a:ext>
                    </a:extLst>
                  </p:cNvPr>
                  <p:cNvSpPr/>
                  <p:nvPr/>
                </p:nvSpPr>
                <p:spPr>
                  <a:xfrm>
                    <a:off x="11116752" y="233212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43" name="Google Shape;743;p11">
                  <a:extLst>
                    <a:ext uri="{FF2B5EF4-FFF2-40B4-BE49-F238E27FC236}">
                      <a16:creationId xmlns:a16="http://schemas.microsoft.com/office/drawing/2014/main" id="{142F7D2F-B449-3882-9D07-5A26F6F649EA}"/>
                    </a:ext>
                  </a:extLst>
                </p:cNvPr>
                <p:cNvGrpSpPr/>
                <p:nvPr/>
              </p:nvGrpSpPr>
              <p:grpSpPr>
                <a:xfrm>
                  <a:off x="11825812" y="2332067"/>
                  <a:ext cx="103560" cy="116306"/>
                  <a:chOff x="11825812" y="2332067"/>
                  <a:chExt cx="103560" cy="116306"/>
                </a:xfrm>
              </p:grpSpPr>
              <p:sp>
                <p:nvSpPr>
                  <p:cNvPr id="744" name="Google Shape;744;p11">
                    <a:extLst>
                      <a:ext uri="{FF2B5EF4-FFF2-40B4-BE49-F238E27FC236}">
                        <a16:creationId xmlns:a16="http://schemas.microsoft.com/office/drawing/2014/main" id="{5F3B1AB5-E729-63CF-6FB1-2080FFE3449C}"/>
                      </a:ext>
                    </a:extLst>
                  </p:cNvPr>
                  <p:cNvSpPr/>
                  <p:nvPr/>
                </p:nvSpPr>
                <p:spPr>
                  <a:xfrm>
                    <a:off x="11892742" y="2334872"/>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45" name="Google Shape;745;p11">
                    <a:extLst>
                      <a:ext uri="{FF2B5EF4-FFF2-40B4-BE49-F238E27FC236}">
                        <a16:creationId xmlns:a16="http://schemas.microsoft.com/office/drawing/2014/main" id="{4D1440FB-2A1F-54FC-2100-521A9CC3B6ED}"/>
                      </a:ext>
                    </a:extLst>
                  </p:cNvPr>
                  <p:cNvSpPr/>
                  <p:nvPr/>
                </p:nvSpPr>
                <p:spPr>
                  <a:xfrm>
                    <a:off x="11825812" y="2332067"/>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1"/>
                          <a:pt x="14874" y="135946"/>
                          <a:pt x="66245" y="112515"/>
                        </a:cubicBezTo>
                        <a:cubicBezTo>
                          <a:pt x="11056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746" name="Google Shape;746;p11">
                <a:extLst>
                  <a:ext uri="{FF2B5EF4-FFF2-40B4-BE49-F238E27FC236}">
                    <a16:creationId xmlns:a16="http://schemas.microsoft.com/office/drawing/2014/main" id="{700F6C15-280C-183B-D902-787C56731990}"/>
                  </a:ext>
                </a:extLst>
              </p:cNvPr>
              <p:cNvGrpSpPr/>
              <p:nvPr/>
            </p:nvGrpSpPr>
            <p:grpSpPr>
              <a:xfrm>
                <a:off x="6152389" y="3099422"/>
                <a:ext cx="5776983" cy="116334"/>
                <a:chOff x="6152389" y="3099422"/>
                <a:chExt cx="5776983" cy="116334"/>
              </a:xfrm>
            </p:grpSpPr>
            <p:grpSp>
              <p:nvGrpSpPr>
                <p:cNvPr id="747" name="Google Shape;747;p11">
                  <a:extLst>
                    <a:ext uri="{FF2B5EF4-FFF2-40B4-BE49-F238E27FC236}">
                      <a16:creationId xmlns:a16="http://schemas.microsoft.com/office/drawing/2014/main" id="{8D039FF2-DF2B-297E-2FC2-7A159866F7EE}"/>
                    </a:ext>
                  </a:extLst>
                </p:cNvPr>
                <p:cNvGrpSpPr/>
                <p:nvPr/>
              </p:nvGrpSpPr>
              <p:grpSpPr>
                <a:xfrm>
                  <a:off x="6152389" y="3099422"/>
                  <a:ext cx="103563" cy="116306"/>
                  <a:chOff x="6152389" y="3099422"/>
                  <a:chExt cx="103563" cy="116306"/>
                </a:xfrm>
              </p:grpSpPr>
              <p:sp>
                <p:nvSpPr>
                  <p:cNvPr id="748" name="Google Shape;748;p11">
                    <a:extLst>
                      <a:ext uri="{FF2B5EF4-FFF2-40B4-BE49-F238E27FC236}">
                        <a16:creationId xmlns:a16="http://schemas.microsoft.com/office/drawing/2014/main" id="{6BCC549A-9A63-17DD-3383-A60EB5D13402}"/>
                      </a:ext>
                    </a:extLst>
                  </p:cNvPr>
                  <p:cNvSpPr/>
                  <p:nvPr/>
                </p:nvSpPr>
                <p:spPr>
                  <a:xfrm>
                    <a:off x="6219325" y="310221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49" name="Google Shape;749;p11">
                    <a:extLst>
                      <a:ext uri="{FF2B5EF4-FFF2-40B4-BE49-F238E27FC236}">
                        <a16:creationId xmlns:a16="http://schemas.microsoft.com/office/drawing/2014/main" id="{7112A0D1-DECA-D4CA-DDE5-66160BCF65A7}"/>
                      </a:ext>
                    </a:extLst>
                  </p:cNvPr>
                  <p:cNvSpPr/>
                  <p:nvPr/>
                </p:nvSpPr>
                <p:spPr>
                  <a:xfrm>
                    <a:off x="6152389" y="3099422"/>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0" name="Google Shape;750;p11">
                  <a:extLst>
                    <a:ext uri="{FF2B5EF4-FFF2-40B4-BE49-F238E27FC236}">
                      <a16:creationId xmlns:a16="http://schemas.microsoft.com/office/drawing/2014/main" id="{6863F30E-925F-AE58-980D-996964291D0D}"/>
                    </a:ext>
                  </a:extLst>
                </p:cNvPr>
                <p:cNvGrpSpPr/>
                <p:nvPr/>
              </p:nvGrpSpPr>
              <p:grpSpPr>
                <a:xfrm>
                  <a:off x="6861685" y="3099477"/>
                  <a:ext cx="103455" cy="116279"/>
                  <a:chOff x="6861685" y="3099477"/>
                  <a:chExt cx="103455" cy="116279"/>
                </a:xfrm>
              </p:grpSpPr>
              <p:sp>
                <p:nvSpPr>
                  <p:cNvPr id="751" name="Google Shape;751;p11">
                    <a:extLst>
                      <a:ext uri="{FF2B5EF4-FFF2-40B4-BE49-F238E27FC236}">
                        <a16:creationId xmlns:a16="http://schemas.microsoft.com/office/drawing/2014/main" id="{997BF23E-5B9D-253F-11C1-FD5579CF820E}"/>
                      </a:ext>
                    </a:extLst>
                  </p:cNvPr>
                  <p:cNvSpPr/>
                  <p:nvPr/>
                </p:nvSpPr>
                <p:spPr>
                  <a:xfrm>
                    <a:off x="6928502"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52" name="Google Shape;752;p11">
                    <a:extLst>
                      <a:ext uri="{FF2B5EF4-FFF2-40B4-BE49-F238E27FC236}">
                        <a16:creationId xmlns:a16="http://schemas.microsoft.com/office/drawing/2014/main" id="{85F5B912-B4F2-6873-1B73-022F506ABC5D}"/>
                      </a:ext>
                    </a:extLst>
                  </p:cNvPr>
                  <p:cNvSpPr/>
                  <p:nvPr/>
                </p:nvSpPr>
                <p:spPr>
                  <a:xfrm>
                    <a:off x="6861685"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3" name="Google Shape;753;p11">
                  <a:extLst>
                    <a:ext uri="{FF2B5EF4-FFF2-40B4-BE49-F238E27FC236}">
                      <a16:creationId xmlns:a16="http://schemas.microsoft.com/office/drawing/2014/main" id="{23F9F1DA-DC6F-BFCA-0D56-3143C2C89B81}"/>
                    </a:ext>
                  </a:extLst>
                </p:cNvPr>
                <p:cNvGrpSpPr/>
                <p:nvPr/>
              </p:nvGrpSpPr>
              <p:grpSpPr>
                <a:xfrm>
                  <a:off x="7570873" y="3099477"/>
                  <a:ext cx="103455" cy="116279"/>
                  <a:chOff x="7570873" y="3099477"/>
                  <a:chExt cx="103455" cy="116279"/>
                </a:xfrm>
              </p:grpSpPr>
              <p:sp>
                <p:nvSpPr>
                  <p:cNvPr id="754" name="Google Shape;754;p11">
                    <a:extLst>
                      <a:ext uri="{FF2B5EF4-FFF2-40B4-BE49-F238E27FC236}">
                        <a16:creationId xmlns:a16="http://schemas.microsoft.com/office/drawing/2014/main" id="{DF8B530C-0D28-DC45-410F-90115902001A}"/>
                      </a:ext>
                    </a:extLst>
                  </p:cNvPr>
                  <p:cNvSpPr/>
                  <p:nvPr/>
                </p:nvSpPr>
                <p:spPr>
                  <a:xfrm>
                    <a:off x="7637681" y="310221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55" name="Google Shape;755;p11">
                    <a:extLst>
                      <a:ext uri="{FF2B5EF4-FFF2-40B4-BE49-F238E27FC236}">
                        <a16:creationId xmlns:a16="http://schemas.microsoft.com/office/drawing/2014/main" id="{08553AA5-37A7-1E7E-EBEC-4F39838FF20C}"/>
                      </a:ext>
                    </a:extLst>
                  </p:cNvPr>
                  <p:cNvSpPr/>
                  <p:nvPr/>
                </p:nvSpPr>
                <p:spPr>
                  <a:xfrm>
                    <a:off x="7570873"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6" name="Google Shape;756;p11">
                  <a:extLst>
                    <a:ext uri="{FF2B5EF4-FFF2-40B4-BE49-F238E27FC236}">
                      <a16:creationId xmlns:a16="http://schemas.microsoft.com/office/drawing/2014/main" id="{D16E8818-EBC4-EA36-CFBA-F07C49AEA119}"/>
                    </a:ext>
                  </a:extLst>
                </p:cNvPr>
                <p:cNvGrpSpPr/>
                <p:nvPr/>
              </p:nvGrpSpPr>
              <p:grpSpPr>
                <a:xfrm>
                  <a:off x="8280040" y="3099477"/>
                  <a:ext cx="103455" cy="116279"/>
                  <a:chOff x="8280040" y="3099477"/>
                  <a:chExt cx="103455" cy="116279"/>
                </a:xfrm>
              </p:grpSpPr>
              <p:sp>
                <p:nvSpPr>
                  <p:cNvPr id="757" name="Google Shape;757;p11">
                    <a:extLst>
                      <a:ext uri="{FF2B5EF4-FFF2-40B4-BE49-F238E27FC236}">
                        <a16:creationId xmlns:a16="http://schemas.microsoft.com/office/drawing/2014/main" id="{06AE125D-D7B6-D791-43A6-652848408DE9}"/>
                      </a:ext>
                    </a:extLst>
                  </p:cNvPr>
                  <p:cNvSpPr/>
                  <p:nvPr/>
                </p:nvSpPr>
                <p:spPr>
                  <a:xfrm>
                    <a:off x="8346858"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58" name="Google Shape;758;p11">
                    <a:extLst>
                      <a:ext uri="{FF2B5EF4-FFF2-40B4-BE49-F238E27FC236}">
                        <a16:creationId xmlns:a16="http://schemas.microsoft.com/office/drawing/2014/main" id="{B8F82031-E80B-9F69-D2A2-A79E0EE7ACC0}"/>
                      </a:ext>
                    </a:extLst>
                  </p:cNvPr>
                  <p:cNvSpPr/>
                  <p:nvPr/>
                </p:nvSpPr>
                <p:spPr>
                  <a:xfrm>
                    <a:off x="8280040"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59" name="Google Shape;759;p11">
                  <a:extLst>
                    <a:ext uri="{FF2B5EF4-FFF2-40B4-BE49-F238E27FC236}">
                      <a16:creationId xmlns:a16="http://schemas.microsoft.com/office/drawing/2014/main" id="{7DE87F09-727B-5797-C283-26704A6128C3}"/>
                    </a:ext>
                  </a:extLst>
                </p:cNvPr>
                <p:cNvGrpSpPr/>
                <p:nvPr/>
              </p:nvGrpSpPr>
              <p:grpSpPr>
                <a:xfrm>
                  <a:off x="8989228" y="3099477"/>
                  <a:ext cx="103455" cy="116279"/>
                  <a:chOff x="8989228" y="3099477"/>
                  <a:chExt cx="103455" cy="116279"/>
                </a:xfrm>
              </p:grpSpPr>
              <p:sp>
                <p:nvSpPr>
                  <p:cNvPr id="760" name="Google Shape;760;p11">
                    <a:extLst>
                      <a:ext uri="{FF2B5EF4-FFF2-40B4-BE49-F238E27FC236}">
                        <a16:creationId xmlns:a16="http://schemas.microsoft.com/office/drawing/2014/main" id="{1D4722B8-B8AD-9C03-6B33-97C312A46840}"/>
                      </a:ext>
                    </a:extLst>
                  </p:cNvPr>
                  <p:cNvSpPr/>
                  <p:nvPr/>
                </p:nvSpPr>
                <p:spPr>
                  <a:xfrm>
                    <a:off x="9056030" y="310221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61" name="Google Shape;761;p11">
                    <a:extLst>
                      <a:ext uri="{FF2B5EF4-FFF2-40B4-BE49-F238E27FC236}">
                        <a16:creationId xmlns:a16="http://schemas.microsoft.com/office/drawing/2014/main" id="{217B2276-733D-A24C-4F68-E6B2D9ABEA1F}"/>
                      </a:ext>
                    </a:extLst>
                  </p:cNvPr>
                  <p:cNvSpPr/>
                  <p:nvPr/>
                </p:nvSpPr>
                <p:spPr>
                  <a:xfrm>
                    <a:off x="8989228"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62" name="Google Shape;762;p11">
                  <a:extLst>
                    <a:ext uri="{FF2B5EF4-FFF2-40B4-BE49-F238E27FC236}">
                      <a16:creationId xmlns:a16="http://schemas.microsoft.com/office/drawing/2014/main" id="{BDA60FFA-8F75-AB28-CE28-5C857DF6A528}"/>
                    </a:ext>
                  </a:extLst>
                </p:cNvPr>
                <p:cNvGrpSpPr/>
                <p:nvPr/>
              </p:nvGrpSpPr>
              <p:grpSpPr>
                <a:xfrm>
                  <a:off x="9698396" y="3099477"/>
                  <a:ext cx="103455" cy="116279"/>
                  <a:chOff x="9698396" y="3099477"/>
                  <a:chExt cx="103455" cy="116279"/>
                </a:xfrm>
              </p:grpSpPr>
              <p:sp>
                <p:nvSpPr>
                  <p:cNvPr id="763" name="Google Shape;763;p11">
                    <a:extLst>
                      <a:ext uri="{FF2B5EF4-FFF2-40B4-BE49-F238E27FC236}">
                        <a16:creationId xmlns:a16="http://schemas.microsoft.com/office/drawing/2014/main" id="{B0B6187C-CBF9-A26D-F419-E2CDDA060E39}"/>
                      </a:ext>
                    </a:extLst>
                  </p:cNvPr>
                  <p:cNvSpPr/>
                  <p:nvPr/>
                </p:nvSpPr>
                <p:spPr>
                  <a:xfrm>
                    <a:off x="9765213"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64" name="Google Shape;764;p11">
                    <a:extLst>
                      <a:ext uri="{FF2B5EF4-FFF2-40B4-BE49-F238E27FC236}">
                        <a16:creationId xmlns:a16="http://schemas.microsoft.com/office/drawing/2014/main" id="{D71D430B-587E-D30C-504D-C058379B2165}"/>
                      </a:ext>
                    </a:extLst>
                  </p:cNvPr>
                  <p:cNvSpPr/>
                  <p:nvPr/>
                </p:nvSpPr>
                <p:spPr>
                  <a:xfrm>
                    <a:off x="9698396" y="3099477"/>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65" name="Google Shape;765;p11">
                  <a:extLst>
                    <a:ext uri="{FF2B5EF4-FFF2-40B4-BE49-F238E27FC236}">
                      <a16:creationId xmlns:a16="http://schemas.microsoft.com/office/drawing/2014/main" id="{A76A746E-209D-BDD7-E0C3-E60EBEFADF0F}"/>
                    </a:ext>
                  </a:extLst>
                </p:cNvPr>
                <p:cNvGrpSpPr/>
                <p:nvPr/>
              </p:nvGrpSpPr>
              <p:grpSpPr>
                <a:xfrm>
                  <a:off x="10407584" y="3099477"/>
                  <a:ext cx="103455" cy="116279"/>
                  <a:chOff x="10407584" y="3099477"/>
                  <a:chExt cx="103455" cy="116279"/>
                </a:xfrm>
              </p:grpSpPr>
              <p:sp>
                <p:nvSpPr>
                  <p:cNvPr id="766" name="Google Shape;766;p11">
                    <a:extLst>
                      <a:ext uri="{FF2B5EF4-FFF2-40B4-BE49-F238E27FC236}">
                        <a16:creationId xmlns:a16="http://schemas.microsoft.com/office/drawing/2014/main" id="{653E3628-63DD-6B75-82DF-79F95F5FA7CF}"/>
                      </a:ext>
                    </a:extLst>
                  </p:cNvPr>
                  <p:cNvSpPr/>
                  <p:nvPr/>
                </p:nvSpPr>
                <p:spPr>
                  <a:xfrm>
                    <a:off x="10474386" y="3102213"/>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67" name="Google Shape;767;p11">
                    <a:extLst>
                      <a:ext uri="{FF2B5EF4-FFF2-40B4-BE49-F238E27FC236}">
                        <a16:creationId xmlns:a16="http://schemas.microsoft.com/office/drawing/2014/main" id="{4733A551-1251-ED66-EC9F-087F3D3E8A37}"/>
                      </a:ext>
                    </a:extLst>
                  </p:cNvPr>
                  <p:cNvSpPr/>
                  <p:nvPr/>
                </p:nvSpPr>
                <p:spPr>
                  <a:xfrm>
                    <a:off x="10407584"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68" name="Google Shape;768;p11">
                  <a:extLst>
                    <a:ext uri="{FF2B5EF4-FFF2-40B4-BE49-F238E27FC236}">
                      <a16:creationId xmlns:a16="http://schemas.microsoft.com/office/drawing/2014/main" id="{2B321D82-7691-2468-EB3F-D631E1DE8CB5}"/>
                    </a:ext>
                  </a:extLst>
                </p:cNvPr>
                <p:cNvGrpSpPr/>
                <p:nvPr/>
              </p:nvGrpSpPr>
              <p:grpSpPr>
                <a:xfrm>
                  <a:off x="11116752" y="3099477"/>
                  <a:ext cx="103455" cy="116279"/>
                  <a:chOff x="11116752" y="3099477"/>
                  <a:chExt cx="103455" cy="116279"/>
                </a:xfrm>
              </p:grpSpPr>
              <p:sp>
                <p:nvSpPr>
                  <p:cNvPr id="769" name="Google Shape;769;p11">
                    <a:extLst>
                      <a:ext uri="{FF2B5EF4-FFF2-40B4-BE49-F238E27FC236}">
                        <a16:creationId xmlns:a16="http://schemas.microsoft.com/office/drawing/2014/main" id="{B2EAA252-450E-FD5F-937E-3150B2ADF3A2}"/>
                      </a:ext>
                    </a:extLst>
                  </p:cNvPr>
                  <p:cNvSpPr/>
                  <p:nvPr/>
                </p:nvSpPr>
                <p:spPr>
                  <a:xfrm>
                    <a:off x="11183569" y="310221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70" name="Google Shape;770;p11">
                    <a:extLst>
                      <a:ext uri="{FF2B5EF4-FFF2-40B4-BE49-F238E27FC236}">
                        <a16:creationId xmlns:a16="http://schemas.microsoft.com/office/drawing/2014/main" id="{6DC372E2-0185-2EDD-C0C8-D812BB42D8B8}"/>
                      </a:ext>
                    </a:extLst>
                  </p:cNvPr>
                  <p:cNvSpPr/>
                  <p:nvPr/>
                </p:nvSpPr>
                <p:spPr>
                  <a:xfrm>
                    <a:off x="11116752" y="3099477"/>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71" name="Google Shape;771;p11">
                  <a:extLst>
                    <a:ext uri="{FF2B5EF4-FFF2-40B4-BE49-F238E27FC236}">
                      <a16:creationId xmlns:a16="http://schemas.microsoft.com/office/drawing/2014/main" id="{DCC2FC9D-DE34-0B7A-CB2D-46FEFC420E37}"/>
                    </a:ext>
                  </a:extLst>
                </p:cNvPr>
                <p:cNvGrpSpPr/>
                <p:nvPr/>
              </p:nvGrpSpPr>
              <p:grpSpPr>
                <a:xfrm>
                  <a:off x="11825812" y="3099422"/>
                  <a:ext cx="103560" cy="116306"/>
                  <a:chOff x="11825812" y="3099422"/>
                  <a:chExt cx="103560" cy="116306"/>
                </a:xfrm>
              </p:grpSpPr>
              <p:sp>
                <p:nvSpPr>
                  <p:cNvPr id="772" name="Google Shape;772;p11">
                    <a:extLst>
                      <a:ext uri="{FF2B5EF4-FFF2-40B4-BE49-F238E27FC236}">
                        <a16:creationId xmlns:a16="http://schemas.microsoft.com/office/drawing/2014/main" id="{FFE61B1B-9EFA-4165-DB07-FC0BDC2207F9}"/>
                      </a:ext>
                    </a:extLst>
                  </p:cNvPr>
                  <p:cNvSpPr/>
                  <p:nvPr/>
                </p:nvSpPr>
                <p:spPr>
                  <a:xfrm>
                    <a:off x="11892742" y="310221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73" name="Google Shape;773;p11">
                    <a:extLst>
                      <a:ext uri="{FF2B5EF4-FFF2-40B4-BE49-F238E27FC236}">
                        <a16:creationId xmlns:a16="http://schemas.microsoft.com/office/drawing/2014/main" id="{3B0E9AA6-7CE6-9A73-BBDA-1E989CBC27BA}"/>
                      </a:ext>
                    </a:extLst>
                  </p:cNvPr>
                  <p:cNvSpPr/>
                  <p:nvPr/>
                </p:nvSpPr>
                <p:spPr>
                  <a:xfrm>
                    <a:off x="11825812" y="3099422"/>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774" name="Google Shape;774;p11">
                <a:extLst>
                  <a:ext uri="{FF2B5EF4-FFF2-40B4-BE49-F238E27FC236}">
                    <a16:creationId xmlns:a16="http://schemas.microsoft.com/office/drawing/2014/main" id="{5FEC7F40-4D58-C8A2-CA91-9A40E7BA2504}"/>
                  </a:ext>
                </a:extLst>
              </p:cNvPr>
              <p:cNvGrpSpPr/>
              <p:nvPr/>
            </p:nvGrpSpPr>
            <p:grpSpPr>
              <a:xfrm>
                <a:off x="6152389" y="3866758"/>
                <a:ext cx="5776983" cy="116333"/>
                <a:chOff x="6152389" y="3866758"/>
                <a:chExt cx="5776983" cy="116333"/>
              </a:xfrm>
            </p:grpSpPr>
            <p:grpSp>
              <p:nvGrpSpPr>
                <p:cNvPr id="775" name="Google Shape;775;p11">
                  <a:extLst>
                    <a:ext uri="{FF2B5EF4-FFF2-40B4-BE49-F238E27FC236}">
                      <a16:creationId xmlns:a16="http://schemas.microsoft.com/office/drawing/2014/main" id="{28F0AA20-5F26-4D93-F827-61DF58D18F0B}"/>
                    </a:ext>
                  </a:extLst>
                </p:cNvPr>
                <p:cNvGrpSpPr/>
                <p:nvPr/>
              </p:nvGrpSpPr>
              <p:grpSpPr>
                <a:xfrm>
                  <a:off x="6152389" y="3866758"/>
                  <a:ext cx="103563" cy="116306"/>
                  <a:chOff x="6152389" y="3866758"/>
                  <a:chExt cx="103563" cy="116306"/>
                </a:xfrm>
              </p:grpSpPr>
              <p:sp>
                <p:nvSpPr>
                  <p:cNvPr id="776" name="Google Shape;776;p11">
                    <a:extLst>
                      <a:ext uri="{FF2B5EF4-FFF2-40B4-BE49-F238E27FC236}">
                        <a16:creationId xmlns:a16="http://schemas.microsoft.com/office/drawing/2014/main" id="{CDD9324D-86E2-3D3D-3C6A-FB7BD98F5DDA}"/>
                      </a:ext>
                    </a:extLst>
                  </p:cNvPr>
                  <p:cNvSpPr/>
                  <p:nvPr/>
                </p:nvSpPr>
                <p:spPr>
                  <a:xfrm>
                    <a:off x="6219325" y="3869548"/>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77" name="Google Shape;777;p11">
                    <a:extLst>
                      <a:ext uri="{FF2B5EF4-FFF2-40B4-BE49-F238E27FC236}">
                        <a16:creationId xmlns:a16="http://schemas.microsoft.com/office/drawing/2014/main" id="{00674EC4-B4AD-F75E-BBA6-6D17FAD7E184}"/>
                      </a:ext>
                    </a:extLst>
                  </p:cNvPr>
                  <p:cNvSpPr/>
                  <p:nvPr/>
                </p:nvSpPr>
                <p:spPr>
                  <a:xfrm>
                    <a:off x="6152389" y="3866758"/>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78" name="Google Shape;778;p11">
                  <a:extLst>
                    <a:ext uri="{FF2B5EF4-FFF2-40B4-BE49-F238E27FC236}">
                      <a16:creationId xmlns:a16="http://schemas.microsoft.com/office/drawing/2014/main" id="{DDE9DAFB-DA73-9BA2-F030-5D9028C2E6F4}"/>
                    </a:ext>
                  </a:extLst>
                </p:cNvPr>
                <p:cNvGrpSpPr/>
                <p:nvPr/>
              </p:nvGrpSpPr>
              <p:grpSpPr>
                <a:xfrm>
                  <a:off x="6861685" y="3866812"/>
                  <a:ext cx="103455" cy="116279"/>
                  <a:chOff x="6861685" y="3866812"/>
                  <a:chExt cx="103455" cy="116279"/>
                </a:xfrm>
              </p:grpSpPr>
              <p:sp>
                <p:nvSpPr>
                  <p:cNvPr id="779" name="Google Shape;779;p11">
                    <a:extLst>
                      <a:ext uri="{FF2B5EF4-FFF2-40B4-BE49-F238E27FC236}">
                        <a16:creationId xmlns:a16="http://schemas.microsoft.com/office/drawing/2014/main" id="{ABD88052-9A81-CCB9-A228-38D5B1B031C8}"/>
                      </a:ext>
                    </a:extLst>
                  </p:cNvPr>
                  <p:cNvSpPr/>
                  <p:nvPr/>
                </p:nvSpPr>
                <p:spPr>
                  <a:xfrm>
                    <a:off x="6928502"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0" name="Google Shape;780;p11">
                    <a:extLst>
                      <a:ext uri="{FF2B5EF4-FFF2-40B4-BE49-F238E27FC236}">
                        <a16:creationId xmlns:a16="http://schemas.microsoft.com/office/drawing/2014/main" id="{49374DDC-ED11-323E-66AD-6EE772166E05}"/>
                      </a:ext>
                    </a:extLst>
                  </p:cNvPr>
                  <p:cNvSpPr/>
                  <p:nvPr/>
                </p:nvSpPr>
                <p:spPr>
                  <a:xfrm>
                    <a:off x="6861685"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81" name="Google Shape;781;p11">
                  <a:extLst>
                    <a:ext uri="{FF2B5EF4-FFF2-40B4-BE49-F238E27FC236}">
                      <a16:creationId xmlns:a16="http://schemas.microsoft.com/office/drawing/2014/main" id="{8DA8BAE9-8282-1CA7-0106-1EE7F400CC3C}"/>
                    </a:ext>
                  </a:extLst>
                </p:cNvPr>
                <p:cNvGrpSpPr/>
                <p:nvPr/>
              </p:nvGrpSpPr>
              <p:grpSpPr>
                <a:xfrm>
                  <a:off x="7570873" y="3866812"/>
                  <a:ext cx="103455" cy="116279"/>
                  <a:chOff x="7570873" y="3866812"/>
                  <a:chExt cx="103455" cy="116279"/>
                </a:xfrm>
              </p:grpSpPr>
              <p:sp>
                <p:nvSpPr>
                  <p:cNvPr id="782" name="Google Shape;782;p11">
                    <a:extLst>
                      <a:ext uri="{FF2B5EF4-FFF2-40B4-BE49-F238E27FC236}">
                        <a16:creationId xmlns:a16="http://schemas.microsoft.com/office/drawing/2014/main" id="{134C4AD4-454A-C4F7-3E1F-1C25BBEF5A4D}"/>
                      </a:ext>
                    </a:extLst>
                  </p:cNvPr>
                  <p:cNvSpPr/>
                  <p:nvPr/>
                </p:nvSpPr>
                <p:spPr>
                  <a:xfrm>
                    <a:off x="7637681" y="3869548"/>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3" name="Google Shape;783;p11">
                    <a:extLst>
                      <a:ext uri="{FF2B5EF4-FFF2-40B4-BE49-F238E27FC236}">
                        <a16:creationId xmlns:a16="http://schemas.microsoft.com/office/drawing/2014/main" id="{E949772B-72D3-A32C-D05F-50D20933B2DF}"/>
                      </a:ext>
                    </a:extLst>
                  </p:cNvPr>
                  <p:cNvSpPr/>
                  <p:nvPr/>
                </p:nvSpPr>
                <p:spPr>
                  <a:xfrm>
                    <a:off x="7570873"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84" name="Google Shape;784;p11">
                  <a:extLst>
                    <a:ext uri="{FF2B5EF4-FFF2-40B4-BE49-F238E27FC236}">
                      <a16:creationId xmlns:a16="http://schemas.microsoft.com/office/drawing/2014/main" id="{A54616B7-0BC1-E7C3-3C8A-8E21A0DFD15A}"/>
                    </a:ext>
                  </a:extLst>
                </p:cNvPr>
                <p:cNvGrpSpPr/>
                <p:nvPr/>
              </p:nvGrpSpPr>
              <p:grpSpPr>
                <a:xfrm>
                  <a:off x="8280040" y="3866812"/>
                  <a:ext cx="103455" cy="116279"/>
                  <a:chOff x="8280040" y="3866812"/>
                  <a:chExt cx="103455" cy="116279"/>
                </a:xfrm>
              </p:grpSpPr>
              <p:sp>
                <p:nvSpPr>
                  <p:cNvPr id="785" name="Google Shape;785;p11">
                    <a:extLst>
                      <a:ext uri="{FF2B5EF4-FFF2-40B4-BE49-F238E27FC236}">
                        <a16:creationId xmlns:a16="http://schemas.microsoft.com/office/drawing/2014/main" id="{F86818FF-12B2-8740-653F-CF821A0C463C}"/>
                      </a:ext>
                    </a:extLst>
                  </p:cNvPr>
                  <p:cNvSpPr/>
                  <p:nvPr/>
                </p:nvSpPr>
                <p:spPr>
                  <a:xfrm>
                    <a:off x="8346858"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6" name="Google Shape;786;p11">
                    <a:extLst>
                      <a:ext uri="{FF2B5EF4-FFF2-40B4-BE49-F238E27FC236}">
                        <a16:creationId xmlns:a16="http://schemas.microsoft.com/office/drawing/2014/main" id="{F8E1B7FC-30B8-297B-D147-F8E7A3FD3FE7}"/>
                      </a:ext>
                    </a:extLst>
                  </p:cNvPr>
                  <p:cNvSpPr/>
                  <p:nvPr/>
                </p:nvSpPr>
                <p:spPr>
                  <a:xfrm>
                    <a:off x="8280040"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87" name="Google Shape;787;p11">
                  <a:extLst>
                    <a:ext uri="{FF2B5EF4-FFF2-40B4-BE49-F238E27FC236}">
                      <a16:creationId xmlns:a16="http://schemas.microsoft.com/office/drawing/2014/main" id="{3B986D63-46F2-BBFD-38FC-41CC4B62DFFD}"/>
                    </a:ext>
                  </a:extLst>
                </p:cNvPr>
                <p:cNvGrpSpPr/>
                <p:nvPr/>
              </p:nvGrpSpPr>
              <p:grpSpPr>
                <a:xfrm>
                  <a:off x="8989228" y="3866812"/>
                  <a:ext cx="103455" cy="116279"/>
                  <a:chOff x="8989228" y="3866812"/>
                  <a:chExt cx="103455" cy="116279"/>
                </a:xfrm>
              </p:grpSpPr>
              <p:sp>
                <p:nvSpPr>
                  <p:cNvPr id="788" name="Google Shape;788;p11">
                    <a:extLst>
                      <a:ext uri="{FF2B5EF4-FFF2-40B4-BE49-F238E27FC236}">
                        <a16:creationId xmlns:a16="http://schemas.microsoft.com/office/drawing/2014/main" id="{86547362-51D6-3BF0-292F-33792B469589}"/>
                      </a:ext>
                    </a:extLst>
                  </p:cNvPr>
                  <p:cNvSpPr/>
                  <p:nvPr/>
                </p:nvSpPr>
                <p:spPr>
                  <a:xfrm>
                    <a:off x="9056030" y="3869548"/>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89" name="Google Shape;789;p11">
                    <a:extLst>
                      <a:ext uri="{FF2B5EF4-FFF2-40B4-BE49-F238E27FC236}">
                        <a16:creationId xmlns:a16="http://schemas.microsoft.com/office/drawing/2014/main" id="{8B048B0B-E905-4D07-E04E-4C53BC78EE8A}"/>
                      </a:ext>
                    </a:extLst>
                  </p:cNvPr>
                  <p:cNvSpPr/>
                  <p:nvPr/>
                </p:nvSpPr>
                <p:spPr>
                  <a:xfrm>
                    <a:off x="8989228"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0" name="Google Shape;790;p11">
                  <a:extLst>
                    <a:ext uri="{FF2B5EF4-FFF2-40B4-BE49-F238E27FC236}">
                      <a16:creationId xmlns:a16="http://schemas.microsoft.com/office/drawing/2014/main" id="{B986A115-CAFE-DAD4-ABC5-F506D0F64C6E}"/>
                    </a:ext>
                  </a:extLst>
                </p:cNvPr>
                <p:cNvGrpSpPr/>
                <p:nvPr/>
              </p:nvGrpSpPr>
              <p:grpSpPr>
                <a:xfrm>
                  <a:off x="9698396" y="3866812"/>
                  <a:ext cx="103455" cy="116279"/>
                  <a:chOff x="9698396" y="3866812"/>
                  <a:chExt cx="103455" cy="116279"/>
                </a:xfrm>
              </p:grpSpPr>
              <p:sp>
                <p:nvSpPr>
                  <p:cNvPr id="791" name="Google Shape;791;p11">
                    <a:extLst>
                      <a:ext uri="{FF2B5EF4-FFF2-40B4-BE49-F238E27FC236}">
                        <a16:creationId xmlns:a16="http://schemas.microsoft.com/office/drawing/2014/main" id="{6A876B47-E2F5-12EF-74FA-AE746F7BDCC3}"/>
                      </a:ext>
                    </a:extLst>
                  </p:cNvPr>
                  <p:cNvSpPr/>
                  <p:nvPr/>
                </p:nvSpPr>
                <p:spPr>
                  <a:xfrm>
                    <a:off x="9765213"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92" name="Google Shape;792;p11">
                    <a:extLst>
                      <a:ext uri="{FF2B5EF4-FFF2-40B4-BE49-F238E27FC236}">
                        <a16:creationId xmlns:a16="http://schemas.microsoft.com/office/drawing/2014/main" id="{FD75BC7A-51FF-E43E-3043-AF007173B335}"/>
                      </a:ext>
                    </a:extLst>
                  </p:cNvPr>
                  <p:cNvSpPr/>
                  <p:nvPr/>
                </p:nvSpPr>
                <p:spPr>
                  <a:xfrm>
                    <a:off x="9698396" y="3866812"/>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3" name="Google Shape;793;p11">
                  <a:extLst>
                    <a:ext uri="{FF2B5EF4-FFF2-40B4-BE49-F238E27FC236}">
                      <a16:creationId xmlns:a16="http://schemas.microsoft.com/office/drawing/2014/main" id="{16D3256A-03F4-22E4-1734-C3D7FC350A0F}"/>
                    </a:ext>
                  </a:extLst>
                </p:cNvPr>
                <p:cNvGrpSpPr/>
                <p:nvPr/>
              </p:nvGrpSpPr>
              <p:grpSpPr>
                <a:xfrm>
                  <a:off x="10407584" y="3866812"/>
                  <a:ext cx="103455" cy="116279"/>
                  <a:chOff x="10407584" y="3866812"/>
                  <a:chExt cx="103455" cy="116279"/>
                </a:xfrm>
              </p:grpSpPr>
              <p:sp>
                <p:nvSpPr>
                  <p:cNvPr id="794" name="Google Shape;794;p11">
                    <a:extLst>
                      <a:ext uri="{FF2B5EF4-FFF2-40B4-BE49-F238E27FC236}">
                        <a16:creationId xmlns:a16="http://schemas.microsoft.com/office/drawing/2014/main" id="{814B41D4-DBD6-4EED-5346-6DAC67836C29}"/>
                      </a:ext>
                    </a:extLst>
                  </p:cNvPr>
                  <p:cNvSpPr/>
                  <p:nvPr/>
                </p:nvSpPr>
                <p:spPr>
                  <a:xfrm>
                    <a:off x="10474386" y="3869548"/>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95" name="Google Shape;795;p11">
                    <a:extLst>
                      <a:ext uri="{FF2B5EF4-FFF2-40B4-BE49-F238E27FC236}">
                        <a16:creationId xmlns:a16="http://schemas.microsoft.com/office/drawing/2014/main" id="{C34C7B39-BD88-B5A3-EB61-342AA1B855A3}"/>
                      </a:ext>
                    </a:extLst>
                  </p:cNvPr>
                  <p:cNvSpPr/>
                  <p:nvPr/>
                </p:nvSpPr>
                <p:spPr>
                  <a:xfrm>
                    <a:off x="10407584"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6" name="Google Shape;796;p11">
                  <a:extLst>
                    <a:ext uri="{FF2B5EF4-FFF2-40B4-BE49-F238E27FC236}">
                      <a16:creationId xmlns:a16="http://schemas.microsoft.com/office/drawing/2014/main" id="{9C787B80-C79B-4DB8-60EA-2731E354B8BA}"/>
                    </a:ext>
                  </a:extLst>
                </p:cNvPr>
                <p:cNvGrpSpPr/>
                <p:nvPr/>
              </p:nvGrpSpPr>
              <p:grpSpPr>
                <a:xfrm>
                  <a:off x="11116752" y="3866812"/>
                  <a:ext cx="103455" cy="116279"/>
                  <a:chOff x="11116752" y="3866812"/>
                  <a:chExt cx="103455" cy="116279"/>
                </a:xfrm>
              </p:grpSpPr>
              <p:sp>
                <p:nvSpPr>
                  <p:cNvPr id="797" name="Google Shape;797;p11">
                    <a:extLst>
                      <a:ext uri="{FF2B5EF4-FFF2-40B4-BE49-F238E27FC236}">
                        <a16:creationId xmlns:a16="http://schemas.microsoft.com/office/drawing/2014/main" id="{6D996255-9458-A1BC-72D1-0A9DC0D13B1B}"/>
                      </a:ext>
                    </a:extLst>
                  </p:cNvPr>
                  <p:cNvSpPr/>
                  <p:nvPr/>
                </p:nvSpPr>
                <p:spPr>
                  <a:xfrm>
                    <a:off x="11183569" y="3869548"/>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798" name="Google Shape;798;p11">
                    <a:extLst>
                      <a:ext uri="{FF2B5EF4-FFF2-40B4-BE49-F238E27FC236}">
                        <a16:creationId xmlns:a16="http://schemas.microsoft.com/office/drawing/2014/main" id="{02A40188-B0C6-8699-2FC0-A4696B04970B}"/>
                      </a:ext>
                    </a:extLst>
                  </p:cNvPr>
                  <p:cNvSpPr/>
                  <p:nvPr/>
                </p:nvSpPr>
                <p:spPr>
                  <a:xfrm>
                    <a:off x="11116752" y="3866812"/>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799" name="Google Shape;799;p11">
                  <a:extLst>
                    <a:ext uri="{FF2B5EF4-FFF2-40B4-BE49-F238E27FC236}">
                      <a16:creationId xmlns:a16="http://schemas.microsoft.com/office/drawing/2014/main" id="{443EA2C6-6D68-B49B-5C9F-41DB21ED34EA}"/>
                    </a:ext>
                  </a:extLst>
                </p:cNvPr>
                <p:cNvGrpSpPr/>
                <p:nvPr/>
              </p:nvGrpSpPr>
              <p:grpSpPr>
                <a:xfrm>
                  <a:off x="11825812" y="3866758"/>
                  <a:ext cx="103560" cy="116306"/>
                  <a:chOff x="11825812" y="3866758"/>
                  <a:chExt cx="103560" cy="116306"/>
                </a:xfrm>
              </p:grpSpPr>
              <p:sp>
                <p:nvSpPr>
                  <p:cNvPr id="800" name="Google Shape;800;p11">
                    <a:extLst>
                      <a:ext uri="{FF2B5EF4-FFF2-40B4-BE49-F238E27FC236}">
                        <a16:creationId xmlns:a16="http://schemas.microsoft.com/office/drawing/2014/main" id="{092EA227-69A8-DA28-F538-CE38995BB066}"/>
                      </a:ext>
                    </a:extLst>
                  </p:cNvPr>
                  <p:cNvSpPr/>
                  <p:nvPr/>
                </p:nvSpPr>
                <p:spPr>
                  <a:xfrm>
                    <a:off x="11892742" y="3869548"/>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01" name="Google Shape;801;p11">
                    <a:extLst>
                      <a:ext uri="{FF2B5EF4-FFF2-40B4-BE49-F238E27FC236}">
                        <a16:creationId xmlns:a16="http://schemas.microsoft.com/office/drawing/2014/main" id="{17AC6255-8D1B-EC0E-334E-3176D0BF90E9}"/>
                      </a:ext>
                    </a:extLst>
                  </p:cNvPr>
                  <p:cNvSpPr/>
                  <p:nvPr/>
                </p:nvSpPr>
                <p:spPr>
                  <a:xfrm>
                    <a:off x="11825812" y="3866758"/>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02" name="Google Shape;802;p11">
                <a:extLst>
                  <a:ext uri="{FF2B5EF4-FFF2-40B4-BE49-F238E27FC236}">
                    <a16:creationId xmlns:a16="http://schemas.microsoft.com/office/drawing/2014/main" id="{8D485623-0089-FD85-1579-B55412237AEB}"/>
                  </a:ext>
                </a:extLst>
              </p:cNvPr>
              <p:cNvGrpSpPr/>
              <p:nvPr/>
            </p:nvGrpSpPr>
            <p:grpSpPr>
              <a:xfrm>
                <a:off x="6152389" y="4634093"/>
                <a:ext cx="5776983" cy="116334"/>
                <a:chOff x="6152389" y="4634093"/>
                <a:chExt cx="5776983" cy="116334"/>
              </a:xfrm>
            </p:grpSpPr>
            <p:grpSp>
              <p:nvGrpSpPr>
                <p:cNvPr id="803" name="Google Shape;803;p11">
                  <a:extLst>
                    <a:ext uri="{FF2B5EF4-FFF2-40B4-BE49-F238E27FC236}">
                      <a16:creationId xmlns:a16="http://schemas.microsoft.com/office/drawing/2014/main" id="{46661702-D1DA-E6BD-5369-46CAA1BF8420}"/>
                    </a:ext>
                  </a:extLst>
                </p:cNvPr>
                <p:cNvGrpSpPr/>
                <p:nvPr/>
              </p:nvGrpSpPr>
              <p:grpSpPr>
                <a:xfrm>
                  <a:off x="6152389" y="4634093"/>
                  <a:ext cx="103563" cy="116306"/>
                  <a:chOff x="6152389" y="4634093"/>
                  <a:chExt cx="103563" cy="116306"/>
                </a:xfrm>
              </p:grpSpPr>
              <p:sp>
                <p:nvSpPr>
                  <p:cNvPr id="804" name="Google Shape;804;p11">
                    <a:extLst>
                      <a:ext uri="{FF2B5EF4-FFF2-40B4-BE49-F238E27FC236}">
                        <a16:creationId xmlns:a16="http://schemas.microsoft.com/office/drawing/2014/main" id="{CF2C683C-29B1-77FB-5EFD-FE0A5A18C639}"/>
                      </a:ext>
                    </a:extLst>
                  </p:cNvPr>
                  <p:cNvSpPr/>
                  <p:nvPr/>
                </p:nvSpPr>
                <p:spPr>
                  <a:xfrm>
                    <a:off x="6219325" y="463688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05" name="Google Shape;805;p11">
                    <a:extLst>
                      <a:ext uri="{FF2B5EF4-FFF2-40B4-BE49-F238E27FC236}">
                        <a16:creationId xmlns:a16="http://schemas.microsoft.com/office/drawing/2014/main" id="{46EB3CBE-7BD7-49C4-7F0D-DC94CE6D751C}"/>
                      </a:ext>
                    </a:extLst>
                  </p:cNvPr>
                  <p:cNvSpPr/>
                  <p:nvPr/>
                </p:nvSpPr>
                <p:spPr>
                  <a:xfrm>
                    <a:off x="6152389" y="4634093"/>
                    <a:ext cx="103563" cy="116306"/>
                  </a:xfrm>
                  <a:custGeom>
                    <a:avLst/>
                    <a:gdLst/>
                    <a:ahLst/>
                    <a:cxnLst/>
                    <a:rect l="l" t="t" r="r" b="b"/>
                    <a:pathLst>
                      <a:path w="103563" h="116306" extrusionOk="0">
                        <a:moveTo>
                          <a:pt x="103365" y="57309"/>
                        </a:moveTo>
                        <a:cubicBezTo>
                          <a:pt x="98864" y="3865"/>
                          <a:pt x="49905" y="-4945"/>
                          <a:pt x="71536" y="5424"/>
                        </a:cubicBezTo>
                        <a:cubicBezTo>
                          <a:pt x="55359" y="-2738"/>
                          <a:pt x="39566" y="-1502"/>
                          <a:pt x="25436" y="7874"/>
                        </a:cubicBezTo>
                        <a:cubicBezTo>
                          <a:pt x="-29889" y="44591"/>
                          <a:pt x="14873" y="135946"/>
                          <a:pt x="66245" y="112515"/>
                        </a:cubicBezTo>
                        <a:cubicBezTo>
                          <a:pt x="110582" y="9228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06" name="Google Shape;806;p11">
                  <a:extLst>
                    <a:ext uri="{FF2B5EF4-FFF2-40B4-BE49-F238E27FC236}">
                      <a16:creationId xmlns:a16="http://schemas.microsoft.com/office/drawing/2014/main" id="{E57280BF-EE16-FC21-60D5-2421B6D59ECA}"/>
                    </a:ext>
                  </a:extLst>
                </p:cNvPr>
                <p:cNvGrpSpPr/>
                <p:nvPr/>
              </p:nvGrpSpPr>
              <p:grpSpPr>
                <a:xfrm>
                  <a:off x="6861685" y="4634148"/>
                  <a:ext cx="103455" cy="116279"/>
                  <a:chOff x="6861685" y="4634148"/>
                  <a:chExt cx="103455" cy="116279"/>
                </a:xfrm>
              </p:grpSpPr>
              <p:sp>
                <p:nvSpPr>
                  <p:cNvPr id="807" name="Google Shape;807;p11">
                    <a:extLst>
                      <a:ext uri="{FF2B5EF4-FFF2-40B4-BE49-F238E27FC236}">
                        <a16:creationId xmlns:a16="http://schemas.microsoft.com/office/drawing/2014/main" id="{A6B39A6F-D092-DD32-C3FF-1B3B29EE4D05}"/>
                      </a:ext>
                    </a:extLst>
                  </p:cNvPr>
                  <p:cNvSpPr/>
                  <p:nvPr/>
                </p:nvSpPr>
                <p:spPr>
                  <a:xfrm>
                    <a:off x="6928502"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08" name="Google Shape;808;p11">
                    <a:extLst>
                      <a:ext uri="{FF2B5EF4-FFF2-40B4-BE49-F238E27FC236}">
                        <a16:creationId xmlns:a16="http://schemas.microsoft.com/office/drawing/2014/main" id="{B4618141-AA5C-6AF7-E620-C10327F6A493}"/>
                      </a:ext>
                    </a:extLst>
                  </p:cNvPr>
                  <p:cNvSpPr/>
                  <p:nvPr/>
                </p:nvSpPr>
                <p:spPr>
                  <a:xfrm>
                    <a:off x="6861685"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09" name="Google Shape;809;p11">
                  <a:extLst>
                    <a:ext uri="{FF2B5EF4-FFF2-40B4-BE49-F238E27FC236}">
                      <a16:creationId xmlns:a16="http://schemas.microsoft.com/office/drawing/2014/main" id="{F0E3EF8B-691A-6434-4BCC-7C9E149475A3}"/>
                    </a:ext>
                  </a:extLst>
                </p:cNvPr>
                <p:cNvGrpSpPr/>
                <p:nvPr/>
              </p:nvGrpSpPr>
              <p:grpSpPr>
                <a:xfrm>
                  <a:off x="7570873" y="4634148"/>
                  <a:ext cx="103455" cy="116279"/>
                  <a:chOff x="7570873" y="4634148"/>
                  <a:chExt cx="103455" cy="116279"/>
                </a:xfrm>
              </p:grpSpPr>
              <p:sp>
                <p:nvSpPr>
                  <p:cNvPr id="810" name="Google Shape;810;p11">
                    <a:extLst>
                      <a:ext uri="{FF2B5EF4-FFF2-40B4-BE49-F238E27FC236}">
                        <a16:creationId xmlns:a16="http://schemas.microsoft.com/office/drawing/2014/main" id="{E8E20A90-0EE4-BD93-4971-785A62D26983}"/>
                      </a:ext>
                    </a:extLst>
                  </p:cNvPr>
                  <p:cNvSpPr/>
                  <p:nvPr/>
                </p:nvSpPr>
                <p:spPr>
                  <a:xfrm>
                    <a:off x="7637681" y="4636883"/>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11" name="Google Shape;811;p11">
                    <a:extLst>
                      <a:ext uri="{FF2B5EF4-FFF2-40B4-BE49-F238E27FC236}">
                        <a16:creationId xmlns:a16="http://schemas.microsoft.com/office/drawing/2014/main" id="{F0CA6D38-89DC-56BC-E34C-6E56931100D7}"/>
                      </a:ext>
                    </a:extLst>
                  </p:cNvPr>
                  <p:cNvSpPr/>
                  <p:nvPr/>
                </p:nvSpPr>
                <p:spPr>
                  <a:xfrm>
                    <a:off x="7570873"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12" name="Google Shape;812;p11">
                  <a:extLst>
                    <a:ext uri="{FF2B5EF4-FFF2-40B4-BE49-F238E27FC236}">
                      <a16:creationId xmlns:a16="http://schemas.microsoft.com/office/drawing/2014/main" id="{DE2C18A6-ECC7-E8F7-9E11-C923BAEA75AF}"/>
                    </a:ext>
                  </a:extLst>
                </p:cNvPr>
                <p:cNvGrpSpPr/>
                <p:nvPr/>
              </p:nvGrpSpPr>
              <p:grpSpPr>
                <a:xfrm>
                  <a:off x="8280040" y="4634148"/>
                  <a:ext cx="103455" cy="116279"/>
                  <a:chOff x="8280040" y="4634148"/>
                  <a:chExt cx="103455" cy="116279"/>
                </a:xfrm>
              </p:grpSpPr>
              <p:sp>
                <p:nvSpPr>
                  <p:cNvPr id="813" name="Google Shape;813;p11">
                    <a:extLst>
                      <a:ext uri="{FF2B5EF4-FFF2-40B4-BE49-F238E27FC236}">
                        <a16:creationId xmlns:a16="http://schemas.microsoft.com/office/drawing/2014/main" id="{E9A1F6A9-0B80-132F-BF8C-456CB4FB050C}"/>
                      </a:ext>
                    </a:extLst>
                  </p:cNvPr>
                  <p:cNvSpPr/>
                  <p:nvPr/>
                </p:nvSpPr>
                <p:spPr>
                  <a:xfrm>
                    <a:off x="8346858"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14" name="Google Shape;814;p11">
                    <a:extLst>
                      <a:ext uri="{FF2B5EF4-FFF2-40B4-BE49-F238E27FC236}">
                        <a16:creationId xmlns:a16="http://schemas.microsoft.com/office/drawing/2014/main" id="{003AB22C-C1D6-8C0F-467E-CA8F22EC94FC}"/>
                      </a:ext>
                    </a:extLst>
                  </p:cNvPr>
                  <p:cNvSpPr/>
                  <p:nvPr/>
                </p:nvSpPr>
                <p:spPr>
                  <a:xfrm>
                    <a:off x="8280040"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15" name="Google Shape;815;p11">
                  <a:extLst>
                    <a:ext uri="{FF2B5EF4-FFF2-40B4-BE49-F238E27FC236}">
                      <a16:creationId xmlns:a16="http://schemas.microsoft.com/office/drawing/2014/main" id="{7A9286FE-010E-0860-DB72-9D6E68A72B04}"/>
                    </a:ext>
                  </a:extLst>
                </p:cNvPr>
                <p:cNvGrpSpPr/>
                <p:nvPr/>
              </p:nvGrpSpPr>
              <p:grpSpPr>
                <a:xfrm>
                  <a:off x="8989228" y="4634148"/>
                  <a:ext cx="103455" cy="116279"/>
                  <a:chOff x="8989228" y="4634148"/>
                  <a:chExt cx="103455" cy="116279"/>
                </a:xfrm>
              </p:grpSpPr>
              <p:sp>
                <p:nvSpPr>
                  <p:cNvPr id="816" name="Google Shape;816;p11">
                    <a:extLst>
                      <a:ext uri="{FF2B5EF4-FFF2-40B4-BE49-F238E27FC236}">
                        <a16:creationId xmlns:a16="http://schemas.microsoft.com/office/drawing/2014/main" id="{48B1D3CE-2887-C45C-C3AD-0229986D8D69}"/>
                      </a:ext>
                    </a:extLst>
                  </p:cNvPr>
                  <p:cNvSpPr/>
                  <p:nvPr/>
                </p:nvSpPr>
                <p:spPr>
                  <a:xfrm>
                    <a:off x="9056030" y="463688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17" name="Google Shape;817;p11">
                    <a:extLst>
                      <a:ext uri="{FF2B5EF4-FFF2-40B4-BE49-F238E27FC236}">
                        <a16:creationId xmlns:a16="http://schemas.microsoft.com/office/drawing/2014/main" id="{B4FD4635-14A9-0C9A-5F81-C09C18B97200}"/>
                      </a:ext>
                    </a:extLst>
                  </p:cNvPr>
                  <p:cNvSpPr/>
                  <p:nvPr/>
                </p:nvSpPr>
                <p:spPr>
                  <a:xfrm>
                    <a:off x="8989228"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18" name="Google Shape;818;p11">
                  <a:extLst>
                    <a:ext uri="{FF2B5EF4-FFF2-40B4-BE49-F238E27FC236}">
                      <a16:creationId xmlns:a16="http://schemas.microsoft.com/office/drawing/2014/main" id="{3E079DDE-8852-0B0E-21FD-661A0EDF3DF4}"/>
                    </a:ext>
                  </a:extLst>
                </p:cNvPr>
                <p:cNvGrpSpPr/>
                <p:nvPr/>
              </p:nvGrpSpPr>
              <p:grpSpPr>
                <a:xfrm>
                  <a:off x="9698396" y="4634148"/>
                  <a:ext cx="103455" cy="116279"/>
                  <a:chOff x="9698396" y="4634148"/>
                  <a:chExt cx="103455" cy="116279"/>
                </a:xfrm>
              </p:grpSpPr>
              <p:sp>
                <p:nvSpPr>
                  <p:cNvPr id="819" name="Google Shape;819;p11">
                    <a:extLst>
                      <a:ext uri="{FF2B5EF4-FFF2-40B4-BE49-F238E27FC236}">
                        <a16:creationId xmlns:a16="http://schemas.microsoft.com/office/drawing/2014/main" id="{DD93B4D7-48B2-AC24-FD34-7442003F1D67}"/>
                      </a:ext>
                    </a:extLst>
                  </p:cNvPr>
                  <p:cNvSpPr/>
                  <p:nvPr/>
                </p:nvSpPr>
                <p:spPr>
                  <a:xfrm>
                    <a:off x="9765213"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0" name="Google Shape;820;p11">
                    <a:extLst>
                      <a:ext uri="{FF2B5EF4-FFF2-40B4-BE49-F238E27FC236}">
                        <a16:creationId xmlns:a16="http://schemas.microsoft.com/office/drawing/2014/main" id="{E87E859C-44A1-C547-2883-E63E305EECE0}"/>
                      </a:ext>
                    </a:extLst>
                  </p:cNvPr>
                  <p:cNvSpPr/>
                  <p:nvPr/>
                </p:nvSpPr>
                <p:spPr>
                  <a:xfrm>
                    <a:off x="9698396" y="4634148"/>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21" name="Google Shape;821;p11">
                  <a:extLst>
                    <a:ext uri="{FF2B5EF4-FFF2-40B4-BE49-F238E27FC236}">
                      <a16:creationId xmlns:a16="http://schemas.microsoft.com/office/drawing/2014/main" id="{E691D95C-E675-05FA-5DAF-56C1D8776780}"/>
                    </a:ext>
                  </a:extLst>
                </p:cNvPr>
                <p:cNvGrpSpPr/>
                <p:nvPr/>
              </p:nvGrpSpPr>
              <p:grpSpPr>
                <a:xfrm>
                  <a:off x="10407584" y="4634148"/>
                  <a:ext cx="103455" cy="116279"/>
                  <a:chOff x="10407584" y="4634148"/>
                  <a:chExt cx="103455" cy="116279"/>
                </a:xfrm>
              </p:grpSpPr>
              <p:sp>
                <p:nvSpPr>
                  <p:cNvPr id="822" name="Google Shape;822;p11">
                    <a:extLst>
                      <a:ext uri="{FF2B5EF4-FFF2-40B4-BE49-F238E27FC236}">
                        <a16:creationId xmlns:a16="http://schemas.microsoft.com/office/drawing/2014/main" id="{387CB5C3-1652-8646-E585-B6157CBED95F}"/>
                      </a:ext>
                    </a:extLst>
                  </p:cNvPr>
                  <p:cNvSpPr/>
                  <p:nvPr/>
                </p:nvSpPr>
                <p:spPr>
                  <a:xfrm>
                    <a:off x="10474386" y="4636883"/>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3" name="Google Shape;823;p11">
                    <a:extLst>
                      <a:ext uri="{FF2B5EF4-FFF2-40B4-BE49-F238E27FC236}">
                        <a16:creationId xmlns:a16="http://schemas.microsoft.com/office/drawing/2014/main" id="{9AEA64BE-B23C-8877-9461-D25202E83850}"/>
                      </a:ext>
                    </a:extLst>
                  </p:cNvPr>
                  <p:cNvSpPr/>
                  <p:nvPr/>
                </p:nvSpPr>
                <p:spPr>
                  <a:xfrm>
                    <a:off x="10407584"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24" name="Google Shape;824;p11">
                  <a:extLst>
                    <a:ext uri="{FF2B5EF4-FFF2-40B4-BE49-F238E27FC236}">
                      <a16:creationId xmlns:a16="http://schemas.microsoft.com/office/drawing/2014/main" id="{94AF2822-9D9B-ECD4-6481-ECBA88716F4C}"/>
                    </a:ext>
                  </a:extLst>
                </p:cNvPr>
                <p:cNvGrpSpPr/>
                <p:nvPr/>
              </p:nvGrpSpPr>
              <p:grpSpPr>
                <a:xfrm>
                  <a:off x="11116752" y="4634148"/>
                  <a:ext cx="103455" cy="116279"/>
                  <a:chOff x="11116752" y="4634148"/>
                  <a:chExt cx="103455" cy="116279"/>
                </a:xfrm>
              </p:grpSpPr>
              <p:sp>
                <p:nvSpPr>
                  <p:cNvPr id="825" name="Google Shape;825;p11">
                    <a:extLst>
                      <a:ext uri="{FF2B5EF4-FFF2-40B4-BE49-F238E27FC236}">
                        <a16:creationId xmlns:a16="http://schemas.microsoft.com/office/drawing/2014/main" id="{2243A226-A090-2B2F-DA8A-2FFFAE30D915}"/>
                      </a:ext>
                    </a:extLst>
                  </p:cNvPr>
                  <p:cNvSpPr/>
                  <p:nvPr/>
                </p:nvSpPr>
                <p:spPr>
                  <a:xfrm>
                    <a:off x="11183569" y="4636883"/>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6" name="Google Shape;826;p11">
                    <a:extLst>
                      <a:ext uri="{FF2B5EF4-FFF2-40B4-BE49-F238E27FC236}">
                        <a16:creationId xmlns:a16="http://schemas.microsoft.com/office/drawing/2014/main" id="{F4728255-3106-D8B3-0F1B-ECF03B999ABB}"/>
                      </a:ext>
                    </a:extLst>
                  </p:cNvPr>
                  <p:cNvSpPr/>
                  <p:nvPr/>
                </p:nvSpPr>
                <p:spPr>
                  <a:xfrm>
                    <a:off x="11116752" y="463414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2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27" name="Google Shape;827;p11">
                  <a:extLst>
                    <a:ext uri="{FF2B5EF4-FFF2-40B4-BE49-F238E27FC236}">
                      <a16:creationId xmlns:a16="http://schemas.microsoft.com/office/drawing/2014/main" id="{5D7C840C-8845-AAAD-33CF-BC20C37241CD}"/>
                    </a:ext>
                  </a:extLst>
                </p:cNvPr>
                <p:cNvGrpSpPr/>
                <p:nvPr/>
              </p:nvGrpSpPr>
              <p:grpSpPr>
                <a:xfrm>
                  <a:off x="11825812" y="4634093"/>
                  <a:ext cx="103560" cy="116306"/>
                  <a:chOff x="11825812" y="4634093"/>
                  <a:chExt cx="103560" cy="116306"/>
                </a:xfrm>
              </p:grpSpPr>
              <p:sp>
                <p:nvSpPr>
                  <p:cNvPr id="828" name="Google Shape;828;p11">
                    <a:extLst>
                      <a:ext uri="{FF2B5EF4-FFF2-40B4-BE49-F238E27FC236}">
                        <a16:creationId xmlns:a16="http://schemas.microsoft.com/office/drawing/2014/main" id="{742A447C-F3AD-F161-923B-C816440AB98B}"/>
                      </a:ext>
                    </a:extLst>
                  </p:cNvPr>
                  <p:cNvSpPr/>
                  <p:nvPr/>
                </p:nvSpPr>
                <p:spPr>
                  <a:xfrm>
                    <a:off x="11892742" y="4636883"/>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29" name="Google Shape;829;p11">
                    <a:extLst>
                      <a:ext uri="{FF2B5EF4-FFF2-40B4-BE49-F238E27FC236}">
                        <a16:creationId xmlns:a16="http://schemas.microsoft.com/office/drawing/2014/main" id="{04C2AC51-D75B-7245-7ED0-3489E7454C66}"/>
                      </a:ext>
                    </a:extLst>
                  </p:cNvPr>
                  <p:cNvSpPr/>
                  <p:nvPr/>
                </p:nvSpPr>
                <p:spPr>
                  <a:xfrm>
                    <a:off x="11825812" y="4634093"/>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4"/>
                        </a:cubicBezTo>
                        <a:cubicBezTo>
                          <a:pt x="-29889" y="44591"/>
                          <a:pt x="14874" y="135946"/>
                          <a:pt x="66245" y="112515"/>
                        </a:cubicBezTo>
                        <a:cubicBezTo>
                          <a:pt x="110562" y="9228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30" name="Google Shape;830;p11">
                <a:extLst>
                  <a:ext uri="{FF2B5EF4-FFF2-40B4-BE49-F238E27FC236}">
                    <a16:creationId xmlns:a16="http://schemas.microsoft.com/office/drawing/2014/main" id="{578193A1-36E4-6E40-172D-D0FD2DAE233A}"/>
                  </a:ext>
                </a:extLst>
              </p:cNvPr>
              <p:cNvGrpSpPr/>
              <p:nvPr/>
            </p:nvGrpSpPr>
            <p:grpSpPr>
              <a:xfrm>
                <a:off x="6152389" y="5401428"/>
                <a:ext cx="5776983" cy="116334"/>
                <a:chOff x="6152389" y="5401428"/>
                <a:chExt cx="5776983" cy="116334"/>
              </a:xfrm>
            </p:grpSpPr>
            <p:grpSp>
              <p:nvGrpSpPr>
                <p:cNvPr id="831" name="Google Shape;831;p11">
                  <a:extLst>
                    <a:ext uri="{FF2B5EF4-FFF2-40B4-BE49-F238E27FC236}">
                      <a16:creationId xmlns:a16="http://schemas.microsoft.com/office/drawing/2014/main" id="{E3B08457-F1D1-B7F1-21C6-AAAC139D0817}"/>
                    </a:ext>
                  </a:extLst>
                </p:cNvPr>
                <p:cNvGrpSpPr/>
                <p:nvPr/>
              </p:nvGrpSpPr>
              <p:grpSpPr>
                <a:xfrm>
                  <a:off x="6152389" y="5401428"/>
                  <a:ext cx="103563" cy="116306"/>
                  <a:chOff x="6152389" y="5401428"/>
                  <a:chExt cx="103563" cy="116306"/>
                </a:xfrm>
              </p:grpSpPr>
              <p:sp>
                <p:nvSpPr>
                  <p:cNvPr id="832" name="Google Shape;832;p11">
                    <a:extLst>
                      <a:ext uri="{FF2B5EF4-FFF2-40B4-BE49-F238E27FC236}">
                        <a16:creationId xmlns:a16="http://schemas.microsoft.com/office/drawing/2014/main" id="{14137753-2FCC-20FA-11F1-EBE19D6B56FD}"/>
                      </a:ext>
                    </a:extLst>
                  </p:cNvPr>
                  <p:cNvSpPr/>
                  <p:nvPr/>
                </p:nvSpPr>
                <p:spPr>
                  <a:xfrm>
                    <a:off x="6219325" y="5404233"/>
                    <a:ext cx="58" cy="47"/>
                  </a:xfrm>
                  <a:custGeom>
                    <a:avLst/>
                    <a:gdLst/>
                    <a:ahLst/>
                    <a:cxnLst/>
                    <a:rect l="l" t="t" r="r" b="b"/>
                    <a:pathLst>
                      <a:path w="58" h="47"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33" name="Google Shape;833;p11">
                    <a:extLst>
                      <a:ext uri="{FF2B5EF4-FFF2-40B4-BE49-F238E27FC236}">
                        <a16:creationId xmlns:a16="http://schemas.microsoft.com/office/drawing/2014/main" id="{9AB297D0-DBCF-9407-8FE5-45757FD55646}"/>
                      </a:ext>
                    </a:extLst>
                  </p:cNvPr>
                  <p:cNvSpPr/>
                  <p:nvPr/>
                </p:nvSpPr>
                <p:spPr>
                  <a:xfrm>
                    <a:off x="6152389" y="5401428"/>
                    <a:ext cx="103563" cy="116306"/>
                  </a:xfrm>
                  <a:custGeom>
                    <a:avLst/>
                    <a:gdLst/>
                    <a:ahLst/>
                    <a:cxnLst/>
                    <a:rect l="l" t="t" r="r" b="b"/>
                    <a:pathLst>
                      <a:path w="103563" h="116306" extrusionOk="0">
                        <a:moveTo>
                          <a:pt x="103365" y="57309"/>
                        </a:moveTo>
                        <a:cubicBezTo>
                          <a:pt x="98864" y="3865"/>
                          <a:pt x="49905" y="-4945"/>
                          <a:pt x="71536" y="5424"/>
                        </a:cubicBezTo>
                        <a:cubicBezTo>
                          <a:pt x="55359" y="-2737"/>
                          <a:pt x="39566" y="-1502"/>
                          <a:pt x="25436" y="7874"/>
                        </a:cubicBezTo>
                        <a:cubicBezTo>
                          <a:pt x="-29889" y="44590"/>
                          <a:pt x="14873" y="135946"/>
                          <a:pt x="66245" y="112515"/>
                        </a:cubicBezTo>
                        <a:cubicBezTo>
                          <a:pt x="11058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34" name="Google Shape;834;p11">
                  <a:extLst>
                    <a:ext uri="{FF2B5EF4-FFF2-40B4-BE49-F238E27FC236}">
                      <a16:creationId xmlns:a16="http://schemas.microsoft.com/office/drawing/2014/main" id="{2ACEB561-159E-921D-F48A-AEFAC4F4A069}"/>
                    </a:ext>
                  </a:extLst>
                </p:cNvPr>
                <p:cNvGrpSpPr/>
                <p:nvPr/>
              </p:nvGrpSpPr>
              <p:grpSpPr>
                <a:xfrm>
                  <a:off x="6861685" y="5401483"/>
                  <a:ext cx="103455" cy="116279"/>
                  <a:chOff x="6861685" y="5401483"/>
                  <a:chExt cx="103455" cy="116279"/>
                </a:xfrm>
              </p:grpSpPr>
              <p:sp>
                <p:nvSpPr>
                  <p:cNvPr id="835" name="Google Shape;835;p11">
                    <a:extLst>
                      <a:ext uri="{FF2B5EF4-FFF2-40B4-BE49-F238E27FC236}">
                        <a16:creationId xmlns:a16="http://schemas.microsoft.com/office/drawing/2014/main" id="{C7ECE165-7B3F-59BB-5354-A4A29AC62F1C}"/>
                      </a:ext>
                    </a:extLst>
                  </p:cNvPr>
                  <p:cNvSpPr/>
                  <p:nvPr/>
                </p:nvSpPr>
                <p:spPr>
                  <a:xfrm>
                    <a:off x="6928502"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36" name="Google Shape;836;p11">
                    <a:extLst>
                      <a:ext uri="{FF2B5EF4-FFF2-40B4-BE49-F238E27FC236}">
                        <a16:creationId xmlns:a16="http://schemas.microsoft.com/office/drawing/2014/main" id="{9224D7D3-23C3-AD42-A8A1-74627FE4536F}"/>
                      </a:ext>
                    </a:extLst>
                  </p:cNvPr>
                  <p:cNvSpPr/>
                  <p:nvPr/>
                </p:nvSpPr>
                <p:spPr>
                  <a:xfrm>
                    <a:off x="6861685"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37" name="Google Shape;837;p11">
                  <a:extLst>
                    <a:ext uri="{FF2B5EF4-FFF2-40B4-BE49-F238E27FC236}">
                      <a16:creationId xmlns:a16="http://schemas.microsoft.com/office/drawing/2014/main" id="{C908B23B-D8A2-27E6-01D8-8EB4D789C22B}"/>
                    </a:ext>
                  </a:extLst>
                </p:cNvPr>
                <p:cNvGrpSpPr/>
                <p:nvPr/>
              </p:nvGrpSpPr>
              <p:grpSpPr>
                <a:xfrm>
                  <a:off x="7570873" y="5401483"/>
                  <a:ext cx="103455" cy="116279"/>
                  <a:chOff x="7570873" y="5401483"/>
                  <a:chExt cx="103455" cy="116279"/>
                </a:xfrm>
              </p:grpSpPr>
              <p:sp>
                <p:nvSpPr>
                  <p:cNvPr id="838" name="Google Shape;838;p11">
                    <a:extLst>
                      <a:ext uri="{FF2B5EF4-FFF2-40B4-BE49-F238E27FC236}">
                        <a16:creationId xmlns:a16="http://schemas.microsoft.com/office/drawing/2014/main" id="{2E40948D-A99E-E253-3115-774FC29C95C3}"/>
                      </a:ext>
                    </a:extLst>
                  </p:cNvPr>
                  <p:cNvSpPr/>
                  <p:nvPr/>
                </p:nvSpPr>
                <p:spPr>
                  <a:xfrm>
                    <a:off x="7637681" y="5404233"/>
                    <a:ext cx="58" cy="47"/>
                  </a:xfrm>
                  <a:custGeom>
                    <a:avLst/>
                    <a:gdLst/>
                    <a:ahLst/>
                    <a:cxnLst/>
                    <a:rect l="l" t="t" r="r" b="b"/>
                    <a:pathLst>
                      <a:path w="58" h="47"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39" name="Google Shape;839;p11">
                    <a:extLst>
                      <a:ext uri="{FF2B5EF4-FFF2-40B4-BE49-F238E27FC236}">
                        <a16:creationId xmlns:a16="http://schemas.microsoft.com/office/drawing/2014/main" id="{47A24235-8C83-74E2-1384-F72965D6C902}"/>
                      </a:ext>
                    </a:extLst>
                  </p:cNvPr>
                  <p:cNvSpPr/>
                  <p:nvPr/>
                </p:nvSpPr>
                <p:spPr>
                  <a:xfrm>
                    <a:off x="7570873"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0" name="Google Shape;840;p11">
                  <a:extLst>
                    <a:ext uri="{FF2B5EF4-FFF2-40B4-BE49-F238E27FC236}">
                      <a16:creationId xmlns:a16="http://schemas.microsoft.com/office/drawing/2014/main" id="{FADC1650-0625-7964-F46D-42B5C05DC826}"/>
                    </a:ext>
                  </a:extLst>
                </p:cNvPr>
                <p:cNvGrpSpPr/>
                <p:nvPr/>
              </p:nvGrpSpPr>
              <p:grpSpPr>
                <a:xfrm>
                  <a:off x="8280040" y="5401483"/>
                  <a:ext cx="103455" cy="116279"/>
                  <a:chOff x="8280040" y="5401483"/>
                  <a:chExt cx="103455" cy="116279"/>
                </a:xfrm>
              </p:grpSpPr>
              <p:sp>
                <p:nvSpPr>
                  <p:cNvPr id="841" name="Google Shape;841;p11">
                    <a:extLst>
                      <a:ext uri="{FF2B5EF4-FFF2-40B4-BE49-F238E27FC236}">
                        <a16:creationId xmlns:a16="http://schemas.microsoft.com/office/drawing/2014/main" id="{4381208A-CA26-A585-B6ED-E1EFEFDDC0D4}"/>
                      </a:ext>
                    </a:extLst>
                  </p:cNvPr>
                  <p:cNvSpPr/>
                  <p:nvPr/>
                </p:nvSpPr>
                <p:spPr>
                  <a:xfrm>
                    <a:off x="8346858"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42" name="Google Shape;842;p11">
                    <a:extLst>
                      <a:ext uri="{FF2B5EF4-FFF2-40B4-BE49-F238E27FC236}">
                        <a16:creationId xmlns:a16="http://schemas.microsoft.com/office/drawing/2014/main" id="{2741E72D-1316-B3FD-F9B8-4E4BEC4FE6CE}"/>
                      </a:ext>
                    </a:extLst>
                  </p:cNvPr>
                  <p:cNvSpPr/>
                  <p:nvPr/>
                </p:nvSpPr>
                <p:spPr>
                  <a:xfrm>
                    <a:off x="8280040"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3" name="Google Shape;843;p11">
                  <a:extLst>
                    <a:ext uri="{FF2B5EF4-FFF2-40B4-BE49-F238E27FC236}">
                      <a16:creationId xmlns:a16="http://schemas.microsoft.com/office/drawing/2014/main" id="{34E43B4E-9840-69A6-3EEC-CC891559F68C}"/>
                    </a:ext>
                  </a:extLst>
                </p:cNvPr>
                <p:cNvGrpSpPr/>
                <p:nvPr/>
              </p:nvGrpSpPr>
              <p:grpSpPr>
                <a:xfrm>
                  <a:off x="8989228" y="5401483"/>
                  <a:ext cx="103455" cy="116279"/>
                  <a:chOff x="8989228" y="5401483"/>
                  <a:chExt cx="103455" cy="116279"/>
                </a:xfrm>
              </p:grpSpPr>
              <p:sp>
                <p:nvSpPr>
                  <p:cNvPr id="844" name="Google Shape;844;p11">
                    <a:extLst>
                      <a:ext uri="{FF2B5EF4-FFF2-40B4-BE49-F238E27FC236}">
                        <a16:creationId xmlns:a16="http://schemas.microsoft.com/office/drawing/2014/main" id="{5FBAD1D1-551B-639C-2D0B-7B55A25DFA16}"/>
                      </a:ext>
                    </a:extLst>
                  </p:cNvPr>
                  <p:cNvSpPr/>
                  <p:nvPr/>
                </p:nvSpPr>
                <p:spPr>
                  <a:xfrm>
                    <a:off x="9056030" y="5404233"/>
                    <a:ext cx="44" cy="47"/>
                  </a:xfrm>
                  <a:custGeom>
                    <a:avLst/>
                    <a:gdLst/>
                    <a:ahLst/>
                    <a:cxnLst/>
                    <a:rect l="l" t="t" r="r" b="b"/>
                    <a:pathLst>
                      <a:path w="44" h="47"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45" name="Google Shape;845;p11">
                    <a:extLst>
                      <a:ext uri="{FF2B5EF4-FFF2-40B4-BE49-F238E27FC236}">
                        <a16:creationId xmlns:a16="http://schemas.microsoft.com/office/drawing/2014/main" id="{3FEC0D88-A586-111D-D37F-98DDC016FEA2}"/>
                      </a:ext>
                    </a:extLst>
                  </p:cNvPr>
                  <p:cNvSpPr/>
                  <p:nvPr/>
                </p:nvSpPr>
                <p:spPr>
                  <a:xfrm>
                    <a:off x="8989228"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3"/>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6" name="Google Shape;846;p11">
                  <a:extLst>
                    <a:ext uri="{FF2B5EF4-FFF2-40B4-BE49-F238E27FC236}">
                      <a16:creationId xmlns:a16="http://schemas.microsoft.com/office/drawing/2014/main" id="{68CA63AD-4127-AC70-76DD-EA08415777D8}"/>
                    </a:ext>
                  </a:extLst>
                </p:cNvPr>
                <p:cNvGrpSpPr/>
                <p:nvPr/>
              </p:nvGrpSpPr>
              <p:grpSpPr>
                <a:xfrm>
                  <a:off x="9698396" y="5401483"/>
                  <a:ext cx="103455" cy="116279"/>
                  <a:chOff x="9698396" y="5401483"/>
                  <a:chExt cx="103455" cy="116279"/>
                </a:xfrm>
              </p:grpSpPr>
              <p:sp>
                <p:nvSpPr>
                  <p:cNvPr id="847" name="Google Shape;847;p11">
                    <a:extLst>
                      <a:ext uri="{FF2B5EF4-FFF2-40B4-BE49-F238E27FC236}">
                        <a16:creationId xmlns:a16="http://schemas.microsoft.com/office/drawing/2014/main" id="{CF37FED1-C169-AC69-DA86-1CD247A67EE9}"/>
                      </a:ext>
                    </a:extLst>
                  </p:cNvPr>
                  <p:cNvSpPr/>
                  <p:nvPr/>
                </p:nvSpPr>
                <p:spPr>
                  <a:xfrm>
                    <a:off x="9765213"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48" name="Google Shape;848;p11">
                    <a:extLst>
                      <a:ext uri="{FF2B5EF4-FFF2-40B4-BE49-F238E27FC236}">
                        <a16:creationId xmlns:a16="http://schemas.microsoft.com/office/drawing/2014/main" id="{507DD672-5B71-F079-613F-ACE40324E6D1}"/>
                      </a:ext>
                    </a:extLst>
                  </p:cNvPr>
                  <p:cNvSpPr/>
                  <p:nvPr/>
                </p:nvSpPr>
                <p:spPr>
                  <a:xfrm>
                    <a:off x="9698396" y="5401483"/>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49" name="Google Shape;849;p11">
                  <a:extLst>
                    <a:ext uri="{FF2B5EF4-FFF2-40B4-BE49-F238E27FC236}">
                      <a16:creationId xmlns:a16="http://schemas.microsoft.com/office/drawing/2014/main" id="{F3950A4A-E844-8418-F678-5E532EA41233}"/>
                    </a:ext>
                  </a:extLst>
                </p:cNvPr>
                <p:cNvGrpSpPr/>
                <p:nvPr/>
              </p:nvGrpSpPr>
              <p:grpSpPr>
                <a:xfrm>
                  <a:off x="10407584" y="5401483"/>
                  <a:ext cx="103455" cy="116279"/>
                  <a:chOff x="10407584" y="5401483"/>
                  <a:chExt cx="103455" cy="116279"/>
                </a:xfrm>
              </p:grpSpPr>
              <p:sp>
                <p:nvSpPr>
                  <p:cNvPr id="850" name="Google Shape;850;p11">
                    <a:extLst>
                      <a:ext uri="{FF2B5EF4-FFF2-40B4-BE49-F238E27FC236}">
                        <a16:creationId xmlns:a16="http://schemas.microsoft.com/office/drawing/2014/main" id="{AA549F96-604D-A55A-B671-B83491FA4C10}"/>
                      </a:ext>
                    </a:extLst>
                  </p:cNvPr>
                  <p:cNvSpPr/>
                  <p:nvPr/>
                </p:nvSpPr>
                <p:spPr>
                  <a:xfrm>
                    <a:off x="10474386" y="5404233"/>
                    <a:ext cx="45" cy="47"/>
                  </a:xfrm>
                  <a:custGeom>
                    <a:avLst/>
                    <a:gdLst/>
                    <a:ahLst/>
                    <a:cxnLst/>
                    <a:rect l="l" t="t" r="r" b="b"/>
                    <a:pathLst>
                      <a:path w="45" h="47"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51" name="Google Shape;851;p11">
                    <a:extLst>
                      <a:ext uri="{FF2B5EF4-FFF2-40B4-BE49-F238E27FC236}">
                        <a16:creationId xmlns:a16="http://schemas.microsoft.com/office/drawing/2014/main" id="{C15CFB44-CA1D-6BE2-CE63-696BE9BBC0A2}"/>
                      </a:ext>
                    </a:extLst>
                  </p:cNvPr>
                  <p:cNvSpPr/>
                  <p:nvPr/>
                </p:nvSpPr>
                <p:spPr>
                  <a:xfrm>
                    <a:off x="10407584"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52" name="Google Shape;852;p11">
                  <a:extLst>
                    <a:ext uri="{FF2B5EF4-FFF2-40B4-BE49-F238E27FC236}">
                      <a16:creationId xmlns:a16="http://schemas.microsoft.com/office/drawing/2014/main" id="{8C5535C3-73E9-3D62-8A0D-5AA9BEE2F312}"/>
                    </a:ext>
                  </a:extLst>
                </p:cNvPr>
                <p:cNvGrpSpPr/>
                <p:nvPr/>
              </p:nvGrpSpPr>
              <p:grpSpPr>
                <a:xfrm>
                  <a:off x="11116752" y="5401483"/>
                  <a:ext cx="103455" cy="116279"/>
                  <a:chOff x="11116752" y="5401483"/>
                  <a:chExt cx="103455" cy="116279"/>
                </a:xfrm>
              </p:grpSpPr>
              <p:sp>
                <p:nvSpPr>
                  <p:cNvPr id="853" name="Google Shape;853;p11">
                    <a:extLst>
                      <a:ext uri="{FF2B5EF4-FFF2-40B4-BE49-F238E27FC236}">
                        <a16:creationId xmlns:a16="http://schemas.microsoft.com/office/drawing/2014/main" id="{9DFE41DD-8864-536E-0A9D-76D1BB249611}"/>
                      </a:ext>
                    </a:extLst>
                  </p:cNvPr>
                  <p:cNvSpPr/>
                  <p:nvPr/>
                </p:nvSpPr>
                <p:spPr>
                  <a:xfrm>
                    <a:off x="11183569" y="5404233"/>
                    <a:ext cx="49" cy="47"/>
                  </a:xfrm>
                  <a:custGeom>
                    <a:avLst/>
                    <a:gdLst/>
                    <a:ahLst/>
                    <a:cxnLst/>
                    <a:rect l="l" t="t" r="r" b="b"/>
                    <a:pathLst>
                      <a:path w="49" h="47"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54" name="Google Shape;854;p11">
                    <a:extLst>
                      <a:ext uri="{FF2B5EF4-FFF2-40B4-BE49-F238E27FC236}">
                        <a16:creationId xmlns:a16="http://schemas.microsoft.com/office/drawing/2014/main" id="{51687FF9-9C92-F55E-4E5E-193895253868}"/>
                      </a:ext>
                    </a:extLst>
                  </p:cNvPr>
                  <p:cNvSpPr/>
                  <p:nvPr/>
                </p:nvSpPr>
                <p:spPr>
                  <a:xfrm>
                    <a:off x="11116752" y="5401483"/>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3"/>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55" name="Google Shape;855;p11">
                  <a:extLst>
                    <a:ext uri="{FF2B5EF4-FFF2-40B4-BE49-F238E27FC236}">
                      <a16:creationId xmlns:a16="http://schemas.microsoft.com/office/drawing/2014/main" id="{0FEEB40D-E8E2-A15B-088B-9FF3F6E3F406}"/>
                    </a:ext>
                  </a:extLst>
                </p:cNvPr>
                <p:cNvGrpSpPr/>
                <p:nvPr/>
              </p:nvGrpSpPr>
              <p:grpSpPr>
                <a:xfrm>
                  <a:off x="11825812" y="5401428"/>
                  <a:ext cx="103560" cy="116306"/>
                  <a:chOff x="11825812" y="5401428"/>
                  <a:chExt cx="103560" cy="116306"/>
                </a:xfrm>
              </p:grpSpPr>
              <p:sp>
                <p:nvSpPr>
                  <p:cNvPr id="856" name="Google Shape;856;p11">
                    <a:extLst>
                      <a:ext uri="{FF2B5EF4-FFF2-40B4-BE49-F238E27FC236}">
                        <a16:creationId xmlns:a16="http://schemas.microsoft.com/office/drawing/2014/main" id="{ADEA2E43-EB0A-B2A1-2612-500F6DCB883F}"/>
                      </a:ext>
                    </a:extLst>
                  </p:cNvPr>
                  <p:cNvSpPr/>
                  <p:nvPr/>
                </p:nvSpPr>
                <p:spPr>
                  <a:xfrm>
                    <a:off x="11892742" y="5404233"/>
                    <a:ext cx="44" cy="47"/>
                  </a:xfrm>
                  <a:custGeom>
                    <a:avLst/>
                    <a:gdLst/>
                    <a:ahLst/>
                    <a:cxnLst/>
                    <a:rect l="l" t="t" r="r" b="b"/>
                    <a:pathLst>
                      <a:path w="44" h="47"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57" name="Google Shape;857;p11">
                    <a:extLst>
                      <a:ext uri="{FF2B5EF4-FFF2-40B4-BE49-F238E27FC236}">
                        <a16:creationId xmlns:a16="http://schemas.microsoft.com/office/drawing/2014/main" id="{AAB487DA-5854-A33E-0BA6-888EAEF0256C}"/>
                      </a:ext>
                    </a:extLst>
                  </p:cNvPr>
                  <p:cNvSpPr/>
                  <p:nvPr/>
                </p:nvSpPr>
                <p:spPr>
                  <a:xfrm>
                    <a:off x="11825812" y="5401428"/>
                    <a:ext cx="103560" cy="116306"/>
                  </a:xfrm>
                  <a:custGeom>
                    <a:avLst/>
                    <a:gdLst/>
                    <a:ahLst/>
                    <a:cxnLst/>
                    <a:rect l="l" t="t" r="r" b="b"/>
                    <a:pathLst>
                      <a:path w="103560" h="116306" extrusionOk="0">
                        <a:moveTo>
                          <a:pt x="103365" y="57309"/>
                        </a:moveTo>
                        <a:cubicBezTo>
                          <a:pt x="98864" y="3865"/>
                          <a:pt x="49905" y="-4945"/>
                          <a:pt x="71536" y="5424"/>
                        </a:cubicBezTo>
                        <a:cubicBezTo>
                          <a:pt x="55358" y="-2737"/>
                          <a:pt x="39566" y="-1502"/>
                          <a:pt x="25436" y="7874"/>
                        </a:cubicBezTo>
                        <a:cubicBezTo>
                          <a:pt x="-29889" y="44590"/>
                          <a:pt x="14874" y="135946"/>
                          <a:pt x="66245" y="112515"/>
                        </a:cubicBezTo>
                        <a:cubicBezTo>
                          <a:pt x="110562" y="92283"/>
                          <a:pt x="102797" y="5011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58" name="Google Shape;858;p11">
                <a:extLst>
                  <a:ext uri="{FF2B5EF4-FFF2-40B4-BE49-F238E27FC236}">
                    <a16:creationId xmlns:a16="http://schemas.microsoft.com/office/drawing/2014/main" id="{6C188A49-5F34-4899-04B6-20CCE23D5F1B}"/>
                  </a:ext>
                </a:extLst>
              </p:cNvPr>
              <p:cNvGrpSpPr/>
              <p:nvPr/>
            </p:nvGrpSpPr>
            <p:grpSpPr>
              <a:xfrm>
                <a:off x="6152389" y="6168763"/>
                <a:ext cx="5776983" cy="116334"/>
                <a:chOff x="6152389" y="6168763"/>
                <a:chExt cx="5776983" cy="116334"/>
              </a:xfrm>
            </p:grpSpPr>
            <p:grpSp>
              <p:nvGrpSpPr>
                <p:cNvPr id="859" name="Google Shape;859;p11">
                  <a:extLst>
                    <a:ext uri="{FF2B5EF4-FFF2-40B4-BE49-F238E27FC236}">
                      <a16:creationId xmlns:a16="http://schemas.microsoft.com/office/drawing/2014/main" id="{33D5FC5D-CC20-EE25-F3ED-5C78BBC780AE}"/>
                    </a:ext>
                  </a:extLst>
                </p:cNvPr>
                <p:cNvGrpSpPr/>
                <p:nvPr/>
              </p:nvGrpSpPr>
              <p:grpSpPr>
                <a:xfrm>
                  <a:off x="6152389" y="6168763"/>
                  <a:ext cx="103563" cy="116306"/>
                  <a:chOff x="6152389" y="6168763"/>
                  <a:chExt cx="103563" cy="116306"/>
                </a:xfrm>
              </p:grpSpPr>
              <p:sp>
                <p:nvSpPr>
                  <p:cNvPr id="860" name="Google Shape;860;p11">
                    <a:extLst>
                      <a:ext uri="{FF2B5EF4-FFF2-40B4-BE49-F238E27FC236}">
                        <a16:creationId xmlns:a16="http://schemas.microsoft.com/office/drawing/2014/main" id="{1E67A3DA-23ED-5F99-C0BD-E7702E414045}"/>
                      </a:ext>
                    </a:extLst>
                  </p:cNvPr>
                  <p:cNvSpPr/>
                  <p:nvPr/>
                </p:nvSpPr>
                <p:spPr>
                  <a:xfrm>
                    <a:off x="6219325" y="6171569"/>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61" name="Google Shape;861;p11">
                    <a:extLst>
                      <a:ext uri="{FF2B5EF4-FFF2-40B4-BE49-F238E27FC236}">
                        <a16:creationId xmlns:a16="http://schemas.microsoft.com/office/drawing/2014/main" id="{1532E675-042B-FE23-DD1E-D18D75F7B11F}"/>
                      </a:ext>
                    </a:extLst>
                  </p:cNvPr>
                  <p:cNvSpPr/>
                  <p:nvPr/>
                </p:nvSpPr>
                <p:spPr>
                  <a:xfrm>
                    <a:off x="6152389" y="6168763"/>
                    <a:ext cx="103563" cy="116306"/>
                  </a:xfrm>
                  <a:custGeom>
                    <a:avLst/>
                    <a:gdLst/>
                    <a:ahLst/>
                    <a:cxnLst/>
                    <a:rect l="l" t="t" r="r" b="b"/>
                    <a:pathLst>
                      <a:path w="103563" h="116306" extrusionOk="0">
                        <a:moveTo>
                          <a:pt x="103365" y="57308"/>
                        </a:moveTo>
                        <a:cubicBezTo>
                          <a:pt x="98864" y="3864"/>
                          <a:pt x="49905" y="-4945"/>
                          <a:pt x="71536" y="5424"/>
                        </a:cubicBezTo>
                        <a:cubicBezTo>
                          <a:pt x="55359" y="-2738"/>
                          <a:pt x="39566" y="-1502"/>
                          <a:pt x="25436" y="7875"/>
                        </a:cubicBezTo>
                        <a:cubicBezTo>
                          <a:pt x="-29889" y="44591"/>
                          <a:pt x="14873" y="135946"/>
                          <a:pt x="66245" y="112515"/>
                        </a:cubicBezTo>
                        <a:cubicBezTo>
                          <a:pt x="110582" y="92284"/>
                          <a:pt x="102797" y="50120"/>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62" name="Google Shape;862;p11">
                  <a:extLst>
                    <a:ext uri="{FF2B5EF4-FFF2-40B4-BE49-F238E27FC236}">
                      <a16:creationId xmlns:a16="http://schemas.microsoft.com/office/drawing/2014/main" id="{209C8FAA-2CC9-9270-8629-19A4A0623457}"/>
                    </a:ext>
                  </a:extLst>
                </p:cNvPr>
                <p:cNvGrpSpPr/>
                <p:nvPr/>
              </p:nvGrpSpPr>
              <p:grpSpPr>
                <a:xfrm>
                  <a:off x="6861685" y="6168818"/>
                  <a:ext cx="103455" cy="116279"/>
                  <a:chOff x="6861685" y="6168818"/>
                  <a:chExt cx="103455" cy="116279"/>
                </a:xfrm>
              </p:grpSpPr>
              <p:sp>
                <p:nvSpPr>
                  <p:cNvPr id="863" name="Google Shape;863;p11">
                    <a:extLst>
                      <a:ext uri="{FF2B5EF4-FFF2-40B4-BE49-F238E27FC236}">
                        <a16:creationId xmlns:a16="http://schemas.microsoft.com/office/drawing/2014/main" id="{7B5F7F02-BF82-FA91-0E27-640775235F5D}"/>
                      </a:ext>
                    </a:extLst>
                  </p:cNvPr>
                  <p:cNvSpPr/>
                  <p:nvPr/>
                </p:nvSpPr>
                <p:spPr>
                  <a:xfrm>
                    <a:off x="6928502"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64" name="Google Shape;864;p11">
                    <a:extLst>
                      <a:ext uri="{FF2B5EF4-FFF2-40B4-BE49-F238E27FC236}">
                        <a16:creationId xmlns:a16="http://schemas.microsoft.com/office/drawing/2014/main" id="{B1A08B36-F837-1DED-BBCC-F19DFBCBF8A6}"/>
                      </a:ext>
                    </a:extLst>
                  </p:cNvPr>
                  <p:cNvSpPr/>
                  <p:nvPr/>
                </p:nvSpPr>
                <p:spPr>
                  <a:xfrm>
                    <a:off x="6861685"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65" name="Google Shape;865;p11">
                  <a:extLst>
                    <a:ext uri="{FF2B5EF4-FFF2-40B4-BE49-F238E27FC236}">
                      <a16:creationId xmlns:a16="http://schemas.microsoft.com/office/drawing/2014/main" id="{3F4B03B2-870E-9D95-D185-F7CD57C848B0}"/>
                    </a:ext>
                  </a:extLst>
                </p:cNvPr>
                <p:cNvGrpSpPr/>
                <p:nvPr/>
              </p:nvGrpSpPr>
              <p:grpSpPr>
                <a:xfrm>
                  <a:off x="7570873" y="6168818"/>
                  <a:ext cx="103455" cy="116279"/>
                  <a:chOff x="7570873" y="6168818"/>
                  <a:chExt cx="103455" cy="116279"/>
                </a:xfrm>
              </p:grpSpPr>
              <p:sp>
                <p:nvSpPr>
                  <p:cNvPr id="866" name="Google Shape;866;p11">
                    <a:extLst>
                      <a:ext uri="{FF2B5EF4-FFF2-40B4-BE49-F238E27FC236}">
                        <a16:creationId xmlns:a16="http://schemas.microsoft.com/office/drawing/2014/main" id="{0DC3D518-824B-7EC5-8294-305A2B093033}"/>
                      </a:ext>
                    </a:extLst>
                  </p:cNvPr>
                  <p:cNvSpPr/>
                  <p:nvPr/>
                </p:nvSpPr>
                <p:spPr>
                  <a:xfrm>
                    <a:off x="7637681" y="6171569"/>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67" name="Google Shape;867;p11">
                    <a:extLst>
                      <a:ext uri="{FF2B5EF4-FFF2-40B4-BE49-F238E27FC236}">
                        <a16:creationId xmlns:a16="http://schemas.microsoft.com/office/drawing/2014/main" id="{5E0DFA26-CB96-B70A-86CA-25AA3B697FE8}"/>
                      </a:ext>
                    </a:extLst>
                  </p:cNvPr>
                  <p:cNvSpPr/>
                  <p:nvPr/>
                </p:nvSpPr>
                <p:spPr>
                  <a:xfrm>
                    <a:off x="7570873"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68" name="Google Shape;868;p11">
                  <a:extLst>
                    <a:ext uri="{FF2B5EF4-FFF2-40B4-BE49-F238E27FC236}">
                      <a16:creationId xmlns:a16="http://schemas.microsoft.com/office/drawing/2014/main" id="{BB2FCB98-EC43-863B-D4F4-96C45D6770DD}"/>
                    </a:ext>
                  </a:extLst>
                </p:cNvPr>
                <p:cNvGrpSpPr/>
                <p:nvPr/>
              </p:nvGrpSpPr>
              <p:grpSpPr>
                <a:xfrm>
                  <a:off x="8280040" y="6168818"/>
                  <a:ext cx="103455" cy="116279"/>
                  <a:chOff x="8280040" y="6168818"/>
                  <a:chExt cx="103455" cy="116279"/>
                </a:xfrm>
              </p:grpSpPr>
              <p:sp>
                <p:nvSpPr>
                  <p:cNvPr id="869" name="Google Shape;869;p11">
                    <a:extLst>
                      <a:ext uri="{FF2B5EF4-FFF2-40B4-BE49-F238E27FC236}">
                        <a16:creationId xmlns:a16="http://schemas.microsoft.com/office/drawing/2014/main" id="{6FC37D32-D277-1C66-AFD2-D80F1419EC72}"/>
                      </a:ext>
                    </a:extLst>
                  </p:cNvPr>
                  <p:cNvSpPr/>
                  <p:nvPr/>
                </p:nvSpPr>
                <p:spPr>
                  <a:xfrm>
                    <a:off x="8346858"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0" name="Google Shape;870;p11">
                    <a:extLst>
                      <a:ext uri="{FF2B5EF4-FFF2-40B4-BE49-F238E27FC236}">
                        <a16:creationId xmlns:a16="http://schemas.microsoft.com/office/drawing/2014/main" id="{C85FF640-049C-65BD-C61C-6660D52CFE0F}"/>
                      </a:ext>
                    </a:extLst>
                  </p:cNvPr>
                  <p:cNvSpPr/>
                  <p:nvPr/>
                </p:nvSpPr>
                <p:spPr>
                  <a:xfrm>
                    <a:off x="8280040"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71" name="Google Shape;871;p11">
                  <a:extLst>
                    <a:ext uri="{FF2B5EF4-FFF2-40B4-BE49-F238E27FC236}">
                      <a16:creationId xmlns:a16="http://schemas.microsoft.com/office/drawing/2014/main" id="{F45740A3-0DEF-2E03-AE0F-3B65B546B7A0}"/>
                    </a:ext>
                  </a:extLst>
                </p:cNvPr>
                <p:cNvGrpSpPr/>
                <p:nvPr/>
              </p:nvGrpSpPr>
              <p:grpSpPr>
                <a:xfrm>
                  <a:off x="8989228" y="6168818"/>
                  <a:ext cx="103455" cy="116279"/>
                  <a:chOff x="8989228" y="6168818"/>
                  <a:chExt cx="103455" cy="116279"/>
                </a:xfrm>
              </p:grpSpPr>
              <p:sp>
                <p:nvSpPr>
                  <p:cNvPr id="872" name="Google Shape;872;p11">
                    <a:extLst>
                      <a:ext uri="{FF2B5EF4-FFF2-40B4-BE49-F238E27FC236}">
                        <a16:creationId xmlns:a16="http://schemas.microsoft.com/office/drawing/2014/main" id="{42077205-A1CD-2AC7-C44D-A6F160746ECA}"/>
                      </a:ext>
                    </a:extLst>
                  </p:cNvPr>
                  <p:cNvSpPr/>
                  <p:nvPr/>
                </p:nvSpPr>
                <p:spPr>
                  <a:xfrm>
                    <a:off x="9056030" y="6171569"/>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3" name="Google Shape;873;p11">
                    <a:extLst>
                      <a:ext uri="{FF2B5EF4-FFF2-40B4-BE49-F238E27FC236}">
                        <a16:creationId xmlns:a16="http://schemas.microsoft.com/office/drawing/2014/main" id="{07C9D204-BA8F-CE7E-8C50-9DADB0778EDF}"/>
                      </a:ext>
                    </a:extLst>
                  </p:cNvPr>
                  <p:cNvSpPr/>
                  <p:nvPr/>
                </p:nvSpPr>
                <p:spPr>
                  <a:xfrm>
                    <a:off x="8989228"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1" y="44252"/>
                          <a:pt x="14461"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74" name="Google Shape;874;p11">
                  <a:extLst>
                    <a:ext uri="{FF2B5EF4-FFF2-40B4-BE49-F238E27FC236}">
                      <a16:creationId xmlns:a16="http://schemas.microsoft.com/office/drawing/2014/main" id="{AB19ED9B-6AC5-1037-5C63-2C706763F6A6}"/>
                    </a:ext>
                  </a:extLst>
                </p:cNvPr>
                <p:cNvGrpSpPr/>
                <p:nvPr/>
              </p:nvGrpSpPr>
              <p:grpSpPr>
                <a:xfrm>
                  <a:off x="9698396" y="6168818"/>
                  <a:ext cx="103455" cy="116279"/>
                  <a:chOff x="9698396" y="6168818"/>
                  <a:chExt cx="103455" cy="116279"/>
                </a:xfrm>
              </p:grpSpPr>
              <p:sp>
                <p:nvSpPr>
                  <p:cNvPr id="875" name="Google Shape;875;p11">
                    <a:extLst>
                      <a:ext uri="{FF2B5EF4-FFF2-40B4-BE49-F238E27FC236}">
                        <a16:creationId xmlns:a16="http://schemas.microsoft.com/office/drawing/2014/main" id="{76247966-D5F3-CC33-E684-BDA43097FAF1}"/>
                      </a:ext>
                    </a:extLst>
                  </p:cNvPr>
                  <p:cNvSpPr/>
                  <p:nvPr/>
                </p:nvSpPr>
                <p:spPr>
                  <a:xfrm>
                    <a:off x="9765213"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6" name="Google Shape;876;p11">
                    <a:extLst>
                      <a:ext uri="{FF2B5EF4-FFF2-40B4-BE49-F238E27FC236}">
                        <a16:creationId xmlns:a16="http://schemas.microsoft.com/office/drawing/2014/main" id="{5D8010D9-5B2E-7360-7A18-CE72514D5E96}"/>
                      </a:ext>
                    </a:extLst>
                  </p:cNvPr>
                  <p:cNvSpPr/>
                  <p:nvPr/>
                </p:nvSpPr>
                <p:spPr>
                  <a:xfrm>
                    <a:off x="9698396" y="6168818"/>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77" name="Google Shape;877;p11">
                  <a:extLst>
                    <a:ext uri="{FF2B5EF4-FFF2-40B4-BE49-F238E27FC236}">
                      <a16:creationId xmlns:a16="http://schemas.microsoft.com/office/drawing/2014/main" id="{A5A10E61-2577-4C2B-F2A9-AAE50713E618}"/>
                    </a:ext>
                  </a:extLst>
                </p:cNvPr>
                <p:cNvGrpSpPr/>
                <p:nvPr/>
              </p:nvGrpSpPr>
              <p:grpSpPr>
                <a:xfrm>
                  <a:off x="10407584" y="6168818"/>
                  <a:ext cx="103455" cy="116279"/>
                  <a:chOff x="10407584" y="6168818"/>
                  <a:chExt cx="103455" cy="116279"/>
                </a:xfrm>
              </p:grpSpPr>
              <p:sp>
                <p:nvSpPr>
                  <p:cNvPr id="878" name="Google Shape;878;p11">
                    <a:extLst>
                      <a:ext uri="{FF2B5EF4-FFF2-40B4-BE49-F238E27FC236}">
                        <a16:creationId xmlns:a16="http://schemas.microsoft.com/office/drawing/2014/main" id="{770EDB9A-51A8-E9A9-1C1D-D36DFD3E1070}"/>
                      </a:ext>
                    </a:extLst>
                  </p:cNvPr>
                  <p:cNvSpPr/>
                  <p:nvPr/>
                </p:nvSpPr>
                <p:spPr>
                  <a:xfrm>
                    <a:off x="10474386" y="6171569"/>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79" name="Google Shape;879;p11">
                    <a:extLst>
                      <a:ext uri="{FF2B5EF4-FFF2-40B4-BE49-F238E27FC236}">
                        <a16:creationId xmlns:a16="http://schemas.microsoft.com/office/drawing/2014/main" id="{0964F177-3F93-0506-31BF-79C6C818F42E}"/>
                      </a:ext>
                    </a:extLst>
                  </p:cNvPr>
                  <p:cNvSpPr/>
                  <p:nvPr/>
                </p:nvSpPr>
                <p:spPr>
                  <a:xfrm>
                    <a:off x="10407584"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20"/>
                        </a:cubicBezTo>
                        <a:cubicBezTo>
                          <a:pt x="-29591"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80" name="Google Shape;880;p11">
                  <a:extLst>
                    <a:ext uri="{FF2B5EF4-FFF2-40B4-BE49-F238E27FC236}">
                      <a16:creationId xmlns:a16="http://schemas.microsoft.com/office/drawing/2014/main" id="{B9132624-9E13-3C58-FC2C-75031C282B4C}"/>
                    </a:ext>
                  </a:extLst>
                </p:cNvPr>
                <p:cNvGrpSpPr/>
                <p:nvPr/>
              </p:nvGrpSpPr>
              <p:grpSpPr>
                <a:xfrm>
                  <a:off x="11116752" y="6168818"/>
                  <a:ext cx="103455" cy="116279"/>
                  <a:chOff x="11116752" y="6168818"/>
                  <a:chExt cx="103455" cy="116279"/>
                </a:xfrm>
              </p:grpSpPr>
              <p:sp>
                <p:nvSpPr>
                  <p:cNvPr id="881" name="Google Shape;881;p11">
                    <a:extLst>
                      <a:ext uri="{FF2B5EF4-FFF2-40B4-BE49-F238E27FC236}">
                        <a16:creationId xmlns:a16="http://schemas.microsoft.com/office/drawing/2014/main" id="{0BFF6014-89B4-1F7C-23AA-892A34296AFE}"/>
                      </a:ext>
                    </a:extLst>
                  </p:cNvPr>
                  <p:cNvSpPr/>
                  <p:nvPr/>
                </p:nvSpPr>
                <p:spPr>
                  <a:xfrm>
                    <a:off x="11183569" y="6171569"/>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82" name="Google Shape;882;p11">
                    <a:extLst>
                      <a:ext uri="{FF2B5EF4-FFF2-40B4-BE49-F238E27FC236}">
                        <a16:creationId xmlns:a16="http://schemas.microsoft.com/office/drawing/2014/main" id="{2A285172-FB91-7FE2-7BA5-7BAB7F063317}"/>
                      </a:ext>
                    </a:extLst>
                  </p:cNvPr>
                  <p:cNvSpPr/>
                  <p:nvPr/>
                </p:nvSpPr>
                <p:spPr>
                  <a:xfrm>
                    <a:off x="11116752" y="6168818"/>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20"/>
                        </a:cubicBezTo>
                        <a:cubicBezTo>
                          <a:pt x="-29592" y="44252"/>
                          <a:pt x="14462" y="136033"/>
                          <a:pt x="66117" y="112460"/>
                        </a:cubicBezTo>
                        <a:cubicBezTo>
                          <a:pt x="110413" y="92248"/>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83" name="Google Shape;883;p11">
                  <a:extLst>
                    <a:ext uri="{FF2B5EF4-FFF2-40B4-BE49-F238E27FC236}">
                      <a16:creationId xmlns:a16="http://schemas.microsoft.com/office/drawing/2014/main" id="{FA954B78-6AF1-0D35-D25E-D8F60A3F90AC}"/>
                    </a:ext>
                  </a:extLst>
                </p:cNvPr>
                <p:cNvGrpSpPr/>
                <p:nvPr/>
              </p:nvGrpSpPr>
              <p:grpSpPr>
                <a:xfrm>
                  <a:off x="11825812" y="6168763"/>
                  <a:ext cx="103560" cy="116306"/>
                  <a:chOff x="11825812" y="6168763"/>
                  <a:chExt cx="103560" cy="116306"/>
                </a:xfrm>
              </p:grpSpPr>
              <p:sp>
                <p:nvSpPr>
                  <p:cNvPr id="884" name="Google Shape;884;p11">
                    <a:extLst>
                      <a:ext uri="{FF2B5EF4-FFF2-40B4-BE49-F238E27FC236}">
                        <a16:creationId xmlns:a16="http://schemas.microsoft.com/office/drawing/2014/main" id="{D382E813-D83E-8D30-E8EC-F6D1A02853FB}"/>
                      </a:ext>
                    </a:extLst>
                  </p:cNvPr>
                  <p:cNvSpPr/>
                  <p:nvPr/>
                </p:nvSpPr>
                <p:spPr>
                  <a:xfrm>
                    <a:off x="11892742" y="6171569"/>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85" name="Google Shape;885;p11">
                    <a:extLst>
                      <a:ext uri="{FF2B5EF4-FFF2-40B4-BE49-F238E27FC236}">
                        <a16:creationId xmlns:a16="http://schemas.microsoft.com/office/drawing/2014/main" id="{5CAF6783-B9C5-8A59-BFE4-6295D7EBBC48}"/>
                      </a:ext>
                    </a:extLst>
                  </p:cNvPr>
                  <p:cNvSpPr/>
                  <p:nvPr/>
                </p:nvSpPr>
                <p:spPr>
                  <a:xfrm>
                    <a:off x="11825812" y="6168763"/>
                    <a:ext cx="103560" cy="116306"/>
                  </a:xfrm>
                  <a:custGeom>
                    <a:avLst/>
                    <a:gdLst/>
                    <a:ahLst/>
                    <a:cxnLst/>
                    <a:rect l="l" t="t" r="r" b="b"/>
                    <a:pathLst>
                      <a:path w="103560" h="116306" extrusionOk="0">
                        <a:moveTo>
                          <a:pt x="103365" y="57308"/>
                        </a:moveTo>
                        <a:cubicBezTo>
                          <a:pt x="98864" y="3864"/>
                          <a:pt x="49905" y="-4945"/>
                          <a:pt x="71536" y="5424"/>
                        </a:cubicBezTo>
                        <a:cubicBezTo>
                          <a:pt x="55358" y="-2738"/>
                          <a:pt x="39566" y="-1502"/>
                          <a:pt x="25436" y="7875"/>
                        </a:cubicBezTo>
                        <a:cubicBezTo>
                          <a:pt x="-29889" y="44591"/>
                          <a:pt x="14874" y="135946"/>
                          <a:pt x="66245" y="112515"/>
                        </a:cubicBezTo>
                        <a:cubicBezTo>
                          <a:pt x="110562" y="92284"/>
                          <a:pt x="102797" y="50120"/>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886" name="Google Shape;886;p11">
                <a:extLst>
                  <a:ext uri="{FF2B5EF4-FFF2-40B4-BE49-F238E27FC236}">
                    <a16:creationId xmlns:a16="http://schemas.microsoft.com/office/drawing/2014/main" id="{510D6338-D899-D77B-892D-97F3535698CC}"/>
                  </a:ext>
                </a:extLst>
              </p:cNvPr>
              <p:cNvGrpSpPr/>
              <p:nvPr/>
            </p:nvGrpSpPr>
            <p:grpSpPr>
              <a:xfrm>
                <a:off x="6152389" y="6936119"/>
                <a:ext cx="5776983" cy="116334"/>
                <a:chOff x="6152389" y="6936119"/>
                <a:chExt cx="5776983" cy="116334"/>
              </a:xfrm>
            </p:grpSpPr>
            <p:grpSp>
              <p:nvGrpSpPr>
                <p:cNvPr id="887" name="Google Shape;887;p11">
                  <a:extLst>
                    <a:ext uri="{FF2B5EF4-FFF2-40B4-BE49-F238E27FC236}">
                      <a16:creationId xmlns:a16="http://schemas.microsoft.com/office/drawing/2014/main" id="{142F604C-A1CF-209F-E328-B2449304CB43}"/>
                    </a:ext>
                  </a:extLst>
                </p:cNvPr>
                <p:cNvGrpSpPr/>
                <p:nvPr/>
              </p:nvGrpSpPr>
              <p:grpSpPr>
                <a:xfrm>
                  <a:off x="6152389" y="6936119"/>
                  <a:ext cx="103563" cy="116306"/>
                  <a:chOff x="6152389" y="6936119"/>
                  <a:chExt cx="103563" cy="116306"/>
                </a:xfrm>
              </p:grpSpPr>
              <p:sp>
                <p:nvSpPr>
                  <p:cNvPr id="888" name="Google Shape;888;p11">
                    <a:extLst>
                      <a:ext uri="{FF2B5EF4-FFF2-40B4-BE49-F238E27FC236}">
                        <a16:creationId xmlns:a16="http://schemas.microsoft.com/office/drawing/2014/main" id="{5BECA1B9-9D77-21E7-86EB-613806AED7AF}"/>
                      </a:ext>
                    </a:extLst>
                  </p:cNvPr>
                  <p:cNvSpPr/>
                  <p:nvPr/>
                </p:nvSpPr>
                <p:spPr>
                  <a:xfrm>
                    <a:off x="6219325" y="6938909"/>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89" name="Google Shape;889;p11">
                    <a:extLst>
                      <a:ext uri="{FF2B5EF4-FFF2-40B4-BE49-F238E27FC236}">
                        <a16:creationId xmlns:a16="http://schemas.microsoft.com/office/drawing/2014/main" id="{6DE3F485-25BC-28F2-18D8-53069B94FFE4}"/>
                      </a:ext>
                    </a:extLst>
                  </p:cNvPr>
                  <p:cNvSpPr/>
                  <p:nvPr/>
                </p:nvSpPr>
                <p:spPr>
                  <a:xfrm>
                    <a:off x="6152389" y="6936119"/>
                    <a:ext cx="103563" cy="116306"/>
                  </a:xfrm>
                  <a:custGeom>
                    <a:avLst/>
                    <a:gdLst/>
                    <a:ahLst/>
                    <a:cxnLst/>
                    <a:rect l="l" t="t" r="r" b="b"/>
                    <a:pathLst>
                      <a:path w="103563" h="116306" extrusionOk="0">
                        <a:moveTo>
                          <a:pt x="103365" y="57308"/>
                        </a:moveTo>
                        <a:cubicBezTo>
                          <a:pt x="98864" y="3865"/>
                          <a:pt x="49905" y="-4945"/>
                          <a:pt x="71536" y="5424"/>
                        </a:cubicBezTo>
                        <a:cubicBezTo>
                          <a:pt x="55359" y="-2738"/>
                          <a:pt x="39566" y="-1502"/>
                          <a:pt x="25436" y="7875"/>
                        </a:cubicBezTo>
                        <a:cubicBezTo>
                          <a:pt x="-29889" y="44591"/>
                          <a:pt x="14873" y="135946"/>
                          <a:pt x="66245" y="112515"/>
                        </a:cubicBezTo>
                        <a:cubicBezTo>
                          <a:pt x="110582" y="92263"/>
                          <a:pt x="102797" y="50099"/>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0" name="Google Shape;890;p11">
                  <a:extLst>
                    <a:ext uri="{FF2B5EF4-FFF2-40B4-BE49-F238E27FC236}">
                      <a16:creationId xmlns:a16="http://schemas.microsoft.com/office/drawing/2014/main" id="{218C57D6-9BE8-8B48-4103-6B5F23342C18}"/>
                    </a:ext>
                  </a:extLst>
                </p:cNvPr>
                <p:cNvGrpSpPr/>
                <p:nvPr/>
              </p:nvGrpSpPr>
              <p:grpSpPr>
                <a:xfrm>
                  <a:off x="6861685" y="6936174"/>
                  <a:ext cx="103455" cy="116279"/>
                  <a:chOff x="6861685" y="6936174"/>
                  <a:chExt cx="103455" cy="116279"/>
                </a:xfrm>
              </p:grpSpPr>
              <p:sp>
                <p:nvSpPr>
                  <p:cNvPr id="891" name="Google Shape;891;p11">
                    <a:extLst>
                      <a:ext uri="{FF2B5EF4-FFF2-40B4-BE49-F238E27FC236}">
                        <a16:creationId xmlns:a16="http://schemas.microsoft.com/office/drawing/2014/main" id="{5D65ADAC-6A47-D677-21DF-06814136A03E}"/>
                      </a:ext>
                    </a:extLst>
                  </p:cNvPr>
                  <p:cNvSpPr/>
                  <p:nvPr/>
                </p:nvSpPr>
                <p:spPr>
                  <a:xfrm>
                    <a:off x="6928502"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92" name="Google Shape;892;p11">
                    <a:extLst>
                      <a:ext uri="{FF2B5EF4-FFF2-40B4-BE49-F238E27FC236}">
                        <a16:creationId xmlns:a16="http://schemas.microsoft.com/office/drawing/2014/main" id="{1E39F245-A092-3E96-D1C8-8BC74D5BE8A0}"/>
                      </a:ext>
                    </a:extLst>
                  </p:cNvPr>
                  <p:cNvSpPr/>
                  <p:nvPr/>
                </p:nvSpPr>
                <p:spPr>
                  <a:xfrm>
                    <a:off x="6861685"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3" name="Google Shape;893;p11">
                  <a:extLst>
                    <a:ext uri="{FF2B5EF4-FFF2-40B4-BE49-F238E27FC236}">
                      <a16:creationId xmlns:a16="http://schemas.microsoft.com/office/drawing/2014/main" id="{14F81720-DAB0-632D-A38B-0D51285D6253}"/>
                    </a:ext>
                  </a:extLst>
                </p:cNvPr>
                <p:cNvGrpSpPr/>
                <p:nvPr/>
              </p:nvGrpSpPr>
              <p:grpSpPr>
                <a:xfrm>
                  <a:off x="7570873" y="6936174"/>
                  <a:ext cx="103455" cy="116279"/>
                  <a:chOff x="7570873" y="6936174"/>
                  <a:chExt cx="103455" cy="116279"/>
                </a:xfrm>
              </p:grpSpPr>
              <p:sp>
                <p:nvSpPr>
                  <p:cNvPr id="894" name="Google Shape;894;p11">
                    <a:extLst>
                      <a:ext uri="{FF2B5EF4-FFF2-40B4-BE49-F238E27FC236}">
                        <a16:creationId xmlns:a16="http://schemas.microsoft.com/office/drawing/2014/main" id="{2606C2E0-5926-4C6E-FB1F-C850F56B7738}"/>
                      </a:ext>
                    </a:extLst>
                  </p:cNvPr>
                  <p:cNvSpPr/>
                  <p:nvPr/>
                </p:nvSpPr>
                <p:spPr>
                  <a:xfrm>
                    <a:off x="7637681" y="6938909"/>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95" name="Google Shape;895;p11">
                    <a:extLst>
                      <a:ext uri="{FF2B5EF4-FFF2-40B4-BE49-F238E27FC236}">
                        <a16:creationId xmlns:a16="http://schemas.microsoft.com/office/drawing/2014/main" id="{91AE663A-DAE3-FBCA-93CA-26CCC898351C}"/>
                      </a:ext>
                    </a:extLst>
                  </p:cNvPr>
                  <p:cNvSpPr/>
                  <p:nvPr/>
                </p:nvSpPr>
                <p:spPr>
                  <a:xfrm>
                    <a:off x="7570873"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6" name="Google Shape;896;p11">
                  <a:extLst>
                    <a:ext uri="{FF2B5EF4-FFF2-40B4-BE49-F238E27FC236}">
                      <a16:creationId xmlns:a16="http://schemas.microsoft.com/office/drawing/2014/main" id="{50039FD0-85AF-3809-4F07-A6A6D6AF762E}"/>
                    </a:ext>
                  </a:extLst>
                </p:cNvPr>
                <p:cNvGrpSpPr/>
                <p:nvPr/>
              </p:nvGrpSpPr>
              <p:grpSpPr>
                <a:xfrm>
                  <a:off x="8280040" y="6936174"/>
                  <a:ext cx="103455" cy="116279"/>
                  <a:chOff x="8280040" y="6936174"/>
                  <a:chExt cx="103455" cy="116279"/>
                </a:xfrm>
              </p:grpSpPr>
              <p:sp>
                <p:nvSpPr>
                  <p:cNvPr id="897" name="Google Shape;897;p11">
                    <a:extLst>
                      <a:ext uri="{FF2B5EF4-FFF2-40B4-BE49-F238E27FC236}">
                        <a16:creationId xmlns:a16="http://schemas.microsoft.com/office/drawing/2014/main" id="{B790DBCC-16D9-0E6C-0176-CD093E8A6A1F}"/>
                      </a:ext>
                    </a:extLst>
                  </p:cNvPr>
                  <p:cNvSpPr/>
                  <p:nvPr/>
                </p:nvSpPr>
                <p:spPr>
                  <a:xfrm>
                    <a:off x="8346858"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898" name="Google Shape;898;p11">
                    <a:extLst>
                      <a:ext uri="{FF2B5EF4-FFF2-40B4-BE49-F238E27FC236}">
                        <a16:creationId xmlns:a16="http://schemas.microsoft.com/office/drawing/2014/main" id="{68089266-A5DE-8686-58E1-29E3FF80BB40}"/>
                      </a:ext>
                    </a:extLst>
                  </p:cNvPr>
                  <p:cNvSpPr/>
                  <p:nvPr/>
                </p:nvSpPr>
                <p:spPr>
                  <a:xfrm>
                    <a:off x="8280040"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899" name="Google Shape;899;p11">
                  <a:extLst>
                    <a:ext uri="{FF2B5EF4-FFF2-40B4-BE49-F238E27FC236}">
                      <a16:creationId xmlns:a16="http://schemas.microsoft.com/office/drawing/2014/main" id="{114CDCBD-E858-6F06-9FCA-DA606F7A8A82}"/>
                    </a:ext>
                  </a:extLst>
                </p:cNvPr>
                <p:cNvGrpSpPr/>
                <p:nvPr/>
              </p:nvGrpSpPr>
              <p:grpSpPr>
                <a:xfrm>
                  <a:off x="8989228" y="6936174"/>
                  <a:ext cx="103455" cy="116279"/>
                  <a:chOff x="8989228" y="6936174"/>
                  <a:chExt cx="103455" cy="116279"/>
                </a:xfrm>
              </p:grpSpPr>
              <p:sp>
                <p:nvSpPr>
                  <p:cNvPr id="900" name="Google Shape;900;p11">
                    <a:extLst>
                      <a:ext uri="{FF2B5EF4-FFF2-40B4-BE49-F238E27FC236}">
                        <a16:creationId xmlns:a16="http://schemas.microsoft.com/office/drawing/2014/main" id="{E8913367-259F-B1B5-71CA-22FD0E86956F}"/>
                      </a:ext>
                    </a:extLst>
                  </p:cNvPr>
                  <p:cNvSpPr/>
                  <p:nvPr/>
                </p:nvSpPr>
                <p:spPr>
                  <a:xfrm>
                    <a:off x="9056030" y="6938909"/>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01" name="Google Shape;901;p11">
                    <a:extLst>
                      <a:ext uri="{FF2B5EF4-FFF2-40B4-BE49-F238E27FC236}">
                        <a16:creationId xmlns:a16="http://schemas.microsoft.com/office/drawing/2014/main" id="{D8D644E4-B43B-7CBB-6D0F-D9B14F72E7CA}"/>
                      </a:ext>
                    </a:extLst>
                  </p:cNvPr>
                  <p:cNvSpPr/>
                  <p:nvPr/>
                </p:nvSpPr>
                <p:spPr>
                  <a:xfrm>
                    <a:off x="8989228"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2"/>
                          <a:pt x="14461"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02" name="Google Shape;902;p11">
                  <a:extLst>
                    <a:ext uri="{FF2B5EF4-FFF2-40B4-BE49-F238E27FC236}">
                      <a16:creationId xmlns:a16="http://schemas.microsoft.com/office/drawing/2014/main" id="{5B3B86EF-566B-077C-4119-B89B81CEEA22}"/>
                    </a:ext>
                  </a:extLst>
                </p:cNvPr>
                <p:cNvGrpSpPr/>
                <p:nvPr/>
              </p:nvGrpSpPr>
              <p:grpSpPr>
                <a:xfrm>
                  <a:off x="9698396" y="6936174"/>
                  <a:ext cx="103455" cy="116279"/>
                  <a:chOff x="9698396" y="6936174"/>
                  <a:chExt cx="103455" cy="116279"/>
                </a:xfrm>
              </p:grpSpPr>
              <p:sp>
                <p:nvSpPr>
                  <p:cNvPr id="903" name="Google Shape;903;p11">
                    <a:extLst>
                      <a:ext uri="{FF2B5EF4-FFF2-40B4-BE49-F238E27FC236}">
                        <a16:creationId xmlns:a16="http://schemas.microsoft.com/office/drawing/2014/main" id="{3B940CFB-4FC9-58B4-2DAB-72BC3FB7A590}"/>
                      </a:ext>
                    </a:extLst>
                  </p:cNvPr>
                  <p:cNvSpPr/>
                  <p:nvPr/>
                </p:nvSpPr>
                <p:spPr>
                  <a:xfrm>
                    <a:off x="9765213"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04" name="Google Shape;904;p11">
                    <a:extLst>
                      <a:ext uri="{FF2B5EF4-FFF2-40B4-BE49-F238E27FC236}">
                        <a16:creationId xmlns:a16="http://schemas.microsoft.com/office/drawing/2014/main" id="{323DC885-CEF0-072D-6FA3-73FF8C9AC95D}"/>
                      </a:ext>
                    </a:extLst>
                  </p:cNvPr>
                  <p:cNvSpPr/>
                  <p:nvPr/>
                </p:nvSpPr>
                <p:spPr>
                  <a:xfrm>
                    <a:off x="9698396" y="6936174"/>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05" name="Google Shape;905;p11">
                  <a:extLst>
                    <a:ext uri="{FF2B5EF4-FFF2-40B4-BE49-F238E27FC236}">
                      <a16:creationId xmlns:a16="http://schemas.microsoft.com/office/drawing/2014/main" id="{702F7DDF-03FA-A057-8E32-BF7A3FA3F49B}"/>
                    </a:ext>
                  </a:extLst>
                </p:cNvPr>
                <p:cNvGrpSpPr/>
                <p:nvPr/>
              </p:nvGrpSpPr>
              <p:grpSpPr>
                <a:xfrm>
                  <a:off x="10407584" y="6936174"/>
                  <a:ext cx="103455" cy="116279"/>
                  <a:chOff x="10407584" y="6936174"/>
                  <a:chExt cx="103455" cy="116279"/>
                </a:xfrm>
              </p:grpSpPr>
              <p:sp>
                <p:nvSpPr>
                  <p:cNvPr id="906" name="Google Shape;906;p11">
                    <a:extLst>
                      <a:ext uri="{FF2B5EF4-FFF2-40B4-BE49-F238E27FC236}">
                        <a16:creationId xmlns:a16="http://schemas.microsoft.com/office/drawing/2014/main" id="{04D25AA4-9815-DE77-7384-2F64DF46379E}"/>
                      </a:ext>
                    </a:extLst>
                  </p:cNvPr>
                  <p:cNvSpPr/>
                  <p:nvPr/>
                </p:nvSpPr>
                <p:spPr>
                  <a:xfrm>
                    <a:off x="10474386" y="6938909"/>
                    <a:ext cx="45" cy="61"/>
                  </a:xfrm>
                  <a:custGeom>
                    <a:avLst/>
                    <a:gdLst/>
                    <a:ahLst/>
                    <a:cxnLst/>
                    <a:rect l="l" t="t" r="r" b="b"/>
                    <a:pathLst>
                      <a:path w="45"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07" name="Google Shape;907;p11">
                    <a:extLst>
                      <a:ext uri="{FF2B5EF4-FFF2-40B4-BE49-F238E27FC236}">
                        <a16:creationId xmlns:a16="http://schemas.microsoft.com/office/drawing/2014/main" id="{BBA447A2-B7A4-070F-B738-6208FCE2082F}"/>
                      </a:ext>
                    </a:extLst>
                  </p:cNvPr>
                  <p:cNvSpPr/>
                  <p:nvPr/>
                </p:nvSpPr>
                <p:spPr>
                  <a:xfrm>
                    <a:off x="10407584"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08" name="Google Shape;908;p11">
                  <a:extLst>
                    <a:ext uri="{FF2B5EF4-FFF2-40B4-BE49-F238E27FC236}">
                      <a16:creationId xmlns:a16="http://schemas.microsoft.com/office/drawing/2014/main" id="{A6F949EB-14B3-8141-6F21-086FDDD50B6D}"/>
                    </a:ext>
                  </a:extLst>
                </p:cNvPr>
                <p:cNvGrpSpPr/>
                <p:nvPr/>
              </p:nvGrpSpPr>
              <p:grpSpPr>
                <a:xfrm>
                  <a:off x="11116752" y="6936174"/>
                  <a:ext cx="103455" cy="116279"/>
                  <a:chOff x="11116752" y="6936174"/>
                  <a:chExt cx="103455" cy="116279"/>
                </a:xfrm>
              </p:grpSpPr>
              <p:sp>
                <p:nvSpPr>
                  <p:cNvPr id="909" name="Google Shape;909;p11">
                    <a:extLst>
                      <a:ext uri="{FF2B5EF4-FFF2-40B4-BE49-F238E27FC236}">
                        <a16:creationId xmlns:a16="http://schemas.microsoft.com/office/drawing/2014/main" id="{9D2E3CAE-7C11-5E54-297F-162477F37973}"/>
                      </a:ext>
                    </a:extLst>
                  </p:cNvPr>
                  <p:cNvSpPr/>
                  <p:nvPr/>
                </p:nvSpPr>
                <p:spPr>
                  <a:xfrm>
                    <a:off x="11183569" y="6938909"/>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10" name="Google Shape;910;p11">
                    <a:extLst>
                      <a:ext uri="{FF2B5EF4-FFF2-40B4-BE49-F238E27FC236}">
                        <a16:creationId xmlns:a16="http://schemas.microsoft.com/office/drawing/2014/main" id="{D34913BF-6482-41C4-DB09-A1E1344C4A66}"/>
                      </a:ext>
                    </a:extLst>
                  </p:cNvPr>
                  <p:cNvSpPr/>
                  <p:nvPr/>
                </p:nvSpPr>
                <p:spPr>
                  <a:xfrm>
                    <a:off x="11116752" y="693617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11" name="Google Shape;911;p11">
                  <a:extLst>
                    <a:ext uri="{FF2B5EF4-FFF2-40B4-BE49-F238E27FC236}">
                      <a16:creationId xmlns:a16="http://schemas.microsoft.com/office/drawing/2014/main" id="{BF5B2094-B4E8-C7E1-2746-0E2DFD64CF4F}"/>
                    </a:ext>
                  </a:extLst>
                </p:cNvPr>
                <p:cNvGrpSpPr/>
                <p:nvPr/>
              </p:nvGrpSpPr>
              <p:grpSpPr>
                <a:xfrm>
                  <a:off x="11825812" y="6936119"/>
                  <a:ext cx="103560" cy="116306"/>
                  <a:chOff x="11825812" y="6936119"/>
                  <a:chExt cx="103560" cy="116306"/>
                </a:xfrm>
              </p:grpSpPr>
              <p:sp>
                <p:nvSpPr>
                  <p:cNvPr id="912" name="Google Shape;912;p11">
                    <a:extLst>
                      <a:ext uri="{FF2B5EF4-FFF2-40B4-BE49-F238E27FC236}">
                        <a16:creationId xmlns:a16="http://schemas.microsoft.com/office/drawing/2014/main" id="{83C88906-16DD-3972-5A6A-B45B457C1F72}"/>
                      </a:ext>
                    </a:extLst>
                  </p:cNvPr>
                  <p:cNvSpPr/>
                  <p:nvPr/>
                </p:nvSpPr>
                <p:spPr>
                  <a:xfrm>
                    <a:off x="11892742" y="6938909"/>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13" name="Google Shape;913;p11">
                    <a:extLst>
                      <a:ext uri="{FF2B5EF4-FFF2-40B4-BE49-F238E27FC236}">
                        <a16:creationId xmlns:a16="http://schemas.microsoft.com/office/drawing/2014/main" id="{9A510A1E-263F-89F2-699A-F1F5051A5EC5}"/>
                      </a:ext>
                    </a:extLst>
                  </p:cNvPr>
                  <p:cNvSpPr/>
                  <p:nvPr/>
                </p:nvSpPr>
                <p:spPr>
                  <a:xfrm>
                    <a:off x="11825812" y="6936119"/>
                    <a:ext cx="103560" cy="116306"/>
                  </a:xfrm>
                  <a:custGeom>
                    <a:avLst/>
                    <a:gdLst/>
                    <a:ahLst/>
                    <a:cxnLst/>
                    <a:rect l="l" t="t" r="r" b="b"/>
                    <a:pathLst>
                      <a:path w="103560" h="116306" extrusionOk="0">
                        <a:moveTo>
                          <a:pt x="103365" y="57308"/>
                        </a:moveTo>
                        <a:cubicBezTo>
                          <a:pt x="98864" y="3865"/>
                          <a:pt x="49905" y="-4945"/>
                          <a:pt x="71536" y="5424"/>
                        </a:cubicBezTo>
                        <a:cubicBezTo>
                          <a:pt x="55358" y="-2738"/>
                          <a:pt x="39566" y="-1502"/>
                          <a:pt x="25436" y="7875"/>
                        </a:cubicBezTo>
                        <a:cubicBezTo>
                          <a:pt x="-29889" y="44591"/>
                          <a:pt x="14874" y="135946"/>
                          <a:pt x="66245" y="112515"/>
                        </a:cubicBezTo>
                        <a:cubicBezTo>
                          <a:pt x="110562" y="92263"/>
                          <a:pt x="102797" y="50099"/>
                          <a:pt x="103365" y="57308"/>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914" name="Google Shape;914;p11">
                <a:extLst>
                  <a:ext uri="{FF2B5EF4-FFF2-40B4-BE49-F238E27FC236}">
                    <a16:creationId xmlns:a16="http://schemas.microsoft.com/office/drawing/2014/main" id="{DE745E00-8C77-6768-52DD-E172E083938E}"/>
                  </a:ext>
                </a:extLst>
              </p:cNvPr>
              <p:cNvGrpSpPr/>
              <p:nvPr/>
            </p:nvGrpSpPr>
            <p:grpSpPr>
              <a:xfrm>
                <a:off x="6152389" y="7703454"/>
                <a:ext cx="5776983" cy="116334"/>
                <a:chOff x="6152389" y="7703454"/>
                <a:chExt cx="5776983" cy="116334"/>
              </a:xfrm>
            </p:grpSpPr>
            <p:grpSp>
              <p:nvGrpSpPr>
                <p:cNvPr id="915" name="Google Shape;915;p11">
                  <a:extLst>
                    <a:ext uri="{FF2B5EF4-FFF2-40B4-BE49-F238E27FC236}">
                      <a16:creationId xmlns:a16="http://schemas.microsoft.com/office/drawing/2014/main" id="{3D16C8E0-1915-B40D-BA4F-252DB9B31228}"/>
                    </a:ext>
                  </a:extLst>
                </p:cNvPr>
                <p:cNvGrpSpPr/>
                <p:nvPr/>
              </p:nvGrpSpPr>
              <p:grpSpPr>
                <a:xfrm>
                  <a:off x="6152389" y="7703454"/>
                  <a:ext cx="103563" cy="116306"/>
                  <a:chOff x="6152389" y="7703454"/>
                  <a:chExt cx="103563" cy="116306"/>
                </a:xfrm>
              </p:grpSpPr>
              <p:sp>
                <p:nvSpPr>
                  <p:cNvPr id="916" name="Google Shape;916;p11">
                    <a:extLst>
                      <a:ext uri="{FF2B5EF4-FFF2-40B4-BE49-F238E27FC236}">
                        <a16:creationId xmlns:a16="http://schemas.microsoft.com/office/drawing/2014/main" id="{4ACAB922-DD16-A61C-B514-97622A0BA90D}"/>
                      </a:ext>
                    </a:extLst>
                  </p:cNvPr>
                  <p:cNvSpPr/>
                  <p:nvPr/>
                </p:nvSpPr>
                <p:spPr>
                  <a:xfrm>
                    <a:off x="6219325" y="7706244"/>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17" name="Google Shape;917;p11">
                    <a:extLst>
                      <a:ext uri="{FF2B5EF4-FFF2-40B4-BE49-F238E27FC236}">
                        <a16:creationId xmlns:a16="http://schemas.microsoft.com/office/drawing/2014/main" id="{21C3AF94-C752-F1B2-D5FE-4F0925D40C8B}"/>
                      </a:ext>
                    </a:extLst>
                  </p:cNvPr>
                  <p:cNvSpPr/>
                  <p:nvPr/>
                </p:nvSpPr>
                <p:spPr>
                  <a:xfrm>
                    <a:off x="6152389" y="7703454"/>
                    <a:ext cx="103563" cy="116306"/>
                  </a:xfrm>
                  <a:custGeom>
                    <a:avLst/>
                    <a:gdLst/>
                    <a:ahLst/>
                    <a:cxnLst/>
                    <a:rect l="l" t="t" r="r" b="b"/>
                    <a:pathLst>
                      <a:path w="103563" h="116306" extrusionOk="0">
                        <a:moveTo>
                          <a:pt x="103365" y="57309"/>
                        </a:moveTo>
                        <a:cubicBezTo>
                          <a:pt x="98864" y="3864"/>
                          <a:pt x="49905" y="-4945"/>
                          <a:pt x="71536" y="5424"/>
                        </a:cubicBezTo>
                        <a:cubicBezTo>
                          <a:pt x="55359" y="-2737"/>
                          <a:pt x="39566" y="-1502"/>
                          <a:pt x="25436" y="7874"/>
                        </a:cubicBezTo>
                        <a:cubicBezTo>
                          <a:pt x="-29889" y="44591"/>
                          <a:pt x="14873" y="135946"/>
                          <a:pt x="66245" y="112515"/>
                        </a:cubicBezTo>
                        <a:cubicBezTo>
                          <a:pt x="11058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18" name="Google Shape;918;p11">
                  <a:extLst>
                    <a:ext uri="{FF2B5EF4-FFF2-40B4-BE49-F238E27FC236}">
                      <a16:creationId xmlns:a16="http://schemas.microsoft.com/office/drawing/2014/main" id="{D86667E6-42B2-42CD-C4C6-30DE7C484A26}"/>
                    </a:ext>
                  </a:extLst>
                </p:cNvPr>
                <p:cNvGrpSpPr/>
                <p:nvPr/>
              </p:nvGrpSpPr>
              <p:grpSpPr>
                <a:xfrm>
                  <a:off x="6861685" y="7703509"/>
                  <a:ext cx="103455" cy="116279"/>
                  <a:chOff x="6861685" y="7703509"/>
                  <a:chExt cx="103455" cy="116279"/>
                </a:xfrm>
              </p:grpSpPr>
              <p:sp>
                <p:nvSpPr>
                  <p:cNvPr id="919" name="Google Shape;919;p11">
                    <a:extLst>
                      <a:ext uri="{FF2B5EF4-FFF2-40B4-BE49-F238E27FC236}">
                        <a16:creationId xmlns:a16="http://schemas.microsoft.com/office/drawing/2014/main" id="{DA80EA1A-E004-100C-EC48-0F03F23DD618}"/>
                      </a:ext>
                    </a:extLst>
                  </p:cNvPr>
                  <p:cNvSpPr/>
                  <p:nvPr/>
                </p:nvSpPr>
                <p:spPr>
                  <a:xfrm>
                    <a:off x="6928502"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0" name="Google Shape;920;p11">
                    <a:extLst>
                      <a:ext uri="{FF2B5EF4-FFF2-40B4-BE49-F238E27FC236}">
                        <a16:creationId xmlns:a16="http://schemas.microsoft.com/office/drawing/2014/main" id="{656F3A55-0A47-E95E-7412-45FED914A67B}"/>
                      </a:ext>
                    </a:extLst>
                  </p:cNvPr>
                  <p:cNvSpPr/>
                  <p:nvPr/>
                </p:nvSpPr>
                <p:spPr>
                  <a:xfrm>
                    <a:off x="6861685"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21" name="Google Shape;921;p11">
                  <a:extLst>
                    <a:ext uri="{FF2B5EF4-FFF2-40B4-BE49-F238E27FC236}">
                      <a16:creationId xmlns:a16="http://schemas.microsoft.com/office/drawing/2014/main" id="{D0447266-533E-5ABF-767A-0788C1097A92}"/>
                    </a:ext>
                  </a:extLst>
                </p:cNvPr>
                <p:cNvGrpSpPr/>
                <p:nvPr/>
              </p:nvGrpSpPr>
              <p:grpSpPr>
                <a:xfrm>
                  <a:off x="7570873" y="7703509"/>
                  <a:ext cx="103455" cy="116279"/>
                  <a:chOff x="7570873" y="7703509"/>
                  <a:chExt cx="103455" cy="116279"/>
                </a:xfrm>
              </p:grpSpPr>
              <p:sp>
                <p:nvSpPr>
                  <p:cNvPr id="922" name="Google Shape;922;p11">
                    <a:extLst>
                      <a:ext uri="{FF2B5EF4-FFF2-40B4-BE49-F238E27FC236}">
                        <a16:creationId xmlns:a16="http://schemas.microsoft.com/office/drawing/2014/main" id="{8649F687-55E0-13E4-BAC0-E55C9232AD28}"/>
                      </a:ext>
                    </a:extLst>
                  </p:cNvPr>
                  <p:cNvSpPr/>
                  <p:nvPr/>
                </p:nvSpPr>
                <p:spPr>
                  <a:xfrm>
                    <a:off x="7637681" y="7706244"/>
                    <a:ext cx="58" cy="61"/>
                  </a:xfrm>
                  <a:custGeom>
                    <a:avLst/>
                    <a:gdLst/>
                    <a:ahLst/>
                    <a:cxnLst/>
                    <a:rect l="l" t="t" r="r" b="b"/>
                    <a:pathLst>
                      <a:path w="58" h="61" extrusionOk="0">
                        <a:moveTo>
                          <a:pt x="59" y="62"/>
                        </a:moveTo>
                        <a:cubicBezTo>
                          <a:pt x="39" y="1"/>
                          <a:pt x="-63" y="-40"/>
                          <a:pt x="59" y="62"/>
                        </a:cubicBezTo>
                        <a:lnTo>
                          <a:pt x="59"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3" name="Google Shape;923;p11">
                    <a:extLst>
                      <a:ext uri="{FF2B5EF4-FFF2-40B4-BE49-F238E27FC236}">
                        <a16:creationId xmlns:a16="http://schemas.microsoft.com/office/drawing/2014/main" id="{8FB48A24-3E50-E34E-A02B-4FA1ED753CE4}"/>
                      </a:ext>
                    </a:extLst>
                  </p:cNvPr>
                  <p:cNvSpPr/>
                  <p:nvPr/>
                </p:nvSpPr>
                <p:spPr>
                  <a:xfrm>
                    <a:off x="7570873"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24" name="Google Shape;924;p11">
                  <a:extLst>
                    <a:ext uri="{FF2B5EF4-FFF2-40B4-BE49-F238E27FC236}">
                      <a16:creationId xmlns:a16="http://schemas.microsoft.com/office/drawing/2014/main" id="{D6C5A520-3583-5896-950E-1E307FFAD562}"/>
                    </a:ext>
                  </a:extLst>
                </p:cNvPr>
                <p:cNvGrpSpPr/>
                <p:nvPr/>
              </p:nvGrpSpPr>
              <p:grpSpPr>
                <a:xfrm>
                  <a:off x="8280040" y="7703509"/>
                  <a:ext cx="103455" cy="116279"/>
                  <a:chOff x="8280040" y="7703509"/>
                  <a:chExt cx="103455" cy="116279"/>
                </a:xfrm>
              </p:grpSpPr>
              <p:sp>
                <p:nvSpPr>
                  <p:cNvPr id="925" name="Google Shape;925;p11">
                    <a:extLst>
                      <a:ext uri="{FF2B5EF4-FFF2-40B4-BE49-F238E27FC236}">
                        <a16:creationId xmlns:a16="http://schemas.microsoft.com/office/drawing/2014/main" id="{9123FC3B-45F2-3DD2-EA94-A388C211AB68}"/>
                      </a:ext>
                    </a:extLst>
                  </p:cNvPr>
                  <p:cNvSpPr/>
                  <p:nvPr/>
                </p:nvSpPr>
                <p:spPr>
                  <a:xfrm>
                    <a:off x="8346858"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6" name="Google Shape;926;p11">
                    <a:extLst>
                      <a:ext uri="{FF2B5EF4-FFF2-40B4-BE49-F238E27FC236}">
                        <a16:creationId xmlns:a16="http://schemas.microsoft.com/office/drawing/2014/main" id="{B4B2231A-9A32-1B2D-64C5-C22A856F3696}"/>
                      </a:ext>
                    </a:extLst>
                  </p:cNvPr>
                  <p:cNvSpPr/>
                  <p:nvPr/>
                </p:nvSpPr>
                <p:spPr>
                  <a:xfrm>
                    <a:off x="8280040"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27" name="Google Shape;927;p11">
                  <a:extLst>
                    <a:ext uri="{FF2B5EF4-FFF2-40B4-BE49-F238E27FC236}">
                      <a16:creationId xmlns:a16="http://schemas.microsoft.com/office/drawing/2014/main" id="{FB6F9BF0-7E67-67D5-AF3C-03900F4DB495}"/>
                    </a:ext>
                  </a:extLst>
                </p:cNvPr>
                <p:cNvGrpSpPr/>
                <p:nvPr/>
              </p:nvGrpSpPr>
              <p:grpSpPr>
                <a:xfrm>
                  <a:off x="8989228" y="7703509"/>
                  <a:ext cx="103455" cy="116279"/>
                  <a:chOff x="8989228" y="7703509"/>
                  <a:chExt cx="103455" cy="116279"/>
                </a:xfrm>
              </p:grpSpPr>
              <p:sp>
                <p:nvSpPr>
                  <p:cNvPr id="928" name="Google Shape;928;p11">
                    <a:extLst>
                      <a:ext uri="{FF2B5EF4-FFF2-40B4-BE49-F238E27FC236}">
                        <a16:creationId xmlns:a16="http://schemas.microsoft.com/office/drawing/2014/main" id="{98A83766-C6D1-9AF3-C298-800CBCC9D80E}"/>
                      </a:ext>
                    </a:extLst>
                  </p:cNvPr>
                  <p:cNvSpPr/>
                  <p:nvPr/>
                </p:nvSpPr>
                <p:spPr>
                  <a:xfrm>
                    <a:off x="9056030" y="7706244"/>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29" name="Google Shape;929;p11">
                    <a:extLst>
                      <a:ext uri="{FF2B5EF4-FFF2-40B4-BE49-F238E27FC236}">
                        <a16:creationId xmlns:a16="http://schemas.microsoft.com/office/drawing/2014/main" id="{AA71B726-ACD2-91E5-4290-4DD0E2778386}"/>
                      </a:ext>
                    </a:extLst>
                  </p:cNvPr>
                  <p:cNvSpPr/>
                  <p:nvPr/>
                </p:nvSpPr>
                <p:spPr>
                  <a:xfrm>
                    <a:off x="8989228"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1" y="44252"/>
                          <a:pt x="14461"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0" name="Google Shape;930;p11">
                  <a:extLst>
                    <a:ext uri="{FF2B5EF4-FFF2-40B4-BE49-F238E27FC236}">
                      <a16:creationId xmlns:a16="http://schemas.microsoft.com/office/drawing/2014/main" id="{B271BF53-28FC-09E8-A61C-BC3B884610EE}"/>
                    </a:ext>
                  </a:extLst>
                </p:cNvPr>
                <p:cNvGrpSpPr/>
                <p:nvPr/>
              </p:nvGrpSpPr>
              <p:grpSpPr>
                <a:xfrm>
                  <a:off x="9698396" y="7703509"/>
                  <a:ext cx="103455" cy="116279"/>
                  <a:chOff x="9698396" y="7703509"/>
                  <a:chExt cx="103455" cy="116279"/>
                </a:xfrm>
              </p:grpSpPr>
              <p:sp>
                <p:nvSpPr>
                  <p:cNvPr id="931" name="Google Shape;931;p11">
                    <a:extLst>
                      <a:ext uri="{FF2B5EF4-FFF2-40B4-BE49-F238E27FC236}">
                        <a16:creationId xmlns:a16="http://schemas.microsoft.com/office/drawing/2014/main" id="{90E9D1BE-01BB-6A7C-2D35-E3D76B3FEF2F}"/>
                      </a:ext>
                    </a:extLst>
                  </p:cNvPr>
                  <p:cNvSpPr/>
                  <p:nvPr/>
                </p:nvSpPr>
                <p:spPr>
                  <a:xfrm>
                    <a:off x="9765213"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32" name="Google Shape;932;p11">
                    <a:extLst>
                      <a:ext uri="{FF2B5EF4-FFF2-40B4-BE49-F238E27FC236}">
                        <a16:creationId xmlns:a16="http://schemas.microsoft.com/office/drawing/2014/main" id="{88C4D5B3-B85D-BBA3-486E-2D61BCCC6A8A}"/>
                      </a:ext>
                    </a:extLst>
                  </p:cNvPr>
                  <p:cNvSpPr/>
                  <p:nvPr/>
                </p:nvSpPr>
                <p:spPr>
                  <a:xfrm>
                    <a:off x="9698396" y="7703509"/>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3" name="Google Shape;933;p11">
                  <a:extLst>
                    <a:ext uri="{FF2B5EF4-FFF2-40B4-BE49-F238E27FC236}">
                      <a16:creationId xmlns:a16="http://schemas.microsoft.com/office/drawing/2014/main" id="{C8C1096E-752C-E966-CF30-14090594D613}"/>
                    </a:ext>
                  </a:extLst>
                </p:cNvPr>
                <p:cNvGrpSpPr/>
                <p:nvPr/>
              </p:nvGrpSpPr>
              <p:grpSpPr>
                <a:xfrm>
                  <a:off x="10407584" y="7703509"/>
                  <a:ext cx="103455" cy="116279"/>
                  <a:chOff x="10407584" y="7703509"/>
                  <a:chExt cx="103455" cy="116279"/>
                </a:xfrm>
              </p:grpSpPr>
              <p:sp>
                <p:nvSpPr>
                  <p:cNvPr id="934" name="Google Shape;934;p11">
                    <a:extLst>
                      <a:ext uri="{FF2B5EF4-FFF2-40B4-BE49-F238E27FC236}">
                        <a16:creationId xmlns:a16="http://schemas.microsoft.com/office/drawing/2014/main" id="{259D720C-4F3D-91F6-C237-38C02030075E}"/>
                      </a:ext>
                    </a:extLst>
                  </p:cNvPr>
                  <p:cNvSpPr/>
                  <p:nvPr/>
                </p:nvSpPr>
                <p:spPr>
                  <a:xfrm>
                    <a:off x="10474386" y="7706244"/>
                    <a:ext cx="45" cy="61"/>
                  </a:xfrm>
                  <a:custGeom>
                    <a:avLst/>
                    <a:gdLst/>
                    <a:ahLst/>
                    <a:cxnLst/>
                    <a:rect l="l" t="t" r="r" b="b"/>
                    <a:pathLst>
                      <a:path w="45"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35" name="Google Shape;935;p11">
                    <a:extLst>
                      <a:ext uri="{FF2B5EF4-FFF2-40B4-BE49-F238E27FC236}">
                        <a16:creationId xmlns:a16="http://schemas.microsoft.com/office/drawing/2014/main" id="{3BA89510-6DCC-9D6A-138C-4B47E0347B3B}"/>
                      </a:ext>
                    </a:extLst>
                  </p:cNvPr>
                  <p:cNvSpPr/>
                  <p:nvPr/>
                </p:nvSpPr>
                <p:spPr>
                  <a:xfrm>
                    <a:off x="10407584"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19"/>
                        </a:cubicBezTo>
                        <a:cubicBezTo>
                          <a:pt x="-29591"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6" name="Google Shape;936;p11">
                  <a:extLst>
                    <a:ext uri="{FF2B5EF4-FFF2-40B4-BE49-F238E27FC236}">
                      <a16:creationId xmlns:a16="http://schemas.microsoft.com/office/drawing/2014/main" id="{D3019D3E-42AB-34E5-78F3-FCED560CE69D}"/>
                    </a:ext>
                  </a:extLst>
                </p:cNvPr>
                <p:cNvGrpSpPr/>
                <p:nvPr/>
              </p:nvGrpSpPr>
              <p:grpSpPr>
                <a:xfrm>
                  <a:off x="11116752" y="7703509"/>
                  <a:ext cx="103455" cy="116279"/>
                  <a:chOff x="11116752" y="7703509"/>
                  <a:chExt cx="103455" cy="116279"/>
                </a:xfrm>
              </p:grpSpPr>
              <p:sp>
                <p:nvSpPr>
                  <p:cNvPr id="937" name="Google Shape;937;p11">
                    <a:extLst>
                      <a:ext uri="{FF2B5EF4-FFF2-40B4-BE49-F238E27FC236}">
                        <a16:creationId xmlns:a16="http://schemas.microsoft.com/office/drawing/2014/main" id="{0A6AEB16-1D3F-37FD-5E82-F5D6549A04DD}"/>
                      </a:ext>
                    </a:extLst>
                  </p:cNvPr>
                  <p:cNvSpPr/>
                  <p:nvPr/>
                </p:nvSpPr>
                <p:spPr>
                  <a:xfrm>
                    <a:off x="11183569" y="7706244"/>
                    <a:ext cx="49" cy="61"/>
                  </a:xfrm>
                  <a:custGeom>
                    <a:avLst/>
                    <a:gdLst/>
                    <a:ahLst/>
                    <a:cxnLst/>
                    <a:rect l="l" t="t" r="r" b="b"/>
                    <a:pathLst>
                      <a:path w="49" h="61" extrusionOk="0">
                        <a:moveTo>
                          <a:pt x="50" y="62"/>
                        </a:moveTo>
                        <a:cubicBezTo>
                          <a:pt x="30" y="1"/>
                          <a:pt x="-51" y="-40"/>
                          <a:pt x="50" y="62"/>
                        </a:cubicBezTo>
                        <a:lnTo>
                          <a:pt x="50"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38" name="Google Shape;938;p11">
                    <a:extLst>
                      <a:ext uri="{FF2B5EF4-FFF2-40B4-BE49-F238E27FC236}">
                        <a16:creationId xmlns:a16="http://schemas.microsoft.com/office/drawing/2014/main" id="{7A8969A9-11EC-E038-B33D-F8F9BCB53E67}"/>
                      </a:ext>
                    </a:extLst>
                  </p:cNvPr>
                  <p:cNvSpPr/>
                  <p:nvPr/>
                </p:nvSpPr>
                <p:spPr>
                  <a:xfrm>
                    <a:off x="11116752" y="770350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28"/>
                          <a:pt x="102730" y="5097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39" name="Google Shape;939;p11">
                  <a:extLst>
                    <a:ext uri="{FF2B5EF4-FFF2-40B4-BE49-F238E27FC236}">
                      <a16:creationId xmlns:a16="http://schemas.microsoft.com/office/drawing/2014/main" id="{619509F5-50D2-7FD9-092D-15C13D75B13C}"/>
                    </a:ext>
                  </a:extLst>
                </p:cNvPr>
                <p:cNvGrpSpPr/>
                <p:nvPr/>
              </p:nvGrpSpPr>
              <p:grpSpPr>
                <a:xfrm>
                  <a:off x="11825812" y="7703454"/>
                  <a:ext cx="103560" cy="116306"/>
                  <a:chOff x="11825812" y="7703454"/>
                  <a:chExt cx="103560" cy="116306"/>
                </a:xfrm>
              </p:grpSpPr>
              <p:sp>
                <p:nvSpPr>
                  <p:cNvPr id="940" name="Google Shape;940;p11">
                    <a:extLst>
                      <a:ext uri="{FF2B5EF4-FFF2-40B4-BE49-F238E27FC236}">
                        <a16:creationId xmlns:a16="http://schemas.microsoft.com/office/drawing/2014/main" id="{823C8A00-1AD3-C5E3-48CB-62A1E0110116}"/>
                      </a:ext>
                    </a:extLst>
                  </p:cNvPr>
                  <p:cNvSpPr/>
                  <p:nvPr/>
                </p:nvSpPr>
                <p:spPr>
                  <a:xfrm>
                    <a:off x="11892742" y="7706244"/>
                    <a:ext cx="44" cy="61"/>
                  </a:xfrm>
                  <a:custGeom>
                    <a:avLst/>
                    <a:gdLst/>
                    <a:ahLst/>
                    <a:cxnLst/>
                    <a:rect l="l" t="t" r="r" b="b"/>
                    <a:pathLst>
                      <a:path w="44" h="61" extrusionOk="0">
                        <a:moveTo>
                          <a:pt x="45" y="62"/>
                        </a:moveTo>
                        <a:cubicBezTo>
                          <a:pt x="45" y="1"/>
                          <a:pt x="-56" y="-40"/>
                          <a:pt x="45" y="62"/>
                        </a:cubicBezTo>
                        <a:lnTo>
                          <a:pt x="45" y="62"/>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41" name="Google Shape;941;p11">
                    <a:extLst>
                      <a:ext uri="{FF2B5EF4-FFF2-40B4-BE49-F238E27FC236}">
                        <a16:creationId xmlns:a16="http://schemas.microsoft.com/office/drawing/2014/main" id="{516D2D51-438A-FD51-79B7-CBB0A8C6AAFD}"/>
                      </a:ext>
                    </a:extLst>
                  </p:cNvPr>
                  <p:cNvSpPr/>
                  <p:nvPr/>
                </p:nvSpPr>
                <p:spPr>
                  <a:xfrm>
                    <a:off x="11825812" y="7703454"/>
                    <a:ext cx="103560" cy="116306"/>
                  </a:xfrm>
                  <a:custGeom>
                    <a:avLst/>
                    <a:gdLst/>
                    <a:ahLst/>
                    <a:cxnLst/>
                    <a:rect l="l" t="t" r="r" b="b"/>
                    <a:pathLst>
                      <a:path w="103560" h="116306" extrusionOk="0">
                        <a:moveTo>
                          <a:pt x="103365" y="57309"/>
                        </a:moveTo>
                        <a:cubicBezTo>
                          <a:pt x="98864" y="3864"/>
                          <a:pt x="49905" y="-4945"/>
                          <a:pt x="71536" y="5424"/>
                        </a:cubicBezTo>
                        <a:cubicBezTo>
                          <a:pt x="55358" y="-2737"/>
                          <a:pt x="39566" y="-1502"/>
                          <a:pt x="25436" y="7874"/>
                        </a:cubicBezTo>
                        <a:cubicBezTo>
                          <a:pt x="-29889" y="44591"/>
                          <a:pt x="14874" y="135946"/>
                          <a:pt x="66245" y="112515"/>
                        </a:cubicBezTo>
                        <a:cubicBezTo>
                          <a:pt x="110562" y="92263"/>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942" name="Google Shape;942;p11">
                <a:extLst>
                  <a:ext uri="{FF2B5EF4-FFF2-40B4-BE49-F238E27FC236}">
                    <a16:creationId xmlns:a16="http://schemas.microsoft.com/office/drawing/2014/main" id="{B0D4BE69-45D0-273B-374E-BBDDFFE28496}"/>
                  </a:ext>
                </a:extLst>
              </p:cNvPr>
              <p:cNvGrpSpPr/>
              <p:nvPr/>
            </p:nvGrpSpPr>
            <p:grpSpPr>
              <a:xfrm>
                <a:off x="6861685" y="8470789"/>
                <a:ext cx="5067687" cy="116334"/>
                <a:chOff x="6861685" y="8470789"/>
                <a:chExt cx="5067687" cy="116334"/>
              </a:xfrm>
            </p:grpSpPr>
            <p:grpSp>
              <p:nvGrpSpPr>
                <p:cNvPr id="943" name="Google Shape;943;p11">
                  <a:extLst>
                    <a:ext uri="{FF2B5EF4-FFF2-40B4-BE49-F238E27FC236}">
                      <a16:creationId xmlns:a16="http://schemas.microsoft.com/office/drawing/2014/main" id="{91B544C8-E218-66F7-8AFB-0A32C39C4F98}"/>
                    </a:ext>
                  </a:extLst>
                </p:cNvPr>
                <p:cNvGrpSpPr/>
                <p:nvPr/>
              </p:nvGrpSpPr>
              <p:grpSpPr>
                <a:xfrm>
                  <a:off x="6861685" y="8470844"/>
                  <a:ext cx="103455" cy="116279"/>
                  <a:chOff x="6861685" y="8470844"/>
                  <a:chExt cx="103455" cy="116279"/>
                </a:xfrm>
              </p:grpSpPr>
              <p:sp>
                <p:nvSpPr>
                  <p:cNvPr id="944" name="Google Shape;944;p11">
                    <a:extLst>
                      <a:ext uri="{FF2B5EF4-FFF2-40B4-BE49-F238E27FC236}">
                        <a16:creationId xmlns:a16="http://schemas.microsoft.com/office/drawing/2014/main" id="{6D83065F-4CAB-D399-2EE7-D572035540F5}"/>
                      </a:ext>
                    </a:extLst>
                  </p:cNvPr>
                  <p:cNvSpPr/>
                  <p:nvPr/>
                </p:nvSpPr>
                <p:spPr>
                  <a:xfrm>
                    <a:off x="6928502"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45" name="Google Shape;945;p11">
                    <a:extLst>
                      <a:ext uri="{FF2B5EF4-FFF2-40B4-BE49-F238E27FC236}">
                        <a16:creationId xmlns:a16="http://schemas.microsoft.com/office/drawing/2014/main" id="{6D2813DF-A0C9-37BF-06AE-624333D69F0C}"/>
                      </a:ext>
                    </a:extLst>
                  </p:cNvPr>
                  <p:cNvSpPr/>
                  <p:nvPr/>
                </p:nvSpPr>
                <p:spPr>
                  <a:xfrm>
                    <a:off x="6861685"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46" name="Google Shape;946;p11">
                  <a:extLst>
                    <a:ext uri="{FF2B5EF4-FFF2-40B4-BE49-F238E27FC236}">
                      <a16:creationId xmlns:a16="http://schemas.microsoft.com/office/drawing/2014/main" id="{E2C5C9F3-A1B3-6841-C5E4-F827A33CBCC2}"/>
                    </a:ext>
                  </a:extLst>
                </p:cNvPr>
                <p:cNvGrpSpPr/>
                <p:nvPr/>
              </p:nvGrpSpPr>
              <p:grpSpPr>
                <a:xfrm>
                  <a:off x="7570873" y="8470844"/>
                  <a:ext cx="103455" cy="116279"/>
                  <a:chOff x="7570873" y="8470844"/>
                  <a:chExt cx="103455" cy="116279"/>
                </a:xfrm>
              </p:grpSpPr>
              <p:sp>
                <p:nvSpPr>
                  <p:cNvPr id="947" name="Google Shape;947;p11">
                    <a:extLst>
                      <a:ext uri="{FF2B5EF4-FFF2-40B4-BE49-F238E27FC236}">
                        <a16:creationId xmlns:a16="http://schemas.microsoft.com/office/drawing/2014/main" id="{A97C1E76-FBF0-909D-9B25-DAF4CF5AE9B3}"/>
                      </a:ext>
                    </a:extLst>
                  </p:cNvPr>
                  <p:cNvSpPr/>
                  <p:nvPr/>
                </p:nvSpPr>
                <p:spPr>
                  <a:xfrm>
                    <a:off x="7637681" y="8473580"/>
                    <a:ext cx="58" cy="61"/>
                  </a:xfrm>
                  <a:custGeom>
                    <a:avLst/>
                    <a:gdLst/>
                    <a:ahLst/>
                    <a:cxnLst/>
                    <a:rect l="l" t="t" r="r" b="b"/>
                    <a:pathLst>
                      <a:path w="58" h="61" extrusionOk="0">
                        <a:moveTo>
                          <a:pt x="59" y="61"/>
                        </a:moveTo>
                        <a:cubicBezTo>
                          <a:pt x="39" y="1"/>
                          <a:pt x="-63" y="-39"/>
                          <a:pt x="59" y="61"/>
                        </a:cubicBezTo>
                        <a:lnTo>
                          <a:pt x="59"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48" name="Google Shape;948;p11">
                    <a:extLst>
                      <a:ext uri="{FF2B5EF4-FFF2-40B4-BE49-F238E27FC236}">
                        <a16:creationId xmlns:a16="http://schemas.microsoft.com/office/drawing/2014/main" id="{4485F39F-7FAE-AC3F-5233-366FF5144E03}"/>
                      </a:ext>
                    </a:extLst>
                  </p:cNvPr>
                  <p:cNvSpPr/>
                  <p:nvPr/>
                </p:nvSpPr>
                <p:spPr>
                  <a:xfrm>
                    <a:off x="7570873"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49" name="Google Shape;949;p11">
                  <a:extLst>
                    <a:ext uri="{FF2B5EF4-FFF2-40B4-BE49-F238E27FC236}">
                      <a16:creationId xmlns:a16="http://schemas.microsoft.com/office/drawing/2014/main" id="{23255D91-F556-BA34-E52F-30E7651A710B}"/>
                    </a:ext>
                  </a:extLst>
                </p:cNvPr>
                <p:cNvGrpSpPr/>
                <p:nvPr/>
              </p:nvGrpSpPr>
              <p:grpSpPr>
                <a:xfrm>
                  <a:off x="8280040" y="8470844"/>
                  <a:ext cx="103455" cy="116279"/>
                  <a:chOff x="8280040" y="8470844"/>
                  <a:chExt cx="103455" cy="116279"/>
                </a:xfrm>
              </p:grpSpPr>
              <p:sp>
                <p:nvSpPr>
                  <p:cNvPr id="950" name="Google Shape;950;p11">
                    <a:extLst>
                      <a:ext uri="{FF2B5EF4-FFF2-40B4-BE49-F238E27FC236}">
                        <a16:creationId xmlns:a16="http://schemas.microsoft.com/office/drawing/2014/main" id="{EA0B66D7-4F2D-853D-D2FE-BD23BA9F901F}"/>
                      </a:ext>
                    </a:extLst>
                  </p:cNvPr>
                  <p:cNvSpPr/>
                  <p:nvPr/>
                </p:nvSpPr>
                <p:spPr>
                  <a:xfrm>
                    <a:off x="8346858"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51" name="Google Shape;951;p11">
                    <a:extLst>
                      <a:ext uri="{FF2B5EF4-FFF2-40B4-BE49-F238E27FC236}">
                        <a16:creationId xmlns:a16="http://schemas.microsoft.com/office/drawing/2014/main" id="{79C87BD2-CC64-4161-2CEE-15ED0E113DC5}"/>
                      </a:ext>
                    </a:extLst>
                  </p:cNvPr>
                  <p:cNvSpPr/>
                  <p:nvPr/>
                </p:nvSpPr>
                <p:spPr>
                  <a:xfrm>
                    <a:off x="8280040"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52" name="Google Shape;952;p11">
                  <a:extLst>
                    <a:ext uri="{FF2B5EF4-FFF2-40B4-BE49-F238E27FC236}">
                      <a16:creationId xmlns:a16="http://schemas.microsoft.com/office/drawing/2014/main" id="{09BDCC24-4D9C-0207-966D-99F8C048FDF1}"/>
                    </a:ext>
                  </a:extLst>
                </p:cNvPr>
                <p:cNvGrpSpPr/>
                <p:nvPr/>
              </p:nvGrpSpPr>
              <p:grpSpPr>
                <a:xfrm>
                  <a:off x="8989228" y="8470844"/>
                  <a:ext cx="103455" cy="116279"/>
                  <a:chOff x="8989228" y="8470844"/>
                  <a:chExt cx="103455" cy="116279"/>
                </a:xfrm>
              </p:grpSpPr>
              <p:sp>
                <p:nvSpPr>
                  <p:cNvPr id="953" name="Google Shape;953;p11">
                    <a:extLst>
                      <a:ext uri="{FF2B5EF4-FFF2-40B4-BE49-F238E27FC236}">
                        <a16:creationId xmlns:a16="http://schemas.microsoft.com/office/drawing/2014/main" id="{5FD26A5A-F73E-0C4A-C043-24280C5B48E2}"/>
                      </a:ext>
                    </a:extLst>
                  </p:cNvPr>
                  <p:cNvSpPr/>
                  <p:nvPr/>
                </p:nvSpPr>
                <p:spPr>
                  <a:xfrm>
                    <a:off x="9056030" y="8473580"/>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54" name="Google Shape;954;p11">
                    <a:extLst>
                      <a:ext uri="{FF2B5EF4-FFF2-40B4-BE49-F238E27FC236}">
                        <a16:creationId xmlns:a16="http://schemas.microsoft.com/office/drawing/2014/main" id="{405B0BD8-4FBD-F2EC-7633-C438CED05CB0}"/>
                      </a:ext>
                    </a:extLst>
                  </p:cNvPr>
                  <p:cNvSpPr/>
                  <p:nvPr/>
                </p:nvSpPr>
                <p:spPr>
                  <a:xfrm>
                    <a:off x="8989228"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1" y="44252"/>
                          <a:pt x="14461"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55" name="Google Shape;955;p11">
                  <a:extLst>
                    <a:ext uri="{FF2B5EF4-FFF2-40B4-BE49-F238E27FC236}">
                      <a16:creationId xmlns:a16="http://schemas.microsoft.com/office/drawing/2014/main" id="{CBCC9648-F201-B490-FB7B-D617AAD56CA3}"/>
                    </a:ext>
                  </a:extLst>
                </p:cNvPr>
                <p:cNvGrpSpPr/>
                <p:nvPr/>
              </p:nvGrpSpPr>
              <p:grpSpPr>
                <a:xfrm>
                  <a:off x="9698396" y="8470844"/>
                  <a:ext cx="103455" cy="116279"/>
                  <a:chOff x="9698396" y="8470844"/>
                  <a:chExt cx="103455" cy="116279"/>
                </a:xfrm>
              </p:grpSpPr>
              <p:sp>
                <p:nvSpPr>
                  <p:cNvPr id="956" name="Google Shape;956;p11">
                    <a:extLst>
                      <a:ext uri="{FF2B5EF4-FFF2-40B4-BE49-F238E27FC236}">
                        <a16:creationId xmlns:a16="http://schemas.microsoft.com/office/drawing/2014/main" id="{466AA743-8D9E-CE32-59DC-FC35FB9EF34D}"/>
                      </a:ext>
                    </a:extLst>
                  </p:cNvPr>
                  <p:cNvSpPr/>
                  <p:nvPr/>
                </p:nvSpPr>
                <p:spPr>
                  <a:xfrm>
                    <a:off x="9765213"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57" name="Google Shape;957;p11">
                    <a:extLst>
                      <a:ext uri="{FF2B5EF4-FFF2-40B4-BE49-F238E27FC236}">
                        <a16:creationId xmlns:a16="http://schemas.microsoft.com/office/drawing/2014/main" id="{CF7443FD-7941-B060-46F1-07CB1C9F9A2C}"/>
                      </a:ext>
                    </a:extLst>
                  </p:cNvPr>
                  <p:cNvSpPr/>
                  <p:nvPr/>
                </p:nvSpPr>
                <p:spPr>
                  <a:xfrm>
                    <a:off x="9698396" y="8470844"/>
                    <a:ext cx="103455" cy="116279"/>
                  </a:xfrm>
                  <a:custGeom>
                    <a:avLst/>
                    <a:gdLst/>
                    <a:ahLst/>
                    <a:cxnLst/>
                    <a:rect l="l" t="t" r="r" b="b"/>
                    <a:pathLst>
                      <a:path w="103455" h="116279" extrusionOk="0">
                        <a:moveTo>
                          <a:pt x="103237" y="57254"/>
                        </a:moveTo>
                        <a:cubicBezTo>
                          <a:pt x="98899"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58" name="Google Shape;958;p11">
                  <a:extLst>
                    <a:ext uri="{FF2B5EF4-FFF2-40B4-BE49-F238E27FC236}">
                      <a16:creationId xmlns:a16="http://schemas.microsoft.com/office/drawing/2014/main" id="{57AD200A-1D93-F518-1C29-9F4CB1249309}"/>
                    </a:ext>
                  </a:extLst>
                </p:cNvPr>
                <p:cNvGrpSpPr/>
                <p:nvPr/>
              </p:nvGrpSpPr>
              <p:grpSpPr>
                <a:xfrm>
                  <a:off x="10407584" y="8470844"/>
                  <a:ext cx="103455" cy="116279"/>
                  <a:chOff x="10407584" y="8470844"/>
                  <a:chExt cx="103455" cy="116279"/>
                </a:xfrm>
              </p:grpSpPr>
              <p:sp>
                <p:nvSpPr>
                  <p:cNvPr id="959" name="Google Shape;959;p11">
                    <a:extLst>
                      <a:ext uri="{FF2B5EF4-FFF2-40B4-BE49-F238E27FC236}">
                        <a16:creationId xmlns:a16="http://schemas.microsoft.com/office/drawing/2014/main" id="{79936F39-1BFD-7682-B57C-B2B432CA3AD5}"/>
                      </a:ext>
                    </a:extLst>
                  </p:cNvPr>
                  <p:cNvSpPr/>
                  <p:nvPr/>
                </p:nvSpPr>
                <p:spPr>
                  <a:xfrm>
                    <a:off x="10474386" y="8473580"/>
                    <a:ext cx="45" cy="61"/>
                  </a:xfrm>
                  <a:custGeom>
                    <a:avLst/>
                    <a:gdLst/>
                    <a:ahLst/>
                    <a:cxnLst/>
                    <a:rect l="l" t="t" r="r" b="b"/>
                    <a:pathLst>
                      <a:path w="45"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60" name="Google Shape;960;p11">
                    <a:extLst>
                      <a:ext uri="{FF2B5EF4-FFF2-40B4-BE49-F238E27FC236}">
                        <a16:creationId xmlns:a16="http://schemas.microsoft.com/office/drawing/2014/main" id="{063650A2-7648-7C2A-DD6C-A0440551D6FC}"/>
                      </a:ext>
                    </a:extLst>
                  </p:cNvPr>
                  <p:cNvSpPr/>
                  <p:nvPr/>
                </p:nvSpPr>
                <p:spPr>
                  <a:xfrm>
                    <a:off x="10407584"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7" y="7820"/>
                        </a:cubicBezTo>
                        <a:cubicBezTo>
                          <a:pt x="-29591"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61" name="Google Shape;961;p11">
                  <a:extLst>
                    <a:ext uri="{FF2B5EF4-FFF2-40B4-BE49-F238E27FC236}">
                      <a16:creationId xmlns:a16="http://schemas.microsoft.com/office/drawing/2014/main" id="{F0EF0AEF-4945-A24D-B884-6442C47AA95B}"/>
                    </a:ext>
                  </a:extLst>
                </p:cNvPr>
                <p:cNvGrpSpPr/>
                <p:nvPr/>
              </p:nvGrpSpPr>
              <p:grpSpPr>
                <a:xfrm>
                  <a:off x="11116752" y="8470844"/>
                  <a:ext cx="103455" cy="116279"/>
                  <a:chOff x="11116752" y="8470844"/>
                  <a:chExt cx="103455" cy="116279"/>
                </a:xfrm>
              </p:grpSpPr>
              <p:sp>
                <p:nvSpPr>
                  <p:cNvPr id="962" name="Google Shape;962;p11">
                    <a:extLst>
                      <a:ext uri="{FF2B5EF4-FFF2-40B4-BE49-F238E27FC236}">
                        <a16:creationId xmlns:a16="http://schemas.microsoft.com/office/drawing/2014/main" id="{AB9EF71F-1418-5BB7-D705-73224F06599F}"/>
                      </a:ext>
                    </a:extLst>
                  </p:cNvPr>
                  <p:cNvSpPr/>
                  <p:nvPr/>
                </p:nvSpPr>
                <p:spPr>
                  <a:xfrm>
                    <a:off x="11183569" y="8473580"/>
                    <a:ext cx="49" cy="61"/>
                  </a:xfrm>
                  <a:custGeom>
                    <a:avLst/>
                    <a:gdLst/>
                    <a:ahLst/>
                    <a:cxnLst/>
                    <a:rect l="l" t="t" r="r" b="b"/>
                    <a:pathLst>
                      <a:path w="49" h="61" extrusionOk="0">
                        <a:moveTo>
                          <a:pt x="50" y="61"/>
                        </a:moveTo>
                        <a:cubicBezTo>
                          <a:pt x="30" y="1"/>
                          <a:pt x="-51" y="-39"/>
                          <a:pt x="50" y="61"/>
                        </a:cubicBezTo>
                        <a:lnTo>
                          <a:pt x="50"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63" name="Google Shape;963;p11">
                    <a:extLst>
                      <a:ext uri="{FF2B5EF4-FFF2-40B4-BE49-F238E27FC236}">
                        <a16:creationId xmlns:a16="http://schemas.microsoft.com/office/drawing/2014/main" id="{9BEC0747-70A3-9B90-01D5-7910B50A3FC2}"/>
                      </a:ext>
                    </a:extLst>
                  </p:cNvPr>
                  <p:cNvSpPr/>
                  <p:nvPr/>
                </p:nvSpPr>
                <p:spPr>
                  <a:xfrm>
                    <a:off x="11116752" y="8470844"/>
                    <a:ext cx="103455" cy="116279"/>
                  </a:xfrm>
                  <a:custGeom>
                    <a:avLst/>
                    <a:gdLst/>
                    <a:ahLst/>
                    <a:cxnLst/>
                    <a:rect l="l" t="t" r="r" b="b"/>
                    <a:pathLst>
                      <a:path w="103455" h="116279" extrusionOk="0">
                        <a:moveTo>
                          <a:pt x="103237" y="57254"/>
                        </a:moveTo>
                        <a:cubicBezTo>
                          <a:pt x="98898" y="3830"/>
                          <a:pt x="49635" y="-5080"/>
                          <a:pt x="71408" y="5369"/>
                        </a:cubicBezTo>
                        <a:cubicBezTo>
                          <a:pt x="54906" y="-2934"/>
                          <a:pt x="38911" y="-1213"/>
                          <a:pt x="25308" y="7820"/>
                        </a:cubicBezTo>
                        <a:cubicBezTo>
                          <a:pt x="-29592" y="44252"/>
                          <a:pt x="14462" y="136033"/>
                          <a:pt x="66117" y="112460"/>
                        </a:cubicBezTo>
                        <a:cubicBezTo>
                          <a:pt x="110413" y="9222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64" name="Google Shape;964;p11">
                  <a:extLst>
                    <a:ext uri="{FF2B5EF4-FFF2-40B4-BE49-F238E27FC236}">
                      <a16:creationId xmlns:a16="http://schemas.microsoft.com/office/drawing/2014/main" id="{2B5A7358-8965-23BC-2322-BED43E8DD66A}"/>
                    </a:ext>
                  </a:extLst>
                </p:cNvPr>
                <p:cNvGrpSpPr/>
                <p:nvPr/>
              </p:nvGrpSpPr>
              <p:grpSpPr>
                <a:xfrm>
                  <a:off x="11825812" y="8470789"/>
                  <a:ext cx="103560" cy="116306"/>
                  <a:chOff x="11825812" y="8470789"/>
                  <a:chExt cx="103560" cy="116306"/>
                </a:xfrm>
              </p:grpSpPr>
              <p:sp>
                <p:nvSpPr>
                  <p:cNvPr id="965" name="Google Shape;965;p11">
                    <a:extLst>
                      <a:ext uri="{FF2B5EF4-FFF2-40B4-BE49-F238E27FC236}">
                        <a16:creationId xmlns:a16="http://schemas.microsoft.com/office/drawing/2014/main" id="{C90E1BF1-B4F2-F889-F19C-B5F19A6C5A31}"/>
                      </a:ext>
                    </a:extLst>
                  </p:cNvPr>
                  <p:cNvSpPr/>
                  <p:nvPr/>
                </p:nvSpPr>
                <p:spPr>
                  <a:xfrm>
                    <a:off x="11892742" y="8473580"/>
                    <a:ext cx="44" cy="61"/>
                  </a:xfrm>
                  <a:custGeom>
                    <a:avLst/>
                    <a:gdLst/>
                    <a:ahLst/>
                    <a:cxnLst/>
                    <a:rect l="l" t="t" r="r" b="b"/>
                    <a:pathLst>
                      <a:path w="44" h="61" extrusionOk="0">
                        <a:moveTo>
                          <a:pt x="45" y="61"/>
                        </a:moveTo>
                        <a:cubicBezTo>
                          <a:pt x="45" y="1"/>
                          <a:pt x="-56" y="-39"/>
                          <a:pt x="45" y="61"/>
                        </a:cubicBezTo>
                        <a:lnTo>
                          <a:pt x="45" y="61"/>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66" name="Google Shape;966;p11">
                    <a:extLst>
                      <a:ext uri="{FF2B5EF4-FFF2-40B4-BE49-F238E27FC236}">
                        <a16:creationId xmlns:a16="http://schemas.microsoft.com/office/drawing/2014/main" id="{2F54903E-A73B-F3DB-0675-45C2D5CA9234}"/>
                      </a:ext>
                    </a:extLst>
                  </p:cNvPr>
                  <p:cNvSpPr/>
                  <p:nvPr/>
                </p:nvSpPr>
                <p:spPr>
                  <a:xfrm>
                    <a:off x="11825812" y="8470789"/>
                    <a:ext cx="103560" cy="116306"/>
                  </a:xfrm>
                  <a:custGeom>
                    <a:avLst/>
                    <a:gdLst/>
                    <a:ahLst/>
                    <a:cxnLst/>
                    <a:rect l="l" t="t" r="r" b="b"/>
                    <a:pathLst>
                      <a:path w="103560" h="116306" extrusionOk="0">
                        <a:moveTo>
                          <a:pt x="103365" y="57309"/>
                        </a:moveTo>
                        <a:cubicBezTo>
                          <a:pt x="98864" y="3865"/>
                          <a:pt x="49905" y="-4945"/>
                          <a:pt x="71536" y="5424"/>
                        </a:cubicBezTo>
                        <a:cubicBezTo>
                          <a:pt x="55358" y="-2738"/>
                          <a:pt x="39566" y="-1502"/>
                          <a:pt x="25436" y="7875"/>
                        </a:cubicBezTo>
                        <a:cubicBezTo>
                          <a:pt x="-29889" y="44591"/>
                          <a:pt x="14874" y="135946"/>
                          <a:pt x="66245" y="112515"/>
                        </a:cubicBezTo>
                        <a:cubicBezTo>
                          <a:pt x="110562" y="92284"/>
                          <a:pt x="102797" y="50099"/>
                          <a:pt x="103365" y="5730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967" name="Google Shape;967;p11">
                <a:extLst>
                  <a:ext uri="{FF2B5EF4-FFF2-40B4-BE49-F238E27FC236}">
                    <a16:creationId xmlns:a16="http://schemas.microsoft.com/office/drawing/2014/main" id="{5CE5E5FB-2CE0-B82B-1E41-29A48109C8D7}"/>
                  </a:ext>
                </a:extLst>
              </p:cNvPr>
              <p:cNvGrpSpPr/>
              <p:nvPr/>
            </p:nvGrpSpPr>
            <p:grpSpPr>
              <a:xfrm>
                <a:off x="7570873" y="9238145"/>
                <a:ext cx="4358494" cy="116313"/>
                <a:chOff x="7570873" y="9238145"/>
                <a:chExt cx="4358494" cy="116313"/>
              </a:xfrm>
            </p:grpSpPr>
            <p:grpSp>
              <p:nvGrpSpPr>
                <p:cNvPr id="968" name="Google Shape;968;p11">
                  <a:extLst>
                    <a:ext uri="{FF2B5EF4-FFF2-40B4-BE49-F238E27FC236}">
                      <a16:creationId xmlns:a16="http://schemas.microsoft.com/office/drawing/2014/main" id="{11D854C6-6E41-DED7-3519-D267163A9CDA}"/>
                    </a:ext>
                  </a:extLst>
                </p:cNvPr>
                <p:cNvGrpSpPr/>
                <p:nvPr/>
              </p:nvGrpSpPr>
              <p:grpSpPr>
                <a:xfrm>
                  <a:off x="7570873" y="9238179"/>
                  <a:ext cx="103455" cy="116279"/>
                  <a:chOff x="7570873" y="9238179"/>
                  <a:chExt cx="103455" cy="116279"/>
                </a:xfrm>
              </p:grpSpPr>
              <p:sp>
                <p:nvSpPr>
                  <p:cNvPr id="969" name="Google Shape;969;p11">
                    <a:extLst>
                      <a:ext uri="{FF2B5EF4-FFF2-40B4-BE49-F238E27FC236}">
                        <a16:creationId xmlns:a16="http://schemas.microsoft.com/office/drawing/2014/main" id="{36EC9FF8-278E-C10B-9FCD-5187BAB6A2E5}"/>
                      </a:ext>
                    </a:extLst>
                  </p:cNvPr>
                  <p:cNvSpPr/>
                  <p:nvPr/>
                </p:nvSpPr>
                <p:spPr>
                  <a:xfrm>
                    <a:off x="7637681" y="9240930"/>
                    <a:ext cx="58" cy="46"/>
                  </a:xfrm>
                  <a:custGeom>
                    <a:avLst/>
                    <a:gdLst/>
                    <a:ahLst/>
                    <a:cxnLst/>
                    <a:rect l="l" t="t" r="r" b="b"/>
                    <a:pathLst>
                      <a:path w="58" h="46" extrusionOk="0">
                        <a:moveTo>
                          <a:pt x="59" y="47"/>
                        </a:moveTo>
                        <a:cubicBezTo>
                          <a:pt x="39" y="6"/>
                          <a:pt x="-63" y="-34"/>
                          <a:pt x="59" y="47"/>
                        </a:cubicBezTo>
                        <a:lnTo>
                          <a:pt x="59"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0" name="Google Shape;970;p11">
                    <a:extLst>
                      <a:ext uri="{FF2B5EF4-FFF2-40B4-BE49-F238E27FC236}">
                        <a16:creationId xmlns:a16="http://schemas.microsoft.com/office/drawing/2014/main" id="{15B77D62-D62C-386C-10CB-94BDB94B31DE}"/>
                      </a:ext>
                    </a:extLst>
                  </p:cNvPr>
                  <p:cNvSpPr/>
                  <p:nvPr/>
                </p:nvSpPr>
                <p:spPr>
                  <a:xfrm>
                    <a:off x="7570873"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71" name="Google Shape;971;p11">
                  <a:extLst>
                    <a:ext uri="{FF2B5EF4-FFF2-40B4-BE49-F238E27FC236}">
                      <a16:creationId xmlns:a16="http://schemas.microsoft.com/office/drawing/2014/main" id="{6626B635-8A0B-BA7F-6F71-65C8DC169078}"/>
                    </a:ext>
                  </a:extLst>
                </p:cNvPr>
                <p:cNvGrpSpPr/>
                <p:nvPr/>
              </p:nvGrpSpPr>
              <p:grpSpPr>
                <a:xfrm>
                  <a:off x="8280040" y="9238179"/>
                  <a:ext cx="103455" cy="116279"/>
                  <a:chOff x="8280040" y="9238179"/>
                  <a:chExt cx="103455" cy="116279"/>
                </a:xfrm>
              </p:grpSpPr>
              <p:sp>
                <p:nvSpPr>
                  <p:cNvPr id="972" name="Google Shape;972;p11">
                    <a:extLst>
                      <a:ext uri="{FF2B5EF4-FFF2-40B4-BE49-F238E27FC236}">
                        <a16:creationId xmlns:a16="http://schemas.microsoft.com/office/drawing/2014/main" id="{385DAE96-3B46-DF22-24DB-D09EE5497AFF}"/>
                      </a:ext>
                    </a:extLst>
                  </p:cNvPr>
                  <p:cNvSpPr/>
                  <p:nvPr/>
                </p:nvSpPr>
                <p:spPr>
                  <a:xfrm>
                    <a:off x="8346858"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3" name="Google Shape;973;p11">
                    <a:extLst>
                      <a:ext uri="{FF2B5EF4-FFF2-40B4-BE49-F238E27FC236}">
                        <a16:creationId xmlns:a16="http://schemas.microsoft.com/office/drawing/2014/main" id="{900207AE-57D8-35C5-8FC0-82A16A481884}"/>
                      </a:ext>
                    </a:extLst>
                  </p:cNvPr>
                  <p:cNvSpPr/>
                  <p:nvPr/>
                </p:nvSpPr>
                <p:spPr>
                  <a:xfrm>
                    <a:off x="8280040"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74" name="Google Shape;974;p11">
                  <a:extLst>
                    <a:ext uri="{FF2B5EF4-FFF2-40B4-BE49-F238E27FC236}">
                      <a16:creationId xmlns:a16="http://schemas.microsoft.com/office/drawing/2014/main" id="{D4AB70FA-4CE6-BA16-670C-49DDFB811A64}"/>
                    </a:ext>
                  </a:extLst>
                </p:cNvPr>
                <p:cNvGrpSpPr/>
                <p:nvPr/>
              </p:nvGrpSpPr>
              <p:grpSpPr>
                <a:xfrm>
                  <a:off x="8989228" y="9238179"/>
                  <a:ext cx="103455" cy="116279"/>
                  <a:chOff x="8989228" y="9238179"/>
                  <a:chExt cx="103455" cy="116279"/>
                </a:xfrm>
              </p:grpSpPr>
              <p:sp>
                <p:nvSpPr>
                  <p:cNvPr id="975" name="Google Shape;975;p11">
                    <a:extLst>
                      <a:ext uri="{FF2B5EF4-FFF2-40B4-BE49-F238E27FC236}">
                        <a16:creationId xmlns:a16="http://schemas.microsoft.com/office/drawing/2014/main" id="{49A5395D-DC5B-7573-D248-2291973DFE25}"/>
                      </a:ext>
                    </a:extLst>
                  </p:cNvPr>
                  <p:cNvSpPr/>
                  <p:nvPr/>
                </p:nvSpPr>
                <p:spPr>
                  <a:xfrm>
                    <a:off x="9056030" y="9240930"/>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6" name="Google Shape;976;p11">
                    <a:extLst>
                      <a:ext uri="{FF2B5EF4-FFF2-40B4-BE49-F238E27FC236}">
                        <a16:creationId xmlns:a16="http://schemas.microsoft.com/office/drawing/2014/main" id="{8B274D0B-17BD-24F8-C6BB-36349CD76B89}"/>
                      </a:ext>
                    </a:extLst>
                  </p:cNvPr>
                  <p:cNvSpPr/>
                  <p:nvPr/>
                </p:nvSpPr>
                <p:spPr>
                  <a:xfrm>
                    <a:off x="8989228"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1" y="44252"/>
                          <a:pt x="14461"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77" name="Google Shape;977;p11">
                  <a:extLst>
                    <a:ext uri="{FF2B5EF4-FFF2-40B4-BE49-F238E27FC236}">
                      <a16:creationId xmlns:a16="http://schemas.microsoft.com/office/drawing/2014/main" id="{07769500-4607-A4C9-BBDD-3B57A3763215}"/>
                    </a:ext>
                  </a:extLst>
                </p:cNvPr>
                <p:cNvGrpSpPr/>
                <p:nvPr/>
              </p:nvGrpSpPr>
              <p:grpSpPr>
                <a:xfrm>
                  <a:off x="9698396" y="9238179"/>
                  <a:ext cx="103455" cy="116279"/>
                  <a:chOff x="9698396" y="9238179"/>
                  <a:chExt cx="103455" cy="116279"/>
                </a:xfrm>
              </p:grpSpPr>
              <p:sp>
                <p:nvSpPr>
                  <p:cNvPr id="978" name="Google Shape;978;p11">
                    <a:extLst>
                      <a:ext uri="{FF2B5EF4-FFF2-40B4-BE49-F238E27FC236}">
                        <a16:creationId xmlns:a16="http://schemas.microsoft.com/office/drawing/2014/main" id="{9DDEA99F-38DA-A251-1AD9-1F1A836AC606}"/>
                      </a:ext>
                    </a:extLst>
                  </p:cNvPr>
                  <p:cNvSpPr/>
                  <p:nvPr/>
                </p:nvSpPr>
                <p:spPr>
                  <a:xfrm>
                    <a:off x="9765213"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79" name="Google Shape;979;p11">
                    <a:extLst>
                      <a:ext uri="{FF2B5EF4-FFF2-40B4-BE49-F238E27FC236}">
                        <a16:creationId xmlns:a16="http://schemas.microsoft.com/office/drawing/2014/main" id="{3FE59458-7DF8-B97E-B9B3-9A356007186B}"/>
                      </a:ext>
                    </a:extLst>
                  </p:cNvPr>
                  <p:cNvSpPr/>
                  <p:nvPr/>
                </p:nvSpPr>
                <p:spPr>
                  <a:xfrm>
                    <a:off x="9698396" y="9238179"/>
                    <a:ext cx="103455" cy="116279"/>
                  </a:xfrm>
                  <a:custGeom>
                    <a:avLst/>
                    <a:gdLst/>
                    <a:ahLst/>
                    <a:cxnLst/>
                    <a:rect l="l" t="t" r="r" b="b"/>
                    <a:pathLst>
                      <a:path w="103455" h="116279" extrusionOk="0">
                        <a:moveTo>
                          <a:pt x="103237" y="57254"/>
                        </a:moveTo>
                        <a:cubicBezTo>
                          <a:pt x="98899"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80" name="Google Shape;980;p11">
                  <a:extLst>
                    <a:ext uri="{FF2B5EF4-FFF2-40B4-BE49-F238E27FC236}">
                      <a16:creationId xmlns:a16="http://schemas.microsoft.com/office/drawing/2014/main" id="{909730F2-5B45-EE47-72B7-066B2B7A8578}"/>
                    </a:ext>
                  </a:extLst>
                </p:cNvPr>
                <p:cNvGrpSpPr/>
                <p:nvPr/>
              </p:nvGrpSpPr>
              <p:grpSpPr>
                <a:xfrm>
                  <a:off x="10407584" y="9238179"/>
                  <a:ext cx="103455" cy="116279"/>
                  <a:chOff x="10407584" y="9238179"/>
                  <a:chExt cx="103455" cy="116279"/>
                </a:xfrm>
              </p:grpSpPr>
              <p:sp>
                <p:nvSpPr>
                  <p:cNvPr id="981" name="Google Shape;981;p11">
                    <a:extLst>
                      <a:ext uri="{FF2B5EF4-FFF2-40B4-BE49-F238E27FC236}">
                        <a16:creationId xmlns:a16="http://schemas.microsoft.com/office/drawing/2014/main" id="{459C5481-9D36-9DC7-8E91-F0F476F756C6}"/>
                      </a:ext>
                    </a:extLst>
                  </p:cNvPr>
                  <p:cNvSpPr/>
                  <p:nvPr/>
                </p:nvSpPr>
                <p:spPr>
                  <a:xfrm>
                    <a:off x="10474386" y="9240930"/>
                    <a:ext cx="45" cy="46"/>
                  </a:xfrm>
                  <a:custGeom>
                    <a:avLst/>
                    <a:gdLst/>
                    <a:ahLst/>
                    <a:cxnLst/>
                    <a:rect l="l" t="t" r="r" b="b"/>
                    <a:pathLst>
                      <a:path w="45"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82" name="Google Shape;982;p11">
                    <a:extLst>
                      <a:ext uri="{FF2B5EF4-FFF2-40B4-BE49-F238E27FC236}">
                        <a16:creationId xmlns:a16="http://schemas.microsoft.com/office/drawing/2014/main" id="{0BC10A2C-AF0A-16AF-00C2-C2DFAF9E06EE}"/>
                      </a:ext>
                    </a:extLst>
                  </p:cNvPr>
                  <p:cNvSpPr/>
                  <p:nvPr/>
                </p:nvSpPr>
                <p:spPr>
                  <a:xfrm>
                    <a:off x="10407584"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7" y="7819"/>
                        </a:cubicBezTo>
                        <a:cubicBezTo>
                          <a:pt x="-29591"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83" name="Google Shape;983;p11">
                  <a:extLst>
                    <a:ext uri="{FF2B5EF4-FFF2-40B4-BE49-F238E27FC236}">
                      <a16:creationId xmlns:a16="http://schemas.microsoft.com/office/drawing/2014/main" id="{EE6586B8-0844-B3B1-D149-2132661CC859}"/>
                    </a:ext>
                  </a:extLst>
                </p:cNvPr>
                <p:cNvGrpSpPr/>
                <p:nvPr/>
              </p:nvGrpSpPr>
              <p:grpSpPr>
                <a:xfrm>
                  <a:off x="11116752" y="9238179"/>
                  <a:ext cx="103455" cy="116279"/>
                  <a:chOff x="11116752" y="9238179"/>
                  <a:chExt cx="103455" cy="116279"/>
                </a:xfrm>
              </p:grpSpPr>
              <p:sp>
                <p:nvSpPr>
                  <p:cNvPr id="984" name="Google Shape;984;p11">
                    <a:extLst>
                      <a:ext uri="{FF2B5EF4-FFF2-40B4-BE49-F238E27FC236}">
                        <a16:creationId xmlns:a16="http://schemas.microsoft.com/office/drawing/2014/main" id="{DC789428-D1E4-CB74-D0FA-ECEFB4685FE6}"/>
                      </a:ext>
                    </a:extLst>
                  </p:cNvPr>
                  <p:cNvSpPr/>
                  <p:nvPr/>
                </p:nvSpPr>
                <p:spPr>
                  <a:xfrm>
                    <a:off x="11183569" y="9240930"/>
                    <a:ext cx="49" cy="46"/>
                  </a:xfrm>
                  <a:custGeom>
                    <a:avLst/>
                    <a:gdLst/>
                    <a:ahLst/>
                    <a:cxnLst/>
                    <a:rect l="l" t="t" r="r" b="b"/>
                    <a:pathLst>
                      <a:path w="49" h="46" extrusionOk="0">
                        <a:moveTo>
                          <a:pt x="50" y="47"/>
                        </a:moveTo>
                        <a:cubicBezTo>
                          <a:pt x="30" y="6"/>
                          <a:pt x="-51" y="-34"/>
                          <a:pt x="50" y="47"/>
                        </a:cubicBezTo>
                        <a:lnTo>
                          <a:pt x="50"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85" name="Google Shape;985;p11">
                    <a:extLst>
                      <a:ext uri="{FF2B5EF4-FFF2-40B4-BE49-F238E27FC236}">
                        <a16:creationId xmlns:a16="http://schemas.microsoft.com/office/drawing/2014/main" id="{0F851670-7A88-58CB-618A-63544793B301}"/>
                      </a:ext>
                    </a:extLst>
                  </p:cNvPr>
                  <p:cNvSpPr/>
                  <p:nvPr/>
                </p:nvSpPr>
                <p:spPr>
                  <a:xfrm>
                    <a:off x="11116752" y="9238179"/>
                    <a:ext cx="103455" cy="116279"/>
                  </a:xfrm>
                  <a:custGeom>
                    <a:avLst/>
                    <a:gdLst/>
                    <a:ahLst/>
                    <a:cxnLst/>
                    <a:rect l="l" t="t" r="r" b="b"/>
                    <a:pathLst>
                      <a:path w="103455" h="116279" extrusionOk="0">
                        <a:moveTo>
                          <a:pt x="103237" y="57254"/>
                        </a:moveTo>
                        <a:cubicBezTo>
                          <a:pt x="98898" y="3830"/>
                          <a:pt x="49635" y="-5081"/>
                          <a:pt x="71408" y="5369"/>
                        </a:cubicBezTo>
                        <a:cubicBezTo>
                          <a:pt x="54906" y="-2934"/>
                          <a:pt x="38911" y="-1213"/>
                          <a:pt x="25308" y="7819"/>
                        </a:cubicBezTo>
                        <a:cubicBezTo>
                          <a:pt x="-29592" y="44252"/>
                          <a:pt x="14462" y="136033"/>
                          <a:pt x="66117" y="112460"/>
                        </a:cubicBezTo>
                        <a:cubicBezTo>
                          <a:pt x="110413" y="92249"/>
                          <a:pt x="102730" y="50996"/>
                          <a:pt x="103237" y="57254"/>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986" name="Google Shape;986;p11">
                  <a:extLst>
                    <a:ext uri="{FF2B5EF4-FFF2-40B4-BE49-F238E27FC236}">
                      <a16:creationId xmlns:a16="http://schemas.microsoft.com/office/drawing/2014/main" id="{5E63C86D-9BD1-B68A-37A1-371C7761A50A}"/>
                    </a:ext>
                  </a:extLst>
                </p:cNvPr>
                <p:cNvGrpSpPr/>
                <p:nvPr/>
              </p:nvGrpSpPr>
              <p:grpSpPr>
                <a:xfrm>
                  <a:off x="11825880" y="9238145"/>
                  <a:ext cx="103487" cy="116262"/>
                  <a:chOff x="11825880" y="9238145"/>
                  <a:chExt cx="103487" cy="116262"/>
                </a:xfrm>
              </p:grpSpPr>
              <p:sp>
                <p:nvSpPr>
                  <p:cNvPr id="987" name="Google Shape;987;p11">
                    <a:extLst>
                      <a:ext uri="{FF2B5EF4-FFF2-40B4-BE49-F238E27FC236}">
                        <a16:creationId xmlns:a16="http://schemas.microsoft.com/office/drawing/2014/main" id="{5E52E766-306C-2763-56F2-4772D29A9B0A}"/>
                      </a:ext>
                    </a:extLst>
                  </p:cNvPr>
                  <p:cNvSpPr/>
                  <p:nvPr/>
                </p:nvSpPr>
                <p:spPr>
                  <a:xfrm>
                    <a:off x="11892742" y="9240930"/>
                    <a:ext cx="44" cy="46"/>
                  </a:xfrm>
                  <a:custGeom>
                    <a:avLst/>
                    <a:gdLst/>
                    <a:ahLst/>
                    <a:cxnLst/>
                    <a:rect l="l" t="t" r="r" b="b"/>
                    <a:pathLst>
                      <a:path w="44" h="46" extrusionOk="0">
                        <a:moveTo>
                          <a:pt x="45" y="47"/>
                        </a:moveTo>
                        <a:cubicBezTo>
                          <a:pt x="45" y="6"/>
                          <a:pt x="-56" y="-34"/>
                          <a:pt x="45" y="47"/>
                        </a:cubicBezTo>
                        <a:lnTo>
                          <a:pt x="45" y="47"/>
                        </a:ln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88" name="Google Shape;988;p11">
                    <a:extLst>
                      <a:ext uri="{FF2B5EF4-FFF2-40B4-BE49-F238E27FC236}">
                        <a16:creationId xmlns:a16="http://schemas.microsoft.com/office/drawing/2014/main" id="{8093D8D0-39DF-B31A-C7D3-4FDD2804F674}"/>
                      </a:ext>
                    </a:extLst>
                  </p:cNvPr>
                  <p:cNvSpPr/>
                  <p:nvPr/>
                </p:nvSpPr>
                <p:spPr>
                  <a:xfrm>
                    <a:off x="11825880" y="9238145"/>
                    <a:ext cx="103487" cy="116262"/>
                  </a:xfrm>
                  <a:custGeom>
                    <a:avLst/>
                    <a:gdLst/>
                    <a:ahLst/>
                    <a:cxnLst/>
                    <a:rect l="l" t="t" r="r" b="b"/>
                    <a:pathLst>
                      <a:path w="103487" h="116262" extrusionOk="0">
                        <a:moveTo>
                          <a:pt x="103297" y="57289"/>
                        </a:moveTo>
                        <a:cubicBezTo>
                          <a:pt x="98796" y="3844"/>
                          <a:pt x="49837" y="-4965"/>
                          <a:pt x="71468" y="5404"/>
                        </a:cubicBezTo>
                        <a:cubicBezTo>
                          <a:pt x="55290" y="-2758"/>
                          <a:pt x="39539" y="-1462"/>
                          <a:pt x="25368" y="7854"/>
                        </a:cubicBezTo>
                        <a:cubicBezTo>
                          <a:pt x="-29775" y="44814"/>
                          <a:pt x="14744" y="135805"/>
                          <a:pt x="66177" y="112495"/>
                        </a:cubicBezTo>
                        <a:cubicBezTo>
                          <a:pt x="110453" y="92142"/>
                          <a:pt x="102729" y="50099"/>
                          <a:pt x="103297" y="57289"/>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sp>
          <p:nvSpPr>
            <p:cNvPr id="989" name="Google Shape;989;p11">
              <a:extLst>
                <a:ext uri="{FF2B5EF4-FFF2-40B4-BE49-F238E27FC236}">
                  <a16:creationId xmlns:a16="http://schemas.microsoft.com/office/drawing/2014/main" id="{B4CA4E0F-6E30-BC42-A465-EBCBD2309834}"/>
                </a:ext>
              </a:extLst>
            </p:cNvPr>
            <p:cNvSpPr/>
            <p:nvPr/>
          </p:nvSpPr>
          <p:spPr>
            <a:xfrm>
              <a:off x="5655999" y="7970752"/>
              <a:ext cx="1858643" cy="2155424"/>
            </a:xfrm>
            <a:custGeom>
              <a:avLst/>
              <a:gdLst/>
              <a:ahLst/>
              <a:cxnLst/>
              <a:rect l="l" t="t" r="r" b="b"/>
              <a:pathLst>
                <a:path w="1858643" h="2155424" extrusionOk="0">
                  <a:moveTo>
                    <a:pt x="1260916" y="1723194"/>
                  </a:moveTo>
                  <a:cubicBezTo>
                    <a:pt x="1385574" y="1843812"/>
                    <a:pt x="1521261" y="1952604"/>
                    <a:pt x="1666780" y="2047058"/>
                  </a:cubicBezTo>
                  <a:cubicBezTo>
                    <a:pt x="1741081" y="2095297"/>
                    <a:pt x="1812381" y="2137947"/>
                    <a:pt x="1858643" y="2155425"/>
                  </a:cubicBezTo>
                  <a:cubicBezTo>
                    <a:pt x="1704103" y="1989017"/>
                    <a:pt x="1656198" y="1740732"/>
                    <a:pt x="1581026" y="1515169"/>
                  </a:cubicBezTo>
                  <a:cubicBezTo>
                    <a:pt x="1488642" y="1235514"/>
                    <a:pt x="1554671" y="967887"/>
                    <a:pt x="1474390" y="951362"/>
                  </a:cubicBezTo>
                  <a:cubicBezTo>
                    <a:pt x="822149" y="818005"/>
                    <a:pt x="301418" y="566176"/>
                    <a:pt x="0" y="0"/>
                  </a:cubicBezTo>
                  <a:cubicBezTo>
                    <a:pt x="16685" y="68066"/>
                    <a:pt x="41742" y="146703"/>
                    <a:pt x="74584" y="232246"/>
                  </a:cubicBezTo>
                  <a:cubicBezTo>
                    <a:pt x="214650" y="597080"/>
                    <a:pt x="436152" y="925217"/>
                    <a:pt x="717135" y="1197055"/>
                  </a:cubicBezTo>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050" name="Google Shape;1050;p11">
            <a:extLst>
              <a:ext uri="{FF2B5EF4-FFF2-40B4-BE49-F238E27FC236}">
                <a16:creationId xmlns:a16="http://schemas.microsoft.com/office/drawing/2014/main" id="{FD71CDF4-B0A5-4053-01D8-97B5AA9283CD}"/>
              </a:ext>
            </a:extLst>
          </p:cNvPr>
          <p:cNvGrpSpPr/>
          <p:nvPr/>
        </p:nvGrpSpPr>
        <p:grpSpPr>
          <a:xfrm rot="-810493">
            <a:off x="10140465" y="2237215"/>
            <a:ext cx="1327576" cy="495491"/>
            <a:chOff x="15208913" y="3353899"/>
            <a:chExt cx="1991233" cy="743152"/>
          </a:xfrm>
        </p:grpSpPr>
        <p:sp>
          <p:nvSpPr>
            <p:cNvPr id="1051" name="Google Shape;1051;p11">
              <a:extLst>
                <a:ext uri="{FF2B5EF4-FFF2-40B4-BE49-F238E27FC236}">
                  <a16:creationId xmlns:a16="http://schemas.microsoft.com/office/drawing/2014/main" id="{C15F6740-55F2-7CC2-3CDE-F7770211B8A1}"/>
                </a:ext>
              </a:extLst>
            </p:cNvPr>
            <p:cNvSpPr/>
            <p:nvPr/>
          </p:nvSpPr>
          <p:spPr>
            <a:xfrm>
              <a:off x="15208913" y="3353899"/>
              <a:ext cx="1991233" cy="743152"/>
            </a:xfrm>
            <a:custGeom>
              <a:avLst/>
              <a:gdLst/>
              <a:ahLst/>
              <a:cxnLst/>
              <a:rect l="l" t="t" r="r" b="b"/>
              <a:pathLst>
                <a:path w="1991233" h="743152" extrusionOk="0">
                  <a:moveTo>
                    <a:pt x="64986" y="684707"/>
                  </a:moveTo>
                  <a:cubicBezTo>
                    <a:pt x="103198" y="721027"/>
                    <a:pt x="150517" y="735005"/>
                    <a:pt x="192182" y="735005"/>
                  </a:cubicBezTo>
                  <a:cubicBezTo>
                    <a:pt x="193269" y="735009"/>
                    <a:pt x="196073" y="735052"/>
                    <a:pt x="201935" y="735156"/>
                  </a:cubicBezTo>
                  <a:cubicBezTo>
                    <a:pt x="211684" y="735328"/>
                    <a:pt x="226857" y="735595"/>
                    <a:pt x="241095" y="735595"/>
                  </a:cubicBezTo>
                  <a:lnTo>
                    <a:pt x="284057" y="735595"/>
                  </a:lnTo>
                  <a:cubicBezTo>
                    <a:pt x="310557" y="735595"/>
                    <a:pt x="335881" y="729825"/>
                    <a:pt x="358601" y="719618"/>
                  </a:cubicBezTo>
                  <a:cubicBezTo>
                    <a:pt x="380712" y="709682"/>
                    <a:pt x="399676" y="695872"/>
                    <a:pt x="415128" y="679907"/>
                  </a:cubicBezTo>
                  <a:cubicBezTo>
                    <a:pt x="430513" y="691854"/>
                    <a:pt x="447346" y="702328"/>
                    <a:pt x="465542" y="711059"/>
                  </a:cubicBezTo>
                  <a:cubicBezTo>
                    <a:pt x="507972" y="731417"/>
                    <a:pt x="553443" y="740240"/>
                    <a:pt x="598764" y="740240"/>
                  </a:cubicBezTo>
                  <a:cubicBezTo>
                    <a:pt x="636040" y="740240"/>
                    <a:pt x="673252" y="734227"/>
                    <a:pt x="708652" y="720672"/>
                  </a:cubicBezTo>
                  <a:cubicBezTo>
                    <a:pt x="729910" y="729418"/>
                    <a:pt x="753467" y="734426"/>
                    <a:pt x="777425" y="734426"/>
                  </a:cubicBezTo>
                  <a:cubicBezTo>
                    <a:pt x="777425" y="734426"/>
                    <a:pt x="900503" y="735005"/>
                    <a:pt x="901268" y="735005"/>
                  </a:cubicBezTo>
                  <a:cubicBezTo>
                    <a:pt x="913319" y="735005"/>
                    <a:pt x="925031" y="733827"/>
                    <a:pt x="936314" y="731625"/>
                  </a:cubicBezTo>
                  <a:cubicBezTo>
                    <a:pt x="946533" y="733456"/>
                    <a:pt x="957074" y="734426"/>
                    <a:pt x="967867" y="734426"/>
                  </a:cubicBezTo>
                  <a:cubicBezTo>
                    <a:pt x="967867" y="734426"/>
                    <a:pt x="1090945" y="735005"/>
                    <a:pt x="1091709" y="735005"/>
                  </a:cubicBezTo>
                  <a:cubicBezTo>
                    <a:pt x="1117910" y="735005"/>
                    <a:pt x="1142522" y="729446"/>
                    <a:pt x="1164589" y="719838"/>
                  </a:cubicBezTo>
                  <a:cubicBezTo>
                    <a:pt x="1200148" y="733584"/>
                    <a:pt x="1238392" y="740240"/>
                    <a:pt x="1277519" y="740240"/>
                  </a:cubicBezTo>
                  <a:cubicBezTo>
                    <a:pt x="1328523" y="740240"/>
                    <a:pt x="1377408" y="728860"/>
                    <a:pt x="1420558" y="705437"/>
                  </a:cubicBezTo>
                  <a:cubicBezTo>
                    <a:pt x="1449164" y="726234"/>
                    <a:pt x="1486487" y="740830"/>
                    <a:pt x="1528363" y="740830"/>
                  </a:cubicBezTo>
                  <a:cubicBezTo>
                    <a:pt x="1557614" y="740830"/>
                    <a:pt x="1584472" y="733676"/>
                    <a:pt x="1607503" y="722591"/>
                  </a:cubicBezTo>
                  <a:cubicBezTo>
                    <a:pt x="1632198" y="735463"/>
                    <a:pt x="1660768" y="743153"/>
                    <a:pt x="1691513" y="743153"/>
                  </a:cubicBezTo>
                  <a:cubicBezTo>
                    <a:pt x="1729262" y="743153"/>
                    <a:pt x="1768283" y="731497"/>
                    <a:pt x="1801552" y="706562"/>
                  </a:cubicBezTo>
                  <a:cubicBezTo>
                    <a:pt x="1834240" y="682062"/>
                    <a:pt x="1856885" y="648077"/>
                    <a:pt x="1867601" y="611594"/>
                  </a:cubicBezTo>
                  <a:cubicBezTo>
                    <a:pt x="1867601" y="611594"/>
                    <a:pt x="1883862" y="557494"/>
                    <a:pt x="1884260" y="556146"/>
                  </a:cubicBezTo>
                  <a:cubicBezTo>
                    <a:pt x="1884260" y="556146"/>
                    <a:pt x="1891464" y="531410"/>
                    <a:pt x="1891448" y="531346"/>
                  </a:cubicBezTo>
                  <a:cubicBezTo>
                    <a:pt x="1895248" y="519244"/>
                    <a:pt x="1898043" y="507883"/>
                    <a:pt x="1899521" y="501982"/>
                  </a:cubicBezTo>
                  <a:cubicBezTo>
                    <a:pt x="1900660" y="497441"/>
                    <a:pt x="1901197" y="495330"/>
                    <a:pt x="1901671" y="493610"/>
                  </a:cubicBezTo>
                  <a:cubicBezTo>
                    <a:pt x="1902747" y="489732"/>
                    <a:pt x="1903679" y="485813"/>
                    <a:pt x="1904467" y="481867"/>
                  </a:cubicBezTo>
                  <a:cubicBezTo>
                    <a:pt x="1905303" y="477673"/>
                    <a:pt x="1906407" y="473328"/>
                    <a:pt x="1909039" y="463396"/>
                  </a:cubicBezTo>
                  <a:cubicBezTo>
                    <a:pt x="1909326" y="462315"/>
                    <a:pt x="1909636" y="461150"/>
                    <a:pt x="1909509" y="461541"/>
                  </a:cubicBezTo>
                  <a:lnTo>
                    <a:pt x="1917888" y="433146"/>
                  </a:lnTo>
                  <a:cubicBezTo>
                    <a:pt x="1923491" y="428920"/>
                    <a:pt x="1928828" y="424391"/>
                    <a:pt x="1933878" y="419591"/>
                  </a:cubicBezTo>
                  <a:cubicBezTo>
                    <a:pt x="1966299" y="388762"/>
                    <a:pt x="1988425" y="345073"/>
                    <a:pt x="1991010" y="295466"/>
                  </a:cubicBezTo>
                  <a:cubicBezTo>
                    <a:pt x="1991157" y="292625"/>
                    <a:pt x="1991233" y="289780"/>
                    <a:pt x="1991233" y="286931"/>
                  </a:cubicBezTo>
                  <a:cubicBezTo>
                    <a:pt x="1991233" y="236195"/>
                    <a:pt x="1970520" y="189517"/>
                    <a:pt x="1937099" y="156031"/>
                  </a:cubicBezTo>
                  <a:cubicBezTo>
                    <a:pt x="1906343" y="125214"/>
                    <a:pt x="1861281" y="102382"/>
                    <a:pt x="1815248" y="102534"/>
                  </a:cubicBezTo>
                  <a:cubicBezTo>
                    <a:pt x="1800807" y="101907"/>
                    <a:pt x="1787156" y="102154"/>
                    <a:pt x="1779143" y="102274"/>
                  </a:cubicBezTo>
                  <a:cubicBezTo>
                    <a:pt x="1774603" y="102342"/>
                    <a:pt x="1771532" y="102382"/>
                    <a:pt x="1768717" y="102382"/>
                  </a:cubicBezTo>
                  <a:cubicBezTo>
                    <a:pt x="1766144" y="102382"/>
                    <a:pt x="1763571" y="102442"/>
                    <a:pt x="1761003" y="102565"/>
                  </a:cubicBezTo>
                  <a:cubicBezTo>
                    <a:pt x="1753954" y="102901"/>
                    <a:pt x="1747486" y="102901"/>
                    <a:pt x="1740437" y="102565"/>
                  </a:cubicBezTo>
                  <a:cubicBezTo>
                    <a:pt x="1737869" y="102442"/>
                    <a:pt x="1735296" y="102382"/>
                    <a:pt x="1732723" y="102382"/>
                  </a:cubicBezTo>
                  <a:cubicBezTo>
                    <a:pt x="1716921" y="102382"/>
                    <a:pt x="1701580" y="104401"/>
                    <a:pt x="1686949" y="108164"/>
                  </a:cubicBezTo>
                  <a:cubicBezTo>
                    <a:pt x="1675392" y="105885"/>
                    <a:pt x="1663508" y="104704"/>
                    <a:pt x="1651441" y="104704"/>
                  </a:cubicBezTo>
                  <a:cubicBezTo>
                    <a:pt x="1644376" y="104704"/>
                    <a:pt x="1636136" y="104345"/>
                    <a:pt x="1623162" y="103731"/>
                  </a:cubicBezTo>
                  <a:cubicBezTo>
                    <a:pt x="1620593" y="103607"/>
                    <a:pt x="1618020" y="103547"/>
                    <a:pt x="1615448" y="103547"/>
                  </a:cubicBezTo>
                  <a:cubicBezTo>
                    <a:pt x="1611608" y="103547"/>
                    <a:pt x="1607200" y="103455"/>
                    <a:pt x="1600438" y="103300"/>
                  </a:cubicBezTo>
                  <a:cubicBezTo>
                    <a:pt x="1594245" y="103160"/>
                    <a:pt x="1585762" y="102957"/>
                    <a:pt x="1577128" y="102957"/>
                  </a:cubicBezTo>
                  <a:cubicBezTo>
                    <a:pt x="1565046" y="102957"/>
                    <a:pt x="1553238" y="104154"/>
                    <a:pt x="1541840" y="106400"/>
                  </a:cubicBezTo>
                  <a:cubicBezTo>
                    <a:pt x="1531529" y="104549"/>
                    <a:pt x="1520812" y="103547"/>
                    <a:pt x="1509781" y="103547"/>
                  </a:cubicBezTo>
                  <a:lnTo>
                    <a:pt x="1439526" y="103547"/>
                  </a:lnTo>
                  <a:cubicBezTo>
                    <a:pt x="1417551" y="103547"/>
                    <a:pt x="1396699" y="107458"/>
                    <a:pt x="1377535" y="114381"/>
                  </a:cubicBezTo>
                  <a:cubicBezTo>
                    <a:pt x="1343616" y="101827"/>
                    <a:pt x="1308037" y="95978"/>
                    <a:pt x="1272294" y="95978"/>
                  </a:cubicBezTo>
                  <a:cubicBezTo>
                    <a:pt x="1245301" y="95978"/>
                    <a:pt x="1218360" y="99309"/>
                    <a:pt x="1192147" y="106428"/>
                  </a:cubicBezTo>
                  <a:cubicBezTo>
                    <a:pt x="1181773" y="84115"/>
                    <a:pt x="1167340" y="64897"/>
                    <a:pt x="1150483" y="49332"/>
                  </a:cubicBezTo>
                  <a:cubicBezTo>
                    <a:pt x="1115935" y="17433"/>
                    <a:pt x="1071092" y="583"/>
                    <a:pt x="1025529" y="583"/>
                  </a:cubicBezTo>
                  <a:lnTo>
                    <a:pt x="1011017" y="583"/>
                  </a:lnTo>
                  <a:cubicBezTo>
                    <a:pt x="1006576" y="583"/>
                    <a:pt x="1001929" y="662"/>
                    <a:pt x="998834" y="714"/>
                  </a:cubicBezTo>
                  <a:cubicBezTo>
                    <a:pt x="990455" y="854"/>
                    <a:pt x="985242" y="906"/>
                    <a:pt x="973860" y="583"/>
                  </a:cubicBezTo>
                  <a:cubicBezTo>
                    <a:pt x="949113" y="583"/>
                    <a:pt x="925788" y="5538"/>
                    <a:pt x="904693" y="14181"/>
                  </a:cubicBezTo>
                  <a:cubicBezTo>
                    <a:pt x="882606" y="5199"/>
                    <a:pt x="858946" y="583"/>
                    <a:pt x="835091" y="583"/>
                  </a:cubicBezTo>
                  <a:lnTo>
                    <a:pt x="820579" y="583"/>
                  </a:lnTo>
                  <a:cubicBezTo>
                    <a:pt x="816139" y="583"/>
                    <a:pt x="811491" y="662"/>
                    <a:pt x="808397" y="714"/>
                  </a:cubicBezTo>
                  <a:cubicBezTo>
                    <a:pt x="800018" y="854"/>
                    <a:pt x="794805" y="906"/>
                    <a:pt x="783423" y="583"/>
                  </a:cubicBezTo>
                  <a:cubicBezTo>
                    <a:pt x="731384" y="583"/>
                    <a:pt x="685641" y="22501"/>
                    <a:pt x="653670" y="54527"/>
                  </a:cubicBezTo>
                  <a:cubicBezTo>
                    <a:pt x="641360" y="66857"/>
                    <a:pt x="630548" y="81234"/>
                    <a:pt x="621902" y="97230"/>
                  </a:cubicBezTo>
                  <a:cubicBezTo>
                    <a:pt x="612479" y="96393"/>
                    <a:pt x="603021" y="95982"/>
                    <a:pt x="593547" y="95982"/>
                  </a:cubicBezTo>
                  <a:cubicBezTo>
                    <a:pt x="585482" y="95982"/>
                    <a:pt x="577422" y="96281"/>
                    <a:pt x="569385" y="96887"/>
                  </a:cubicBezTo>
                  <a:cubicBezTo>
                    <a:pt x="560146" y="80040"/>
                    <a:pt x="548390" y="64874"/>
                    <a:pt x="534722" y="51921"/>
                  </a:cubicBezTo>
                  <a:cubicBezTo>
                    <a:pt x="501930" y="20845"/>
                    <a:pt x="457354" y="1744"/>
                    <a:pt x="408888" y="1744"/>
                  </a:cubicBezTo>
                  <a:cubicBezTo>
                    <a:pt x="392480" y="1744"/>
                    <a:pt x="376925" y="1500"/>
                    <a:pt x="359318" y="1217"/>
                  </a:cubicBezTo>
                  <a:cubicBezTo>
                    <a:pt x="340640" y="918"/>
                    <a:pt x="319979" y="587"/>
                    <a:pt x="297112" y="591"/>
                  </a:cubicBezTo>
                  <a:cubicBezTo>
                    <a:pt x="297112" y="591"/>
                    <a:pt x="185057" y="0"/>
                    <a:pt x="184201" y="0"/>
                  </a:cubicBezTo>
                  <a:cubicBezTo>
                    <a:pt x="159653" y="-8"/>
                    <a:pt x="135707" y="4880"/>
                    <a:pt x="113620" y="14050"/>
                  </a:cubicBezTo>
                  <a:cubicBezTo>
                    <a:pt x="91023" y="23431"/>
                    <a:pt x="70788" y="37117"/>
                    <a:pt x="53891" y="54060"/>
                  </a:cubicBezTo>
                  <a:cubicBezTo>
                    <a:pt x="20382" y="87650"/>
                    <a:pt x="0" y="134144"/>
                    <a:pt x="0" y="184557"/>
                  </a:cubicBezTo>
                  <a:cubicBezTo>
                    <a:pt x="0" y="232759"/>
                    <a:pt x="18761" y="277889"/>
                    <a:pt x="50721" y="311367"/>
                  </a:cubicBezTo>
                  <a:cubicBezTo>
                    <a:pt x="50804" y="352515"/>
                    <a:pt x="50896" y="398052"/>
                    <a:pt x="50968" y="433290"/>
                  </a:cubicBezTo>
                  <a:cubicBezTo>
                    <a:pt x="20119" y="469992"/>
                    <a:pt x="5751" y="516251"/>
                    <a:pt x="8351" y="560818"/>
                  </a:cubicBezTo>
                  <a:cubicBezTo>
                    <a:pt x="10518" y="601990"/>
                    <a:pt x="26806" y="648420"/>
                    <a:pt x="64986" y="684707"/>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52" name="Google Shape;1052;p11">
              <a:extLst>
                <a:ext uri="{FF2B5EF4-FFF2-40B4-BE49-F238E27FC236}">
                  <a16:creationId xmlns:a16="http://schemas.microsoft.com/office/drawing/2014/main" id="{87A1E39B-0EBA-4E2B-A331-B8E8C2808F87}"/>
                </a:ext>
              </a:extLst>
            </p:cNvPr>
            <p:cNvGrpSpPr/>
            <p:nvPr/>
          </p:nvGrpSpPr>
          <p:grpSpPr>
            <a:xfrm>
              <a:off x="15372206" y="3517508"/>
              <a:ext cx="1664649" cy="415932"/>
              <a:chOff x="15372206" y="3517508"/>
              <a:chExt cx="1664649" cy="415932"/>
            </a:xfrm>
          </p:grpSpPr>
          <p:sp>
            <p:nvSpPr>
              <p:cNvPr id="1053" name="Google Shape;1053;p11">
                <a:extLst>
                  <a:ext uri="{FF2B5EF4-FFF2-40B4-BE49-F238E27FC236}">
                    <a16:creationId xmlns:a16="http://schemas.microsoft.com/office/drawing/2014/main" id="{90D6E86C-FE8E-9247-C677-7746392C2755}"/>
                  </a:ext>
                </a:extLst>
              </p:cNvPr>
              <p:cNvSpPr/>
              <p:nvPr/>
            </p:nvSpPr>
            <p:spPr>
              <a:xfrm>
                <a:off x="15372206" y="3517508"/>
                <a:ext cx="266474" cy="408374"/>
              </a:xfrm>
              <a:custGeom>
                <a:avLst/>
                <a:gdLst/>
                <a:ahLst/>
                <a:cxnLst/>
                <a:rect l="l" t="t" r="r" b="b"/>
                <a:pathLst>
                  <a:path w="266474" h="408374" extrusionOk="0">
                    <a:moveTo>
                      <a:pt x="245583" y="1744"/>
                    </a:moveTo>
                    <a:cubicBezTo>
                      <a:pt x="208426" y="1744"/>
                      <a:pt x="175917" y="591"/>
                      <a:pt x="132951" y="591"/>
                    </a:cubicBezTo>
                    <a:lnTo>
                      <a:pt x="20896" y="0"/>
                    </a:lnTo>
                    <a:cubicBezTo>
                      <a:pt x="9287" y="0"/>
                      <a:pt x="0" y="9313"/>
                      <a:pt x="0" y="20949"/>
                    </a:cubicBezTo>
                    <a:cubicBezTo>
                      <a:pt x="0" y="31994"/>
                      <a:pt x="8706" y="40721"/>
                      <a:pt x="19737" y="40721"/>
                    </a:cubicBezTo>
                    <a:lnTo>
                      <a:pt x="50506" y="40721"/>
                    </a:lnTo>
                    <a:lnTo>
                      <a:pt x="51087" y="329834"/>
                    </a:lnTo>
                    <a:cubicBezTo>
                      <a:pt x="51087" y="341470"/>
                      <a:pt x="51087" y="353684"/>
                      <a:pt x="50506" y="367063"/>
                    </a:cubicBezTo>
                    <a:cubicBezTo>
                      <a:pt x="40056" y="367063"/>
                      <a:pt x="31927" y="367063"/>
                      <a:pt x="27869" y="367654"/>
                    </a:cubicBezTo>
                    <a:cubicBezTo>
                      <a:pt x="14516" y="368807"/>
                      <a:pt x="7551" y="378699"/>
                      <a:pt x="8124" y="388591"/>
                    </a:cubicBezTo>
                    <a:cubicBezTo>
                      <a:pt x="8706" y="399648"/>
                      <a:pt x="16256" y="407784"/>
                      <a:pt x="29028" y="407784"/>
                    </a:cubicBezTo>
                    <a:cubicBezTo>
                      <a:pt x="35416" y="407784"/>
                      <a:pt x="58056" y="408374"/>
                      <a:pt x="77797" y="408374"/>
                    </a:cubicBezTo>
                    <a:lnTo>
                      <a:pt x="120760" y="408374"/>
                    </a:lnTo>
                    <a:cubicBezTo>
                      <a:pt x="132369" y="408374"/>
                      <a:pt x="141079" y="397892"/>
                      <a:pt x="140497" y="386847"/>
                    </a:cubicBezTo>
                    <a:cubicBezTo>
                      <a:pt x="140497" y="375790"/>
                      <a:pt x="130625" y="367063"/>
                      <a:pt x="119593" y="367063"/>
                    </a:cubicBezTo>
                    <a:lnTo>
                      <a:pt x="91724" y="367063"/>
                    </a:lnTo>
                    <a:lnTo>
                      <a:pt x="91724" y="253050"/>
                    </a:lnTo>
                    <a:cubicBezTo>
                      <a:pt x="145718" y="253050"/>
                      <a:pt x="168944" y="253628"/>
                      <a:pt x="184619" y="253628"/>
                    </a:cubicBezTo>
                    <a:lnTo>
                      <a:pt x="184619" y="267008"/>
                    </a:lnTo>
                    <a:cubicBezTo>
                      <a:pt x="184619" y="278643"/>
                      <a:pt x="193910" y="287366"/>
                      <a:pt x="204938" y="287366"/>
                    </a:cubicBezTo>
                    <a:cubicBezTo>
                      <a:pt x="215969" y="287366"/>
                      <a:pt x="225256" y="278643"/>
                      <a:pt x="225256" y="267008"/>
                    </a:cubicBezTo>
                    <a:lnTo>
                      <a:pt x="225256" y="199529"/>
                    </a:lnTo>
                    <a:cubicBezTo>
                      <a:pt x="225256" y="188484"/>
                      <a:pt x="215965" y="179170"/>
                      <a:pt x="204938" y="179170"/>
                    </a:cubicBezTo>
                    <a:cubicBezTo>
                      <a:pt x="193906" y="179170"/>
                      <a:pt x="184619" y="188484"/>
                      <a:pt x="184619" y="199529"/>
                    </a:cubicBezTo>
                    <a:lnTo>
                      <a:pt x="184619" y="212908"/>
                    </a:lnTo>
                    <a:lnTo>
                      <a:pt x="91724" y="212329"/>
                    </a:lnTo>
                    <a:lnTo>
                      <a:pt x="91147" y="40717"/>
                    </a:lnTo>
                    <a:cubicBezTo>
                      <a:pt x="148626" y="40717"/>
                      <a:pt x="219454" y="40717"/>
                      <a:pt x="225256" y="41307"/>
                    </a:cubicBezTo>
                    <a:cubicBezTo>
                      <a:pt x="225838" y="52943"/>
                      <a:pt x="225838" y="63988"/>
                      <a:pt x="225838" y="105299"/>
                    </a:cubicBezTo>
                    <a:cubicBezTo>
                      <a:pt x="225838" y="116922"/>
                      <a:pt x="235129" y="125657"/>
                      <a:pt x="246156" y="125657"/>
                    </a:cubicBezTo>
                    <a:cubicBezTo>
                      <a:pt x="257769" y="125657"/>
                      <a:pt x="266475" y="116344"/>
                      <a:pt x="266475" y="104708"/>
                    </a:cubicBezTo>
                    <a:cubicBezTo>
                      <a:pt x="266475" y="28502"/>
                      <a:pt x="265893" y="31415"/>
                      <a:pt x="265316" y="20358"/>
                    </a:cubicBezTo>
                    <a:cubicBezTo>
                      <a:pt x="264746" y="9892"/>
                      <a:pt x="256037" y="1744"/>
                      <a:pt x="245583" y="174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4" name="Google Shape;1054;p11">
                <a:extLst>
                  <a:ext uri="{FF2B5EF4-FFF2-40B4-BE49-F238E27FC236}">
                    <a16:creationId xmlns:a16="http://schemas.microsoft.com/office/drawing/2014/main" id="{34863295-CF4A-37CA-63E3-51C0E1711840}"/>
                  </a:ext>
                </a:extLst>
              </p:cNvPr>
              <p:cNvSpPr/>
              <p:nvPr/>
            </p:nvSpPr>
            <p:spPr>
              <a:xfrm>
                <a:off x="15670656" y="3613493"/>
                <a:ext cx="268231" cy="317033"/>
              </a:xfrm>
              <a:custGeom>
                <a:avLst/>
                <a:gdLst/>
                <a:ahLst/>
                <a:cxnLst/>
                <a:rect l="l" t="t" r="r" b="b"/>
                <a:pathLst>
                  <a:path w="268231" h="317033" extrusionOk="0">
                    <a:moveTo>
                      <a:pt x="131796" y="0"/>
                    </a:moveTo>
                    <a:cubicBezTo>
                      <a:pt x="44126" y="0"/>
                      <a:pt x="0" y="69227"/>
                      <a:pt x="0" y="158812"/>
                    </a:cubicBezTo>
                    <a:cubicBezTo>
                      <a:pt x="0" y="248976"/>
                      <a:pt x="44703" y="317034"/>
                      <a:pt x="137021" y="317034"/>
                    </a:cubicBezTo>
                    <a:cubicBezTo>
                      <a:pt x="232238" y="317034"/>
                      <a:pt x="268231" y="243741"/>
                      <a:pt x="268231" y="162878"/>
                    </a:cubicBezTo>
                    <a:cubicBezTo>
                      <a:pt x="268231" y="68648"/>
                      <a:pt x="218884" y="0"/>
                      <a:pt x="131796" y="0"/>
                    </a:cubicBezTo>
                    <a:close/>
                    <a:moveTo>
                      <a:pt x="137021" y="276313"/>
                    </a:moveTo>
                    <a:cubicBezTo>
                      <a:pt x="67347" y="276313"/>
                      <a:pt x="39478" y="224547"/>
                      <a:pt x="39478" y="158233"/>
                    </a:cubicBezTo>
                    <a:cubicBezTo>
                      <a:pt x="39478" y="96564"/>
                      <a:pt x="63863" y="40721"/>
                      <a:pt x="132373" y="40721"/>
                    </a:cubicBezTo>
                    <a:cubicBezTo>
                      <a:pt x="196240" y="40721"/>
                      <a:pt x="228171" y="89011"/>
                      <a:pt x="228171" y="163469"/>
                    </a:cubicBezTo>
                    <a:cubicBezTo>
                      <a:pt x="228171" y="232692"/>
                      <a:pt x="200884" y="276313"/>
                      <a:pt x="137021" y="27631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5" name="Google Shape;1055;p11">
                <a:extLst>
                  <a:ext uri="{FF2B5EF4-FFF2-40B4-BE49-F238E27FC236}">
                    <a16:creationId xmlns:a16="http://schemas.microsoft.com/office/drawing/2014/main" id="{FB3106C9-2DB9-5B0D-3D87-17B4C4222545}"/>
                  </a:ext>
                </a:extLst>
              </p:cNvPr>
              <p:cNvSpPr/>
              <p:nvPr/>
            </p:nvSpPr>
            <p:spPr>
              <a:xfrm>
                <a:off x="15966792" y="3518094"/>
                <a:ext cx="163715" cy="407189"/>
              </a:xfrm>
              <a:custGeom>
                <a:avLst/>
                <a:gdLst/>
                <a:ahLst/>
                <a:cxnLst/>
                <a:rect l="l" t="t" r="r" b="b"/>
                <a:pathLst>
                  <a:path w="163715" h="407189" extrusionOk="0">
                    <a:moveTo>
                      <a:pt x="143393" y="366477"/>
                    </a:moveTo>
                    <a:lnTo>
                      <a:pt x="101011" y="366477"/>
                    </a:lnTo>
                    <a:cubicBezTo>
                      <a:pt x="101593" y="343218"/>
                      <a:pt x="101593" y="320525"/>
                      <a:pt x="102170" y="298419"/>
                    </a:cubicBezTo>
                    <a:cubicBezTo>
                      <a:pt x="102752" y="269913"/>
                      <a:pt x="103337" y="240253"/>
                      <a:pt x="103337" y="210578"/>
                    </a:cubicBezTo>
                    <a:cubicBezTo>
                      <a:pt x="103337" y="150664"/>
                      <a:pt x="101011" y="109947"/>
                      <a:pt x="99271" y="69805"/>
                    </a:cubicBezTo>
                    <a:lnTo>
                      <a:pt x="97531" y="19193"/>
                    </a:lnTo>
                    <a:cubicBezTo>
                      <a:pt x="97531" y="8148"/>
                      <a:pt x="88239" y="0"/>
                      <a:pt x="77212" y="0"/>
                    </a:cubicBezTo>
                    <a:lnTo>
                      <a:pt x="62700" y="0"/>
                    </a:lnTo>
                    <a:cubicBezTo>
                      <a:pt x="53409" y="0"/>
                      <a:pt x="40056" y="579"/>
                      <a:pt x="25544" y="0"/>
                    </a:cubicBezTo>
                    <a:cubicBezTo>
                      <a:pt x="14512" y="0"/>
                      <a:pt x="5225" y="9301"/>
                      <a:pt x="5225" y="20358"/>
                    </a:cubicBezTo>
                    <a:cubicBezTo>
                      <a:pt x="5225" y="31994"/>
                      <a:pt x="14516" y="40717"/>
                      <a:pt x="25544" y="40717"/>
                    </a:cubicBezTo>
                    <a:lnTo>
                      <a:pt x="57475" y="40717"/>
                    </a:lnTo>
                    <a:lnTo>
                      <a:pt x="58634" y="70967"/>
                    </a:lnTo>
                    <a:cubicBezTo>
                      <a:pt x="60374" y="111687"/>
                      <a:pt x="62700" y="151239"/>
                      <a:pt x="62700" y="210574"/>
                    </a:cubicBezTo>
                    <a:cubicBezTo>
                      <a:pt x="62700" y="240245"/>
                      <a:pt x="62118" y="269330"/>
                      <a:pt x="61533" y="297836"/>
                    </a:cubicBezTo>
                    <a:cubicBezTo>
                      <a:pt x="60956" y="319942"/>
                      <a:pt x="60956" y="343214"/>
                      <a:pt x="60374" y="365894"/>
                    </a:cubicBezTo>
                    <a:lnTo>
                      <a:pt x="20319" y="365894"/>
                    </a:lnTo>
                    <a:cubicBezTo>
                      <a:pt x="9283" y="365894"/>
                      <a:pt x="0" y="375195"/>
                      <a:pt x="0" y="386252"/>
                    </a:cubicBezTo>
                    <a:cubicBezTo>
                      <a:pt x="0" y="397298"/>
                      <a:pt x="9283" y="406611"/>
                      <a:pt x="20319" y="406611"/>
                    </a:cubicBezTo>
                    <a:lnTo>
                      <a:pt x="143397" y="407189"/>
                    </a:lnTo>
                    <a:cubicBezTo>
                      <a:pt x="154428" y="407189"/>
                      <a:pt x="163715" y="397888"/>
                      <a:pt x="163715" y="386831"/>
                    </a:cubicBezTo>
                    <a:cubicBezTo>
                      <a:pt x="163711" y="375790"/>
                      <a:pt x="154420" y="366477"/>
                      <a:pt x="143393" y="36647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6" name="Google Shape;1056;p11">
                <a:extLst>
                  <a:ext uri="{FF2B5EF4-FFF2-40B4-BE49-F238E27FC236}">
                    <a16:creationId xmlns:a16="http://schemas.microsoft.com/office/drawing/2014/main" id="{0B0FB8DA-E2E2-7E92-8D28-1A4C3D03217D}"/>
                  </a:ext>
                </a:extLst>
              </p:cNvPr>
              <p:cNvSpPr/>
              <p:nvPr/>
            </p:nvSpPr>
            <p:spPr>
              <a:xfrm>
                <a:off x="16157220" y="3518094"/>
                <a:ext cx="163723" cy="407189"/>
              </a:xfrm>
              <a:custGeom>
                <a:avLst/>
                <a:gdLst/>
                <a:ahLst/>
                <a:cxnLst/>
                <a:rect l="l" t="t" r="r" b="b"/>
                <a:pathLst>
                  <a:path w="163723" h="407189" extrusionOk="0">
                    <a:moveTo>
                      <a:pt x="143401" y="366477"/>
                    </a:moveTo>
                    <a:lnTo>
                      <a:pt x="101019" y="366477"/>
                    </a:lnTo>
                    <a:cubicBezTo>
                      <a:pt x="101597" y="343218"/>
                      <a:pt x="101597" y="320525"/>
                      <a:pt x="102186" y="298419"/>
                    </a:cubicBezTo>
                    <a:cubicBezTo>
                      <a:pt x="102763" y="269913"/>
                      <a:pt x="103337" y="240253"/>
                      <a:pt x="103337" y="210578"/>
                    </a:cubicBezTo>
                    <a:cubicBezTo>
                      <a:pt x="103337" y="150664"/>
                      <a:pt x="101019" y="109947"/>
                      <a:pt x="99279" y="69805"/>
                    </a:cubicBezTo>
                    <a:lnTo>
                      <a:pt x="97539" y="19193"/>
                    </a:lnTo>
                    <a:cubicBezTo>
                      <a:pt x="97539" y="8148"/>
                      <a:pt x="88247" y="0"/>
                      <a:pt x="77220" y="0"/>
                    </a:cubicBezTo>
                    <a:lnTo>
                      <a:pt x="62708" y="0"/>
                    </a:lnTo>
                    <a:cubicBezTo>
                      <a:pt x="53417" y="0"/>
                      <a:pt x="40064" y="579"/>
                      <a:pt x="25552" y="0"/>
                    </a:cubicBezTo>
                    <a:cubicBezTo>
                      <a:pt x="14520" y="0"/>
                      <a:pt x="5233" y="9301"/>
                      <a:pt x="5233" y="20358"/>
                    </a:cubicBezTo>
                    <a:cubicBezTo>
                      <a:pt x="5233" y="31994"/>
                      <a:pt x="14524" y="40717"/>
                      <a:pt x="25552" y="40717"/>
                    </a:cubicBezTo>
                    <a:lnTo>
                      <a:pt x="57483" y="40717"/>
                    </a:lnTo>
                    <a:lnTo>
                      <a:pt x="58642" y="70967"/>
                    </a:lnTo>
                    <a:cubicBezTo>
                      <a:pt x="60382" y="111687"/>
                      <a:pt x="62708" y="151239"/>
                      <a:pt x="62708" y="210574"/>
                    </a:cubicBezTo>
                    <a:cubicBezTo>
                      <a:pt x="62708" y="240245"/>
                      <a:pt x="62126" y="269330"/>
                      <a:pt x="61541" y="297836"/>
                    </a:cubicBezTo>
                    <a:cubicBezTo>
                      <a:pt x="60964" y="319942"/>
                      <a:pt x="60964" y="343214"/>
                      <a:pt x="60382" y="365894"/>
                    </a:cubicBezTo>
                    <a:lnTo>
                      <a:pt x="20327" y="365894"/>
                    </a:lnTo>
                    <a:cubicBezTo>
                      <a:pt x="9295" y="365894"/>
                      <a:pt x="0" y="375195"/>
                      <a:pt x="0" y="386252"/>
                    </a:cubicBezTo>
                    <a:cubicBezTo>
                      <a:pt x="0" y="397298"/>
                      <a:pt x="9295" y="406611"/>
                      <a:pt x="20327" y="406611"/>
                    </a:cubicBezTo>
                    <a:lnTo>
                      <a:pt x="143405" y="407189"/>
                    </a:lnTo>
                    <a:cubicBezTo>
                      <a:pt x="154440" y="407189"/>
                      <a:pt x="163723" y="397888"/>
                      <a:pt x="163723" y="386831"/>
                    </a:cubicBezTo>
                    <a:cubicBezTo>
                      <a:pt x="163723" y="375790"/>
                      <a:pt x="154436" y="366477"/>
                      <a:pt x="143401" y="36647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7" name="Google Shape;1057;p11">
                <a:extLst>
                  <a:ext uri="{FF2B5EF4-FFF2-40B4-BE49-F238E27FC236}">
                    <a16:creationId xmlns:a16="http://schemas.microsoft.com/office/drawing/2014/main" id="{89D56F4A-2886-9628-8A2B-14B394DE622A}"/>
                  </a:ext>
                </a:extLst>
              </p:cNvPr>
              <p:cNvSpPr/>
              <p:nvPr/>
            </p:nvSpPr>
            <p:spPr>
              <a:xfrm>
                <a:off x="16349416" y="3613493"/>
                <a:ext cx="268231" cy="317033"/>
              </a:xfrm>
              <a:custGeom>
                <a:avLst/>
                <a:gdLst/>
                <a:ahLst/>
                <a:cxnLst/>
                <a:rect l="l" t="t" r="r" b="b"/>
                <a:pathLst>
                  <a:path w="268231" h="317033" extrusionOk="0">
                    <a:moveTo>
                      <a:pt x="131792" y="0"/>
                    </a:moveTo>
                    <a:cubicBezTo>
                      <a:pt x="44122" y="0"/>
                      <a:pt x="0" y="69227"/>
                      <a:pt x="0" y="158812"/>
                    </a:cubicBezTo>
                    <a:cubicBezTo>
                      <a:pt x="0" y="248976"/>
                      <a:pt x="44699" y="317034"/>
                      <a:pt x="137017" y="317034"/>
                    </a:cubicBezTo>
                    <a:cubicBezTo>
                      <a:pt x="232230" y="317034"/>
                      <a:pt x="268231" y="243741"/>
                      <a:pt x="268231" y="162878"/>
                    </a:cubicBezTo>
                    <a:cubicBezTo>
                      <a:pt x="268231" y="68648"/>
                      <a:pt x="218872" y="0"/>
                      <a:pt x="131792" y="0"/>
                    </a:cubicBezTo>
                    <a:close/>
                    <a:moveTo>
                      <a:pt x="137017" y="276313"/>
                    </a:moveTo>
                    <a:cubicBezTo>
                      <a:pt x="67351" y="276313"/>
                      <a:pt x="39474" y="224547"/>
                      <a:pt x="39474" y="158233"/>
                    </a:cubicBezTo>
                    <a:cubicBezTo>
                      <a:pt x="39474" y="96564"/>
                      <a:pt x="63867" y="40721"/>
                      <a:pt x="132369" y="40721"/>
                    </a:cubicBezTo>
                    <a:cubicBezTo>
                      <a:pt x="196236" y="40721"/>
                      <a:pt x="228167" y="89011"/>
                      <a:pt x="228167" y="163469"/>
                    </a:cubicBezTo>
                    <a:cubicBezTo>
                      <a:pt x="228167" y="232692"/>
                      <a:pt x="200884" y="276313"/>
                      <a:pt x="137017" y="27631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58" name="Google Shape;1058;p11">
                <a:extLst>
                  <a:ext uri="{FF2B5EF4-FFF2-40B4-BE49-F238E27FC236}">
                    <a16:creationId xmlns:a16="http://schemas.microsoft.com/office/drawing/2014/main" id="{D51674CE-EC86-D2B5-D40C-8D2C58000E6B}"/>
                  </a:ext>
                </a:extLst>
              </p:cNvPr>
              <p:cNvSpPr/>
              <p:nvPr/>
            </p:nvSpPr>
            <p:spPr>
              <a:xfrm>
                <a:off x="16628123" y="3619637"/>
                <a:ext cx="408732" cy="313803"/>
              </a:xfrm>
              <a:custGeom>
                <a:avLst/>
                <a:gdLst/>
                <a:ahLst/>
                <a:cxnLst/>
                <a:rect l="l" t="t" r="r" b="b"/>
                <a:pathLst>
                  <a:path w="408732" h="313803" extrusionOk="0">
                    <a:moveTo>
                      <a:pt x="388995" y="257"/>
                    </a:moveTo>
                    <a:cubicBezTo>
                      <a:pt x="375642" y="-321"/>
                      <a:pt x="362285" y="257"/>
                      <a:pt x="349509" y="257"/>
                    </a:cubicBezTo>
                    <a:cubicBezTo>
                      <a:pt x="337319" y="836"/>
                      <a:pt x="325706" y="836"/>
                      <a:pt x="313516" y="257"/>
                    </a:cubicBezTo>
                    <a:cubicBezTo>
                      <a:pt x="302480" y="257"/>
                      <a:pt x="293197" y="8980"/>
                      <a:pt x="292620" y="20041"/>
                    </a:cubicBezTo>
                    <a:cubicBezTo>
                      <a:pt x="292620" y="31664"/>
                      <a:pt x="301325" y="40978"/>
                      <a:pt x="312353" y="40978"/>
                    </a:cubicBezTo>
                    <a:cubicBezTo>
                      <a:pt x="316423" y="41556"/>
                      <a:pt x="320485" y="41556"/>
                      <a:pt x="323966" y="41556"/>
                    </a:cubicBezTo>
                    <a:cubicBezTo>
                      <a:pt x="310612" y="91011"/>
                      <a:pt x="275782" y="214326"/>
                      <a:pt x="269971" y="230040"/>
                    </a:cubicBezTo>
                    <a:cubicBezTo>
                      <a:pt x="263584" y="212579"/>
                      <a:pt x="224109" y="96825"/>
                      <a:pt x="211330" y="42721"/>
                    </a:cubicBezTo>
                    <a:cubicBezTo>
                      <a:pt x="218307" y="43300"/>
                      <a:pt x="225272" y="43300"/>
                      <a:pt x="232238" y="43300"/>
                    </a:cubicBezTo>
                    <a:cubicBezTo>
                      <a:pt x="243261" y="43300"/>
                      <a:pt x="252556" y="33999"/>
                      <a:pt x="252556" y="22942"/>
                    </a:cubicBezTo>
                    <a:cubicBezTo>
                      <a:pt x="252556" y="11306"/>
                      <a:pt x="243261" y="2583"/>
                      <a:pt x="232238" y="2583"/>
                    </a:cubicBezTo>
                    <a:cubicBezTo>
                      <a:pt x="220625" y="2583"/>
                      <a:pt x="208434" y="2005"/>
                      <a:pt x="196244" y="1430"/>
                    </a:cubicBezTo>
                    <a:cubicBezTo>
                      <a:pt x="184042" y="1430"/>
                      <a:pt x="170689" y="840"/>
                      <a:pt x="157921" y="840"/>
                    </a:cubicBezTo>
                    <a:cubicBezTo>
                      <a:pt x="146885" y="840"/>
                      <a:pt x="137602" y="10153"/>
                      <a:pt x="137602" y="21198"/>
                    </a:cubicBezTo>
                    <a:cubicBezTo>
                      <a:pt x="137602" y="32255"/>
                      <a:pt x="146885" y="41556"/>
                      <a:pt x="157921" y="41556"/>
                    </a:cubicBezTo>
                    <a:lnTo>
                      <a:pt x="165464" y="41556"/>
                    </a:lnTo>
                    <a:cubicBezTo>
                      <a:pt x="155591" y="79954"/>
                      <a:pt x="125412" y="182919"/>
                      <a:pt x="112632" y="220148"/>
                    </a:cubicBezTo>
                    <a:cubicBezTo>
                      <a:pt x="97535" y="153834"/>
                      <a:pt x="82441" y="78785"/>
                      <a:pt x="75476" y="42147"/>
                    </a:cubicBezTo>
                    <a:lnTo>
                      <a:pt x="90573" y="42147"/>
                    </a:lnTo>
                    <a:cubicBezTo>
                      <a:pt x="101023" y="42147"/>
                      <a:pt x="110892" y="33412"/>
                      <a:pt x="110892" y="21789"/>
                    </a:cubicBezTo>
                    <a:cubicBezTo>
                      <a:pt x="110892" y="11306"/>
                      <a:pt x="101597" y="1430"/>
                      <a:pt x="90573" y="1430"/>
                    </a:cubicBezTo>
                    <a:lnTo>
                      <a:pt x="20319" y="1430"/>
                    </a:lnTo>
                    <a:cubicBezTo>
                      <a:pt x="9295" y="1430"/>
                      <a:pt x="0" y="10732"/>
                      <a:pt x="0" y="21789"/>
                    </a:cubicBezTo>
                    <a:cubicBezTo>
                      <a:pt x="0" y="33412"/>
                      <a:pt x="9295" y="42147"/>
                      <a:pt x="20319" y="42147"/>
                    </a:cubicBezTo>
                    <a:lnTo>
                      <a:pt x="34261" y="42147"/>
                    </a:lnTo>
                    <a:cubicBezTo>
                      <a:pt x="37746" y="58427"/>
                      <a:pt x="40637" y="74141"/>
                      <a:pt x="43544" y="89846"/>
                    </a:cubicBezTo>
                    <a:cubicBezTo>
                      <a:pt x="48769" y="113117"/>
                      <a:pt x="53417" y="137546"/>
                      <a:pt x="59215" y="161396"/>
                    </a:cubicBezTo>
                    <a:lnTo>
                      <a:pt x="65603" y="190480"/>
                    </a:lnTo>
                    <a:cubicBezTo>
                      <a:pt x="68510" y="204450"/>
                      <a:pt x="84771" y="277165"/>
                      <a:pt x="89406" y="295767"/>
                    </a:cubicBezTo>
                    <a:cubicBezTo>
                      <a:pt x="91736" y="305659"/>
                      <a:pt x="101597" y="311481"/>
                      <a:pt x="109152" y="311481"/>
                    </a:cubicBezTo>
                    <a:cubicBezTo>
                      <a:pt x="116117" y="311481"/>
                      <a:pt x="125989" y="306246"/>
                      <a:pt x="128896" y="296932"/>
                    </a:cubicBezTo>
                    <a:cubicBezTo>
                      <a:pt x="135862" y="274252"/>
                      <a:pt x="132955" y="280652"/>
                      <a:pt x="144567" y="247489"/>
                    </a:cubicBezTo>
                    <a:lnTo>
                      <a:pt x="156758" y="210839"/>
                    </a:lnTo>
                    <a:cubicBezTo>
                      <a:pt x="161983" y="195137"/>
                      <a:pt x="167793" y="178266"/>
                      <a:pt x="187526" y="109618"/>
                    </a:cubicBezTo>
                    <a:cubicBezTo>
                      <a:pt x="193341" y="128245"/>
                      <a:pt x="207845" y="171866"/>
                      <a:pt x="211919" y="185245"/>
                    </a:cubicBezTo>
                    <a:cubicBezTo>
                      <a:pt x="219462" y="213173"/>
                      <a:pt x="230497" y="241679"/>
                      <a:pt x="241521" y="269017"/>
                    </a:cubicBezTo>
                    <a:lnTo>
                      <a:pt x="253723" y="300424"/>
                    </a:lnTo>
                    <a:cubicBezTo>
                      <a:pt x="256618" y="307403"/>
                      <a:pt x="263006" y="313803"/>
                      <a:pt x="272301" y="313803"/>
                    </a:cubicBezTo>
                    <a:cubicBezTo>
                      <a:pt x="281007" y="313803"/>
                      <a:pt x="289127" y="308568"/>
                      <a:pt x="292034" y="298676"/>
                    </a:cubicBezTo>
                    <a:lnTo>
                      <a:pt x="308295" y="244576"/>
                    </a:lnTo>
                    <a:lnTo>
                      <a:pt x="316427" y="216661"/>
                    </a:lnTo>
                    <a:cubicBezTo>
                      <a:pt x="319912" y="205604"/>
                      <a:pt x="322229" y="194555"/>
                      <a:pt x="325133" y="184076"/>
                    </a:cubicBezTo>
                    <a:cubicBezTo>
                      <a:pt x="327450" y="172453"/>
                      <a:pt x="330358" y="161970"/>
                      <a:pt x="333265" y="150925"/>
                    </a:cubicBezTo>
                    <a:lnTo>
                      <a:pt x="357645" y="68319"/>
                    </a:lnTo>
                    <a:lnTo>
                      <a:pt x="360553" y="60761"/>
                    </a:lnTo>
                    <a:lnTo>
                      <a:pt x="366940" y="40978"/>
                    </a:lnTo>
                    <a:cubicBezTo>
                      <a:pt x="373906" y="40399"/>
                      <a:pt x="380871" y="40399"/>
                      <a:pt x="387837" y="40978"/>
                    </a:cubicBezTo>
                    <a:cubicBezTo>
                      <a:pt x="398860" y="40978"/>
                      <a:pt x="408155" y="32255"/>
                      <a:pt x="408732" y="21194"/>
                    </a:cubicBezTo>
                    <a:cubicBezTo>
                      <a:pt x="408725" y="10149"/>
                      <a:pt x="400019" y="257"/>
                      <a:pt x="388995" y="25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59" name="Google Shape;1059;p11">
            <a:extLst>
              <a:ext uri="{FF2B5EF4-FFF2-40B4-BE49-F238E27FC236}">
                <a16:creationId xmlns:a16="http://schemas.microsoft.com/office/drawing/2014/main" id="{2AB73EF1-646E-0A6F-0FFD-C376DFB0BD97}"/>
              </a:ext>
            </a:extLst>
          </p:cNvPr>
          <p:cNvGrpSpPr/>
          <p:nvPr/>
        </p:nvGrpSpPr>
        <p:grpSpPr>
          <a:xfrm rot="510656">
            <a:off x="9564909" y="2993547"/>
            <a:ext cx="1069999" cy="568843"/>
            <a:chOff x="14347269" y="4490086"/>
            <a:chExt cx="1604978" cy="853254"/>
          </a:xfrm>
        </p:grpSpPr>
        <p:sp>
          <p:nvSpPr>
            <p:cNvPr id="1060" name="Google Shape;1060;p11">
              <a:extLst>
                <a:ext uri="{FF2B5EF4-FFF2-40B4-BE49-F238E27FC236}">
                  <a16:creationId xmlns:a16="http://schemas.microsoft.com/office/drawing/2014/main" id="{94688781-FBC9-0A58-6D28-A019BE007629}"/>
                </a:ext>
              </a:extLst>
            </p:cNvPr>
            <p:cNvSpPr/>
            <p:nvPr/>
          </p:nvSpPr>
          <p:spPr>
            <a:xfrm>
              <a:off x="14347269" y="4490086"/>
              <a:ext cx="1604978" cy="853254"/>
            </a:xfrm>
            <a:custGeom>
              <a:avLst/>
              <a:gdLst/>
              <a:ahLst/>
              <a:cxnLst/>
              <a:rect l="l" t="t" r="r" b="b"/>
              <a:pathLst>
                <a:path w="1604978" h="853254" extrusionOk="0">
                  <a:moveTo>
                    <a:pt x="54126" y="791900"/>
                  </a:moveTo>
                  <a:cubicBezTo>
                    <a:pt x="88142" y="825974"/>
                    <a:pt x="135326" y="846482"/>
                    <a:pt x="183770" y="846482"/>
                  </a:cubicBezTo>
                  <a:cubicBezTo>
                    <a:pt x="184111" y="846482"/>
                    <a:pt x="354630" y="846482"/>
                    <a:pt x="355834" y="846479"/>
                  </a:cubicBezTo>
                  <a:cubicBezTo>
                    <a:pt x="355834" y="846479"/>
                    <a:pt x="444811" y="845814"/>
                    <a:pt x="444811" y="845810"/>
                  </a:cubicBezTo>
                  <a:cubicBezTo>
                    <a:pt x="462777" y="845810"/>
                    <a:pt x="480441" y="843305"/>
                    <a:pt x="497332" y="838424"/>
                  </a:cubicBezTo>
                  <a:cubicBezTo>
                    <a:pt x="514997" y="844077"/>
                    <a:pt x="533842" y="847161"/>
                    <a:pt x="553308" y="847161"/>
                  </a:cubicBezTo>
                  <a:lnTo>
                    <a:pt x="695008" y="847161"/>
                  </a:lnTo>
                  <a:cubicBezTo>
                    <a:pt x="709321" y="847161"/>
                    <a:pt x="723163" y="845514"/>
                    <a:pt x="736375" y="842466"/>
                  </a:cubicBezTo>
                  <a:cubicBezTo>
                    <a:pt x="749590" y="845514"/>
                    <a:pt x="763428" y="847161"/>
                    <a:pt x="777742" y="847161"/>
                  </a:cubicBezTo>
                  <a:lnTo>
                    <a:pt x="871986" y="847161"/>
                  </a:lnTo>
                  <a:cubicBezTo>
                    <a:pt x="898472" y="847161"/>
                    <a:pt x="923853" y="841553"/>
                    <a:pt x="946855" y="831376"/>
                  </a:cubicBezTo>
                  <a:cubicBezTo>
                    <a:pt x="965383" y="839585"/>
                    <a:pt x="985625" y="844862"/>
                    <a:pt x="1006817" y="846016"/>
                  </a:cubicBezTo>
                  <a:cubicBezTo>
                    <a:pt x="1024524" y="847370"/>
                    <a:pt x="1044470" y="847106"/>
                    <a:pt x="1119452" y="846486"/>
                  </a:cubicBezTo>
                  <a:cubicBezTo>
                    <a:pt x="1143533" y="846486"/>
                    <a:pt x="1167797" y="841858"/>
                    <a:pt x="1190784" y="832315"/>
                  </a:cubicBezTo>
                  <a:cubicBezTo>
                    <a:pt x="1192982" y="831402"/>
                    <a:pt x="1195162" y="830447"/>
                    <a:pt x="1197322" y="829450"/>
                  </a:cubicBezTo>
                  <a:cubicBezTo>
                    <a:pt x="1233319" y="844254"/>
                    <a:pt x="1273559" y="853254"/>
                    <a:pt x="1315433" y="853254"/>
                  </a:cubicBezTo>
                  <a:cubicBezTo>
                    <a:pt x="1361204" y="853254"/>
                    <a:pt x="1425506" y="847228"/>
                    <a:pt x="1485664" y="809984"/>
                  </a:cubicBezTo>
                  <a:cubicBezTo>
                    <a:pt x="1527797" y="783900"/>
                    <a:pt x="1560372" y="747115"/>
                    <a:pt x="1582508" y="702767"/>
                  </a:cubicBezTo>
                  <a:cubicBezTo>
                    <a:pt x="1588601" y="690561"/>
                    <a:pt x="1602256" y="660750"/>
                    <a:pt x="1602256" y="620264"/>
                  </a:cubicBezTo>
                  <a:cubicBezTo>
                    <a:pt x="1602256" y="602261"/>
                    <a:pt x="1599592" y="585264"/>
                    <a:pt x="1594988" y="569515"/>
                  </a:cubicBezTo>
                  <a:cubicBezTo>
                    <a:pt x="1599662" y="555872"/>
                    <a:pt x="1602779" y="541257"/>
                    <a:pt x="1603716" y="525900"/>
                  </a:cubicBezTo>
                  <a:cubicBezTo>
                    <a:pt x="1605055" y="510048"/>
                    <a:pt x="1604978" y="496151"/>
                    <a:pt x="1604978" y="489868"/>
                  </a:cubicBezTo>
                  <a:cubicBezTo>
                    <a:pt x="1604978" y="410159"/>
                    <a:pt x="1585940" y="328088"/>
                    <a:pt x="1533325" y="262563"/>
                  </a:cubicBezTo>
                  <a:cubicBezTo>
                    <a:pt x="1507726" y="230682"/>
                    <a:pt x="1475697" y="204877"/>
                    <a:pt x="1438551" y="187054"/>
                  </a:cubicBezTo>
                  <a:cubicBezTo>
                    <a:pt x="1398853" y="168006"/>
                    <a:pt x="1356918" y="159774"/>
                    <a:pt x="1316107" y="159774"/>
                  </a:cubicBezTo>
                  <a:cubicBezTo>
                    <a:pt x="1264314" y="159774"/>
                    <a:pt x="1217060" y="172864"/>
                    <a:pt x="1176121" y="194993"/>
                  </a:cubicBezTo>
                  <a:cubicBezTo>
                    <a:pt x="1166128" y="188762"/>
                    <a:pt x="1155391" y="183395"/>
                    <a:pt x="1143992" y="179077"/>
                  </a:cubicBezTo>
                  <a:cubicBezTo>
                    <a:pt x="1123191" y="171195"/>
                    <a:pt x="1100494" y="166938"/>
                    <a:pt x="1076965" y="167231"/>
                  </a:cubicBezTo>
                  <a:cubicBezTo>
                    <a:pt x="1063621" y="167115"/>
                    <a:pt x="1002051" y="166578"/>
                    <a:pt x="1000799" y="166572"/>
                  </a:cubicBezTo>
                  <a:cubicBezTo>
                    <a:pt x="999139" y="166572"/>
                    <a:pt x="997480" y="166594"/>
                    <a:pt x="995823" y="166639"/>
                  </a:cubicBezTo>
                  <a:cubicBezTo>
                    <a:pt x="984566" y="138086"/>
                    <a:pt x="966789" y="113266"/>
                    <a:pt x="944355" y="93828"/>
                  </a:cubicBezTo>
                  <a:cubicBezTo>
                    <a:pt x="912159" y="65931"/>
                    <a:pt x="874721" y="52635"/>
                    <a:pt x="839668" y="49111"/>
                  </a:cubicBezTo>
                  <a:lnTo>
                    <a:pt x="839245" y="49072"/>
                  </a:lnTo>
                  <a:cubicBezTo>
                    <a:pt x="836661" y="48834"/>
                    <a:pt x="834067" y="48660"/>
                    <a:pt x="831473" y="48548"/>
                  </a:cubicBezTo>
                  <a:cubicBezTo>
                    <a:pt x="811324" y="47680"/>
                    <a:pt x="800706" y="47696"/>
                    <a:pt x="775033" y="47696"/>
                  </a:cubicBezTo>
                  <a:cubicBezTo>
                    <a:pt x="764215" y="47696"/>
                    <a:pt x="753616" y="48648"/>
                    <a:pt x="743331" y="50448"/>
                  </a:cubicBezTo>
                  <a:cubicBezTo>
                    <a:pt x="710551" y="23544"/>
                    <a:pt x="669759" y="5689"/>
                    <a:pt x="624428" y="1133"/>
                  </a:cubicBezTo>
                  <a:cubicBezTo>
                    <a:pt x="536253" y="-7729"/>
                    <a:pt x="454932" y="36143"/>
                    <a:pt x="411681" y="107179"/>
                  </a:cubicBezTo>
                  <a:cubicBezTo>
                    <a:pt x="410082" y="105449"/>
                    <a:pt x="408455" y="103754"/>
                    <a:pt x="406799" y="102098"/>
                  </a:cubicBezTo>
                  <a:cubicBezTo>
                    <a:pt x="374574" y="69818"/>
                    <a:pt x="328456" y="47696"/>
                    <a:pt x="275976" y="47696"/>
                  </a:cubicBezTo>
                  <a:cubicBezTo>
                    <a:pt x="242863" y="47696"/>
                    <a:pt x="222714" y="48001"/>
                    <a:pt x="208699" y="48213"/>
                  </a:cubicBezTo>
                  <a:cubicBezTo>
                    <a:pt x="200844" y="48332"/>
                    <a:pt x="196385" y="48397"/>
                    <a:pt x="192582" y="48397"/>
                  </a:cubicBezTo>
                  <a:cubicBezTo>
                    <a:pt x="167274" y="48397"/>
                    <a:pt x="142834" y="53609"/>
                    <a:pt x="120557" y="63111"/>
                  </a:cubicBezTo>
                  <a:cubicBezTo>
                    <a:pt x="97056" y="73133"/>
                    <a:pt x="76574" y="87658"/>
                    <a:pt x="59866" y="105069"/>
                  </a:cubicBezTo>
                  <a:cubicBezTo>
                    <a:pt x="27561" y="138745"/>
                    <a:pt x="8134" y="184553"/>
                    <a:pt x="8134" y="233849"/>
                  </a:cubicBezTo>
                  <a:cubicBezTo>
                    <a:pt x="8134" y="277631"/>
                    <a:pt x="23250" y="318113"/>
                    <a:pt x="48901" y="349921"/>
                  </a:cubicBezTo>
                  <a:cubicBezTo>
                    <a:pt x="49228" y="367307"/>
                    <a:pt x="49697" y="388658"/>
                    <a:pt x="50368" y="415082"/>
                  </a:cubicBezTo>
                  <a:cubicBezTo>
                    <a:pt x="50798" y="423928"/>
                    <a:pt x="52743" y="482086"/>
                    <a:pt x="53943" y="529855"/>
                  </a:cubicBezTo>
                  <a:cubicBezTo>
                    <a:pt x="53931" y="529868"/>
                    <a:pt x="53918" y="529881"/>
                    <a:pt x="53905" y="529894"/>
                  </a:cubicBezTo>
                  <a:cubicBezTo>
                    <a:pt x="7592" y="576287"/>
                    <a:pt x="0" y="632088"/>
                    <a:pt x="0" y="660358"/>
                  </a:cubicBezTo>
                  <a:cubicBezTo>
                    <a:pt x="0" y="714040"/>
                    <a:pt x="22235" y="759951"/>
                    <a:pt x="54126" y="791900"/>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61" name="Google Shape;1061;p11">
              <a:extLst>
                <a:ext uri="{FF2B5EF4-FFF2-40B4-BE49-F238E27FC236}">
                  <a16:creationId xmlns:a16="http://schemas.microsoft.com/office/drawing/2014/main" id="{4C957188-B446-2C9E-DCDE-DFF607191A96}"/>
                </a:ext>
              </a:extLst>
            </p:cNvPr>
            <p:cNvGrpSpPr/>
            <p:nvPr/>
          </p:nvGrpSpPr>
          <p:grpSpPr>
            <a:xfrm>
              <a:off x="14508669" y="4653182"/>
              <a:ext cx="1282176" cy="528477"/>
              <a:chOff x="14508669" y="4653182"/>
              <a:chExt cx="1282176" cy="528477"/>
            </a:xfrm>
          </p:grpSpPr>
          <p:sp>
            <p:nvSpPr>
              <p:cNvPr id="1062" name="Google Shape;1062;p11">
                <a:extLst>
                  <a:ext uri="{FF2B5EF4-FFF2-40B4-BE49-F238E27FC236}">
                    <a16:creationId xmlns:a16="http://schemas.microsoft.com/office/drawing/2014/main" id="{FEEF3E4C-EA7A-39CF-9076-4C8CB95E7D8F}"/>
                  </a:ext>
                </a:extLst>
              </p:cNvPr>
              <p:cNvSpPr/>
              <p:nvPr/>
            </p:nvSpPr>
            <p:spPr>
              <a:xfrm>
                <a:off x="14508669" y="4699465"/>
                <a:ext cx="308651" cy="475426"/>
              </a:xfrm>
              <a:custGeom>
                <a:avLst/>
                <a:gdLst/>
                <a:ahLst/>
                <a:cxnLst/>
                <a:rect l="l" t="t" r="r" b="b"/>
                <a:pathLst>
                  <a:path w="308651" h="475426" extrusionOk="0">
                    <a:moveTo>
                      <a:pt x="308481" y="406811"/>
                    </a:moveTo>
                    <a:cubicBezTo>
                      <a:pt x="308481" y="419734"/>
                      <a:pt x="307126" y="433982"/>
                      <a:pt x="307126" y="452330"/>
                    </a:cubicBezTo>
                    <a:cubicBezTo>
                      <a:pt x="307126" y="459802"/>
                      <a:pt x="301704" y="474751"/>
                      <a:pt x="283398" y="474751"/>
                    </a:cubicBezTo>
                    <a:lnTo>
                      <a:pt x="193227" y="475426"/>
                    </a:lnTo>
                    <a:lnTo>
                      <a:pt x="22370" y="475426"/>
                    </a:lnTo>
                    <a:cubicBezTo>
                      <a:pt x="15591" y="475426"/>
                      <a:pt x="0" y="468626"/>
                      <a:pt x="0" y="450982"/>
                    </a:cubicBezTo>
                    <a:cubicBezTo>
                      <a:pt x="0" y="445532"/>
                      <a:pt x="3387" y="428561"/>
                      <a:pt x="23728" y="428561"/>
                    </a:cubicBezTo>
                    <a:lnTo>
                      <a:pt x="54910" y="428561"/>
                    </a:lnTo>
                    <a:lnTo>
                      <a:pt x="54910" y="374895"/>
                    </a:lnTo>
                    <a:cubicBezTo>
                      <a:pt x="54910" y="334830"/>
                      <a:pt x="50843" y="211231"/>
                      <a:pt x="50162" y="197632"/>
                    </a:cubicBezTo>
                    <a:cubicBezTo>
                      <a:pt x="48127" y="115477"/>
                      <a:pt x="48127" y="84908"/>
                      <a:pt x="48127" y="69959"/>
                    </a:cubicBezTo>
                    <a:cubicBezTo>
                      <a:pt x="48127" y="62486"/>
                      <a:pt x="48807" y="55010"/>
                      <a:pt x="48807" y="47537"/>
                    </a:cubicBezTo>
                    <a:lnTo>
                      <a:pt x="31178" y="47537"/>
                    </a:lnTo>
                    <a:cubicBezTo>
                      <a:pt x="20332" y="47537"/>
                      <a:pt x="8131" y="39389"/>
                      <a:pt x="8131" y="24470"/>
                    </a:cubicBezTo>
                    <a:cubicBezTo>
                      <a:pt x="8131" y="11547"/>
                      <a:pt x="18300" y="701"/>
                      <a:pt x="31178" y="701"/>
                    </a:cubicBezTo>
                    <a:cubicBezTo>
                      <a:pt x="46092" y="701"/>
                      <a:pt x="65082" y="0"/>
                      <a:pt x="114573" y="0"/>
                    </a:cubicBezTo>
                    <a:cubicBezTo>
                      <a:pt x="127455" y="0"/>
                      <a:pt x="138301" y="10875"/>
                      <a:pt x="138301" y="23769"/>
                    </a:cubicBezTo>
                    <a:cubicBezTo>
                      <a:pt x="138301" y="35315"/>
                      <a:pt x="128132" y="46865"/>
                      <a:pt x="114573" y="46865"/>
                    </a:cubicBezTo>
                    <a:lnTo>
                      <a:pt x="95593" y="46865"/>
                    </a:lnTo>
                    <a:cubicBezTo>
                      <a:pt x="95593" y="56390"/>
                      <a:pt x="96267" y="59788"/>
                      <a:pt x="95593" y="69287"/>
                    </a:cubicBezTo>
                    <a:cubicBezTo>
                      <a:pt x="94912" y="97130"/>
                      <a:pt x="94912" y="110702"/>
                      <a:pt x="97628" y="196960"/>
                    </a:cubicBezTo>
                    <a:cubicBezTo>
                      <a:pt x="98302" y="208507"/>
                      <a:pt x="101695" y="370149"/>
                      <a:pt x="101695" y="375573"/>
                    </a:cubicBezTo>
                    <a:lnTo>
                      <a:pt x="101695" y="428564"/>
                    </a:lnTo>
                    <a:lnTo>
                      <a:pt x="194578" y="428564"/>
                    </a:lnTo>
                    <a:lnTo>
                      <a:pt x="254239" y="428564"/>
                    </a:lnTo>
                    <a:lnTo>
                      <a:pt x="260347" y="428564"/>
                    </a:lnTo>
                    <a:lnTo>
                      <a:pt x="261021" y="407519"/>
                    </a:lnTo>
                    <a:cubicBezTo>
                      <a:pt x="261702" y="385097"/>
                      <a:pt x="261021" y="368801"/>
                      <a:pt x="261021" y="343653"/>
                    </a:cubicBezTo>
                    <a:cubicBezTo>
                      <a:pt x="261021" y="328032"/>
                      <a:pt x="274583" y="319884"/>
                      <a:pt x="284749" y="319884"/>
                    </a:cubicBezTo>
                    <a:cubicBezTo>
                      <a:pt x="295596" y="319884"/>
                      <a:pt x="307126" y="330084"/>
                      <a:pt x="307806" y="342981"/>
                    </a:cubicBezTo>
                    <a:cubicBezTo>
                      <a:pt x="309161" y="374219"/>
                      <a:pt x="308481" y="392567"/>
                      <a:pt x="308481" y="406811"/>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63" name="Google Shape;1063;p11">
                <a:extLst>
                  <a:ext uri="{FF2B5EF4-FFF2-40B4-BE49-F238E27FC236}">
                    <a16:creationId xmlns:a16="http://schemas.microsoft.com/office/drawing/2014/main" id="{D50D0946-EF5F-FD76-BD44-64A744E032D9}"/>
                  </a:ext>
                </a:extLst>
              </p:cNvPr>
              <p:cNvSpPr/>
              <p:nvPr/>
            </p:nvSpPr>
            <p:spPr>
              <a:xfrm>
                <a:off x="14877528" y="4653182"/>
                <a:ext cx="188476" cy="522381"/>
              </a:xfrm>
              <a:custGeom>
                <a:avLst/>
                <a:gdLst/>
                <a:ahLst/>
                <a:cxnLst/>
                <a:rect l="l" t="t" r="r" b="b"/>
                <a:pathLst>
                  <a:path w="188476" h="522381" extrusionOk="0">
                    <a:moveTo>
                      <a:pt x="188476" y="498612"/>
                    </a:moveTo>
                    <a:cubicBezTo>
                      <a:pt x="188476" y="511510"/>
                      <a:pt x="177630" y="522381"/>
                      <a:pt x="164748" y="522381"/>
                    </a:cubicBezTo>
                    <a:lnTo>
                      <a:pt x="23048" y="522381"/>
                    </a:lnTo>
                    <a:cubicBezTo>
                      <a:pt x="10166" y="522381"/>
                      <a:pt x="0" y="511506"/>
                      <a:pt x="0" y="499284"/>
                    </a:cubicBezTo>
                    <a:cubicBezTo>
                      <a:pt x="0" y="485715"/>
                      <a:pt x="10846" y="474840"/>
                      <a:pt x="23728" y="474840"/>
                    </a:cubicBezTo>
                    <a:lnTo>
                      <a:pt x="67801" y="474840"/>
                    </a:lnTo>
                    <a:lnTo>
                      <a:pt x="69155" y="292154"/>
                    </a:lnTo>
                    <a:cubicBezTo>
                      <a:pt x="69155" y="235764"/>
                      <a:pt x="67801" y="220844"/>
                      <a:pt x="67124" y="213371"/>
                    </a:cubicBezTo>
                    <a:cubicBezTo>
                      <a:pt x="56954" y="213371"/>
                      <a:pt x="39328" y="213371"/>
                      <a:pt x="26447" y="212696"/>
                    </a:cubicBezTo>
                    <a:cubicBezTo>
                      <a:pt x="13565" y="211995"/>
                      <a:pt x="3390" y="201821"/>
                      <a:pt x="3390" y="188927"/>
                    </a:cubicBezTo>
                    <a:cubicBezTo>
                      <a:pt x="3390" y="175329"/>
                      <a:pt x="14236" y="165159"/>
                      <a:pt x="27118" y="165159"/>
                    </a:cubicBezTo>
                    <a:lnTo>
                      <a:pt x="89497" y="165159"/>
                    </a:lnTo>
                    <a:cubicBezTo>
                      <a:pt x="102379" y="165159"/>
                      <a:pt x="112544" y="175329"/>
                      <a:pt x="113225" y="187551"/>
                    </a:cubicBezTo>
                    <a:lnTo>
                      <a:pt x="114580" y="203172"/>
                    </a:lnTo>
                    <a:cubicBezTo>
                      <a:pt x="115260" y="212696"/>
                      <a:pt x="116612" y="220143"/>
                      <a:pt x="116612" y="291453"/>
                    </a:cubicBezTo>
                    <a:lnTo>
                      <a:pt x="115257" y="474840"/>
                    </a:lnTo>
                    <a:lnTo>
                      <a:pt x="164748" y="474840"/>
                    </a:lnTo>
                    <a:cubicBezTo>
                      <a:pt x="177630" y="474844"/>
                      <a:pt x="188476" y="485014"/>
                      <a:pt x="188476" y="498612"/>
                    </a:cubicBezTo>
                    <a:close/>
                    <a:moveTo>
                      <a:pt x="11524" y="69376"/>
                    </a:moveTo>
                    <a:cubicBezTo>
                      <a:pt x="6776" y="36784"/>
                      <a:pt x="29827" y="6215"/>
                      <a:pt x="63050" y="790"/>
                    </a:cubicBezTo>
                    <a:cubicBezTo>
                      <a:pt x="96273" y="-4631"/>
                      <a:pt x="127458" y="18434"/>
                      <a:pt x="132883" y="51730"/>
                    </a:cubicBezTo>
                    <a:cubicBezTo>
                      <a:pt x="137624" y="84322"/>
                      <a:pt x="115254" y="115566"/>
                      <a:pt x="82711" y="120988"/>
                    </a:cubicBezTo>
                    <a:cubicBezTo>
                      <a:pt x="66437" y="123714"/>
                      <a:pt x="50839" y="120988"/>
                      <a:pt x="38638" y="112164"/>
                    </a:cubicBezTo>
                    <a:cubicBezTo>
                      <a:pt x="24405" y="102672"/>
                      <a:pt x="14910" y="87048"/>
                      <a:pt x="11524" y="69376"/>
                    </a:cubicBezTo>
                    <a:close/>
                    <a:moveTo>
                      <a:pt x="50168" y="63280"/>
                    </a:moveTo>
                    <a:cubicBezTo>
                      <a:pt x="52200" y="75502"/>
                      <a:pt x="62370" y="82974"/>
                      <a:pt x="74577" y="80923"/>
                    </a:cubicBezTo>
                    <a:cubicBezTo>
                      <a:pt x="87459" y="78900"/>
                      <a:pt x="94912" y="69376"/>
                      <a:pt x="93558" y="57154"/>
                    </a:cubicBezTo>
                    <a:cubicBezTo>
                      <a:pt x="91526" y="45607"/>
                      <a:pt x="81350" y="39511"/>
                      <a:pt x="68468" y="41534"/>
                    </a:cubicBezTo>
                    <a:cubicBezTo>
                      <a:pt x="56267" y="42910"/>
                      <a:pt x="48807" y="52405"/>
                      <a:pt x="50168" y="63280"/>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64" name="Google Shape;1064;p11">
                <a:extLst>
                  <a:ext uri="{FF2B5EF4-FFF2-40B4-BE49-F238E27FC236}">
                    <a16:creationId xmlns:a16="http://schemas.microsoft.com/office/drawing/2014/main" id="{BE88EF10-B0B1-F204-8CA5-B428907ABA40}"/>
                  </a:ext>
                </a:extLst>
              </p:cNvPr>
              <p:cNvSpPr/>
              <p:nvPr/>
            </p:nvSpPr>
            <p:spPr>
              <a:xfrm>
                <a:off x="15098578" y="4699465"/>
                <a:ext cx="391872" cy="476098"/>
              </a:xfrm>
              <a:custGeom>
                <a:avLst/>
                <a:gdLst/>
                <a:ahLst/>
                <a:cxnLst/>
                <a:rect l="l" t="t" r="r" b="b"/>
                <a:pathLst>
                  <a:path w="391872" h="476098" extrusionOk="0">
                    <a:moveTo>
                      <a:pt x="391872" y="451654"/>
                    </a:moveTo>
                    <a:cubicBezTo>
                      <a:pt x="391872" y="465224"/>
                      <a:pt x="381703" y="475423"/>
                      <a:pt x="368144" y="475423"/>
                    </a:cubicBezTo>
                    <a:cubicBezTo>
                      <a:pt x="286107" y="476098"/>
                      <a:pt x="276615" y="476098"/>
                      <a:pt x="267801" y="475423"/>
                    </a:cubicBezTo>
                    <a:cubicBezTo>
                      <a:pt x="255600" y="474748"/>
                      <a:pt x="245424" y="463876"/>
                      <a:pt x="245424" y="451654"/>
                    </a:cubicBezTo>
                    <a:cubicBezTo>
                      <a:pt x="245424" y="438731"/>
                      <a:pt x="256271" y="427886"/>
                      <a:pt x="269152" y="427886"/>
                    </a:cubicBezTo>
                    <a:lnTo>
                      <a:pt x="282040" y="427886"/>
                    </a:lnTo>
                    <a:cubicBezTo>
                      <a:pt x="280679" y="426509"/>
                      <a:pt x="279328" y="424487"/>
                      <a:pt x="277967" y="422435"/>
                    </a:cubicBezTo>
                    <a:cubicBezTo>
                      <a:pt x="264411" y="402065"/>
                      <a:pt x="250852" y="381020"/>
                      <a:pt x="237971" y="364724"/>
                    </a:cubicBezTo>
                    <a:cubicBezTo>
                      <a:pt x="228475" y="351801"/>
                      <a:pt x="216274" y="332807"/>
                      <a:pt x="198645" y="313785"/>
                    </a:cubicBezTo>
                    <a:cubicBezTo>
                      <a:pt x="185764" y="319206"/>
                      <a:pt x="172202" y="323280"/>
                      <a:pt x="157288" y="326682"/>
                    </a:cubicBezTo>
                    <a:cubicBezTo>
                      <a:pt x="139659" y="330081"/>
                      <a:pt x="120679" y="332807"/>
                      <a:pt x="101014" y="334155"/>
                    </a:cubicBezTo>
                    <a:lnTo>
                      <a:pt x="99660" y="428561"/>
                    </a:lnTo>
                    <a:lnTo>
                      <a:pt x="120675" y="428561"/>
                    </a:lnTo>
                    <a:cubicBezTo>
                      <a:pt x="134237" y="428561"/>
                      <a:pt x="144403" y="439436"/>
                      <a:pt x="144403" y="452330"/>
                    </a:cubicBezTo>
                    <a:cubicBezTo>
                      <a:pt x="144403" y="465227"/>
                      <a:pt x="134234" y="476098"/>
                      <a:pt x="120675" y="476098"/>
                    </a:cubicBezTo>
                    <a:lnTo>
                      <a:pt x="26431" y="476098"/>
                    </a:lnTo>
                    <a:cubicBezTo>
                      <a:pt x="13549" y="476098"/>
                      <a:pt x="2703" y="465224"/>
                      <a:pt x="2703" y="452330"/>
                    </a:cubicBezTo>
                    <a:cubicBezTo>
                      <a:pt x="2703" y="439432"/>
                      <a:pt x="13549" y="428561"/>
                      <a:pt x="26431" y="428561"/>
                    </a:cubicBezTo>
                    <a:lnTo>
                      <a:pt x="52194" y="428561"/>
                    </a:lnTo>
                    <a:cubicBezTo>
                      <a:pt x="52874" y="286617"/>
                      <a:pt x="53555" y="265572"/>
                      <a:pt x="54229" y="241800"/>
                    </a:cubicBezTo>
                    <a:cubicBezTo>
                      <a:pt x="54910" y="214629"/>
                      <a:pt x="54910" y="187462"/>
                      <a:pt x="54910" y="160291"/>
                    </a:cubicBezTo>
                    <a:cubicBezTo>
                      <a:pt x="54229" y="108676"/>
                      <a:pt x="52874" y="75409"/>
                      <a:pt x="50843" y="47537"/>
                    </a:cubicBezTo>
                    <a:lnTo>
                      <a:pt x="23728" y="47537"/>
                    </a:lnTo>
                    <a:cubicBezTo>
                      <a:pt x="10840" y="47537"/>
                      <a:pt x="0" y="37367"/>
                      <a:pt x="0" y="23769"/>
                    </a:cubicBezTo>
                    <a:cubicBezTo>
                      <a:pt x="0" y="10872"/>
                      <a:pt x="10840" y="0"/>
                      <a:pt x="23728" y="0"/>
                    </a:cubicBezTo>
                    <a:cubicBezTo>
                      <a:pt x="49491" y="0"/>
                      <a:pt x="56945" y="0"/>
                      <a:pt x="73219" y="701"/>
                    </a:cubicBezTo>
                    <a:cubicBezTo>
                      <a:pt x="81353" y="1376"/>
                      <a:pt x="92200" y="6798"/>
                      <a:pt x="95589" y="20396"/>
                    </a:cubicBezTo>
                    <a:lnTo>
                      <a:pt x="97621" y="39389"/>
                    </a:lnTo>
                    <a:cubicBezTo>
                      <a:pt x="98302" y="48238"/>
                      <a:pt x="98982" y="59084"/>
                      <a:pt x="99663" y="74708"/>
                    </a:cubicBezTo>
                    <a:lnTo>
                      <a:pt x="102369" y="160291"/>
                    </a:lnTo>
                    <a:cubicBezTo>
                      <a:pt x="102369" y="188134"/>
                      <a:pt x="102369" y="215305"/>
                      <a:pt x="101695" y="242475"/>
                    </a:cubicBezTo>
                    <a:lnTo>
                      <a:pt x="101014" y="286614"/>
                    </a:lnTo>
                    <a:cubicBezTo>
                      <a:pt x="134911" y="283887"/>
                      <a:pt x="175595" y="276415"/>
                      <a:pt x="206779" y="256044"/>
                    </a:cubicBezTo>
                    <a:cubicBezTo>
                      <a:pt x="225760" y="243823"/>
                      <a:pt x="239322" y="223453"/>
                      <a:pt x="248817" y="194259"/>
                    </a:cubicBezTo>
                    <a:cubicBezTo>
                      <a:pt x="252204" y="185410"/>
                      <a:pt x="254239" y="175912"/>
                      <a:pt x="256951" y="166417"/>
                    </a:cubicBezTo>
                    <a:lnTo>
                      <a:pt x="250172" y="166417"/>
                    </a:lnTo>
                    <a:cubicBezTo>
                      <a:pt x="237290" y="166417"/>
                      <a:pt x="226444" y="156217"/>
                      <a:pt x="225763" y="143320"/>
                    </a:cubicBezTo>
                    <a:cubicBezTo>
                      <a:pt x="225763" y="129722"/>
                      <a:pt x="235939" y="118876"/>
                      <a:pt x="249491" y="118876"/>
                    </a:cubicBezTo>
                    <a:lnTo>
                      <a:pt x="326787" y="119551"/>
                    </a:lnTo>
                    <a:cubicBezTo>
                      <a:pt x="339669" y="118876"/>
                      <a:pt x="350515" y="129722"/>
                      <a:pt x="350515" y="142648"/>
                    </a:cubicBezTo>
                    <a:cubicBezTo>
                      <a:pt x="351196" y="155545"/>
                      <a:pt x="340346" y="166417"/>
                      <a:pt x="327467" y="167092"/>
                    </a:cubicBezTo>
                    <a:cubicBezTo>
                      <a:pt x="323394" y="167092"/>
                      <a:pt x="315260" y="167092"/>
                      <a:pt x="305771" y="166417"/>
                    </a:cubicBezTo>
                    <a:cubicBezTo>
                      <a:pt x="302378" y="180661"/>
                      <a:pt x="298311" y="194935"/>
                      <a:pt x="294244" y="209179"/>
                    </a:cubicBezTo>
                    <a:cubicBezTo>
                      <a:pt x="282043" y="245874"/>
                      <a:pt x="263734" y="272341"/>
                      <a:pt x="240006" y="290688"/>
                    </a:cubicBezTo>
                    <a:cubicBezTo>
                      <a:pt x="252207" y="305637"/>
                      <a:pt x="267120" y="323280"/>
                      <a:pt x="276615" y="336206"/>
                    </a:cubicBezTo>
                    <a:cubicBezTo>
                      <a:pt x="289497" y="353849"/>
                      <a:pt x="303739" y="374895"/>
                      <a:pt x="317292" y="395969"/>
                    </a:cubicBezTo>
                    <a:lnTo>
                      <a:pt x="339669" y="428561"/>
                    </a:lnTo>
                    <a:cubicBezTo>
                      <a:pt x="347803" y="428561"/>
                      <a:pt x="357972" y="428561"/>
                      <a:pt x="368144" y="427886"/>
                    </a:cubicBezTo>
                    <a:cubicBezTo>
                      <a:pt x="381706" y="427886"/>
                      <a:pt x="391872" y="438731"/>
                      <a:pt x="391872" y="45165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65" name="Google Shape;1065;p11">
                <a:extLst>
                  <a:ext uri="{FF2B5EF4-FFF2-40B4-BE49-F238E27FC236}">
                    <a16:creationId xmlns:a16="http://schemas.microsoft.com/office/drawing/2014/main" id="{03EBBFB1-64F0-15A0-D83A-F0EFA0809C1C}"/>
                  </a:ext>
                </a:extLst>
              </p:cNvPr>
              <p:cNvSpPr/>
              <p:nvPr/>
            </p:nvSpPr>
            <p:spPr>
              <a:xfrm>
                <a:off x="15510156" y="4811543"/>
                <a:ext cx="280688" cy="370116"/>
              </a:xfrm>
              <a:custGeom>
                <a:avLst/>
                <a:gdLst/>
                <a:ahLst/>
                <a:cxnLst/>
                <a:rect l="l" t="t" r="r" b="b"/>
                <a:pathLst>
                  <a:path w="280688" h="370116" extrusionOk="0">
                    <a:moveTo>
                      <a:pt x="280689" y="168410"/>
                    </a:moveTo>
                    <a:cubicBezTo>
                      <a:pt x="280689" y="175211"/>
                      <a:pt x="280689" y="182684"/>
                      <a:pt x="280002" y="190832"/>
                    </a:cubicBezTo>
                    <a:cubicBezTo>
                      <a:pt x="279328" y="201706"/>
                      <a:pt x="269162" y="211877"/>
                      <a:pt x="258306" y="212578"/>
                    </a:cubicBezTo>
                    <a:cubicBezTo>
                      <a:pt x="223063" y="213253"/>
                      <a:pt x="166109" y="213925"/>
                      <a:pt x="132199" y="213925"/>
                    </a:cubicBezTo>
                    <a:lnTo>
                      <a:pt x="48811" y="213925"/>
                    </a:lnTo>
                    <a:cubicBezTo>
                      <a:pt x="50172" y="279813"/>
                      <a:pt x="96957" y="323952"/>
                      <a:pt x="152550" y="323952"/>
                    </a:cubicBezTo>
                    <a:cubicBezTo>
                      <a:pt x="210176" y="323952"/>
                      <a:pt x="226444" y="305605"/>
                      <a:pt x="233907" y="289309"/>
                    </a:cubicBezTo>
                    <a:cubicBezTo>
                      <a:pt x="237300" y="281161"/>
                      <a:pt x="246108" y="275739"/>
                      <a:pt x="254929" y="275739"/>
                    </a:cubicBezTo>
                    <a:cubicBezTo>
                      <a:pt x="268491" y="275739"/>
                      <a:pt x="277970" y="288636"/>
                      <a:pt x="277970" y="298807"/>
                    </a:cubicBezTo>
                    <a:cubicBezTo>
                      <a:pt x="277970" y="302881"/>
                      <a:pt x="276625" y="306280"/>
                      <a:pt x="275264" y="309007"/>
                    </a:cubicBezTo>
                    <a:cubicBezTo>
                      <a:pt x="251536" y="356547"/>
                      <a:pt x="208144" y="370116"/>
                      <a:pt x="152550" y="370116"/>
                    </a:cubicBezTo>
                    <a:cubicBezTo>
                      <a:pt x="108471" y="370116"/>
                      <a:pt x="61702" y="347724"/>
                      <a:pt x="33904" y="313080"/>
                    </a:cubicBezTo>
                    <a:cubicBezTo>
                      <a:pt x="18980" y="294058"/>
                      <a:pt x="0" y="256044"/>
                      <a:pt x="0" y="191507"/>
                    </a:cubicBezTo>
                    <a:cubicBezTo>
                      <a:pt x="0" y="90329"/>
                      <a:pt x="60341" y="0"/>
                      <a:pt x="153224" y="0"/>
                    </a:cubicBezTo>
                    <a:cubicBezTo>
                      <a:pt x="227130" y="-3"/>
                      <a:pt x="280689" y="57036"/>
                      <a:pt x="280689" y="168410"/>
                    </a:cubicBezTo>
                    <a:close/>
                    <a:moveTo>
                      <a:pt x="47450" y="167063"/>
                    </a:moveTo>
                    <a:lnTo>
                      <a:pt x="233229" y="167063"/>
                    </a:lnTo>
                    <a:cubicBezTo>
                      <a:pt x="233904" y="96429"/>
                      <a:pt x="209501" y="46865"/>
                      <a:pt x="154582" y="46865"/>
                    </a:cubicBezTo>
                    <a:cubicBezTo>
                      <a:pt x="94235" y="46865"/>
                      <a:pt x="53565" y="99827"/>
                      <a:pt x="47450" y="16706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66" name="Google Shape;1066;p11">
            <a:extLst>
              <a:ext uri="{FF2B5EF4-FFF2-40B4-BE49-F238E27FC236}">
                <a16:creationId xmlns:a16="http://schemas.microsoft.com/office/drawing/2014/main" id="{6F73E8AF-5625-BC07-4D12-07D1397C942E}"/>
              </a:ext>
            </a:extLst>
          </p:cNvPr>
          <p:cNvGrpSpPr/>
          <p:nvPr/>
        </p:nvGrpSpPr>
        <p:grpSpPr>
          <a:xfrm rot="-1550857">
            <a:off x="689001" y="4795400"/>
            <a:ext cx="504335" cy="495609"/>
            <a:chOff x="1033591" y="7192603"/>
            <a:chExt cx="756465" cy="743378"/>
          </a:xfrm>
        </p:grpSpPr>
        <p:sp>
          <p:nvSpPr>
            <p:cNvPr id="1067" name="Google Shape;1067;p11">
              <a:extLst>
                <a:ext uri="{FF2B5EF4-FFF2-40B4-BE49-F238E27FC236}">
                  <a16:creationId xmlns:a16="http://schemas.microsoft.com/office/drawing/2014/main" id="{01241B6D-3AA3-8325-67B8-293196567F6C}"/>
                </a:ext>
              </a:extLst>
            </p:cNvPr>
            <p:cNvSpPr/>
            <p:nvPr/>
          </p:nvSpPr>
          <p:spPr>
            <a:xfrm>
              <a:off x="1033591" y="7192603"/>
              <a:ext cx="756465" cy="743378"/>
            </a:xfrm>
            <a:custGeom>
              <a:avLst/>
              <a:gdLst/>
              <a:ahLst/>
              <a:cxnLst/>
              <a:rect l="l" t="t" r="r" b="b"/>
              <a:pathLst>
                <a:path w="756465" h="743378" extrusionOk="0">
                  <a:moveTo>
                    <a:pt x="372409" y="7"/>
                  </a:moveTo>
                  <a:cubicBezTo>
                    <a:pt x="402864" y="-607"/>
                    <a:pt x="419015" y="39384"/>
                    <a:pt x="427412" y="62976"/>
                  </a:cubicBezTo>
                  <a:cubicBezTo>
                    <a:pt x="448906" y="123366"/>
                    <a:pt x="478427" y="180121"/>
                    <a:pt x="500916" y="240206"/>
                  </a:cubicBezTo>
                  <a:cubicBezTo>
                    <a:pt x="501908" y="242855"/>
                    <a:pt x="504399" y="244633"/>
                    <a:pt x="507229" y="244675"/>
                  </a:cubicBezTo>
                  <a:cubicBezTo>
                    <a:pt x="570749" y="245625"/>
                    <a:pt x="677440" y="255794"/>
                    <a:pt x="723649" y="261218"/>
                  </a:cubicBezTo>
                  <a:cubicBezTo>
                    <a:pt x="809695" y="271344"/>
                    <a:pt x="714609" y="342940"/>
                    <a:pt x="576451" y="447186"/>
                  </a:cubicBezTo>
                  <a:cubicBezTo>
                    <a:pt x="574142" y="448928"/>
                    <a:pt x="573168" y="451945"/>
                    <a:pt x="574019" y="454709"/>
                  </a:cubicBezTo>
                  <a:cubicBezTo>
                    <a:pt x="675910" y="785523"/>
                    <a:pt x="658325" y="759559"/>
                    <a:pt x="542239" y="690395"/>
                  </a:cubicBezTo>
                  <a:cubicBezTo>
                    <a:pt x="440062" y="629503"/>
                    <a:pt x="402686" y="601747"/>
                    <a:pt x="388413" y="591719"/>
                  </a:cubicBezTo>
                  <a:cubicBezTo>
                    <a:pt x="385952" y="589990"/>
                    <a:pt x="382659" y="590057"/>
                    <a:pt x="380270" y="591883"/>
                  </a:cubicBezTo>
                  <a:cubicBezTo>
                    <a:pt x="366411" y="602477"/>
                    <a:pt x="330185" y="631716"/>
                    <a:pt x="230545" y="696672"/>
                  </a:cubicBezTo>
                  <a:cubicBezTo>
                    <a:pt x="117340" y="770455"/>
                    <a:pt x="100817" y="797105"/>
                    <a:pt x="189290" y="462458"/>
                  </a:cubicBezTo>
                  <a:cubicBezTo>
                    <a:pt x="190029" y="459662"/>
                    <a:pt x="188935" y="456686"/>
                    <a:pt x="186557" y="455039"/>
                  </a:cubicBezTo>
                  <a:cubicBezTo>
                    <a:pt x="44311" y="356440"/>
                    <a:pt x="-53586" y="288730"/>
                    <a:pt x="31983" y="275147"/>
                  </a:cubicBezTo>
                  <a:cubicBezTo>
                    <a:pt x="77935" y="267868"/>
                    <a:pt x="184130" y="253409"/>
                    <a:pt x="247561" y="249904"/>
                  </a:cubicBezTo>
                  <a:cubicBezTo>
                    <a:pt x="250387" y="249748"/>
                    <a:pt x="252805" y="247870"/>
                    <a:pt x="253690" y="245183"/>
                  </a:cubicBezTo>
                  <a:cubicBezTo>
                    <a:pt x="273739" y="184243"/>
                    <a:pt x="300948" y="126344"/>
                    <a:pt x="319991" y="65137"/>
                  </a:cubicBezTo>
                  <a:cubicBezTo>
                    <a:pt x="327428" y="41227"/>
                    <a:pt x="341954" y="620"/>
                    <a:pt x="372409" y="7"/>
                  </a:cubicBezTo>
                  <a:close/>
                </a:path>
              </a:pathLst>
            </a:custGeom>
            <a:solidFill>
              <a:schemeClr val="accent4"/>
            </a:solidFill>
            <a:ln w="9525" cap="flat" cmpd="sng">
              <a:solidFill>
                <a:schemeClr val="accent4"/>
              </a:solidFill>
              <a:prstDash val="solid"/>
              <a:miter lim="8000"/>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68" name="Google Shape;1068;p11">
              <a:extLst>
                <a:ext uri="{FF2B5EF4-FFF2-40B4-BE49-F238E27FC236}">
                  <a16:creationId xmlns:a16="http://schemas.microsoft.com/office/drawing/2014/main" id="{997DADDF-CF0F-1708-77F6-1C20434BDA0F}"/>
                </a:ext>
              </a:extLst>
            </p:cNvPr>
            <p:cNvGrpSpPr/>
            <p:nvPr/>
          </p:nvGrpSpPr>
          <p:grpSpPr>
            <a:xfrm>
              <a:off x="1131226" y="7300676"/>
              <a:ext cx="546319" cy="510117"/>
              <a:chOff x="1131226" y="7300676"/>
              <a:chExt cx="546319" cy="510117"/>
            </a:xfrm>
          </p:grpSpPr>
          <p:sp>
            <p:nvSpPr>
              <p:cNvPr id="1069" name="Google Shape;1069;p11">
                <a:extLst>
                  <a:ext uri="{FF2B5EF4-FFF2-40B4-BE49-F238E27FC236}">
                    <a16:creationId xmlns:a16="http://schemas.microsoft.com/office/drawing/2014/main" id="{55670C2D-D630-0C9A-189A-E932694BF9FF}"/>
                  </a:ext>
                </a:extLst>
              </p:cNvPr>
              <p:cNvSpPr/>
              <p:nvPr/>
            </p:nvSpPr>
            <p:spPr>
              <a:xfrm>
                <a:off x="1401788" y="7300676"/>
                <a:ext cx="12218" cy="39754"/>
              </a:xfrm>
              <a:custGeom>
                <a:avLst/>
                <a:gdLst/>
                <a:ahLst/>
                <a:cxnLst/>
                <a:rect l="l" t="t" r="r" b="b"/>
                <a:pathLst>
                  <a:path w="12218" h="39754" extrusionOk="0">
                    <a:moveTo>
                      <a:pt x="4780" y="4"/>
                    </a:moveTo>
                    <a:cubicBezTo>
                      <a:pt x="-472" y="561"/>
                      <a:pt x="-120" y="5609"/>
                      <a:pt x="107" y="9607"/>
                    </a:cubicBezTo>
                    <a:cubicBezTo>
                      <a:pt x="1393" y="32428"/>
                      <a:pt x="118" y="40037"/>
                      <a:pt x="7373" y="39746"/>
                    </a:cubicBezTo>
                    <a:cubicBezTo>
                      <a:pt x="12859" y="39090"/>
                      <a:pt x="12355" y="33994"/>
                      <a:pt x="12047" y="29837"/>
                    </a:cubicBezTo>
                    <a:cubicBezTo>
                      <a:pt x="10353" y="6945"/>
                      <a:pt x="11681" y="-184"/>
                      <a:pt x="4780" y="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0" name="Google Shape;1070;p11">
                <a:extLst>
                  <a:ext uri="{FF2B5EF4-FFF2-40B4-BE49-F238E27FC236}">
                    <a16:creationId xmlns:a16="http://schemas.microsoft.com/office/drawing/2014/main" id="{26A85421-3611-2F9F-888C-441DF6D385C9}"/>
                  </a:ext>
                </a:extLst>
              </p:cNvPr>
              <p:cNvSpPr/>
              <p:nvPr/>
            </p:nvSpPr>
            <p:spPr>
              <a:xfrm>
                <a:off x="1435789" y="7315479"/>
                <a:ext cx="12963" cy="19162"/>
              </a:xfrm>
              <a:custGeom>
                <a:avLst/>
                <a:gdLst/>
                <a:ahLst/>
                <a:cxnLst/>
                <a:rect l="l" t="t" r="r" b="b"/>
                <a:pathLst>
                  <a:path w="12963" h="19162" extrusionOk="0">
                    <a:moveTo>
                      <a:pt x="9828" y="1348"/>
                    </a:moveTo>
                    <a:cubicBezTo>
                      <a:pt x="7231" y="-503"/>
                      <a:pt x="3759" y="-592"/>
                      <a:pt x="1621" y="1990"/>
                    </a:cubicBezTo>
                    <a:cubicBezTo>
                      <a:pt x="-1589" y="5866"/>
                      <a:pt x="-89" y="18942"/>
                      <a:pt x="6634" y="19159"/>
                    </a:cubicBezTo>
                    <a:cubicBezTo>
                      <a:pt x="14044" y="19400"/>
                      <a:pt x="14731" y="4843"/>
                      <a:pt x="9828" y="134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1" name="Google Shape;1071;p11">
                <a:extLst>
                  <a:ext uri="{FF2B5EF4-FFF2-40B4-BE49-F238E27FC236}">
                    <a16:creationId xmlns:a16="http://schemas.microsoft.com/office/drawing/2014/main" id="{146ABDB0-D46A-0C38-2336-EB1A722F0DA6}"/>
                  </a:ext>
                </a:extLst>
              </p:cNvPr>
              <p:cNvSpPr/>
              <p:nvPr/>
            </p:nvSpPr>
            <p:spPr>
              <a:xfrm>
                <a:off x="1367358" y="7310233"/>
                <a:ext cx="13610" cy="19855"/>
              </a:xfrm>
              <a:custGeom>
                <a:avLst/>
                <a:gdLst/>
                <a:ahLst/>
                <a:cxnLst/>
                <a:rect l="l" t="t" r="r" b="b"/>
                <a:pathLst>
                  <a:path w="13610" h="19855" extrusionOk="0">
                    <a:moveTo>
                      <a:pt x="10919" y="1486"/>
                    </a:moveTo>
                    <a:cubicBezTo>
                      <a:pt x="9056" y="-143"/>
                      <a:pt x="6231" y="-650"/>
                      <a:pt x="3832" y="1079"/>
                    </a:cubicBezTo>
                    <a:cubicBezTo>
                      <a:pt x="-367" y="4104"/>
                      <a:pt x="-2321" y="17722"/>
                      <a:pt x="4369" y="19656"/>
                    </a:cubicBezTo>
                    <a:cubicBezTo>
                      <a:pt x="11877" y="21825"/>
                      <a:pt x="17007" y="5723"/>
                      <a:pt x="10919" y="1486"/>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2" name="Google Shape;1072;p11">
                <a:extLst>
                  <a:ext uri="{FF2B5EF4-FFF2-40B4-BE49-F238E27FC236}">
                    <a16:creationId xmlns:a16="http://schemas.microsoft.com/office/drawing/2014/main" id="{D24D9188-DC60-ED43-7250-9A0989783193}"/>
                  </a:ext>
                </a:extLst>
              </p:cNvPr>
              <p:cNvSpPr/>
              <p:nvPr/>
            </p:nvSpPr>
            <p:spPr>
              <a:xfrm>
                <a:off x="1632137" y="7475429"/>
                <a:ext cx="22487" cy="15164"/>
              </a:xfrm>
              <a:custGeom>
                <a:avLst/>
                <a:gdLst/>
                <a:ahLst/>
                <a:cxnLst/>
                <a:rect l="l" t="t" r="r" b="b"/>
                <a:pathLst>
                  <a:path w="22487" h="15164" extrusionOk="0">
                    <a:moveTo>
                      <a:pt x="22343" y="7768"/>
                    </a:moveTo>
                    <a:cubicBezTo>
                      <a:pt x="22877" y="5404"/>
                      <a:pt x="21922" y="2634"/>
                      <a:pt x="19575" y="1013"/>
                    </a:cubicBezTo>
                    <a:cubicBezTo>
                      <a:pt x="14765" y="-2308"/>
                      <a:pt x="-1003" y="3009"/>
                      <a:pt x="50" y="10077"/>
                    </a:cubicBezTo>
                    <a:cubicBezTo>
                      <a:pt x="1294" y="18419"/>
                      <a:pt x="21297" y="15689"/>
                      <a:pt x="22343" y="776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3" name="Google Shape;1073;p11">
                <a:extLst>
                  <a:ext uri="{FF2B5EF4-FFF2-40B4-BE49-F238E27FC236}">
                    <a16:creationId xmlns:a16="http://schemas.microsoft.com/office/drawing/2014/main" id="{A9D870CA-713F-EBC6-A013-3724B8982FC5}"/>
                  </a:ext>
                </a:extLst>
              </p:cNvPr>
              <p:cNvSpPr/>
              <p:nvPr/>
            </p:nvSpPr>
            <p:spPr>
              <a:xfrm>
                <a:off x="1636359" y="7501046"/>
                <a:ext cx="41186" cy="18729"/>
              </a:xfrm>
              <a:custGeom>
                <a:avLst/>
                <a:gdLst/>
                <a:ahLst/>
                <a:cxnLst/>
                <a:rect l="l" t="t" r="r" b="b"/>
                <a:pathLst>
                  <a:path w="41186" h="18729" extrusionOk="0">
                    <a:moveTo>
                      <a:pt x="41034" y="3695"/>
                    </a:moveTo>
                    <a:cubicBezTo>
                      <a:pt x="38872" y="-3700"/>
                      <a:pt x="30796" y="1346"/>
                      <a:pt x="8409" y="7146"/>
                    </a:cubicBezTo>
                    <a:cubicBezTo>
                      <a:pt x="4306" y="8209"/>
                      <a:pt x="-942" y="9229"/>
                      <a:pt x="145" y="14788"/>
                    </a:cubicBezTo>
                    <a:cubicBezTo>
                      <a:pt x="2202" y="22168"/>
                      <a:pt x="9323" y="18157"/>
                      <a:pt x="33086" y="11193"/>
                    </a:cubicBezTo>
                    <a:cubicBezTo>
                      <a:pt x="36971" y="10054"/>
                      <a:pt x="42144" y="9012"/>
                      <a:pt x="41034" y="369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4" name="Google Shape;1074;p11">
                <a:extLst>
                  <a:ext uri="{FF2B5EF4-FFF2-40B4-BE49-F238E27FC236}">
                    <a16:creationId xmlns:a16="http://schemas.microsoft.com/office/drawing/2014/main" id="{B8F7266C-A37B-8B8C-E12F-DDB7E10E6F2F}"/>
                  </a:ext>
                </a:extLst>
              </p:cNvPr>
              <p:cNvSpPr/>
              <p:nvPr/>
            </p:nvSpPr>
            <p:spPr>
              <a:xfrm>
                <a:off x="1659182" y="7533208"/>
                <a:ext cx="17445" cy="14656"/>
              </a:xfrm>
              <a:custGeom>
                <a:avLst/>
                <a:gdLst/>
                <a:ahLst/>
                <a:cxnLst/>
                <a:rect l="l" t="t" r="r" b="b"/>
                <a:pathLst>
                  <a:path w="17445" h="14656" extrusionOk="0">
                    <a:moveTo>
                      <a:pt x="13259" y="240"/>
                    </a:moveTo>
                    <a:cubicBezTo>
                      <a:pt x="8423" y="-1391"/>
                      <a:pt x="-1897" y="5632"/>
                      <a:pt x="304" y="11322"/>
                    </a:cubicBezTo>
                    <a:cubicBezTo>
                      <a:pt x="3067" y="18470"/>
                      <a:pt x="18218" y="12977"/>
                      <a:pt x="17415" y="5626"/>
                    </a:cubicBezTo>
                    <a:cubicBezTo>
                      <a:pt x="17309" y="3357"/>
                      <a:pt x="15838" y="1109"/>
                      <a:pt x="13259" y="24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5" name="Google Shape;1075;p11">
                <a:extLst>
                  <a:ext uri="{FF2B5EF4-FFF2-40B4-BE49-F238E27FC236}">
                    <a16:creationId xmlns:a16="http://schemas.microsoft.com/office/drawing/2014/main" id="{E42DE60A-07A6-5474-11AA-8E82509EC5BA}"/>
                  </a:ext>
                </a:extLst>
              </p:cNvPr>
              <p:cNvSpPr/>
              <p:nvPr/>
            </p:nvSpPr>
            <p:spPr>
              <a:xfrm>
                <a:off x="1573979" y="7740328"/>
                <a:ext cx="18791" cy="25587"/>
              </a:xfrm>
              <a:custGeom>
                <a:avLst/>
                <a:gdLst/>
                <a:ahLst/>
                <a:cxnLst/>
                <a:rect l="l" t="t" r="r" b="b"/>
                <a:pathLst>
                  <a:path w="18791" h="25587" extrusionOk="0">
                    <a:moveTo>
                      <a:pt x="2762" y="563"/>
                    </a:moveTo>
                    <a:cubicBezTo>
                      <a:pt x="-2602" y="3512"/>
                      <a:pt x="1166" y="9266"/>
                      <a:pt x="3082" y="13133"/>
                    </a:cubicBezTo>
                    <a:cubicBezTo>
                      <a:pt x="5292" y="17592"/>
                      <a:pt x="9611" y="29114"/>
                      <a:pt x="16580" y="24528"/>
                    </a:cubicBezTo>
                    <a:cubicBezTo>
                      <a:pt x="22091" y="20244"/>
                      <a:pt x="15843" y="14190"/>
                      <a:pt x="13570" y="10054"/>
                    </a:cubicBezTo>
                    <a:cubicBezTo>
                      <a:pt x="11397" y="6099"/>
                      <a:pt x="8955" y="-2234"/>
                      <a:pt x="2762" y="563"/>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6" name="Google Shape;1076;p11">
                <a:extLst>
                  <a:ext uri="{FF2B5EF4-FFF2-40B4-BE49-F238E27FC236}">
                    <a16:creationId xmlns:a16="http://schemas.microsoft.com/office/drawing/2014/main" id="{4BD160EA-0AE7-099F-739C-632565ADD78D}"/>
                  </a:ext>
                </a:extLst>
              </p:cNvPr>
              <p:cNvSpPr/>
              <p:nvPr/>
            </p:nvSpPr>
            <p:spPr>
              <a:xfrm>
                <a:off x="1545969" y="7756366"/>
                <a:ext cx="21582" cy="33737"/>
              </a:xfrm>
              <a:custGeom>
                <a:avLst/>
                <a:gdLst/>
                <a:ahLst/>
                <a:cxnLst/>
                <a:rect l="l" t="t" r="r" b="b"/>
                <a:pathLst>
                  <a:path w="21582" h="33737" extrusionOk="0">
                    <a:moveTo>
                      <a:pt x="2942" y="467"/>
                    </a:moveTo>
                    <a:cubicBezTo>
                      <a:pt x="-1646" y="2691"/>
                      <a:pt x="124" y="7042"/>
                      <a:pt x="1652" y="10654"/>
                    </a:cubicBezTo>
                    <a:cubicBezTo>
                      <a:pt x="9551" y="29333"/>
                      <a:pt x="13143" y="36212"/>
                      <a:pt x="19039" y="32963"/>
                    </a:cubicBezTo>
                    <a:cubicBezTo>
                      <a:pt x="25050" y="29007"/>
                      <a:pt x="18905" y="22545"/>
                      <a:pt x="15974" y="16524"/>
                    </a:cubicBezTo>
                    <a:cubicBezTo>
                      <a:pt x="11614" y="7566"/>
                      <a:pt x="9947" y="-2274"/>
                      <a:pt x="2942" y="46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7" name="Google Shape;1077;p11">
                <a:extLst>
                  <a:ext uri="{FF2B5EF4-FFF2-40B4-BE49-F238E27FC236}">
                    <a16:creationId xmlns:a16="http://schemas.microsoft.com/office/drawing/2014/main" id="{375EF883-D2BA-7AC9-9DC6-69DD15869C90}"/>
                  </a:ext>
                </a:extLst>
              </p:cNvPr>
              <p:cNvSpPr/>
              <p:nvPr/>
            </p:nvSpPr>
            <p:spPr>
              <a:xfrm>
                <a:off x="1516126" y="7765123"/>
                <a:ext cx="16651" cy="23956"/>
              </a:xfrm>
              <a:custGeom>
                <a:avLst/>
                <a:gdLst/>
                <a:ahLst/>
                <a:cxnLst/>
                <a:rect l="l" t="t" r="r" b="b"/>
                <a:pathLst>
                  <a:path w="16651" h="23956" extrusionOk="0">
                    <a:moveTo>
                      <a:pt x="16651" y="16224"/>
                    </a:moveTo>
                    <a:cubicBezTo>
                      <a:pt x="16629" y="16165"/>
                      <a:pt x="16605" y="16105"/>
                      <a:pt x="16583" y="16046"/>
                    </a:cubicBezTo>
                    <a:cubicBezTo>
                      <a:pt x="16024" y="12867"/>
                      <a:pt x="14969" y="11855"/>
                      <a:pt x="11985" y="3425"/>
                    </a:cubicBezTo>
                    <a:cubicBezTo>
                      <a:pt x="9655" y="-1807"/>
                      <a:pt x="2707" y="-650"/>
                      <a:pt x="529" y="4231"/>
                    </a:cubicBezTo>
                    <a:cubicBezTo>
                      <a:pt x="-2049" y="10014"/>
                      <a:pt x="5318" y="22211"/>
                      <a:pt x="11272" y="23957"/>
                    </a:cubicBezTo>
                    <a:lnTo>
                      <a:pt x="11783" y="23801"/>
                    </a:lnTo>
                    <a:cubicBezTo>
                      <a:pt x="14954" y="22828"/>
                      <a:pt x="16820" y="19745"/>
                      <a:pt x="16595" y="16437"/>
                    </a:cubicBezTo>
                    <a:cubicBezTo>
                      <a:pt x="16587" y="16316"/>
                      <a:pt x="16599" y="16244"/>
                      <a:pt x="16651" y="1622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8" name="Google Shape;1078;p11">
                <a:extLst>
                  <a:ext uri="{FF2B5EF4-FFF2-40B4-BE49-F238E27FC236}">
                    <a16:creationId xmlns:a16="http://schemas.microsoft.com/office/drawing/2014/main" id="{9B2AB31A-32A2-0C7E-0ED1-F16244305FE9}"/>
                  </a:ext>
                </a:extLst>
              </p:cNvPr>
              <p:cNvSpPr/>
              <p:nvPr/>
            </p:nvSpPr>
            <p:spPr>
              <a:xfrm>
                <a:off x="1290656" y="7774340"/>
                <a:ext cx="20853" cy="25254"/>
              </a:xfrm>
              <a:custGeom>
                <a:avLst/>
                <a:gdLst/>
                <a:ahLst/>
                <a:cxnLst/>
                <a:rect l="l" t="t" r="r" b="b"/>
                <a:pathLst>
                  <a:path w="20853" h="25254" extrusionOk="0">
                    <a:moveTo>
                      <a:pt x="18708" y="1002"/>
                    </a:moveTo>
                    <a:cubicBezTo>
                      <a:pt x="13846" y="-2189"/>
                      <a:pt x="10786" y="2969"/>
                      <a:pt x="8200" y="6304"/>
                    </a:cubicBezTo>
                    <a:cubicBezTo>
                      <a:pt x="5030" y="10389"/>
                      <a:pt x="-4550" y="19528"/>
                      <a:pt x="2578" y="24381"/>
                    </a:cubicBezTo>
                    <a:cubicBezTo>
                      <a:pt x="8945" y="28021"/>
                      <a:pt x="12286" y="19354"/>
                      <a:pt x="15102" y="15377"/>
                    </a:cubicBezTo>
                    <a:cubicBezTo>
                      <a:pt x="17751" y="11634"/>
                      <a:pt x="24188" y="5250"/>
                      <a:pt x="18708" y="100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79" name="Google Shape;1079;p11">
                <a:extLst>
                  <a:ext uri="{FF2B5EF4-FFF2-40B4-BE49-F238E27FC236}">
                    <a16:creationId xmlns:a16="http://schemas.microsoft.com/office/drawing/2014/main" id="{4B19A32A-DBBA-ACC7-E5F1-A1E94C56DB8E}"/>
                  </a:ext>
                </a:extLst>
              </p:cNvPr>
              <p:cNvSpPr/>
              <p:nvPr/>
            </p:nvSpPr>
            <p:spPr>
              <a:xfrm>
                <a:off x="1241975" y="7761205"/>
                <a:ext cx="35354" cy="49588"/>
              </a:xfrm>
              <a:custGeom>
                <a:avLst/>
                <a:gdLst/>
                <a:ahLst/>
                <a:cxnLst/>
                <a:rect l="l" t="t" r="r" b="b"/>
                <a:pathLst>
                  <a:path w="35354" h="49588" extrusionOk="0">
                    <a:moveTo>
                      <a:pt x="32956" y="960"/>
                    </a:moveTo>
                    <a:cubicBezTo>
                      <a:pt x="26878" y="-2456"/>
                      <a:pt x="26714" y="1867"/>
                      <a:pt x="3609" y="36772"/>
                    </a:cubicBezTo>
                    <a:cubicBezTo>
                      <a:pt x="1186" y="40432"/>
                      <a:pt x="-2462" y="45120"/>
                      <a:pt x="2386" y="48629"/>
                    </a:cubicBezTo>
                    <a:cubicBezTo>
                      <a:pt x="7752" y="51904"/>
                      <a:pt x="10784" y="46047"/>
                      <a:pt x="13265" y="42284"/>
                    </a:cubicBezTo>
                    <a:cubicBezTo>
                      <a:pt x="19466" y="32878"/>
                      <a:pt x="25555" y="23374"/>
                      <a:pt x="31367" y="13721"/>
                    </a:cubicBezTo>
                    <a:cubicBezTo>
                      <a:pt x="33624" y="9971"/>
                      <a:pt x="38150" y="4442"/>
                      <a:pt x="32956" y="96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0" name="Google Shape;1080;p11">
                <a:extLst>
                  <a:ext uri="{FF2B5EF4-FFF2-40B4-BE49-F238E27FC236}">
                    <a16:creationId xmlns:a16="http://schemas.microsoft.com/office/drawing/2014/main" id="{356B7C8C-1AE3-1BC7-2B62-3FD6DADF95E9}"/>
                  </a:ext>
                </a:extLst>
              </p:cNvPr>
              <p:cNvSpPr/>
              <p:nvPr/>
            </p:nvSpPr>
            <p:spPr>
              <a:xfrm>
                <a:off x="1234855" y="7741988"/>
                <a:ext cx="20425" cy="20717"/>
              </a:xfrm>
              <a:custGeom>
                <a:avLst/>
                <a:gdLst/>
                <a:ahLst/>
                <a:cxnLst/>
                <a:rect l="l" t="t" r="r" b="b"/>
                <a:pathLst>
                  <a:path w="20425" h="20717" extrusionOk="0">
                    <a:moveTo>
                      <a:pt x="20407" y="6185"/>
                    </a:moveTo>
                    <a:cubicBezTo>
                      <a:pt x="20096" y="3164"/>
                      <a:pt x="17915" y="854"/>
                      <a:pt x="15398" y="271"/>
                    </a:cubicBezTo>
                    <a:cubicBezTo>
                      <a:pt x="7748" y="-2329"/>
                      <a:pt x="-4955" y="14515"/>
                      <a:pt x="2024" y="19761"/>
                    </a:cubicBezTo>
                    <a:cubicBezTo>
                      <a:pt x="8008" y="24258"/>
                      <a:pt x="20978" y="11747"/>
                      <a:pt x="20407" y="61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1" name="Google Shape;1081;p11">
                <a:extLst>
                  <a:ext uri="{FF2B5EF4-FFF2-40B4-BE49-F238E27FC236}">
                    <a16:creationId xmlns:a16="http://schemas.microsoft.com/office/drawing/2014/main" id="{9C0187B4-6787-8BDF-7544-6705CA01372C}"/>
                  </a:ext>
                </a:extLst>
              </p:cNvPr>
              <p:cNvSpPr/>
              <p:nvPr/>
            </p:nvSpPr>
            <p:spPr>
              <a:xfrm>
                <a:off x="1169738" y="7483476"/>
                <a:ext cx="24791" cy="14853"/>
              </a:xfrm>
              <a:custGeom>
                <a:avLst/>
                <a:gdLst/>
                <a:ahLst/>
                <a:cxnLst/>
                <a:rect l="l" t="t" r="r" b="b"/>
                <a:pathLst>
                  <a:path w="24791" h="14853" extrusionOk="0">
                    <a:moveTo>
                      <a:pt x="22" y="7767"/>
                    </a:moveTo>
                    <a:cubicBezTo>
                      <a:pt x="655" y="14939"/>
                      <a:pt x="18757" y="16738"/>
                      <a:pt x="22685" y="12838"/>
                    </a:cubicBezTo>
                    <a:cubicBezTo>
                      <a:pt x="25243" y="10298"/>
                      <a:pt x="25405" y="6374"/>
                      <a:pt x="23531" y="3968"/>
                    </a:cubicBezTo>
                    <a:cubicBezTo>
                      <a:pt x="19675" y="-2448"/>
                      <a:pt x="-755" y="-1014"/>
                      <a:pt x="22" y="776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2" name="Google Shape;1082;p11">
                <a:extLst>
                  <a:ext uri="{FF2B5EF4-FFF2-40B4-BE49-F238E27FC236}">
                    <a16:creationId xmlns:a16="http://schemas.microsoft.com/office/drawing/2014/main" id="{86A366FB-F4D9-583B-ED31-E32E796A8596}"/>
                  </a:ext>
                </a:extLst>
              </p:cNvPr>
              <p:cNvSpPr/>
              <p:nvPr/>
            </p:nvSpPr>
            <p:spPr>
              <a:xfrm>
                <a:off x="1131226" y="7513511"/>
                <a:ext cx="59962" cy="11705"/>
              </a:xfrm>
              <a:custGeom>
                <a:avLst/>
                <a:gdLst/>
                <a:ahLst/>
                <a:cxnLst/>
                <a:rect l="l" t="t" r="r" b="b"/>
                <a:pathLst>
                  <a:path w="59962" h="11705" extrusionOk="0">
                    <a:moveTo>
                      <a:pt x="47282" y="821"/>
                    </a:moveTo>
                    <a:cubicBezTo>
                      <a:pt x="35392" y="173"/>
                      <a:pt x="23469" y="-190"/>
                      <a:pt x="11563" y="102"/>
                    </a:cubicBezTo>
                    <a:cubicBezTo>
                      <a:pt x="6975" y="213"/>
                      <a:pt x="-18" y="-331"/>
                      <a:pt x="0" y="6126"/>
                    </a:cubicBezTo>
                    <a:cubicBezTo>
                      <a:pt x="521" y="12500"/>
                      <a:pt x="7283" y="11388"/>
                      <a:pt x="11840" y="11275"/>
                    </a:cubicBezTo>
                    <a:cubicBezTo>
                      <a:pt x="52362" y="10265"/>
                      <a:pt x="59233" y="14928"/>
                      <a:pt x="59962" y="6786"/>
                    </a:cubicBezTo>
                    <a:cubicBezTo>
                      <a:pt x="60034" y="114"/>
                      <a:pt x="51812" y="1068"/>
                      <a:pt x="47282" y="82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3" name="Google Shape;1083;p11">
                <a:extLst>
                  <a:ext uri="{FF2B5EF4-FFF2-40B4-BE49-F238E27FC236}">
                    <a16:creationId xmlns:a16="http://schemas.microsoft.com/office/drawing/2014/main" id="{B66A3A28-40F0-C1EA-A6F2-E0405EE4581A}"/>
                  </a:ext>
                </a:extLst>
              </p:cNvPr>
              <p:cNvSpPr/>
              <p:nvPr/>
            </p:nvSpPr>
            <p:spPr>
              <a:xfrm>
                <a:off x="1166649" y="7543871"/>
                <a:ext cx="21110" cy="13946"/>
              </a:xfrm>
              <a:custGeom>
                <a:avLst/>
                <a:gdLst/>
                <a:ahLst/>
                <a:cxnLst/>
                <a:rect l="l" t="t" r="r" b="b"/>
                <a:pathLst>
                  <a:path w="21110" h="13946" extrusionOk="0">
                    <a:moveTo>
                      <a:pt x="161" y="9292"/>
                    </a:moveTo>
                    <a:cubicBezTo>
                      <a:pt x="2455" y="18199"/>
                      <a:pt x="27092" y="13295"/>
                      <a:pt x="19748" y="3238"/>
                    </a:cubicBezTo>
                    <a:cubicBezTo>
                      <a:pt x="15885" y="-3638"/>
                      <a:pt x="-1869" y="1411"/>
                      <a:pt x="161" y="929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84" name="Google Shape;1084;p11">
            <a:extLst>
              <a:ext uri="{FF2B5EF4-FFF2-40B4-BE49-F238E27FC236}">
                <a16:creationId xmlns:a16="http://schemas.microsoft.com/office/drawing/2014/main" id="{F418E3BA-2F20-A048-7F31-3FA47E873842}"/>
              </a:ext>
            </a:extLst>
          </p:cNvPr>
          <p:cNvGrpSpPr/>
          <p:nvPr/>
        </p:nvGrpSpPr>
        <p:grpSpPr>
          <a:xfrm rot="264977">
            <a:off x="1196113" y="4413401"/>
            <a:ext cx="364148" cy="357848"/>
            <a:chOff x="1793967" y="6620364"/>
            <a:chExt cx="546238" cy="536789"/>
          </a:xfrm>
        </p:grpSpPr>
        <p:sp>
          <p:nvSpPr>
            <p:cNvPr id="1085" name="Google Shape;1085;p11">
              <a:extLst>
                <a:ext uri="{FF2B5EF4-FFF2-40B4-BE49-F238E27FC236}">
                  <a16:creationId xmlns:a16="http://schemas.microsoft.com/office/drawing/2014/main" id="{3CA5516E-994A-3F88-83CC-AD9D4492A185}"/>
                </a:ext>
              </a:extLst>
            </p:cNvPr>
            <p:cNvSpPr/>
            <p:nvPr/>
          </p:nvSpPr>
          <p:spPr>
            <a:xfrm>
              <a:off x="1793967" y="6620364"/>
              <a:ext cx="546238" cy="536789"/>
            </a:xfrm>
            <a:custGeom>
              <a:avLst/>
              <a:gdLst/>
              <a:ahLst/>
              <a:cxnLst/>
              <a:rect l="l" t="t" r="r" b="b"/>
              <a:pathLst>
                <a:path w="546238" h="536789" extrusionOk="0">
                  <a:moveTo>
                    <a:pt x="268914" y="5"/>
                  </a:moveTo>
                  <a:cubicBezTo>
                    <a:pt x="290906" y="-438"/>
                    <a:pt x="302568" y="28439"/>
                    <a:pt x="308631" y="45474"/>
                  </a:cubicBezTo>
                  <a:cubicBezTo>
                    <a:pt x="324152" y="89082"/>
                    <a:pt x="345469" y="130065"/>
                    <a:pt x="361708" y="173451"/>
                  </a:cubicBezTo>
                  <a:cubicBezTo>
                    <a:pt x="362424" y="175364"/>
                    <a:pt x="364224" y="176648"/>
                    <a:pt x="366267" y="176678"/>
                  </a:cubicBezTo>
                  <a:cubicBezTo>
                    <a:pt x="412134" y="177364"/>
                    <a:pt x="489175" y="184708"/>
                    <a:pt x="522542" y="188624"/>
                  </a:cubicBezTo>
                  <a:cubicBezTo>
                    <a:pt x="584676" y="195936"/>
                    <a:pt x="516014" y="247635"/>
                    <a:pt x="416252" y="322910"/>
                  </a:cubicBezTo>
                  <a:cubicBezTo>
                    <a:pt x="414585" y="324168"/>
                    <a:pt x="413881" y="326347"/>
                    <a:pt x="414495" y="328342"/>
                  </a:cubicBezTo>
                  <a:cubicBezTo>
                    <a:pt x="488070" y="567222"/>
                    <a:pt x="475372" y="548473"/>
                    <a:pt x="391547" y="498530"/>
                  </a:cubicBezTo>
                  <a:cubicBezTo>
                    <a:pt x="317766" y="454561"/>
                    <a:pt x="290777" y="434518"/>
                    <a:pt x="280470" y="427277"/>
                  </a:cubicBezTo>
                  <a:cubicBezTo>
                    <a:pt x="278694" y="426028"/>
                    <a:pt x="276315" y="426077"/>
                    <a:pt x="274590" y="427395"/>
                  </a:cubicBezTo>
                  <a:cubicBezTo>
                    <a:pt x="264583" y="435045"/>
                    <a:pt x="238424" y="456158"/>
                    <a:pt x="166475" y="503063"/>
                  </a:cubicBezTo>
                  <a:cubicBezTo>
                    <a:pt x="84730" y="556341"/>
                    <a:pt x="72799" y="575585"/>
                    <a:pt x="136685" y="333938"/>
                  </a:cubicBezTo>
                  <a:cubicBezTo>
                    <a:pt x="137219" y="331920"/>
                    <a:pt x="136428" y="329770"/>
                    <a:pt x="134712" y="328581"/>
                  </a:cubicBezTo>
                  <a:cubicBezTo>
                    <a:pt x="31996" y="257383"/>
                    <a:pt x="-38694" y="208490"/>
                    <a:pt x="23095" y="198682"/>
                  </a:cubicBezTo>
                  <a:cubicBezTo>
                    <a:pt x="56277" y="193426"/>
                    <a:pt x="132959" y="182986"/>
                    <a:pt x="178762" y="180454"/>
                  </a:cubicBezTo>
                  <a:cubicBezTo>
                    <a:pt x="180803" y="180341"/>
                    <a:pt x="182549" y="178985"/>
                    <a:pt x="183188" y="177045"/>
                  </a:cubicBezTo>
                  <a:cubicBezTo>
                    <a:pt x="197665" y="133041"/>
                    <a:pt x="217313" y="91232"/>
                    <a:pt x="231063" y="47035"/>
                  </a:cubicBezTo>
                  <a:cubicBezTo>
                    <a:pt x="236434" y="29770"/>
                    <a:pt x="246923" y="447"/>
                    <a:pt x="268914" y="5"/>
                  </a:cubicBezTo>
                  <a:close/>
                </a:path>
              </a:pathLst>
            </a:custGeom>
            <a:solidFill>
              <a:schemeClr val="accent4"/>
            </a:solidFill>
            <a:ln w="9525" cap="flat" cmpd="sng">
              <a:solidFill>
                <a:schemeClr val="accent4"/>
              </a:solidFill>
              <a:prstDash val="solid"/>
              <a:miter lim="8000"/>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86" name="Google Shape;1086;p11">
              <a:extLst>
                <a:ext uri="{FF2B5EF4-FFF2-40B4-BE49-F238E27FC236}">
                  <a16:creationId xmlns:a16="http://schemas.microsoft.com/office/drawing/2014/main" id="{4B512573-8DC5-9FF5-2FFC-D823C62E4B80}"/>
                </a:ext>
              </a:extLst>
            </p:cNvPr>
            <p:cNvGrpSpPr/>
            <p:nvPr/>
          </p:nvGrpSpPr>
          <p:grpSpPr>
            <a:xfrm>
              <a:off x="1864469" y="6698402"/>
              <a:ext cx="394493" cy="368352"/>
              <a:chOff x="1864469" y="6698402"/>
              <a:chExt cx="394493" cy="368352"/>
            </a:xfrm>
          </p:grpSpPr>
          <p:sp>
            <p:nvSpPr>
              <p:cNvPr id="1087" name="Google Shape;1087;p11">
                <a:extLst>
                  <a:ext uri="{FF2B5EF4-FFF2-40B4-BE49-F238E27FC236}">
                    <a16:creationId xmlns:a16="http://schemas.microsoft.com/office/drawing/2014/main" id="{DA66CA1F-B4FC-831D-CE45-0EEF939892E2}"/>
                  </a:ext>
                </a:extLst>
              </p:cNvPr>
              <p:cNvSpPr/>
              <p:nvPr/>
            </p:nvSpPr>
            <p:spPr>
              <a:xfrm>
                <a:off x="2059840" y="6698402"/>
                <a:ext cx="8822" cy="28706"/>
              </a:xfrm>
              <a:custGeom>
                <a:avLst/>
                <a:gdLst/>
                <a:ahLst/>
                <a:cxnLst/>
                <a:rect l="l" t="t" r="r" b="b"/>
                <a:pathLst>
                  <a:path w="8822" h="28706" extrusionOk="0">
                    <a:moveTo>
                      <a:pt x="3452" y="3"/>
                    </a:moveTo>
                    <a:cubicBezTo>
                      <a:pt x="-341" y="405"/>
                      <a:pt x="-86" y="4050"/>
                      <a:pt x="77" y="6937"/>
                    </a:cubicBezTo>
                    <a:cubicBezTo>
                      <a:pt x="1006" y="23416"/>
                      <a:pt x="86" y="28911"/>
                      <a:pt x="5324" y="28700"/>
                    </a:cubicBezTo>
                    <a:cubicBezTo>
                      <a:pt x="9286" y="28227"/>
                      <a:pt x="8922" y="24547"/>
                      <a:pt x="8699" y="21545"/>
                    </a:cubicBezTo>
                    <a:cubicBezTo>
                      <a:pt x="7476" y="5015"/>
                      <a:pt x="8435" y="-133"/>
                      <a:pt x="3452" y="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8" name="Google Shape;1088;p11">
                <a:extLst>
                  <a:ext uri="{FF2B5EF4-FFF2-40B4-BE49-F238E27FC236}">
                    <a16:creationId xmlns:a16="http://schemas.microsoft.com/office/drawing/2014/main" id="{18322835-0938-B00E-2F28-006BE53C7A20}"/>
                  </a:ext>
                </a:extLst>
              </p:cNvPr>
              <p:cNvSpPr/>
              <p:nvPr/>
            </p:nvSpPr>
            <p:spPr>
              <a:xfrm>
                <a:off x="2084392" y="6709092"/>
                <a:ext cx="9361" cy="13836"/>
              </a:xfrm>
              <a:custGeom>
                <a:avLst/>
                <a:gdLst/>
                <a:ahLst/>
                <a:cxnLst/>
                <a:rect l="l" t="t" r="r" b="b"/>
                <a:pathLst>
                  <a:path w="9361" h="13836" extrusionOk="0">
                    <a:moveTo>
                      <a:pt x="7097" y="973"/>
                    </a:moveTo>
                    <a:cubicBezTo>
                      <a:pt x="5221" y="-363"/>
                      <a:pt x="2714" y="-428"/>
                      <a:pt x="1171" y="1437"/>
                    </a:cubicBezTo>
                    <a:cubicBezTo>
                      <a:pt x="-1147" y="4236"/>
                      <a:pt x="-65" y="13678"/>
                      <a:pt x="4791" y="13835"/>
                    </a:cubicBezTo>
                    <a:cubicBezTo>
                      <a:pt x="10141" y="14009"/>
                      <a:pt x="10637" y="3497"/>
                      <a:pt x="7097" y="97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89" name="Google Shape;1089;p11">
                <a:extLst>
                  <a:ext uri="{FF2B5EF4-FFF2-40B4-BE49-F238E27FC236}">
                    <a16:creationId xmlns:a16="http://schemas.microsoft.com/office/drawing/2014/main" id="{285EA39B-F931-A15F-07FF-897FA8701411}"/>
                  </a:ext>
                </a:extLst>
              </p:cNvPr>
              <p:cNvSpPr/>
              <p:nvPr/>
            </p:nvSpPr>
            <p:spPr>
              <a:xfrm>
                <a:off x="2034978" y="6705303"/>
                <a:ext cx="9827" cy="14337"/>
              </a:xfrm>
              <a:custGeom>
                <a:avLst/>
                <a:gdLst/>
                <a:ahLst/>
                <a:cxnLst/>
                <a:rect l="l" t="t" r="r" b="b"/>
                <a:pathLst>
                  <a:path w="9827" h="14337" extrusionOk="0">
                    <a:moveTo>
                      <a:pt x="7884" y="1073"/>
                    </a:moveTo>
                    <a:cubicBezTo>
                      <a:pt x="6539" y="-103"/>
                      <a:pt x="4500" y="-470"/>
                      <a:pt x="2767" y="779"/>
                    </a:cubicBezTo>
                    <a:cubicBezTo>
                      <a:pt x="-265" y="2964"/>
                      <a:pt x="-1676" y="12797"/>
                      <a:pt x="3155" y="14193"/>
                    </a:cubicBezTo>
                    <a:cubicBezTo>
                      <a:pt x="8576" y="15760"/>
                      <a:pt x="12281" y="4133"/>
                      <a:pt x="7884" y="107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0" name="Google Shape;1090;p11">
                <a:extLst>
                  <a:ext uri="{FF2B5EF4-FFF2-40B4-BE49-F238E27FC236}">
                    <a16:creationId xmlns:a16="http://schemas.microsoft.com/office/drawing/2014/main" id="{05415BB6-A0A9-3889-3899-A699EB0070B9}"/>
                  </a:ext>
                </a:extLst>
              </p:cNvPr>
              <p:cNvSpPr/>
              <p:nvPr/>
            </p:nvSpPr>
            <p:spPr>
              <a:xfrm>
                <a:off x="2226174" y="6824590"/>
                <a:ext cx="16237" cy="10950"/>
              </a:xfrm>
              <a:custGeom>
                <a:avLst/>
                <a:gdLst/>
                <a:ahLst/>
                <a:cxnLst/>
                <a:rect l="l" t="t" r="r" b="b"/>
                <a:pathLst>
                  <a:path w="16237" h="10950" extrusionOk="0">
                    <a:moveTo>
                      <a:pt x="16134" y="5609"/>
                    </a:moveTo>
                    <a:cubicBezTo>
                      <a:pt x="16519" y="3902"/>
                      <a:pt x="15830" y="1902"/>
                      <a:pt x="14135" y="732"/>
                    </a:cubicBezTo>
                    <a:cubicBezTo>
                      <a:pt x="10662" y="-1667"/>
                      <a:pt x="-724" y="2173"/>
                      <a:pt x="36" y="7276"/>
                    </a:cubicBezTo>
                    <a:cubicBezTo>
                      <a:pt x="934" y="13300"/>
                      <a:pt x="15379" y="11329"/>
                      <a:pt x="16134" y="5609"/>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1" name="Google Shape;1091;p11">
                <a:extLst>
                  <a:ext uri="{FF2B5EF4-FFF2-40B4-BE49-F238E27FC236}">
                    <a16:creationId xmlns:a16="http://schemas.microsoft.com/office/drawing/2014/main" id="{66989DD9-F523-7618-81E0-40F1DEA27AFD}"/>
                  </a:ext>
                </a:extLst>
              </p:cNvPr>
              <p:cNvSpPr/>
              <p:nvPr/>
            </p:nvSpPr>
            <p:spPr>
              <a:xfrm>
                <a:off x="2229222" y="6843088"/>
                <a:ext cx="29740" cy="13524"/>
              </a:xfrm>
              <a:custGeom>
                <a:avLst/>
                <a:gdLst/>
                <a:ahLst/>
                <a:cxnLst/>
                <a:rect l="l" t="t" r="r" b="b"/>
                <a:pathLst>
                  <a:path w="29740" h="13524" extrusionOk="0">
                    <a:moveTo>
                      <a:pt x="29630" y="2668"/>
                    </a:moveTo>
                    <a:cubicBezTo>
                      <a:pt x="28069" y="-2672"/>
                      <a:pt x="22238" y="972"/>
                      <a:pt x="6072" y="5160"/>
                    </a:cubicBezTo>
                    <a:cubicBezTo>
                      <a:pt x="3109" y="5928"/>
                      <a:pt x="-680" y="6664"/>
                      <a:pt x="105" y="10678"/>
                    </a:cubicBezTo>
                    <a:cubicBezTo>
                      <a:pt x="1590" y="16007"/>
                      <a:pt x="6732" y="13111"/>
                      <a:pt x="23891" y="8082"/>
                    </a:cubicBezTo>
                    <a:cubicBezTo>
                      <a:pt x="26697" y="7260"/>
                      <a:pt x="30432" y="6507"/>
                      <a:pt x="29630" y="2668"/>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2" name="Google Shape;1092;p11">
                <a:extLst>
                  <a:ext uri="{FF2B5EF4-FFF2-40B4-BE49-F238E27FC236}">
                    <a16:creationId xmlns:a16="http://schemas.microsoft.com/office/drawing/2014/main" id="{839C978E-4648-C923-6066-DD9D17C2D899}"/>
                  </a:ext>
                </a:extLst>
              </p:cNvPr>
              <p:cNvSpPr/>
              <p:nvPr/>
            </p:nvSpPr>
            <p:spPr>
              <a:xfrm>
                <a:off x="2245703" y="6866312"/>
                <a:ext cx="12597" cy="10583"/>
              </a:xfrm>
              <a:custGeom>
                <a:avLst/>
                <a:gdLst/>
                <a:ahLst/>
                <a:cxnLst/>
                <a:rect l="l" t="t" r="r" b="b"/>
                <a:pathLst>
                  <a:path w="12597" h="10583" extrusionOk="0">
                    <a:moveTo>
                      <a:pt x="9574" y="173"/>
                    </a:moveTo>
                    <a:cubicBezTo>
                      <a:pt x="6082" y="-1005"/>
                      <a:pt x="-1370" y="4067"/>
                      <a:pt x="219" y="8175"/>
                    </a:cubicBezTo>
                    <a:cubicBezTo>
                      <a:pt x="2215" y="13337"/>
                      <a:pt x="13155" y="9370"/>
                      <a:pt x="12575" y="4063"/>
                    </a:cubicBezTo>
                    <a:cubicBezTo>
                      <a:pt x="12499" y="2424"/>
                      <a:pt x="11437" y="801"/>
                      <a:pt x="9574" y="17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3" name="Google Shape;1093;p11">
                <a:extLst>
                  <a:ext uri="{FF2B5EF4-FFF2-40B4-BE49-F238E27FC236}">
                    <a16:creationId xmlns:a16="http://schemas.microsoft.com/office/drawing/2014/main" id="{2FAEA300-C74C-EB08-EB6A-C96EFA85D345}"/>
                  </a:ext>
                </a:extLst>
              </p:cNvPr>
              <p:cNvSpPr/>
              <p:nvPr/>
            </p:nvSpPr>
            <p:spPr>
              <a:xfrm>
                <a:off x="2184178" y="7015873"/>
                <a:ext cx="13569" cy="18476"/>
              </a:xfrm>
              <a:custGeom>
                <a:avLst/>
                <a:gdLst/>
                <a:ahLst/>
                <a:cxnLst/>
                <a:rect l="l" t="t" r="r" b="b"/>
                <a:pathLst>
                  <a:path w="13569" h="18476" extrusionOk="0">
                    <a:moveTo>
                      <a:pt x="1994" y="406"/>
                    </a:moveTo>
                    <a:cubicBezTo>
                      <a:pt x="-1879" y="2536"/>
                      <a:pt x="842" y="6691"/>
                      <a:pt x="2225" y="9483"/>
                    </a:cubicBezTo>
                    <a:cubicBezTo>
                      <a:pt x="3821" y="12703"/>
                      <a:pt x="6940" y="21023"/>
                      <a:pt x="11972" y="17711"/>
                    </a:cubicBezTo>
                    <a:cubicBezTo>
                      <a:pt x="15952" y="14618"/>
                      <a:pt x="11440" y="10247"/>
                      <a:pt x="9799" y="7260"/>
                    </a:cubicBezTo>
                    <a:cubicBezTo>
                      <a:pt x="8230" y="4404"/>
                      <a:pt x="6466" y="-1613"/>
                      <a:pt x="1994" y="406"/>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4" name="Google Shape;1094;p11">
                <a:extLst>
                  <a:ext uri="{FF2B5EF4-FFF2-40B4-BE49-F238E27FC236}">
                    <a16:creationId xmlns:a16="http://schemas.microsoft.com/office/drawing/2014/main" id="{6BFCE353-F76E-D5C7-DD47-C7688705DEAF}"/>
                  </a:ext>
                </a:extLst>
              </p:cNvPr>
              <p:cNvSpPr/>
              <p:nvPr/>
            </p:nvSpPr>
            <p:spPr>
              <a:xfrm>
                <a:off x="2163952" y="7027454"/>
                <a:ext cx="15584" cy="24361"/>
              </a:xfrm>
              <a:custGeom>
                <a:avLst/>
                <a:gdLst/>
                <a:ahLst/>
                <a:cxnLst/>
                <a:rect l="l" t="t" r="r" b="b"/>
                <a:pathLst>
                  <a:path w="15584" h="24361" extrusionOk="0">
                    <a:moveTo>
                      <a:pt x="2124" y="337"/>
                    </a:moveTo>
                    <a:cubicBezTo>
                      <a:pt x="-1189" y="1943"/>
                      <a:pt x="90" y="5085"/>
                      <a:pt x="1193" y="7693"/>
                    </a:cubicBezTo>
                    <a:cubicBezTo>
                      <a:pt x="6897" y="21181"/>
                      <a:pt x="9491" y="26148"/>
                      <a:pt x="13748" y="23802"/>
                    </a:cubicBezTo>
                    <a:cubicBezTo>
                      <a:pt x="18088" y="20946"/>
                      <a:pt x="13651" y="16280"/>
                      <a:pt x="11535" y="11932"/>
                    </a:cubicBezTo>
                    <a:cubicBezTo>
                      <a:pt x="8386" y="5464"/>
                      <a:pt x="7182" y="-1642"/>
                      <a:pt x="2124" y="337"/>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5" name="Google Shape;1095;p11">
                <a:extLst>
                  <a:ext uri="{FF2B5EF4-FFF2-40B4-BE49-F238E27FC236}">
                    <a16:creationId xmlns:a16="http://schemas.microsoft.com/office/drawing/2014/main" id="{129C1670-62E5-D311-2794-FC53B1D3C7D3}"/>
                  </a:ext>
                </a:extLst>
              </p:cNvPr>
              <p:cNvSpPr/>
              <p:nvPr/>
            </p:nvSpPr>
            <p:spPr>
              <a:xfrm>
                <a:off x="2142403" y="7033777"/>
                <a:ext cx="12023" cy="17299"/>
              </a:xfrm>
              <a:custGeom>
                <a:avLst/>
                <a:gdLst/>
                <a:ahLst/>
                <a:cxnLst/>
                <a:rect l="l" t="t" r="r" b="b"/>
                <a:pathLst>
                  <a:path w="12023" h="17299" extrusionOk="0">
                    <a:moveTo>
                      <a:pt x="12024" y="11715"/>
                    </a:moveTo>
                    <a:cubicBezTo>
                      <a:pt x="12008" y="11673"/>
                      <a:pt x="11991" y="11630"/>
                      <a:pt x="11974" y="11587"/>
                    </a:cubicBezTo>
                    <a:cubicBezTo>
                      <a:pt x="11571" y="9291"/>
                      <a:pt x="10809" y="8560"/>
                      <a:pt x="8654" y="2473"/>
                    </a:cubicBezTo>
                    <a:cubicBezTo>
                      <a:pt x="6972" y="-1305"/>
                      <a:pt x="1955" y="-470"/>
                      <a:pt x="382" y="3055"/>
                    </a:cubicBezTo>
                    <a:cubicBezTo>
                      <a:pt x="-1479" y="7231"/>
                      <a:pt x="3840" y="16039"/>
                      <a:pt x="8140" y="17299"/>
                    </a:cubicBezTo>
                    <a:lnTo>
                      <a:pt x="8508" y="17186"/>
                    </a:lnTo>
                    <a:cubicBezTo>
                      <a:pt x="10798" y="16484"/>
                      <a:pt x="12145" y="14258"/>
                      <a:pt x="11983" y="11869"/>
                    </a:cubicBezTo>
                    <a:cubicBezTo>
                      <a:pt x="11978" y="11782"/>
                      <a:pt x="11986" y="11729"/>
                      <a:pt x="12024" y="11715"/>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6" name="Google Shape;1096;p11">
                <a:extLst>
                  <a:ext uri="{FF2B5EF4-FFF2-40B4-BE49-F238E27FC236}">
                    <a16:creationId xmlns:a16="http://schemas.microsoft.com/office/drawing/2014/main" id="{F0C9AB15-5A75-8B40-C4B6-8760CB3CEE78}"/>
                  </a:ext>
                </a:extLst>
              </p:cNvPr>
              <p:cNvSpPr/>
              <p:nvPr/>
            </p:nvSpPr>
            <p:spPr>
              <a:xfrm>
                <a:off x="1979592" y="7040433"/>
                <a:ext cx="15057" cy="18235"/>
              </a:xfrm>
              <a:custGeom>
                <a:avLst/>
                <a:gdLst/>
                <a:ahLst/>
                <a:cxnLst/>
                <a:rect l="l" t="t" r="r" b="b"/>
                <a:pathLst>
                  <a:path w="15057" h="18235" extrusionOk="0">
                    <a:moveTo>
                      <a:pt x="13509" y="723"/>
                    </a:moveTo>
                    <a:cubicBezTo>
                      <a:pt x="9998" y="-1580"/>
                      <a:pt x="7789" y="2144"/>
                      <a:pt x="5921" y="4552"/>
                    </a:cubicBezTo>
                    <a:cubicBezTo>
                      <a:pt x="3632" y="7502"/>
                      <a:pt x="-3286" y="14101"/>
                      <a:pt x="1862" y="17605"/>
                    </a:cubicBezTo>
                    <a:cubicBezTo>
                      <a:pt x="6459" y="20234"/>
                      <a:pt x="8872" y="13976"/>
                      <a:pt x="10905" y="11104"/>
                    </a:cubicBezTo>
                    <a:cubicBezTo>
                      <a:pt x="12818" y="8401"/>
                      <a:pt x="17466" y="3791"/>
                      <a:pt x="13509" y="72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7" name="Google Shape;1097;p11">
                <a:extLst>
                  <a:ext uri="{FF2B5EF4-FFF2-40B4-BE49-F238E27FC236}">
                    <a16:creationId xmlns:a16="http://schemas.microsoft.com/office/drawing/2014/main" id="{62A3B81A-EAE6-BC23-185A-96690291EB08}"/>
                  </a:ext>
                </a:extLst>
              </p:cNvPr>
              <p:cNvSpPr/>
              <p:nvPr/>
            </p:nvSpPr>
            <p:spPr>
              <a:xfrm>
                <a:off x="1944440" y="7030948"/>
                <a:ext cx="25529" cy="35807"/>
              </a:xfrm>
              <a:custGeom>
                <a:avLst/>
                <a:gdLst/>
                <a:ahLst/>
                <a:cxnLst/>
                <a:rect l="l" t="t" r="r" b="b"/>
                <a:pathLst>
                  <a:path w="25529" h="35807" extrusionOk="0">
                    <a:moveTo>
                      <a:pt x="23797" y="693"/>
                    </a:moveTo>
                    <a:cubicBezTo>
                      <a:pt x="19408" y="-1774"/>
                      <a:pt x="19290" y="1348"/>
                      <a:pt x="2606" y="26553"/>
                    </a:cubicBezTo>
                    <a:cubicBezTo>
                      <a:pt x="856" y="29196"/>
                      <a:pt x="-1778" y="32581"/>
                      <a:pt x="1723" y="35114"/>
                    </a:cubicBezTo>
                    <a:cubicBezTo>
                      <a:pt x="5598" y="37479"/>
                      <a:pt x="7787" y="33251"/>
                      <a:pt x="9578" y="30533"/>
                    </a:cubicBezTo>
                    <a:cubicBezTo>
                      <a:pt x="14057" y="23741"/>
                      <a:pt x="18453" y="16879"/>
                      <a:pt x="22650" y="9908"/>
                    </a:cubicBezTo>
                    <a:cubicBezTo>
                      <a:pt x="24279" y="7200"/>
                      <a:pt x="27548" y="3208"/>
                      <a:pt x="23797" y="69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8" name="Google Shape;1098;p11">
                <a:extLst>
                  <a:ext uri="{FF2B5EF4-FFF2-40B4-BE49-F238E27FC236}">
                    <a16:creationId xmlns:a16="http://schemas.microsoft.com/office/drawing/2014/main" id="{E13A5308-BDA0-17E1-1616-65A2E0A19459}"/>
                  </a:ext>
                </a:extLst>
              </p:cNvPr>
              <p:cNvSpPr/>
              <p:nvPr/>
            </p:nvSpPr>
            <p:spPr>
              <a:xfrm>
                <a:off x="1939299" y="7017071"/>
                <a:ext cx="14748" cy="14960"/>
              </a:xfrm>
              <a:custGeom>
                <a:avLst/>
                <a:gdLst/>
                <a:ahLst/>
                <a:cxnLst/>
                <a:rect l="l" t="t" r="r" b="b"/>
                <a:pathLst>
                  <a:path w="14748" h="14960" extrusionOk="0">
                    <a:moveTo>
                      <a:pt x="14736" y="4466"/>
                    </a:moveTo>
                    <a:cubicBezTo>
                      <a:pt x="14511" y="2285"/>
                      <a:pt x="12936" y="616"/>
                      <a:pt x="11119" y="196"/>
                    </a:cubicBezTo>
                    <a:cubicBezTo>
                      <a:pt x="5595" y="-1682"/>
                      <a:pt x="-3578" y="10482"/>
                      <a:pt x="1461" y="14269"/>
                    </a:cubicBezTo>
                    <a:cubicBezTo>
                      <a:pt x="5783" y="17517"/>
                      <a:pt x="15148" y="8483"/>
                      <a:pt x="14736" y="4466"/>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99" name="Google Shape;1099;p11">
                <a:extLst>
                  <a:ext uri="{FF2B5EF4-FFF2-40B4-BE49-F238E27FC236}">
                    <a16:creationId xmlns:a16="http://schemas.microsoft.com/office/drawing/2014/main" id="{0A339237-B63F-7576-DF31-F3BF88DD4991}"/>
                  </a:ext>
                </a:extLst>
              </p:cNvPr>
              <p:cNvSpPr/>
              <p:nvPr/>
            </p:nvSpPr>
            <p:spPr>
              <a:xfrm>
                <a:off x="1892279" y="6830401"/>
                <a:ext cx="17901" cy="10725"/>
              </a:xfrm>
              <a:custGeom>
                <a:avLst/>
                <a:gdLst/>
                <a:ahLst/>
                <a:cxnLst/>
                <a:rect l="l" t="t" r="r" b="b"/>
                <a:pathLst>
                  <a:path w="17901" h="10725" extrusionOk="0">
                    <a:moveTo>
                      <a:pt x="16" y="5609"/>
                    </a:moveTo>
                    <a:cubicBezTo>
                      <a:pt x="473" y="10787"/>
                      <a:pt x="13545" y="12087"/>
                      <a:pt x="16380" y="9271"/>
                    </a:cubicBezTo>
                    <a:cubicBezTo>
                      <a:pt x="18228" y="7436"/>
                      <a:pt x="18345" y="4603"/>
                      <a:pt x="16992" y="2866"/>
                    </a:cubicBezTo>
                    <a:cubicBezTo>
                      <a:pt x="14207" y="-1768"/>
                      <a:pt x="-545" y="-732"/>
                      <a:pt x="16" y="5609"/>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00" name="Google Shape;1100;p11">
                <a:extLst>
                  <a:ext uri="{FF2B5EF4-FFF2-40B4-BE49-F238E27FC236}">
                    <a16:creationId xmlns:a16="http://schemas.microsoft.com/office/drawing/2014/main" id="{B6E23CCC-5BF7-93F2-84A6-7BEC6427651F}"/>
                  </a:ext>
                </a:extLst>
              </p:cNvPr>
              <p:cNvSpPr/>
              <p:nvPr/>
            </p:nvSpPr>
            <p:spPr>
              <a:xfrm>
                <a:off x="1864469" y="6852089"/>
                <a:ext cx="43298" cy="8452"/>
              </a:xfrm>
              <a:custGeom>
                <a:avLst/>
                <a:gdLst/>
                <a:ahLst/>
                <a:cxnLst/>
                <a:rect l="l" t="t" r="r" b="b"/>
                <a:pathLst>
                  <a:path w="43298" h="8452" extrusionOk="0">
                    <a:moveTo>
                      <a:pt x="34142" y="593"/>
                    </a:moveTo>
                    <a:cubicBezTo>
                      <a:pt x="25556" y="125"/>
                      <a:pt x="16947" y="-137"/>
                      <a:pt x="8349" y="74"/>
                    </a:cubicBezTo>
                    <a:cubicBezTo>
                      <a:pt x="5037" y="154"/>
                      <a:pt x="-13" y="-239"/>
                      <a:pt x="0" y="4424"/>
                    </a:cubicBezTo>
                    <a:cubicBezTo>
                      <a:pt x="376" y="9026"/>
                      <a:pt x="5259" y="8223"/>
                      <a:pt x="8549" y="8141"/>
                    </a:cubicBezTo>
                    <a:cubicBezTo>
                      <a:pt x="37810" y="7413"/>
                      <a:pt x="42772" y="10779"/>
                      <a:pt x="43298" y="4900"/>
                    </a:cubicBezTo>
                    <a:cubicBezTo>
                      <a:pt x="43350" y="82"/>
                      <a:pt x="37413" y="771"/>
                      <a:pt x="34142" y="593"/>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01" name="Google Shape;1101;p11">
                <a:extLst>
                  <a:ext uri="{FF2B5EF4-FFF2-40B4-BE49-F238E27FC236}">
                    <a16:creationId xmlns:a16="http://schemas.microsoft.com/office/drawing/2014/main" id="{B761FC19-48FD-A95F-6C39-F55F870BEC26}"/>
                  </a:ext>
                </a:extLst>
              </p:cNvPr>
              <p:cNvSpPr/>
              <p:nvPr/>
            </p:nvSpPr>
            <p:spPr>
              <a:xfrm>
                <a:off x="1890048" y="6874012"/>
                <a:ext cx="15243" cy="10070"/>
              </a:xfrm>
              <a:custGeom>
                <a:avLst/>
                <a:gdLst/>
                <a:ahLst/>
                <a:cxnLst/>
                <a:rect l="l" t="t" r="r" b="b"/>
                <a:pathLst>
                  <a:path w="15243" h="10070" extrusionOk="0">
                    <a:moveTo>
                      <a:pt x="116" y="6710"/>
                    </a:moveTo>
                    <a:cubicBezTo>
                      <a:pt x="1773" y="13142"/>
                      <a:pt x="19563" y="9600"/>
                      <a:pt x="14260" y="2338"/>
                    </a:cubicBezTo>
                    <a:cubicBezTo>
                      <a:pt x="11470" y="-2627"/>
                      <a:pt x="-1350" y="1019"/>
                      <a:pt x="116" y="6710"/>
                    </a:cubicBezTo>
                    <a:close/>
                  </a:path>
                </a:pathLst>
              </a:custGeom>
              <a:solidFill>
                <a:schemeClr val="accent4"/>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pic>
        <p:nvPicPr>
          <p:cNvPr id="2" name="7099549840176">
            <a:hlinkClick r:id="" action="ppaction://media"/>
            <a:extLst>
              <a:ext uri="{FF2B5EF4-FFF2-40B4-BE49-F238E27FC236}">
                <a16:creationId xmlns:a16="http://schemas.microsoft.com/office/drawing/2014/main" id="{4DEC61C5-8EED-8B98-269B-424CE596D6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6999" y="-1"/>
            <a:ext cx="6857935" cy="6857935"/>
          </a:xfrm>
          <a:prstGeom prst="rect">
            <a:avLst/>
          </a:prstGeom>
        </p:spPr>
      </p:pic>
      <p:grpSp>
        <p:nvGrpSpPr>
          <p:cNvPr id="996" name="Google Shape;996;p11">
            <a:extLst>
              <a:ext uri="{FF2B5EF4-FFF2-40B4-BE49-F238E27FC236}">
                <a16:creationId xmlns:a16="http://schemas.microsoft.com/office/drawing/2014/main" id="{2033B24B-8397-CD5C-32BE-15B4C6ABD681}"/>
              </a:ext>
            </a:extLst>
          </p:cNvPr>
          <p:cNvGrpSpPr/>
          <p:nvPr/>
        </p:nvGrpSpPr>
        <p:grpSpPr>
          <a:xfrm rot="-450953">
            <a:off x="901492" y="5161846"/>
            <a:ext cx="1905149" cy="1386556"/>
            <a:chOff x="2484846" y="7378706"/>
            <a:chExt cx="2857748" cy="2079852"/>
          </a:xfrm>
        </p:grpSpPr>
        <p:sp>
          <p:nvSpPr>
            <p:cNvPr id="997" name="Google Shape;997;p11">
              <a:extLst>
                <a:ext uri="{FF2B5EF4-FFF2-40B4-BE49-F238E27FC236}">
                  <a16:creationId xmlns:a16="http://schemas.microsoft.com/office/drawing/2014/main" id="{7B23EEB3-570B-3B38-B3BC-29B3D892F989}"/>
                </a:ext>
              </a:extLst>
            </p:cNvPr>
            <p:cNvSpPr/>
            <p:nvPr/>
          </p:nvSpPr>
          <p:spPr>
            <a:xfrm>
              <a:off x="2707079" y="7449115"/>
              <a:ext cx="438505" cy="179765"/>
            </a:xfrm>
            <a:custGeom>
              <a:avLst/>
              <a:gdLst/>
              <a:ahLst/>
              <a:cxnLst/>
              <a:rect l="l" t="t" r="r" b="b"/>
              <a:pathLst>
                <a:path w="438505" h="179765" extrusionOk="0">
                  <a:moveTo>
                    <a:pt x="4883" y="140254"/>
                  </a:moveTo>
                  <a:cubicBezTo>
                    <a:pt x="-8108" y="89522"/>
                    <a:pt x="2557" y="18464"/>
                    <a:pt x="64576" y="9648"/>
                  </a:cubicBezTo>
                  <a:cubicBezTo>
                    <a:pt x="147416" y="-3405"/>
                    <a:pt x="232308" y="3858"/>
                    <a:pt x="315909" y="1574"/>
                  </a:cubicBezTo>
                  <a:cubicBezTo>
                    <a:pt x="426550" y="-10274"/>
                    <a:pt x="442902" y="45522"/>
                    <a:pt x="437649" y="143108"/>
                  </a:cubicBezTo>
                  <a:cubicBezTo>
                    <a:pt x="441244" y="174044"/>
                    <a:pt x="403888" y="193623"/>
                    <a:pt x="383506" y="167820"/>
                  </a:cubicBezTo>
                  <a:cubicBezTo>
                    <a:pt x="369469" y="142069"/>
                    <a:pt x="382563" y="108741"/>
                    <a:pt x="376065" y="80489"/>
                  </a:cubicBezTo>
                  <a:cubicBezTo>
                    <a:pt x="374293" y="73706"/>
                    <a:pt x="373441" y="64553"/>
                    <a:pt x="366103" y="61584"/>
                  </a:cubicBezTo>
                  <a:cubicBezTo>
                    <a:pt x="324614" y="60756"/>
                    <a:pt x="282999" y="62315"/>
                    <a:pt x="241413" y="61778"/>
                  </a:cubicBezTo>
                  <a:cubicBezTo>
                    <a:pt x="197170" y="61807"/>
                    <a:pt x="152960" y="62315"/>
                    <a:pt x="112586" y="64034"/>
                  </a:cubicBezTo>
                  <a:cubicBezTo>
                    <a:pt x="96097" y="66803"/>
                    <a:pt x="72669" y="63063"/>
                    <a:pt x="61615" y="77686"/>
                  </a:cubicBezTo>
                  <a:cubicBezTo>
                    <a:pt x="49847" y="101969"/>
                    <a:pt x="63118" y="147608"/>
                    <a:pt x="29523" y="155190"/>
                  </a:cubicBezTo>
                  <a:cubicBezTo>
                    <a:pt x="19326" y="156309"/>
                    <a:pt x="8107" y="150223"/>
                    <a:pt x="4883" y="140254"/>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8" name="Google Shape;998;p11">
              <a:extLst>
                <a:ext uri="{FF2B5EF4-FFF2-40B4-BE49-F238E27FC236}">
                  <a16:creationId xmlns:a16="http://schemas.microsoft.com/office/drawing/2014/main" id="{84779231-2B1E-623E-E925-BDA399B3FB57}"/>
                </a:ext>
              </a:extLst>
            </p:cNvPr>
            <p:cNvSpPr/>
            <p:nvPr/>
          </p:nvSpPr>
          <p:spPr>
            <a:xfrm>
              <a:off x="2725683" y="7463518"/>
              <a:ext cx="403187" cy="145323"/>
            </a:xfrm>
            <a:custGeom>
              <a:avLst/>
              <a:gdLst/>
              <a:ahLst/>
              <a:cxnLst/>
              <a:rect l="l" t="t" r="r" b="b"/>
              <a:pathLst>
                <a:path w="403187" h="145323" extrusionOk="0">
                  <a:moveTo>
                    <a:pt x="26230" y="128191"/>
                  </a:moveTo>
                  <a:cubicBezTo>
                    <a:pt x="25573" y="126769"/>
                    <a:pt x="24984" y="125376"/>
                    <a:pt x="24464" y="123983"/>
                  </a:cubicBezTo>
                  <a:cubicBezTo>
                    <a:pt x="-2879" y="121648"/>
                    <a:pt x="-5542" y="89616"/>
                    <a:pt x="7803" y="70802"/>
                  </a:cubicBezTo>
                  <a:cubicBezTo>
                    <a:pt x="15342" y="56607"/>
                    <a:pt x="26905" y="37000"/>
                    <a:pt x="45840" y="42447"/>
                  </a:cubicBezTo>
                  <a:cubicBezTo>
                    <a:pt x="52916" y="21150"/>
                    <a:pt x="85226" y="19077"/>
                    <a:pt x="91730" y="41830"/>
                  </a:cubicBezTo>
                  <a:cubicBezTo>
                    <a:pt x="92753" y="41499"/>
                    <a:pt x="93804" y="41231"/>
                    <a:pt x="94873" y="41014"/>
                  </a:cubicBezTo>
                  <a:cubicBezTo>
                    <a:pt x="101429" y="39644"/>
                    <a:pt x="107956" y="40951"/>
                    <a:pt x="113169" y="44234"/>
                  </a:cubicBezTo>
                  <a:cubicBezTo>
                    <a:pt x="115220" y="42499"/>
                    <a:pt x="117450" y="41003"/>
                    <a:pt x="120056" y="39495"/>
                  </a:cubicBezTo>
                  <a:cubicBezTo>
                    <a:pt x="128240" y="34728"/>
                    <a:pt x="137780" y="36258"/>
                    <a:pt x="144804" y="41488"/>
                  </a:cubicBezTo>
                  <a:cubicBezTo>
                    <a:pt x="150891" y="13972"/>
                    <a:pt x="185138" y="1679"/>
                    <a:pt x="200513" y="28852"/>
                  </a:cubicBezTo>
                  <a:cubicBezTo>
                    <a:pt x="204142" y="24907"/>
                    <a:pt x="208669" y="22269"/>
                    <a:pt x="214270" y="21641"/>
                  </a:cubicBezTo>
                  <a:cubicBezTo>
                    <a:pt x="220288" y="20927"/>
                    <a:pt x="226501" y="22840"/>
                    <a:pt x="231045" y="26762"/>
                  </a:cubicBezTo>
                  <a:cubicBezTo>
                    <a:pt x="238018" y="16348"/>
                    <a:pt x="254307" y="11723"/>
                    <a:pt x="264681" y="19694"/>
                  </a:cubicBezTo>
                  <a:cubicBezTo>
                    <a:pt x="270779" y="-7045"/>
                    <a:pt x="308113" y="-6634"/>
                    <a:pt x="311616" y="21407"/>
                  </a:cubicBezTo>
                  <a:cubicBezTo>
                    <a:pt x="319469" y="14486"/>
                    <a:pt x="331341" y="13333"/>
                    <a:pt x="340388" y="20487"/>
                  </a:cubicBezTo>
                  <a:cubicBezTo>
                    <a:pt x="341829" y="21641"/>
                    <a:pt x="343080" y="22840"/>
                    <a:pt x="344166" y="24096"/>
                  </a:cubicBezTo>
                  <a:cubicBezTo>
                    <a:pt x="356986" y="17946"/>
                    <a:pt x="372292" y="25500"/>
                    <a:pt x="376179" y="38867"/>
                  </a:cubicBezTo>
                  <a:cubicBezTo>
                    <a:pt x="409529" y="32952"/>
                    <a:pt x="403402" y="74393"/>
                    <a:pt x="401481" y="95303"/>
                  </a:cubicBezTo>
                  <a:cubicBezTo>
                    <a:pt x="405093" y="121459"/>
                    <a:pt x="384512" y="144972"/>
                    <a:pt x="358506" y="130424"/>
                  </a:cubicBezTo>
                  <a:cubicBezTo>
                    <a:pt x="354557" y="134586"/>
                    <a:pt x="349264" y="137372"/>
                    <a:pt x="343183" y="138029"/>
                  </a:cubicBezTo>
                  <a:cubicBezTo>
                    <a:pt x="335867" y="138874"/>
                    <a:pt x="328952" y="136430"/>
                    <a:pt x="323762" y="131840"/>
                  </a:cubicBezTo>
                  <a:cubicBezTo>
                    <a:pt x="318246" y="136916"/>
                    <a:pt x="310639" y="139456"/>
                    <a:pt x="302940" y="138337"/>
                  </a:cubicBezTo>
                  <a:cubicBezTo>
                    <a:pt x="294298" y="137098"/>
                    <a:pt x="287577" y="131588"/>
                    <a:pt x="283896" y="124109"/>
                  </a:cubicBezTo>
                  <a:cubicBezTo>
                    <a:pt x="280798" y="126027"/>
                    <a:pt x="277255" y="127255"/>
                    <a:pt x="273808" y="127660"/>
                  </a:cubicBezTo>
                  <a:cubicBezTo>
                    <a:pt x="266361" y="128499"/>
                    <a:pt x="259491" y="125667"/>
                    <a:pt x="254376" y="120534"/>
                  </a:cubicBezTo>
                  <a:cubicBezTo>
                    <a:pt x="246780" y="132685"/>
                    <a:pt x="227804" y="135591"/>
                    <a:pt x="216899" y="126227"/>
                  </a:cubicBezTo>
                  <a:cubicBezTo>
                    <a:pt x="215985" y="125428"/>
                    <a:pt x="215105" y="124628"/>
                    <a:pt x="214276" y="123812"/>
                  </a:cubicBezTo>
                  <a:cubicBezTo>
                    <a:pt x="202279" y="137281"/>
                    <a:pt x="178943" y="131023"/>
                    <a:pt x="173427" y="114271"/>
                  </a:cubicBezTo>
                  <a:cubicBezTo>
                    <a:pt x="170501" y="131834"/>
                    <a:pt x="147913" y="142049"/>
                    <a:pt x="133476" y="131931"/>
                  </a:cubicBezTo>
                  <a:cubicBezTo>
                    <a:pt x="125617" y="146953"/>
                    <a:pt x="103246" y="149820"/>
                    <a:pt x="91495" y="138075"/>
                  </a:cubicBezTo>
                  <a:cubicBezTo>
                    <a:pt x="84563" y="139576"/>
                    <a:pt x="77247" y="138246"/>
                    <a:pt x="71005" y="134209"/>
                  </a:cubicBezTo>
                  <a:cubicBezTo>
                    <a:pt x="59009" y="147376"/>
                    <a:pt x="33929" y="144984"/>
                    <a:pt x="26230" y="128191"/>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9" name="Google Shape;999;p11">
              <a:extLst>
                <a:ext uri="{FF2B5EF4-FFF2-40B4-BE49-F238E27FC236}">
                  <a16:creationId xmlns:a16="http://schemas.microsoft.com/office/drawing/2014/main" id="{B879B252-AEF9-E251-101C-BB752B3F4A52}"/>
                </a:ext>
              </a:extLst>
            </p:cNvPr>
            <p:cNvSpPr/>
            <p:nvPr/>
          </p:nvSpPr>
          <p:spPr>
            <a:xfrm>
              <a:off x="2803673" y="7378706"/>
              <a:ext cx="246597" cy="123865"/>
            </a:xfrm>
            <a:custGeom>
              <a:avLst/>
              <a:gdLst/>
              <a:ahLst/>
              <a:cxnLst/>
              <a:rect l="l" t="t" r="r" b="b"/>
              <a:pathLst>
                <a:path w="246597" h="123865" extrusionOk="0">
                  <a:moveTo>
                    <a:pt x="0" y="93983"/>
                  </a:moveTo>
                  <a:cubicBezTo>
                    <a:pt x="2503" y="60347"/>
                    <a:pt x="1166" y="5150"/>
                    <a:pt x="46364" y="3300"/>
                  </a:cubicBezTo>
                  <a:cubicBezTo>
                    <a:pt x="81349" y="1416"/>
                    <a:pt x="116442" y="234"/>
                    <a:pt x="151426" y="0"/>
                  </a:cubicBezTo>
                  <a:cubicBezTo>
                    <a:pt x="178535" y="320"/>
                    <a:pt x="212199" y="-2267"/>
                    <a:pt x="230432" y="21817"/>
                  </a:cubicBezTo>
                  <a:cubicBezTo>
                    <a:pt x="237873" y="33676"/>
                    <a:pt x="243937" y="47426"/>
                    <a:pt x="246538" y="61232"/>
                  </a:cubicBezTo>
                  <a:cubicBezTo>
                    <a:pt x="248287" y="91928"/>
                    <a:pt x="211079" y="98757"/>
                    <a:pt x="195870" y="74370"/>
                  </a:cubicBezTo>
                  <a:cubicBezTo>
                    <a:pt x="193710" y="94503"/>
                    <a:pt x="174003" y="108326"/>
                    <a:pt x="154890" y="110102"/>
                  </a:cubicBezTo>
                  <a:cubicBezTo>
                    <a:pt x="124415" y="113054"/>
                    <a:pt x="80771" y="125707"/>
                    <a:pt x="60110" y="95976"/>
                  </a:cubicBezTo>
                  <a:cubicBezTo>
                    <a:pt x="57738" y="134420"/>
                    <a:pt x="103" y="132518"/>
                    <a:pt x="0" y="93983"/>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0" name="Google Shape;1000;p11">
              <a:extLst>
                <a:ext uri="{FF2B5EF4-FFF2-40B4-BE49-F238E27FC236}">
                  <a16:creationId xmlns:a16="http://schemas.microsoft.com/office/drawing/2014/main" id="{8F19346A-4853-0917-336D-CB85C9FEA5F6}"/>
                </a:ext>
              </a:extLst>
            </p:cNvPr>
            <p:cNvSpPr/>
            <p:nvPr/>
          </p:nvSpPr>
          <p:spPr>
            <a:xfrm>
              <a:off x="2486732" y="8110460"/>
              <a:ext cx="2808892" cy="1274123"/>
            </a:xfrm>
            <a:custGeom>
              <a:avLst/>
              <a:gdLst/>
              <a:ahLst/>
              <a:cxnLst/>
              <a:rect l="l" t="t" r="r" b="b"/>
              <a:pathLst>
                <a:path w="2808892" h="1274123" extrusionOk="0">
                  <a:moveTo>
                    <a:pt x="0" y="1266655"/>
                  </a:moveTo>
                  <a:cubicBezTo>
                    <a:pt x="0" y="1165963"/>
                    <a:pt x="0" y="1065265"/>
                    <a:pt x="0" y="964573"/>
                  </a:cubicBezTo>
                  <a:cubicBezTo>
                    <a:pt x="0" y="878972"/>
                    <a:pt x="0" y="793290"/>
                    <a:pt x="0" y="707609"/>
                  </a:cubicBezTo>
                  <a:cubicBezTo>
                    <a:pt x="0" y="677033"/>
                    <a:pt x="0" y="646452"/>
                    <a:pt x="0" y="615876"/>
                  </a:cubicBezTo>
                  <a:cubicBezTo>
                    <a:pt x="0" y="517068"/>
                    <a:pt x="0" y="418180"/>
                    <a:pt x="0" y="319292"/>
                  </a:cubicBezTo>
                  <a:cubicBezTo>
                    <a:pt x="0" y="293901"/>
                    <a:pt x="0" y="268515"/>
                    <a:pt x="0" y="243124"/>
                  </a:cubicBezTo>
                  <a:cubicBezTo>
                    <a:pt x="0" y="183696"/>
                    <a:pt x="80" y="124349"/>
                    <a:pt x="0" y="64921"/>
                  </a:cubicBezTo>
                  <a:cubicBezTo>
                    <a:pt x="411676" y="52582"/>
                    <a:pt x="822334" y="15869"/>
                    <a:pt x="1234250" y="7698"/>
                  </a:cubicBezTo>
                  <a:cubicBezTo>
                    <a:pt x="1735317" y="-8655"/>
                    <a:pt x="2236457" y="5420"/>
                    <a:pt x="2737524" y="10056"/>
                  </a:cubicBezTo>
                  <a:cubicBezTo>
                    <a:pt x="2761363" y="10136"/>
                    <a:pt x="2785128" y="10216"/>
                    <a:pt x="2808893" y="10370"/>
                  </a:cubicBezTo>
                  <a:cubicBezTo>
                    <a:pt x="2808893" y="116800"/>
                    <a:pt x="2808893" y="223317"/>
                    <a:pt x="2808893" y="329827"/>
                  </a:cubicBezTo>
                  <a:cubicBezTo>
                    <a:pt x="2808893" y="445690"/>
                    <a:pt x="2808893" y="561559"/>
                    <a:pt x="2808893" y="677342"/>
                  </a:cubicBezTo>
                  <a:cubicBezTo>
                    <a:pt x="2808893" y="791795"/>
                    <a:pt x="2808893" y="906162"/>
                    <a:pt x="2808893" y="1020614"/>
                  </a:cubicBezTo>
                  <a:cubicBezTo>
                    <a:pt x="2808893" y="1101419"/>
                    <a:pt x="2808893" y="1182310"/>
                    <a:pt x="2808893" y="1263195"/>
                  </a:cubicBezTo>
                  <a:cubicBezTo>
                    <a:pt x="2795359" y="1262332"/>
                    <a:pt x="2781745" y="1261859"/>
                    <a:pt x="2768136" y="1261859"/>
                  </a:cubicBezTo>
                  <a:cubicBezTo>
                    <a:pt x="2048326" y="1246688"/>
                    <a:pt x="1329071" y="1272861"/>
                    <a:pt x="609186" y="1274123"/>
                  </a:cubicBezTo>
                  <a:cubicBezTo>
                    <a:pt x="406172" y="1266889"/>
                    <a:pt x="202849" y="1263903"/>
                    <a:pt x="0" y="1266655"/>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1" name="Google Shape;1001;p11">
              <a:extLst>
                <a:ext uri="{FF2B5EF4-FFF2-40B4-BE49-F238E27FC236}">
                  <a16:creationId xmlns:a16="http://schemas.microsoft.com/office/drawing/2014/main" id="{EFA3DB66-A2FD-AC13-3C24-EA45800CB2A5}"/>
                </a:ext>
              </a:extLst>
            </p:cNvPr>
            <p:cNvSpPr/>
            <p:nvPr/>
          </p:nvSpPr>
          <p:spPr>
            <a:xfrm>
              <a:off x="2484846" y="7569018"/>
              <a:ext cx="2814231" cy="606213"/>
            </a:xfrm>
            <a:custGeom>
              <a:avLst/>
              <a:gdLst/>
              <a:ahLst/>
              <a:cxnLst/>
              <a:rect l="l" t="t" r="r" b="b"/>
              <a:pathLst>
                <a:path w="2814231" h="606213" extrusionOk="0">
                  <a:moveTo>
                    <a:pt x="1812" y="572092"/>
                  </a:moveTo>
                  <a:cubicBezTo>
                    <a:pt x="1812" y="551657"/>
                    <a:pt x="1732" y="531136"/>
                    <a:pt x="1732" y="510701"/>
                  </a:cubicBezTo>
                  <a:cubicBezTo>
                    <a:pt x="1497" y="395466"/>
                    <a:pt x="1572" y="280151"/>
                    <a:pt x="629" y="164836"/>
                  </a:cubicBezTo>
                  <a:cubicBezTo>
                    <a:pt x="160" y="109891"/>
                    <a:pt x="0" y="54945"/>
                    <a:pt x="0" y="0"/>
                  </a:cubicBezTo>
                  <a:cubicBezTo>
                    <a:pt x="7082" y="0"/>
                    <a:pt x="14163" y="0"/>
                    <a:pt x="21245" y="0"/>
                  </a:cubicBezTo>
                  <a:cubicBezTo>
                    <a:pt x="114801" y="0"/>
                    <a:pt x="208358" y="0"/>
                    <a:pt x="301990" y="0"/>
                  </a:cubicBezTo>
                  <a:cubicBezTo>
                    <a:pt x="397747" y="0"/>
                    <a:pt x="493510" y="0"/>
                    <a:pt x="589268" y="0"/>
                  </a:cubicBezTo>
                  <a:cubicBezTo>
                    <a:pt x="686917" y="0"/>
                    <a:pt x="784641" y="0"/>
                    <a:pt x="882290" y="0"/>
                  </a:cubicBezTo>
                  <a:cubicBezTo>
                    <a:pt x="981277" y="0"/>
                    <a:pt x="1080338" y="0"/>
                    <a:pt x="1179324" y="0"/>
                  </a:cubicBezTo>
                  <a:cubicBezTo>
                    <a:pt x="1272881" y="0"/>
                    <a:pt x="1366438" y="0"/>
                    <a:pt x="1459995" y="0"/>
                  </a:cubicBezTo>
                  <a:cubicBezTo>
                    <a:pt x="1558668" y="0"/>
                    <a:pt x="1657334" y="0"/>
                    <a:pt x="1756007" y="0"/>
                  </a:cubicBezTo>
                  <a:cubicBezTo>
                    <a:pt x="1853736" y="0"/>
                    <a:pt x="1951460" y="0"/>
                    <a:pt x="2049183" y="0"/>
                  </a:cubicBezTo>
                  <a:cubicBezTo>
                    <a:pt x="2147227" y="0"/>
                    <a:pt x="2245345" y="0"/>
                    <a:pt x="2343463" y="0"/>
                  </a:cubicBezTo>
                  <a:cubicBezTo>
                    <a:pt x="2440009" y="0"/>
                    <a:pt x="2536555" y="0"/>
                    <a:pt x="2633102" y="0"/>
                  </a:cubicBezTo>
                  <a:cubicBezTo>
                    <a:pt x="2680786" y="0"/>
                    <a:pt x="2728390" y="0"/>
                    <a:pt x="2776069" y="0"/>
                  </a:cubicBezTo>
                  <a:cubicBezTo>
                    <a:pt x="2788814" y="0"/>
                    <a:pt x="2801560" y="0"/>
                    <a:pt x="2814231" y="0"/>
                  </a:cubicBezTo>
                  <a:cubicBezTo>
                    <a:pt x="2812031" y="6052"/>
                    <a:pt x="2810848" y="12579"/>
                    <a:pt x="2810848" y="19339"/>
                  </a:cubicBezTo>
                  <a:cubicBezTo>
                    <a:pt x="2810848" y="73810"/>
                    <a:pt x="2810848" y="128208"/>
                    <a:pt x="2810848" y="182685"/>
                  </a:cubicBezTo>
                  <a:cubicBezTo>
                    <a:pt x="2810848" y="296663"/>
                    <a:pt x="2810848" y="410722"/>
                    <a:pt x="2810848" y="524781"/>
                  </a:cubicBezTo>
                  <a:cubicBezTo>
                    <a:pt x="2810848" y="533740"/>
                    <a:pt x="2810848" y="542704"/>
                    <a:pt x="2810848" y="551743"/>
                  </a:cubicBezTo>
                  <a:cubicBezTo>
                    <a:pt x="2787083" y="551583"/>
                    <a:pt x="2763243" y="551429"/>
                    <a:pt x="2739404" y="551349"/>
                  </a:cubicBezTo>
                  <a:cubicBezTo>
                    <a:pt x="2238338" y="546712"/>
                    <a:pt x="1737197" y="532638"/>
                    <a:pt x="1236131" y="548990"/>
                  </a:cubicBezTo>
                  <a:cubicBezTo>
                    <a:pt x="824215" y="557167"/>
                    <a:pt x="413562" y="593875"/>
                    <a:pt x="1880" y="606214"/>
                  </a:cubicBezTo>
                  <a:cubicBezTo>
                    <a:pt x="1886" y="594812"/>
                    <a:pt x="1812" y="583489"/>
                    <a:pt x="1812" y="572092"/>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2" name="Google Shape;1002;p11">
              <a:extLst>
                <a:ext uri="{FF2B5EF4-FFF2-40B4-BE49-F238E27FC236}">
                  <a16:creationId xmlns:a16="http://schemas.microsoft.com/office/drawing/2014/main" id="{0BEF8619-0873-D1CE-F9E3-02035E3EF602}"/>
                </a:ext>
              </a:extLst>
            </p:cNvPr>
            <p:cNvSpPr/>
            <p:nvPr/>
          </p:nvSpPr>
          <p:spPr>
            <a:xfrm>
              <a:off x="5335353" y="7448747"/>
              <a:ext cx="7241" cy="3460"/>
            </a:xfrm>
            <a:custGeom>
              <a:avLst/>
              <a:gdLst/>
              <a:ahLst/>
              <a:cxnLst/>
              <a:rect l="l" t="t" r="r" b="b"/>
              <a:pathLst>
                <a:path w="7241" h="3460" extrusionOk="0">
                  <a:moveTo>
                    <a:pt x="0" y="3460"/>
                  </a:moveTo>
                  <a:cubicBezTo>
                    <a:pt x="789" y="2358"/>
                    <a:pt x="1497" y="1182"/>
                    <a:pt x="2126" y="0"/>
                  </a:cubicBezTo>
                  <a:cubicBezTo>
                    <a:pt x="3858" y="1102"/>
                    <a:pt x="5590" y="2278"/>
                    <a:pt x="7242" y="3460"/>
                  </a:cubicBezTo>
                  <a:cubicBezTo>
                    <a:pt x="4881" y="3460"/>
                    <a:pt x="2441" y="3460"/>
                    <a:pt x="0" y="34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3" name="Google Shape;1003;p11">
              <a:extLst>
                <a:ext uri="{FF2B5EF4-FFF2-40B4-BE49-F238E27FC236}">
                  <a16:creationId xmlns:a16="http://schemas.microsoft.com/office/drawing/2014/main" id="{A37A287B-CD46-5DEF-369E-7B91BDFB7E07}"/>
                </a:ext>
              </a:extLst>
            </p:cNvPr>
            <p:cNvSpPr/>
            <p:nvPr/>
          </p:nvSpPr>
          <p:spPr>
            <a:xfrm>
              <a:off x="2486720" y="9367608"/>
              <a:ext cx="2808881" cy="90950"/>
            </a:xfrm>
            <a:custGeom>
              <a:avLst/>
              <a:gdLst/>
              <a:ahLst/>
              <a:cxnLst/>
              <a:rect l="l" t="t" r="r" b="b"/>
              <a:pathLst>
                <a:path w="2808881" h="90950" extrusionOk="0">
                  <a:moveTo>
                    <a:pt x="2783876" y="90391"/>
                  </a:moveTo>
                  <a:cubicBezTo>
                    <a:pt x="2737375" y="89209"/>
                    <a:pt x="2690874" y="86776"/>
                    <a:pt x="2644367" y="85281"/>
                  </a:cubicBezTo>
                  <a:cubicBezTo>
                    <a:pt x="2627294" y="84732"/>
                    <a:pt x="2610217" y="84338"/>
                    <a:pt x="2593224" y="84104"/>
                  </a:cubicBezTo>
                  <a:cubicBezTo>
                    <a:pt x="2590630" y="83710"/>
                    <a:pt x="2588029" y="83556"/>
                    <a:pt x="2585354" y="83556"/>
                  </a:cubicBezTo>
                  <a:cubicBezTo>
                    <a:pt x="2564818" y="83556"/>
                    <a:pt x="2544283" y="83556"/>
                    <a:pt x="2523747" y="83556"/>
                  </a:cubicBezTo>
                  <a:cubicBezTo>
                    <a:pt x="2425703" y="83556"/>
                    <a:pt x="2327665" y="83556"/>
                    <a:pt x="2229622" y="83556"/>
                  </a:cubicBezTo>
                  <a:cubicBezTo>
                    <a:pt x="2130240" y="83556"/>
                    <a:pt x="2030785" y="83556"/>
                    <a:pt x="1931404" y="83556"/>
                  </a:cubicBezTo>
                  <a:cubicBezTo>
                    <a:pt x="1832263" y="83556"/>
                    <a:pt x="1733116" y="83556"/>
                    <a:pt x="1633895" y="83556"/>
                  </a:cubicBezTo>
                  <a:cubicBezTo>
                    <a:pt x="1534045" y="83556"/>
                    <a:pt x="1434196" y="83556"/>
                    <a:pt x="1334340" y="83556"/>
                  </a:cubicBezTo>
                  <a:cubicBezTo>
                    <a:pt x="1234570" y="83556"/>
                    <a:pt x="1134875" y="83556"/>
                    <a:pt x="1035180" y="83556"/>
                  </a:cubicBezTo>
                  <a:cubicBezTo>
                    <a:pt x="937690" y="83556"/>
                    <a:pt x="840121" y="83556"/>
                    <a:pt x="742632" y="83556"/>
                  </a:cubicBezTo>
                  <a:cubicBezTo>
                    <a:pt x="643805" y="83556"/>
                    <a:pt x="544978" y="83556"/>
                    <a:pt x="446226" y="83556"/>
                  </a:cubicBezTo>
                  <a:cubicBezTo>
                    <a:pt x="349131" y="83556"/>
                    <a:pt x="252031" y="83556"/>
                    <a:pt x="154936" y="83556"/>
                  </a:cubicBezTo>
                  <a:cubicBezTo>
                    <a:pt x="107171" y="83556"/>
                    <a:pt x="59413" y="83556"/>
                    <a:pt x="11648" y="83556"/>
                  </a:cubicBezTo>
                  <a:cubicBezTo>
                    <a:pt x="7716" y="83556"/>
                    <a:pt x="3858" y="83556"/>
                    <a:pt x="0" y="83556"/>
                  </a:cubicBezTo>
                  <a:cubicBezTo>
                    <a:pt x="0" y="73261"/>
                    <a:pt x="0" y="62961"/>
                    <a:pt x="0" y="52666"/>
                  </a:cubicBezTo>
                  <a:cubicBezTo>
                    <a:pt x="0" y="52506"/>
                    <a:pt x="0" y="52432"/>
                    <a:pt x="0" y="52272"/>
                  </a:cubicBezTo>
                  <a:cubicBezTo>
                    <a:pt x="0" y="38043"/>
                    <a:pt x="0" y="23740"/>
                    <a:pt x="0" y="9512"/>
                  </a:cubicBezTo>
                  <a:cubicBezTo>
                    <a:pt x="202849" y="6759"/>
                    <a:pt x="406172" y="9746"/>
                    <a:pt x="609175" y="16980"/>
                  </a:cubicBezTo>
                  <a:cubicBezTo>
                    <a:pt x="1329059" y="15724"/>
                    <a:pt x="2048320" y="-10455"/>
                    <a:pt x="2768124" y="4715"/>
                  </a:cubicBezTo>
                  <a:cubicBezTo>
                    <a:pt x="2781739" y="4715"/>
                    <a:pt x="2795347" y="5189"/>
                    <a:pt x="2808882" y="6051"/>
                  </a:cubicBezTo>
                  <a:cubicBezTo>
                    <a:pt x="2808882" y="21616"/>
                    <a:pt x="2808882" y="37181"/>
                    <a:pt x="2808882" y="52746"/>
                  </a:cubicBezTo>
                  <a:cubicBezTo>
                    <a:pt x="2808882" y="65479"/>
                    <a:pt x="2808882" y="78212"/>
                    <a:pt x="2808882" y="90950"/>
                  </a:cubicBezTo>
                  <a:cubicBezTo>
                    <a:pt x="2800560" y="90705"/>
                    <a:pt x="2792221" y="90551"/>
                    <a:pt x="2783876" y="90391"/>
                  </a:cubicBezTo>
                  <a:close/>
                </a:path>
              </a:pathLst>
            </a:custGeom>
            <a:solidFill>
              <a:schemeClr val="accen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4" name="Google Shape;1004;p11">
              <a:extLst>
                <a:ext uri="{FF2B5EF4-FFF2-40B4-BE49-F238E27FC236}">
                  <a16:creationId xmlns:a16="http://schemas.microsoft.com/office/drawing/2014/main" id="{93D687A4-C864-1B75-F8DA-EB9FFFBFC404}"/>
                </a:ext>
              </a:extLst>
            </p:cNvPr>
            <p:cNvSpPr/>
            <p:nvPr/>
          </p:nvSpPr>
          <p:spPr>
            <a:xfrm>
              <a:off x="3168413" y="7718845"/>
              <a:ext cx="1572910" cy="1570252"/>
            </a:xfrm>
            <a:custGeom>
              <a:avLst/>
              <a:gdLst/>
              <a:ahLst/>
              <a:cxnLst/>
              <a:rect l="l" t="t" r="r" b="b"/>
              <a:pathLst>
                <a:path w="1572910" h="1570252" extrusionOk="0">
                  <a:moveTo>
                    <a:pt x="1535338" y="539357"/>
                  </a:moveTo>
                  <a:cubicBezTo>
                    <a:pt x="1710489" y="1091093"/>
                    <a:pt x="1248060" y="1647861"/>
                    <a:pt x="671303" y="1561312"/>
                  </a:cubicBezTo>
                  <a:cubicBezTo>
                    <a:pt x="113351" y="1481055"/>
                    <a:pt x="-180535" y="843403"/>
                    <a:pt x="119883" y="367286"/>
                  </a:cubicBezTo>
                  <a:cubicBezTo>
                    <a:pt x="475142" y="-194979"/>
                    <a:pt x="1325488" y="-91381"/>
                    <a:pt x="1535338" y="539357"/>
                  </a:cubicBezTo>
                  <a:close/>
                </a:path>
              </a:pathLst>
            </a:custGeom>
            <a:solidFill>
              <a:srgbClr val="A8DADC"/>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5" name="Google Shape;1005;p11">
              <a:extLst>
                <a:ext uri="{FF2B5EF4-FFF2-40B4-BE49-F238E27FC236}">
                  <a16:creationId xmlns:a16="http://schemas.microsoft.com/office/drawing/2014/main" id="{F75F57D6-4F2D-74AE-571B-8CADF39A5EDE}"/>
                </a:ext>
              </a:extLst>
            </p:cNvPr>
            <p:cNvSpPr/>
            <p:nvPr/>
          </p:nvSpPr>
          <p:spPr>
            <a:xfrm>
              <a:off x="3342428" y="7889930"/>
              <a:ext cx="1221878" cy="1220987"/>
            </a:xfrm>
            <a:custGeom>
              <a:avLst/>
              <a:gdLst/>
              <a:ahLst/>
              <a:cxnLst/>
              <a:rect l="l" t="t" r="r" b="b"/>
              <a:pathLst>
                <a:path w="1221878" h="1220987" extrusionOk="0">
                  <a:moveTo>
                    <a:pt x="536553" y="1120764"/>
                  </a:moveTo>
                  <a:cubicBezTo>
                    <a:pt x="950750" y="1187266"/>
                    <a:pt x="1269189" y="747150"/>
                    <a:pt x="1076171" y="374952"/>
                  </a:cubicBezTo>
                  <a:cubicBezTo>
                    <a:pt x="915337" y="54159"/>
                    <a:pt x="464395" y="-1889"/>
                    <a:pt x="229523" y="269229"/>
                  </a:cubicBezTo>
                  <a:cubicBezTo>
                    <a:pt x="-40363" y="570289"/>
                    <a:pt x="136680" y="1060401"/>
                    <a:pt x="536553" y="1120764"/>
                  </a:cubicBezTo>
                  <a:close/>
                  <a:moveTo>
                    <a:pt x="1205375" y="472030"/>
                  </a:moveTo>
                  <a:cubicBezTo>
                    <a:pt x="1315770" y="939895"/>
                    <a:pt x="852712" y="1349510"/>
                    <a:pt x="401142" y="1183258"/>
                  </a:cubicBezTo>
                  <a:cubicBezTo>
                    <a:pt x="-19033" y="1033433"/>
                    <a:pt x="-138321" y="481148"/>
                    <a:pt x="183816" y="172540"/>
                  </a:cubicBezTo>
                  <a:cubicBezTo>
                    <a:pt x="519870" y="-158942"/>
                    <a:pt x="1101433" y="12340"/>
                    <a:pt x="1205375" y="472030"/>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6" name="Google Shape;1006;p11">
              <a:extLst>
                <a:ext uri="{FF2B5EF4-FFF2-40B4-BE49-F238E27FC236}">
                  <a16:creationId xmlns:a16="http://schemas.microsoft.com/office/drawing/2014/main" id="{EA5B3745-AFEE-E748-BB63-41D01AA6337D}"/>
                </a:ext>
              </a:extLst>
            </p:cNvPr>
            <p:cNvSpPr/>
            <p:nvPr/>
          </p:nvSpPr>
          <p:spPr>
            <a:xfrm>
              <a:off x="3442722" y="7985930"/>
              <a:ext cx="1033680" cy="1031483"/>
            </a:xfrm>
            <a:custGeom>
              <a:avLst/>
              <a:gdLst/>
              <a:ahLst/>
              <a:cxnLst/>
              <a:rect l="l" t="t" r="r" b="b"/>
              <a:pathLst>
                <a:path w="1033680" h="1031483" extrusionOk="0">
                  <a:moveTo>
                    <a:pt x="975876" y="278952"/>
                  </a:moveTo>
                  <a:cubicBezTo>
                    <a:pt x="1168889" y="651150"/>
                    <a:pt x="850455" y="1091266"/>
                    <a:pt x="436259" y="1024764"/>
                  </a:cubicBezTo>
                  <a:cubicBezTo>
                    <a:pt x="36385" y="964395"/>
                    <a:pt x="-140658" y="474283"/>
                    <a:pt x="129234" y="173224"/>
                  </a:cubicBezTo>
                  <a:cubicBezTo>
                    <a:pt x="364106" y="-97883"/>
                    <a:pt x="815048" y="-41841"/>
                    <a:pt x="975876" y="27895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7" name="Google Shape;1007;p11">
              <a:extLst>
                <a:ext uri="{FF2B5EF4-FFF2-40B4-BE49-F238E27FC236}">
                  <a16:creationId xmlns:a16="http://schemas.microsoft.com/office/drawing/2014/main" id="{108027F9-3B61-4290-766B-233284E65264}"/>
                </a:ext>
              </a:extLst>
            </p:cNvPr>
            <p:cNvSpPr/>
            <p:nvPr/>
          </p:nvSpPr>
          <p:spPr>
            <a:xfrm>
              <a:off x="4194222" y="8196930"/>
              <a:ext cx="185935" cy="357656"/>
            </a:xfrm>
            <a:custGeom>
              <a:avLst/>
              <a:gdLst/>
              <a:ahLst/>
              <a:cxnLst/>
              <a:rect l="l" t="t" r="r" b="b"/>
              <a:pathLst>
                <a:path w="185935" h="357656" extrusionOk="0">
                  <a:moveTo>
                    <a:pt x="90611" y="350381"/>
                  </a:moveTo>
                  <a:cubicBezTo>
                    <a:pt x="44618" y="307295"/>
                    <a:pt x="77545" y="233582"/>
                    <a:pt x="55958" y="179481"/>
                  </a:cubicBezTo>
                  <a:cubicBezTo>
                    <a:pt x="44635" y="144629"/>
                    <a:pt x="27300" y="112397"/>
                    <a:pt x="9736" y="80365"/>
                  </a:cubicBezTo>
                  <a:cubicBezTo>
                    <a:pt x="-511" y="63516"/>
                    <a:pt x="-4255" y="43172"/>
                    <a:pt x="6353" y="25574"/>
                  </a:cubicBezTo>
                  <a:cubicBezTo>
                    <a:pt x="73413" y="-58948"/>
                    <a:pt x="154024" y="88182"/>
                    <a:pt x="170416" y="146867"/>
                  </a:cubicBezTo>
                  <a:cubicBezTo>
                    <a:pt x="184568" y="204901"/>
                    <a:pt x="199668" y="276359"/>
                    <a:pt x="163409" y="329152"/>
                  </a:cubicBezTo>
                  <a:cubicBezTo>
                    <a:pt x="146766" y="350335"/>
                    <a:pt x="115565" y="368167"/>
                    <a:pt x="90611" y="350381"/>
                  </a:cubicBezTo>
                  <a:close/>
                  <a:moveTo>
                    <a:pt x="121223" y="281070"/>
                  </a:moveTo>
                  <a:cubicBezTo>
                    <a:pt x="121223" y="280630"/>
                    <a:pt x="121206" y="280185"/>
                    <a:pt x="121263" y="280939"/>
                  </a:cubicBezTo>
                  <a:cubicBezTo>
                    <a:pt x="125207" y="267526"/>
                    <a:pt x="125481" y="253475"/>
                    <a:pt x="125732" y="239588"/>
                  </a:cubicBezTo>
                  <a:cubicBezTo>
                    <a:pt x="123469" y="237761"/>
                    <a:pt x="121509" y="235529"/>
                    <a:pt x="119931" y="232988"/>
                  </a:cubicBezTo>
                  <a:cubicBezTo>
                    <a:pt x="120446" y="249706"/>
                    <a:pt x="120594" y="265682"/>
                    <a:pt x="121223" y="28107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8" name="Google Shape;1008;p11">
              <a:extLst>
                <a:ext uri="{FF2B5EF4-FFF2-40B4-BE49-F238E27FC236}">
                  <a16:creationId xmlns:a16="http://schemas.microsoft.com/office/drawing/2014/main" id="{087950AE-15E4-4C11-DCB7-C2E42FCC8583}"/>
                </a:ext>
              </a:extLst>
            </p:cNvPr>
            <p:cNvSpPr/>
            <p:nvPr/>
          </p:nvSpPr>
          <p:spPr>
            <a:xfrm>
              <a:off x="4242621" y="8253719"/>
              <a:ext cx="105623" cy="273987"/>
            </a:xfrm>
            <a:custGeom>
              <a:avLst/>
              <a:gdLst/>
              <a:ahLst/>
              <a:cxnLst/>
              <a:rect l="l" t="t" r="r" b="b"/>
              <a:pathLst>
                <a:path w="105623" h="273987" extrusionOk="0">
                  <a:moveTo>
                    <a:pt x="68171" y="273825"/>
                  </a:moveTo>
                  <a:cubicBezTo>
                    <a:pt x="52986" y="271712"/>
                    <a:pt x="44515" y="257706"/>
                    <a:pt x="44984" y="243294"/>
                  </a:cubicBezTo>
                  <a:cubicBezTo>
                    <a:pt x="45241" y="196229"/>
                    <a:pt x="49076" y="147792"/>
                    <a:pt x="35953" y="101966"/>
                  </a:cubicBezTo>
                  <a:cubicBezTo>
                    <a:pt x="28237" y="76620"/>
                    <a:pt x="19504" y="56036"/>
                    <a:pt x="4124" y="35566"/>
                  </a:cubicBezTo>
                  <a:cubicBezTo>
                    <a:pt x="-3038" y="25660"/>
                    <a:pt x="-597" y="11277"/>
                    <a:pt x="9319" y="4123"/>
                  </a:cubicBezTo>
                  <a:cubicBezTo>
                    <a:pt x="36285" y="-12596"/>
                    <a:pt x="52288" y="25797"/>
                    <a:pt x="65342" y="43195"/>
                  </a:cubicBezTo>
                  <a:cubicBezTo>
                    <a:pt x="93828" y="74359"/>
                    <a:pt x="138169" y="280596"/>
                    <a:pt x="68171" y="27382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09" name="Google Shape;1009;p11">
              <a:extLst>
                <a:ext uri="{FF2B5EF4-FFF2-40B4-BE49-F238E27FC236}">
                  <a16:creationId xmlns:a16="http://schemas.microsoft.com/office/drawing/2014/main" id="{7265C19E-0499-58E6-EA82-DB7D31D8DA15}"/>
                </a:ext>
              </a:extLst>
            </p:cNvPr>
            <p:cNvSpPr/>
            <p:nvPr/>
          </p:nvSpPr>
          <p:spPr>
            <a:xfrm>
              <a:off x="4276701" y="8382812"/>
              <a:ext cx="55316" cy="127428"/>
            </a:xfrm>
            <a:custGeom>
              <a:avLst/>
              <a:gdLst/>
              <a:ahLst/>
              <a:cxnLst/>
              <a:rect l="l" t="t" r="r" b="b"/>
              <a:pathLst>
                <a:path w="55316" h="127428" extrusionOk="0">
                  <a:moveTo>
                    <a:pt x="25399" y="127425"/>
                  </a:moveTo>
                  <a:cubicBezTo>
                    <a:pt x="-3430" y="125456"/>
                    <a:pt x="-1344" y="97900"/>
                    <a:pt x="1634" y="76648"/>
                  </a:cubicBezTo>
                  <a:cubicBezTo>
                    <a:pt x="3188" y="57349"/>
                    <a:pt x="5652" y="44519"/>
                    <a:pt x="5235" y="26830"/>
                  </a:cubicBezTo>
                  <a:cubicBezTo>
                    <a:pt x="3245" y="15017"/>
                    <a:pt x="11487" y="3078"/>
                    <a:pt x="23198" y="320"/>
                  </a:cubicBezTo>
                  <a:cubicBezTo>
                    <a:pt x="62315" y="-4602"/>
                    <a:pt x="54965" y="48533"/>
                    <a:pt x="54434" y="73662"/>
                  </a:cubicBezTo>
                  <a:cubicBezTo>
                    <a:pt x="53462" y="94743"/>
                    <a:pt x="54451" y="127819"/>
                    <a:pt x="25399" y="12742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0" name="Google Shape;1010;p11">
              <a:extLst>
                <a:ext uri="{FF2B5EF4-FFF2-40B4-BE49-F238E27FC236}">
                  <a16:creationId xmlns:a16="http://schemas.microsoft.com/office/drawing/2014/main" id="{45BB763F-2346-F73D-48D9-68099C7CBADF}"/>
                </a:ext>
              </a:extLst>
            </p:cNvPr>
            <p:cNvSpPr/>
            <p:nvPr/>
          </p:nvSpPr>
          <p:spPr>
            <a:xfrm>
              <a:off x="4218586" y="8651123"/>
              <a:ext cx="86828" cy="88921"/>
            </a:xfrm>
            <a:custGeom>
              <a:avLst/>
              <a:gdLst/>
              <a:ahLst/>
              <a:cxnLst/>
              <a:rect l="l" t="t" r="r" b="b"/>
              <a:pathLst>
                <a:path w="86828" h="88921" extrusionOk="0">
                  <a:moveTo>
                    <a:pt x="34497" y="88402"/>
                  </a:moveTo>
                  <a:cubicBezTo>
                    <a:pt x="-25556" y="80842"/>
                    <a:pt x="313" y="-20918"/>
                    <a:pt x="54713" y="3886"/>
                  </a:cubicBezTo>
                  <a:cubicBezTo>
                    <a:pt x="112359" y="10538"/>
                    <a:pt x="84228" y="96356"/>
                    <a:pt x="34497" y="88402"/>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1" name="Google Shape;1011;p11">
              <a:extLst>
                <a:ext uri="{FF2B5EF4-FFF2-40B4-BE49-F238E27FC236}">
                  <a16:creationId xmlns:a16="http://schemas.microsoft.com/office/drawing/2014/main" id="{318E19AD-A10C-F14D-A35E-F7363E257150}"/>
                </a:ext>
              </a:extLst>
            </p:cNvPr>
            <p:cNvSpPr/>
            <p:nvPr/>
          </p:nvSpPr>
          <p:spPr>
            <a:xfrm>
              <a:off x="2627823" y="7705658"/>
              <a:ext cx="658013" cy="246825"/>
            </a:xfrm>
            <a:custGeom>
              <a:avLst/>
              <a:gdLst/>
              <a:ahLst/>
              <a:cxnLst/>
              <a:rect l="l" t="t" r="r" b="b"/>
              <a:pathLst>
                <a:path w="658013" h="246825" extrusionOk="0">
                  <a:moveTo>
                    <a:pt x="592567" y="2222"/>
                  </a:moveTo>
                  <a:cubicBezTo>
                    <a:pt x="653232" y="10713"/>
                    <a:pt x="663068" y="69352"/>
                    <a:pt x="656066" y="120837"/>
                  </a:cubicBezTo>
                  <a:cubicBezTo>
                    <a:pt x="652843" y="143003"/>
                    <a:pt x="654883" y="166744"/>
                    <a:pt x="644104" y="187339"/>
                  </a:cubicBezTo>
                  <a:cubicBezTo>
                    <a:pt x="606490" y="244095"/>
                    <a:pt x="523164" y="222317"/>
                    <a:pt x="464780" y="227976"/>
                  </a:cubicBezTo>
                  <a:cubicBezTo>
                    <a:pt x="324956" y="221375"/>
                    <a:pt x="188516" y="254938"/>
                    <a:pt x="49086" y="244957"/>
                  </a:cubicBezTo>
                  <a:cubicBezTo>
                    <a:pt x="7540" y="242599"/>
                    <a:pt x="11084" y="192450"/>
                    <a:pt x="3842" y="162262"/>
                  </a:cubicBezTo>
                  <a:cubicBezTo>
                    <a:pt x="-719" y="125948"/>
                    <a:pt x="-8275" y="73749"/>
                    <a:pt x="29573" y="52765"/>
                  </a:cubicBezTo>
                  <a:cubicBezTo>
                    <a:pt x="123050" y="19357"/>
                    <a:pt x="227153" y="27534"/>
                    <a:pt x="325036" y="17159"/>
                  </a:cubicBezTo>
                  <a:cubicBezTo>
                    <a:pt x="413403" y="6859"/>
                    <a:pt x="503811" y="-5012"/>
                    <a:pt x="592567" y="2222"/>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2" name="Google Shape;1012;p11">
              <a:extLst>
                <a:ext uri="{FF2B5EF4-FFF2-40B4-BE49-F238E27FC236}">
                  <a16:creationId xmlns:a16="http://schemas.microsoft.com/office/drawing/2014/main" id="{DF58C540-921D-DA39-268B-AB6834EB1DC7}"/>
                </a:ext>
              </a:extLst>
            </p:cNvPr>
            <p:cNvSpPr/>
            <p:nvPr/>
          </p:nvSpPr>
          <p:spPr>
            <a:xfrm>
              <a:off x="2682773" y="7750576"/>
              <a:ext cx="548334" cy="146378"/>
            </a:xfrm>
            <a:custGeom>
              <a:avLst/>
              <a:gdLst/>
              <a:ahLst/>
              <a:cxnLst/>
              <a:rect l="l" t="t" r="r" b="b"/>
              <a:pathLst>
                <a:path w="548334" h="146378" extrusionOk="0">
                  <a:moveTo>
                    <a:pt x="105965" y="146379"/>
                  </a:moveTo>
                  <a:cubicBezTo>
                    <a:pt x="35253" y="142970"/>
                    <a:pt x="-1572" y="163457"/>
                    <a:pt x="51" y="70130"/>
                  </a:cubicBezTo>
                  <a:cubicBezTo>
                    <a:pt x="10814" y="29477"/>
                    <a:pt x="122580" y="36300"/>
                    <a:pt x="159948" y="29916"/>
                  </a:cubicBezTo>
                  <a:cubicBezTo>
                    <a:pt x="227060" y="20352"/>
                    <a:pt x="294382" y="12262"/>
                    <a:pt x="362385" y="11177"/>
                  </a:cubicBezTo>
                  <a:cubicBezTo>
                    <a:pt x="408412" y="4314"/>
                    <a:pt x="455182" y="6820"/>
                    <a:pt x="501186" y="1282"/>
                  </a:cubicBezTo>
                  <a:cubicBezTo>
                    <a:pt x="539063" y="-7677"/>
                    <a:pt x="547145" y="32252"/>
                    <a:pt x="547373" y="61177"/>
                  </a:cubicBezTo>
                  <a:cubicBezTo>
                    <a:pt x="558153" y="137631"/>
                    <a:pt x="475809" y="127908"/>
                    <a:pt x="424313" y="128781"/>
                  </a:cubicBezTo>
                  <a:cubicBezTo>
                    <a:pt x="317650" y="131699"/>
                    <a:pt x="212319" y="141006"/>
                    <a:pt x="105965" y="146379"/>
                  </a:cubicBezTo>
                  <a:close/>
                  <a:moveTo>
                    <a:pt x="237445" y="79723"/>
                  </a:moveTo>
                  <a:cubicBezTo>
                    <a:pt x="226328" y="80922"/>
                    <a:pt x="215274" y="82726"/>
                    <a:pt x="204226" y="84570"/>
                  </a:cubicBezTo>
                  <a:cubicBezTo>
                    <a:pt x="300264" y="80265"/>
                    <a:pt x="397844" y="76520"/>
                    <a:pt x="493739" y="75423"/>
                  </a:cubicBezTo>
                  <a:cubicBezTo>
                    <a:pt x="494036" y="72557"/>
                    <a:pt x="494328" y="69691"/>
                    <a:pt x="494602" y="66824"/>
                  </a:cubicBezTo>
                  <a:cubicBezTo>
                    <a:pt x="494694" y="65505"/>
                    <a:pt x="494779" y="64186"/>
                    <a:pt x="494859" y="62868"/>
                  </a:cubicBezTo>
                  <a:cubicBezTo>
                    <a:pt x="407412" y="66921"/>
                    <a:pt x="324006" y="72169"/>
                    <a:pt x="237445" y="79723"/>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3" name="Google Shape;1013;p11">
              <a:extLst>
                <a:ext uri="{FF2B5EF4-FFF2-40B4-BE49-F238E27FC236}">
                  <a16:creationId xmlns:a16="http://schemas.microsoft.com/office/drawing/2014/main" id="{D055212F-AF32-0DB3-9933-60CFF68168B1}"/>
                </a:ext>
              </a:extLst>
            </p:cNvPr>
            <p:cNvSpPr/>
            <p:nvPr/>
          </p:nvSpPr>
          <p:spPr>
            <a:xfrm>
              <a:off x="2736824" y="7790859"/>
              <a:ext cx="454276" cy="80698"/>
            </a:xfrm>
            <a:custGeom>
              <a:avLst/>
              <a:gdLst/>
              <a:ahLst/>
              <a:cxnLst/>
              <a:rect l="l" t="t" r="r" b="b"/>
              <a:pathLst>
                <a:path w="454276" h="80698" extrusionOk="0">
                  <a:moveTo>
                    <a:pt x="25195" y="80698"/>
                  </a:moveTo>
                  <a:cubicBezTo>
                    <a:pt x="-6481" y="77501"/>
                    <a:pt x="-9133" y="29008"/>
                    <a:pt x="22046" y="22139"/>
                  </a:cubicBezTo>
                  <a:cubicBezTo>
                    <a:pt x="138287" y="7293"/>
                    <a:pt x="254763" y="-3224"/>
                    <a:pt x="372114" y="904"/>
                  </a:cubicBezTo>
                  <a:cubicBezTo>
                    <a:pt x="396982" y="4393"/>
                    <a:pt x="442866" y="-9494"/>
                    <a:pt x="453629" y="19615"/>
                  </a:cubicBezTo>
                  <a:cubicBezTo>
                    <a:pt x="456303" y="30304"/>
                    <a:pt x="450479" y="41466"/>
                    <a:pt x="440254" y="45634"/>
                  </a:cubicBezTo>
                  <a:cubicBezTo>
                    <a:pt x="374777" y="53411"/>
                    <a:pt x="307203" y="53982"/>
                    <a:pt x="241183" y="57271"/>
                  </a:cubicBezTo>
                  <a:cubicBezTo>
                    <a:pt x="168865" y="61045"/>
                    <a:pt x="97456" y="78089"/>
                    <a:pt x="25195" y="80698"/>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4" name="Google Shape;1014;p11">
              <a:extLst>
                <a:ext uri="{FF2B5EF4-FFF2-40B4-BE49-F238E27FC236}">
                  <a16:creationId xmlns:a16="http://schemas.microsoft.com/office/drawing/2014/main" id="{D696FCFA-CCAC-A83E-F382-D64840BA6D95}"/>
                </a:ext>
              </a:extLst>
            </p:cNvPr>
            <p:cNvSpPr/>
            <p:nvPr/>
          </p:nvSpPr>
          <p:spPr>
            <a:xfrm>
              <a:off x="3237959" y="8305407"/>
              <a:ext cx="1443919" cy="915753"/>
            </a:xfrm>
            <a:custGeom>
              <a:avLst/>
              <a:gdLst/>
              <a:ahLst/>
              <a:cxnLst/>
              <a:rect l="l" t="t" r="r" b="b"/>
              <a:pathLst>
                <a:path w="1443919" h="915753" extrusionOk="0">
                  <a:moveTo>
                    <a:pt x="622430" y="908127"/>
                  </a:moveTo>
                  <a:cubicBezTo>
                    <a:pt x="301374" y="868279"/>
                    <a:pt x="34871" y="592022"/>
                    <a:pt x="4591" y="270555"/>
                  </a:cubicBezTo>
                  <a:cubicBezTo>
                    <a:pt x="2567" y="242280"/>
                    <a:pt x="-11596" y="76382"/>
                    <a:pt x="22852" y="80642"/>
                  </a:cubicBezTo>
                  <a:cubicBezTo>
                    <a:pt x="29853" y="81116"/>
                    <a:pt x="36226" y="87168"/>
                    <a:pt x="36392" y="94391"/>
                  </a:cubicBezTo>
                  <a:cubicBezTo>
                    <a:pt x="-37630" y="578598"/>
                    <a:pt x="417873" y="987670"/>
                    <a:pt x="890899" y="866383"/>
                  </a:cubicBezTo>
                  <a:cubicBezTo>
                    <a:pt x="1191928" y="795387"/>
                    <a:pt x="1416987" y="507003"/>
                    <a:pt x="1414941" y="199177"/>
                  </a:cubicBezTo>
                  <a:cubicBezTo>
                    <a:pt x="1415381" y="140006"/>
                    <a:pt x="1408620" y="84507"/>
                    <a:pt x="1395663" y="27735"/>
                  </a:cubicBezTo>
                  <a:cubicBezTo>
                    <a:pt x="1394668" y="21357"/>
                    <a:pt x="1391439" y="14779"/>
                    <a:pt x="1393462" y="8322"/>
                  </a:cubicBezTo>
                  <a:cubicBezTo>
                    <a:pt x="1396532" y="-89"/>
                    <a:pt x="1406917" y="-2681"/>
                    <a:pt x="1413604" y="3131"/>
                  </a:cubicBezTo>
                  <a:cubicBezTo>
                    <a:pt x="1565082" y="493328"/>
                    <a:pt x="1125228" y="984107"/>
                    <a:pt x="620618" y="907887"/>
                  </a:cubicBezTo>
                  <a:cubicBezTo>
                    <a:pt x="620618" y="907893"/>
                    <a:pt x="622430" y="908127"/>
                    <a:pt x="622430" y="90812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5" name="Google Shape;1015;p11">
              <a:extLst>
                <a:ext uri="{FF2B5EF4-FFF2-40B4-BE49-F238E27FC236}">
                  <a16:creationId xmlns:a16="http://schemas.microsoft.com/office/drawing/2014/main" id="{71936BB3-3140-3681-EB06-5DC34E8F9519}"/>
                </a:ext>
              </a:extLst>
            </p:cNvPr>
            <p:cNvSpPr/>
            <p:nvPr/>
          </p:nvSpPr>
          <p:spPr>
            <a:xfrm>
              <a:off x="3328978" y="7777636"/>
              <a:ext cx="1235489" cy="391611"/>
            </a:xfrm>
            <a:custGeom>
              <a:avLst/>
              <a:gdLst/>
              <a:ahLst/>
              <a:cxnLst/>
              <a:rect l="l" t="t" r="r" b="b"/>
              <a:pathLst>
                <a:path w="1235489" h="391611" extrusionOk="0">
                  <a:moveTo>
                    <a:pt x="681" y="382945"/>
                  </a:moveTo>
                  <a:cubicBezTo>
                    <a:pt x="-891" y="378622"/>
                    <a:pt x="521" y="374220"/>
                    <a:pt x="2253" y="370286"/>
                  </a:cubicBezTo>
                  <a:cubicBezTo>
                    <a:pt x="19331" y="335970"/>
                    <a:pt x="41690" y="299565"/>
                    <a:pt x="64335" y="270376"/>
                  </a:cubicBezTo>
                  <a:cubicBezTo>
                    <a:pt x="133475" y="183308"/>
                    <a:pt x="223534" y="112563"/>
                    <a:pt x="324624" y="66240"/>
                  </a:cubicBezTo>
                  <a:cubicBezTo>
                    <a:pt x="615017" y="-72405"/>
                    <a:pt x="989114" y="12636"/>
                    <a:pt x="1189293" y="264872"/>
                  </a:cubicBezTo>
                  <a:cubicBezTo>
                    <a:pt x="1204719" y="286506"/>
                    <a:pt x="1226553" y="306588"/>
                    <a:pt x="1235480" y="331534"/>
                  </a:cubicBezTo>
                  <a:cubicBezTo>
                    <a:pt x="1235875" y="343090"/>
                    <a:pt x="1224226" y="350479"/>
                    <a:pt x="1213761" y="345762"/>
                  </a:cubicBezTo>
                  <a:cubicBezTo>
                    <a:pt x="1168998" y="287820"/>
                    <a:pt x="1120570" y="225400"/>
                    <a:pt x="1061038" y="181480"/>
                  </a:cubicBezTo>
                  <a:cubicBezTo>
                    <a:pt x="799833" y="-33505"/>
                    <a:pt x="391038" y="-10905"/>
                    <a:pt x="152679" y="226770"/>
                  </a:cubicBezTo>
                  <a:cubicBezTo>
                    <a:pt x="105395" y="273574"/>
                    <a:pt x="66312" y="321913"/>
                    <a:pt x="30425" y="376258"/>
                  </a:cubicBezTo>
                  <a:cubicBezTo>
                    <a:pt x="25589" y="388546"/>
                    <a:pt x="7900" y="400091"/>
                    <a:pt x="681" y="38294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016" name="Google Shape;1016;p11">
            <a:extLst>
              <a:ext uri="{FF2B5EF4-FFF2-40B4-BE49-F238E27FC236}">
                <a16:creationId xmlns:a16="http://schemas.microsoft.com/office/drawing/2014/main" id="{F5F2A72A-0D9E-08A0-2696-FABE1E7EC19B}"/>
              </a:ext>
            </a:extLst>
          </p:cNvPr>
          <p:cNvGrpSpPr/>
          <p:nvPr/>
        </p:nvGrpSpPr>
        <p:grpSpPr>
          <a:xfrm rot="480805">
            <a:off x="453825" y="467758"/>
            <a:ext cx="3060728" cy="2078135"/>
            <a:chOff x="680506" y="701426"/>
            <a:chExt cx="4591256" cy="3117400"/>
          </a:xfrm>
        </p:grpSpPr>
        <p:sp>
          <p:nvSpPr>
            <p:cNvPr id="1017" name="Google Shape;1017;p11">
              <a:extLst>
                <a:ext uri="{FF2B5EF4-FFF2-40B4-BE49-F238E27FC236}">
                  <a16:creationId xmlns:a16="http://schemas.microsoft.com/office/drawing/2014/main" id="{C41F62C9-8870-7C02-617A-ABD9C27B8CAA}"/>
                </a:ext>
              </a:extLst>
            </p:cNvPr>
            <p:cNvSpPr/>
            <p:nvPr/>
          </p:nvSpPr>
          <p:spPr>
            <a:xfrm>
              <a:off x="2618981" y="716778"/>
              <a:ext cx="1084090" cy="932026"/>
            </a:xfrm>
            <a:custGeom>
              <a:avLst/>
              <a:gdLst/>
              <a:ahLst/>
              <a:cxnLst/>
              <a:rect l="l" t="t" r="r" b="b"/>
              <a:pathLst>
                <a:path w="1084090" h="932026" extrusionOk="0">
                  <a:moveTo>
                    <a:pt x="1048878" y="868785"/>
                  </a:moveTo>
                  <a:cubicBezTo>
                    <a:pt x="1014955" y="809901"/>
                    <a:pt x="983828" y="742928"/>
                    <a:pt x="942157" y="689212"/>
                  </a:cubicBezTo>
                  <a:cubicBezTo>
                    <a:pt x="908564" y="645915"/>
                    <a:pt x="886216" y="596474"/>
                    <a:pt x="858189" y="548819"/>
                  </a:cubicBezTo>
                  <a:cubicBezTo>
                    <a:pt x="740427" y="348566"/>
                    <a:pt x="571682" y="169030"/>
                    <a:pt x="354872" y="77323"/>
                  </a:cubicBezTo>
                  <a:cubicBezTo>
                    <a:pt x="335946" y="69318"/>
                    <a:pt x="316716" y="62022"/>
                    <a:pt x="297238" y="55500"/>
                  </a:cubicBezTo>
                  <a:cubicBezTo>
                    <a:pt x="256965" y="42013"/>
                    <a:pt x="216122" y="30130"/>
                    <a:pt x="174727" y="20632"/>
                  </a:cubicBezTo>
                  <a:cubicBezTo>
                    <a:pt x="136866" y="11945"/>
                    <a:pt x="92278" y="-492"/>
                    <a:pt x="53413" y="15"/>
                  </a:cubicBezTo>
                  <a:cubicBezTo>
                    <a:pt x="38112" y="218"/>
                    <a:pt x="22213" y="5192"/>
                    <a:pt x="12037" y="16634"/>
                  </a:cubicBezTo>
                  <a:cubicBezTo>
                    <a:pt x="1695" y="28269"/>
                    <a:pt x="-1323" y="45016"/>
                    <a:pt x="499" y="60484"/>
                  </a:cubicBezTo>
                  <a:cubicBezTo>
                    <a:pt x="3351" y="84748"/>
                    <a:pt x="14843" y="110054"/>
                    <a:pt x="23492" y="132817"/>
                  </a:cubicBezTo>
                  <a:cubicBezTo>
                    <a:pt x="55999" y="218343"/>
                    <a:pt x="102243" y="298461"/>
                    <a:pt x="140969" y="381232"/>
                  </a:cubicBezTo>
                  <a:cubicBezTo>
                    <a:pt x="193184" y="492837"/>
                    <a:pt x="237882" y="607077"/>
                    <a:pt x="284448" y="721040"/>
                  </a:cubicBezTo>
                  <a:cubicBezTo>
                    <a:pt x="312134" y="790472"/>
                    <a:pt x="335789" y="861784"/>
                    <a:pt x="361322" y="932026"/>
                  </a:cubicBezTo>
                  <a:lnTo>
                    <a:pt x="380294" y="932026"/>
                  </a:lnTo>
                  <a:lnTo>
                    <a:pt x="409167" y="932026"/>
                  </a:lnTo>
                  <a:lnTo>
                    <a:pt x="411053" y="932026"/>
                  </a:lnTo>
                  <a:lnTo>
                    <a:pt x="417475" y="932026"/>
                  </a:lnTo>
                  <a:lnTo>
                    <a:pt x="1084090" y="932026"/>
                  </a:lnTo>
                  <a:cubicBezTo>
                    <a:pt x="1073068" y="910497"/>
                    <a:pt x="1060978" y="889770"/>
                    <a:pt x="1048878" y="868785"/>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8" name="Google Shape;1018;p11">
              <a:extLst>
                <a:ext uri="{FF2B5EF4-FFF2-40B4-BE49-F238E27FC236}">
                  <a16:creationId xmlns:a16="http://schemas.microsoft.com/office/drawing/2014/main" id="{BBDD2CD2-7718-E365-63C5-BB9968F0ED67}"/>
                </a:ext>
              </a:extLst>
            </p:cNvPr>
            <p:cNvSpPr/>
            <p:nvPr/>
          </p:nvSpPr>
          <p:spPr>
            <a:xfrm>
              <a:off x="1259050" y="874104"/>
              <a:ext cx="444877" cy="722820"/>
            </a:xfrm>
            <a:custGeom>
              <a:avLst/>
              <a:gdLst/>
              <a:ahLst/>
              <a:cxnLst/>
              <a:rect l="l" t="t" r="r" b="b"/>
              <a:pathLst>
                <a:path w="444877" h="722820" extrusionOk="0">
                  <a:moveTo>
                    <a:pt x="429417" y="207352"/>
                  </a:moveTo>
                  <a:cubicBezTo>
                    <a:pt x="456790" y="267185"/>
                    <a:pt x="440330" y="333678"/>
                    <a:pt x="436171" y="396459"/>
                  </a:cubicBezTo>
                  <a:cubicBezTo>
                    <a:pt x="428010" y="468802"/>
                    <a:pt x="413969" y="540233"/>
                    <a:pt x="403351" y="612244"/>
                  </a:cubicBezTo>
                  <a:cubicBezTo>
                    <a:pt x="398134" y="644910"/>
                    <a:pt x="389449" y="676904"/>
                    <a:pt x="383081" y="709285"/>
                  </a:cubicBezTo>
                  <a:cubicBezTo>
                    <a:pt x="381729" y="717696"/>
                    <a:pt x="373862" y="723877"/>
                    <a:pt x="365462" y="722670"/>
                  </a:cubicBezTo>
                  <a:cubicBezTo>
                    <a:pt x="339396" y="716581"/>
                    <a:pt x="358846" y="682174"/>
                    <a:pt x="358175" y="664099"/>
                  </a:cubicBezTo>
                  <a:cubicBezTo>
                    <a:pt x="289297" y="667913"/>
                    <a:pt x="220805" y="660138"/>
                    <a:pt x="152019" y="660525"/>
                  </a:cubicBezTo>
                  <a:cubicBezTo>
                    <a:pt x="104036" y="659512"/>
                    <a:pt x="45831" y="668162"/>
                    <a:pt x="5908" y="636454"/>
                  </a:cubicBezTo>
                  <a:cubicBezTo>
                    <a:pt x="-1093" y="627850"/>
                    <a:pt x="-275" y="614943"/>
                    <a:pt x="498" y="604119"/>
                  </a:cubicBezTo>
                  <a:cubicBezTo>
                    <a:pt x="1612" y="569325"/>
                    <a:pt x="3056" y="534531"/>
                    <a:pt x="10445" y="500409"/>
                  </a:cubicBezTo>
                  <a:cubicBezTo>
                    <a:pt x="25267" y="421147"/>
                    <a:pt x="37477" y="341168"/>
                    <a:pt x="54949" y="262441"/>
                  </a:cubicBezTo>
                  <a:cubicBezTo>
                    <a:pt x="64362" y="222911"/>
                    <a:pt x="76378" y="184101"/>
                    <a:pt x="86030" y="144663"/>
                  </a:cubicBezTo>
                  <a:cubicBezTo>
                    <a:pt x="102058" y="72265"/>
                    <a:pt x="127057" y="-38981"/>
                    <a:pt x="225047" y="13694"/>
                  </a:cubicBezTo>
                  <a:cubicBezTo>
                    <a:pt x="269597" y="39497"/>
                    <a:pt x="307294" y="75213"/>
                    <a:pt x="344852" y="109961"/>
                  </a:cubicBezTo>
                  <a:cubicBezTo>
                    <a:pt x="376172" y="139357"/>
                    <a:pt x="410592" y="167823"/>
                    <a:pt x="429417" y="20735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19" name="Google Shape;1019;p11">
              <a:extLst>
                <a:ext uri="{FF2B5EF4-FFF2-40B4-BE49-F238E27FC236}">
                  <a16:creationId xmlns:a16="http://schemas.microsoft.com/office/drawing/2014/main" id="{6233F0A4-A3CF-52A9-E594-4085DDC6BED7}"/>
                </a:ext>
              </a:extLst>
            </p:cNvPr>
            <p:cNvSpPr/>
            <p:nvPr/>
          </p:nvSpPr>
          <p:spPr>
            <a:xfrm>
              <a:off x="680506" y="715029"/>
              <a:ext cx="4591256" cy="2040308"/>
            </a:xfrm>
            <a:custGeom>
              <a:avLst/>
              <a:gdLst/>
              <a:ahLst/>
              <a:cxnLst/>
              <a:rect l="l" t="t" r="r" b="b"/>
              <a:pathLst>
                <a:path w="4591256" h="2040308" extrusionOk="0">
                  <a:moveTo>
                    <a:pt x="4514033" y="1858657"/>
                  </a:moveTo>
                  <a:cubicBezTo>
                    <a:pt x="4440509" y="1939447"/>
                    <a:pt x="4328681" y="1975697"/>
                    <a:pt x="4225502" y="1999943"/>
                  </a:cubicBezTo>
                  <a:cubicBezTo>
                    <a:pt x="3975274" y="2058707"/>
                    <a:pt x="3707629" y="2038671"/>
                    <a:pt x="3451843" y="2029385"/>
                  </a:cubicBezTo>
                  <a:cubicBezTo>
                    <a:pt x="2657547" y="2000560"/>
                    <a:pt x="1857068" y="1896261"/>
                    <a:pt x="1089086" y="1687919"/>
                  </a:cubicBezTo>
                  <a:cubicBezTo>
                    <a:pt x="856155" y="1624944"/>
                    <a:pt x="635094" y="1562099"/>
                    <a:pt x="457158" y="1391361"/>
                  </a:cubicBezTo>
                  <a:cubicBezTo>
                    <a:pt x="238443" y="1181536"/>
                    <a:pt x="147372" y="890184"/>
                    <a:pt x="75826" y="603769"/>
                  </a:cubicBezTo>
                  <a:cubicBezTo>
                    <a:pt x="42344" y="469659"/>
                    <a:pt x="19112" y="332453"/>
                    <a:pt x="3166" y="195376"/>
                  </a:cubicBezTo>
                  <a:cubicBezTo>
                    <a:pt x="-39342" y="-168605"/>
                    <a:pt x="357687" y="70045"/>
                    <a:pt x="501396" y="163576"/>
                  </a:cubicBezTo>
                  <a:cubicBezTo>
                    <a:pt x="648932" y="259834"/>
                    <a:pt x="767311" y="388868"/>
                    <a:pt x="847139" y="546368"/>
                  </a:cubicBezTo>
                  <a:cubicBezTo>
                    <a:pt x="886933" y="624929"/>
                    <a:pt x="910533" y="730712"/>
                    <a:pt x="982447" y="785764"/>
                  </a:cubicBezTo>
                  <a:cubicBezTo>
                    <a:pt x="1059551" y="844657"/>
                    <a:pt x="1180524" y="845772"/>
                    <a:pt x="1272589" y="849236"/>
                  </a:cubicBezTo>
                  <a:cubicBezTo>
                    <a:pt x="1993112" y="877075"/>
                    <a:pt x="2715255" y="859876"/>
                    <a:pt x="3435033" y="902316"/>
                  </a:cubicBezTo>
                  <a:cubicBezTo>
                    <a:pt x="3518191" y="908258"/>
                    <a:pt x="3601358" y="915554"/>
                    <a:pt x="3684267" y="924711"/>
                  </a:cubicBezTo>
                  <a:cubicBezTo>
                    <a:pt x="3951296" y="953784"/>
                    <a:pt x="4218574" y="1054740"/>
                    <a:pt x="4405656" y="1254054"/>
                  </a:cubicBezTo>
                  <a:cubicBezTo>
                    <a:pt x="4408996" y="1257518"/>
                    <a:pt x="4412207" y="1261111"/>
                    <a:pt x="4415538" y="1264814"/>
                  </a:cubicBezTo>
                  <a:cubicBezTo>
                    <a:pt x="4470522" y="1325808"/>
                    <a:pt x="4523041" y="1404249"/>
                    <a:pt x="4556155" y="1487877"/>
                  </a:cubicBezTo>
                  <a:cubicBezTo>
                    <a:pt x="4606098" y="1613936"/>
                    <a:pt x="4611536" y="1751768"/>
                    <a:pt x="4514033" y="185865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0" name="Google Shape;1020;p11">
              <a:extLst>
                <a:ext uri="{FF2B5EF4-FFF2-40B4-BE49-F238E27FC236}">
                  <a16:creationId xmlns:a16="http://schemas.microsoft.com/office/drawing/2014/main" id="{6D2D30DD-7141-3925-833B-F7C3F5FE4538}"/>
                </a:ext>
              </a:extLst>
            </p:cNvPr>
            <p:cNvSpPr/>
            <p:nvPr/>
          </p:nvSpPr>
          <p:spPr>
            <a:xfrm>
              <a:off x="875892" y="1847565"/>
              <a:ext cx="659858" cy="681088"/>
            </a:xfrm>
            <a:custGeom>
              <a:avLst/>
              <a:gdLst/>
              <a:ahLst/>
              <a:cxnLst/>
              <a:rect l="l" t="t" r="r" b="b"/>
              <a:pathLst>
                <a:path w="659858" h="681088" extrusionOk="0">
                  <a:moveTo>
                    <a:pt x="646812" y="1484"/>
                  </a:moveTo>
                  <a:cubicBezTo>
                    <a:pt x="680846" y="18886"/>
                    <a:pt x="638218" y="65564"/>
                    <a:pt x="632329" y="90501"/>
                  </a:cubicBezTo>
                  <a:cubicBezTo>
                    <a:pt x="604478" y="156276"/>
                    <a:pt x="582368" y="224316"/>
                    <a:pt x="553505" y="289658"/>
                  </a:cubicBezTo>
                  <a:cubicBezTo>
                    <a:pt x="524403" y="355387"/>
                    <a:pt x="493414" y="420139"/>
                    <a:pt x="460447" y="483988"/>
                  </a:cubicBezTo>
                  <a:cubicBezTo>
                    <a:pt x="439156" y="525554"/>
                    <a:pt x="414305" y="567358"/>
                    <a:pt x="375642" y="594903"/>
                  </a:cubicBezTo>
                  <a:cubicBezTo>
                    <a:pt x="289964" y="654293"/>
                    <a:pt x="184641" y="678512"/>
                    <a:pt x="81830" y="681073"/>
                  </a:cubicBezTo>
                  <a:cubicBezTo>
                    <a:pt x="2279" y="682188"/>
                    <a:pt x="-10317" y="624676"/>
                    <a:pt x="6529" y="558220"/>
                  </a:cubicBezTo>
                  <a:cubicBezTo>
                    <a:pt x="23229" y="482395"/>
                    <a:pt x="49728" y="408744"/>
                    <a:pt x="76033" y="335719"/>
                  </a:cubicBezTo>
                  <a:cubicBezTo>
                    <a:pt x="111852" y="255297"/>
                    <a:pt x="132600" y="169182"/>
                    <a:pt x="167499" y="88327"/>
                  </a:cubicBezTo>
                  <a:cubicBezTo>
                    <a:pt x="179378" y="65029"/>
                    <a:pt x="183279" y="27913"/>
                    <a:pt x="214130" y="23565"/>
                  </a:cubicBezTo>
                  <a:cubicBezTo>
                    <a:pt x="293681" y="8052"/>
                    <a:pt x="376360" y="16417"/>
                    <a:pt x="456684" y="10272"/>
                  </a:cubicBezTo>
                  <a:cubicBezTo>
                    <a:pt x="513886" y="7859"/>
                    <a:pt x="571852" y="2930"/>
                    <a:pt x="628621" y="2350"/>
                  </a:cubicBezTo>
                  <a:cubicBezTo>
                    <a:pt x="634216" y="-349"/>
                    <a:pt x="640978" y="-838"/>
                    <a:pt x="646812" y="148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1" name="Google Shape;1021;p11">
              <a:extLst>
                <a:ext uri="{FF2B5EF4-FFF2-40B4-BE49-F238E27FC236}">
                  <a16:creationId xmlns:a16="http://schemas.microsoft.com/office/drawing/2014/main" id="{01254B81-F011-3627-858F-AC543963C9D2}"/>
                </a:ext>
              </a:extLst>
            </p:cNvPr>
            <p:cNvSpPr/>
            <p:nvPr/>
          </p:nvSpPr>
          <p:spPr>
            <a:xfrm>
              <a:off x="2678926" y="2288923"/>
              <a:ext cx="1092324" cy="1514287"/>
            </a:xfrm>
            <a:custGeom>
              <a:avLst/>
              <a:gdLst/>
              <a:ahLst/>
              <a:cxnLst/>
              <a:rect l="l" t="t" r="r" b="b"/>
              <a:pathLst>
                <a:path w="1092324" h="1514287" extrusionOk="0">
                  <a:moveTo>
                    <a:pt x="1047553" y="43404"/>
                  </a:moveTo>
                  <a:cubicBezTo>
                    <a:pt x="1116845" y="49926"/>
                    <a:pt x="1167450" y="-60961"/>
                    <a:pt x="705086" y="1072594"/>
                  </a:cubicBezTo>
                  <a:cubicBezTo>
                    <a:pt x="636898" y="1183130"/>
                    <a:pt x="607731" y="1301571"/>
                    <a:pt x="515731" y="1384600"/>
                  </a:cubicBezTo>
                  <a:cubicBezTo>
                    <a:pt x="418855" y="1469416"/>
                    <a:pt x="206856" y="1529636"/>
                    <a:pt x="79911" y="1510834"/>
                  </a:cubicBezTo>
                  <a:cubicBezTo>
                    <a:pt x="-49591" y="1497707"/>
                    <a:pt x="1897" y="1413093"/>
                    <a:pt x="69386" y="1176406"/>
                  </a:cubicBezTo>
                  <a:cubicBezTo>
                    <a:pt x="130811" y="927659"/>
                    <a:pt x="422130" y="2032"/>
                    <a:pt x="429951" y="1212"/>
                  </a:cubicBezTo>
                  <a:cubicBezTo>
                    <a:pt x="504515" y="-7235"/>
                    <a:pt x="946932" y="30793"/>
                    <a:pt x="1047553" y="43404"/>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2" name="Google Shape;1022;p11">
              <a:extLst>
                <a:ext uri="{FF2B5EF4-FFF2-40B4-BE49-F238E27FC236}">
                  <a16:creationId xmlns:a16="http://schemas.microsoft.com/office/drawing/2014/main" id="{1DF5AA9F-FB5E-02EF-3F3C-A2D2A7F2BF05}"/>
                </a:ext>
              </a:extLst>
            </p:cNvPr>
            <p:cNvSpPr/>
            <p:nvPr/>
          </p:nvSpPr>
          <p:spPr>
            <a:xfrm>
              <a:off x="1052082" y="1844602"/>
              <a:ext cx="480734" cy="59794"/>
            </a:xfrm>
            <a:custGeom>
              <a:avLst/>
              <a:gdLst/>
              <a:ahLst/>
              <a:cxnLst/>
              <a:rect l="l" t="t" r="r" b="b"/>
              <a:pathLst>
                <a:path w="480734" h="59794" extrusionOk="0">
                  <a:moveTo>
                    <a:pt x="14036" y="58909"/>
                  </a:moveTo>
                  <a:cubicBezTo>
                    <a:pt x="-3409" y="53327"/>
                    <a:pt x="-5167" y="26492"/>
                    <a:pt x="12002" y="19371"/>
                  </a:cubicBezTo>
                  <a:cubicBezTo>
                    <a:pt x="53784" y="11154"/>
                    <a:pt x="97479" y="11863"/>
                    <a:pt x="139969" y="7146"/>
                  </a:cubicBezTo>
                  <a:cubicBezTo>
                    <a:pt x="205930" y="2421"/>
                    <a:pt x="272177" y="-702"/>
                    <a:pt x="338349" y="136"/>
                  </a:cubicBezTo>
                  <a:cubicBezTo>
                    <a:pt x="382137" y="1343"/>
                    <a:pt x="427644" y="-1495"/>
                    <a:pt x="469877" y="11642"/>
                  </a:cubicBezTo>
                  <a:cubicBezTo>
                    <a:pt x="487754" y="18008"/>
                    <a:pt x="482252" y="45672"/>
                    <a:pt x="462875" y="44023"/>
                  </a:cubicBezTo>
                  <a:cubicBezTo>
                    <a:pt x="353209" y="33696"/>
                    <a:pt x="242384" y="42355"/>
                    <a:pt x="132764" y="50702"/>
                  </a:cubicBezTo>
                  <a:cubicBezTo>
                    <a:pt x="93375" y="52203"/>
                    <a:pt x="53149" y="62898"/>
                    <a:pt x="14036" y="58909"/>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3" name="Google Shape;1023;p11">
              <a:extLst>
                <a:ext uri="{FF2B5EF4-FFF2-40B4-BE49-F238E27FC236}">
                  <a16:creationId xmlns:a16="http://schemas.microsoft.com/office/drawing/2014/main" id="{AEDE0098-3E9C-A2D6-774E-BC14EBC1FE4A}"/>
                </a:ext>
              </a:extLst>
            </p:cNvPr>
            <p:cNvSpPr/>
            <p:nvPr/>
          </p:nvSpPr>
          <p:spPr>
            <a:xfrm>
              <a:off x="1078503" y="1987267"/>
              <a:ext cx="424633" cy="537840"/>
            </a:xfrm>
            <a:custGeom>
              <a:avLst/>
              <a:gdLst/>
              <a:ahLst/>
              <a:cxnLst/>
              <a:rect l="l" t="t" r="r" b="b"/>
              <a:pathLst>
                <a:path w="424633" h="537840" extrusionOk="0">
                  <a:moveTo>
                    <a:pt x="883" y="528207"/>
                  </a:moveTo>
                  <a:cubicBezTo>
                    <a:pt x="-7573" y="504707"/>
                    <a:pt x="47108" y="497669"/>
                    <a:pt x="62428" y="488917"/>
                  </a:cubicBezTo>
                  <a:cubicBezTo>
                    <a:pt x="89239" y="479097"/>
                    <a:pt x="116483" y="469618"/>
                    <a:pt x="141261" y="455192"/>
                  </a:cubicBezTo>
                  <a:cubicBezTo>
                    <a:pt x="201150" y="419126"/>
                    <a:pt x="235322" y="354282"/>
                    <a:pt x="267038" y="294256"/>
                  </a:cubicBezTo>
                  <a:cubicBezTo>
                    <a:pt x="310632" y="214617"/>
                    <a:pt x="347960" y="131486"/>
                    <a:pt x="382785" y="47637"/>
                  </a:cubicBezTo>
                  <a:cubicBezTo>
                    <a:pt x="388453" y="34169"/>
                    <a:pt x="394415" y="20719"/>
                    <a:pt x="400166" y="7288"/>
                  </a:cubicBezTo>
                  <a:cubicBezTo>
                    <a:pt x="402576" y="1392"/>
                    <a:pt x="410057" y="-1316"/>
                    <a:pt x="415853" y="618"/>
                  </a:cubicBezTo>
                  <a:cubicBezTo>
                    <a:pt x="422607" y="2839"/>
                    <a:pt x="426085" y="10190"/>
                    <a:pt x="424060" y="16905"/>
                  </a:cubicBezTo>
                  <a:cubicBezTo>
                    <a:pt x="393596" y="107839"/>
                    <a:pt x="352799" y="195188"/>
                    <a:pt x="309951" y="280870"/>
                  </a:cubicBezTo>
                  <a:cubicBezTo>
                    <a:pt x="265400" y="363365"/>
                    <a:pt x="219800" y="458204"/>
                    <a:pt x="129180" y="497669"/>
                  </a:cubicBezTo>
                  <a:cubicBezTo>
                    <a:pt x="93140" y="513302"/>
                    <a:pt x="55886" y="527314"/>
                    <a:pt x="17923" y="537493"/>
                  </a:cubicBezTo>
                  <a:cubicBezTo>
                    <a:pt x="10921" y="539087"/>
                    <a:pt x="3367" y="535070"/>
                    <a:pt x="883" y="528207"/>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4" name="Google Shape;1024;p11">
              <a:extLst>
                <a:ext uri="{FF2B5EF4-FFF2-40B4-BE49-F238E27FC236}">
                  <a16:creationId xmlns:a16="http://schemas.microsoft.com/office/drawing/2014/main" id="{BC4FCACD-4AF9-0A9C-F211-175EF8E1657F}"/>
                </a:ext>
              </a:extLst>
            </p:cNvPr>
            <p:cNvSpPr/>
            <p:nvPr/>
          </p:nvSpPr>
          <p:spPr>
            <a:xfrm>
              <a:off x="2895320" y="2400869"/>
              <a:ext cx="864057" cy="1417957"/>
            </a:xfrm>
            <a:custGeom>
              <a:avLst/>
              <a:gdLst/>
              <a:ahLst/>
              <a:cxnLst/>
              <a:rect l="l" t="t" r="r" b="b"/>
              <a:pathLst>
                <a:path w="864057" h="1417957" extrusionOk="0">
                  <a:moveTo>
                    <a:pt x="15636" y="1417957"/>
                  </a:moveTo>
                  <a:cubicBezTo>
                    <a:pt x="1034" y="1416612"/>
                    <a:pt x="-5618" y="1397792"/>
                    <a:pt x="5736" y="1387944"/>
                  </a:cubicBezTo>
                  <a:cubicBezTo>
                    <a:pt x="27790" y="1373905"/>
                    <a:pt x="55697" y="1369962"/>
                    <a:pt x="79591" y="1358806"/>
                  </a:cubicBezTo>
                  <a:cubicBezTo>
                    <a:pt x="138017" y="1337351"/>
                    <a:pt x="196176" y="1314256"/>
                    <a:pt x="247655" y="1278587"/>
                  </a:cubicBezTo>
                  <a:cubicBezTo>
                    <a:pt x="304811" y="1238109"/>
                    <a:pt x="335929" y="1176139"/>
                    <a:pt x="366209" y="1115034"/>
                  </a:cubicBezTo>
                  <a:cubicBezTo>
                    <a:pt x="397722" y="1057247"/>
                    <a:pt x="427579" y="998630"/>
                    <a:pt x="455945" y="939165"/>
                  </a:cubicBezTo>
                  <a:cubicBezTo>
                    <a:pt x="563007" y="723656"/>
                    <a:pt x="649799" y="499119"/>
                    <a:pt x="737116" y="275145"/>
                  </a:cubicBezTo>
                  <a:cubicBezTo>
                    <a:pt x="760348" y="198334"/>
                    <a:pt x="792643" y="125245"/>
                    <a:pt x="823025" y="51142"/>
                  </a:cubicBezTo>
                  <a:cubicBezTo>
                    <a:pt x="832069" y="34975"/>
                    <a:pt x="834434" y="-9566"/>
                    <a:pt x="858945" y="1848"/>
                  </a:cubicBezTo>
                  <a:cubicBezTo>
                    <a:pt x="876537" y="12580"/>
                    <a:pt x="843488" y="87033"/>
                    <a:pt x="838427" y="105420"/>
                  </a:cubicBezTo>
                  <a:cubicBezTo>
                    <a:pt x="810788" y="167556"/>
                    <a:pt x="790546" y="232207"/>
                    <a:pt x="768482" y="296406"/>
                  </a:cubicBezTo>
                  <a:cubicBezTo>
                    <a:pt x="674062" y="539929"/>
                    <a:pt x="577793" y="782872"/>
                    <a:pt x="459322" y="1015912"/>
                  </a:cubicBezTo>
                  <a:cubicBezTo>
                    <a:pt x="438280" y="1060987"/>
                    <a:pt x="413124" y="1103915"/>
                    <a:pt x="390628" y="1148281"/>
                  </a:cubicBezTo>
                  <a:cubicBezTo>
                    <a:pt x="361240" y="1210012"/>
                    <a:pt x="325182" y="1268942"/>
                    <a:pt x="268412" y="1309116"/>
                  </a:cubicBezTo>
                  <a:cubicBezTo>
                    <a:pt x="213777" y="1346830"/>
                    <a:pt x="153649" y="1371068"/>
                    <a:pt x="92473" y="1393407"/>
                  </a:cubicBezTo>
                  <a:cubicBezTo>
                    <a:pt x="67096" y="1401550"/>
                    <a:pt x="42180" y="1415765"/>
                    <a:pt x="15636" y="1417957"/>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5" name="Google Shape;1025;p11">
              <a:extLst>
                <a:ext uri="{FF2B5EF4-FFF2-40B4-BE49-F238E27FC236}">
                  <a16:creationId xmlns:a16="http://schemas.microsoft.com/office/drawing/2014/main" id="{55910591-5FBD-E3EF-3575-33A2A4DD871A}"/>
                </a:ext>
              </a:extLst>
            </p:cNvPr>
            <p:cNvSpPr/>
            <p:nvPr/>
          </p:nvSpPr>
          <p:spPr>
            <a:xfrm>
              <a:off x="1556367" y="2328121"/>
              <a:ext cx="1286333" cy="280239"/>
            </a:xfrm>
            <a:custGeom>
              <a:avLst/>
              <a:gdLst/>
              <a:ahLst/>
              <a:cxnLst/>
              <a:rect l="l" t="t" r="r" b="b"/>
              <a:pathLst>
                <a:path w="1286333" h="280239" extrusionOk="0">
                  <a:moveTo>
                    <a:pt x="1260059" y="278940"/>
                  </a:moveTo>
                  <a:cubicBezTo>
                    <a:pt x="989985" y="247683"/>
                    <a:pt x="724069" y="191793"/>
                    <a:pt x="458117" y="136622"/>
                  </a:cubicBezTo>
                  <a:cubicBezTo>
                    <a:pt x="308988" y="104932"/>
                    <a:pt x="162409" y="62298"/>
                    <a:pt x="12406" y="35859"/>
                  </a:cubicBezTo>
                  <a:cubicBezTo>
                    <a:pt x="-8554" y="29097"/>
                    <a:pt x="-1174" y="-3661"/>
                    <a:pt x="21239" y="337"/>
                  </a:cubicBezTo>
                  <a:cubicBezTo>
                    <a:pt x="115861" y="16735"/>
                    <a:pt x="212636" y="39710"/>
                    <a:pt x="305014" y="63505"/>
                  </a:cubicBezTo>
                  <a:cubicBezTo>
                    <a:pt x="507986" y="111611"/>
                    <a:pt x="712872" y="151960"/>
                    <a:pt x="917693" y="191231"/>
                  </a:cubicBezTo>
                  <a:cubicBezTo>
                    <a:pt x="1036689" y="213635"/>
                    <a:pt x="1156586" y="231138"/>
                    <a:pt x="1275553" y="253284"/>
                  </a:cubicBezTo>
                  <a:cubicBezTo>
                    <a:pt x="1289401" y="255753"/>
                    <a:pt x="1290293" y="276720"/>
                    <a:pt x="1275986" y="279723"/>
                  </a:cubicBezTo>
                  <a:cubicBezTo>
                    <a:pt x="1270824" y="281031"/>
                    <a:pt x="1265101" y="279511"/>
                    <a:pt x="1260059" y="278940"/>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6" name="Google Shape;1026;p11">
              <a:extLst>
                <a:ext uri="{FF2B5EF4-FFF2-40B4-BE49-F238E27FC236}">
                  <a16:creationId xmlns:a16="http://schemas.microsoft.com/office/drawing/2014/main" id="{63DC5649-3628-873D-3BF1-04F9E7ED6C0B}"/>
                </a:ext>
              </a:extLst>
            </p:cNvPr>
            <p:cNvSpPr/>
            <p:nvPr/>
          </p:nvSpPr>
          <p:spPr>
            <a:xfrm>
              <a:off x="2659087" y="701426"/>
              <a:ext cx="903056" cy="706773"/>
            </a:xfrm>
            <a:custGeom>
              <a:avLst/>
              <a:gdLst/>
              <a:ahLst/>
              <a:cxnLst/>
              <a:rect l="l" t="t" r="r" b="b"/>
              <a:pathLst>
                <a:path w="903056" h="706773" extrusionOk="0">
                  <a:moveTo>
                    <a:pt x="871651" y="701432"/>
                  </a:moveTo>
                  <a:cubicBezTo>
                    <a:pt x="807033" y="595603"/>
                    <a:pt x="731429" y="496471"/>
                    <a:pt x="658254" y="396243"/>
                  </a:cubicBezTo>
                  <a:cubicBezTo>
                    <a:pt x="615396" y="343061"/>
                    <a:pt x="585006" y="278926"/>
                    <a:pt x="532653" y="234238"/>
                  </a:cubicBezTo>
                  <a:cubicBezTo>
                    <a:pt x="476610" y="184686"/>
                    <a:pt x="416068" y="145525"/>
                    <a:pt x="345368" y="123858"/>
                  </a:cubicBezTo>
                  <a:cubicBezTo>
                    <a:pt x="279738" y="102081"/>
                    <a:pt x="214218" y="79041"/>
                    <a:pt x="146840" y="62681"/>
                  </a:cubicBezTo>
                  <a:cubicBezTo>
                    <a:pt x="102252" y="51313"/>
                    <a:pt x="57720" y="39816"/>
                    <a:pt x="13233" y="28209"/>
                  </a:cubicBezTo>
                  <a:cubicBezTo>
                    <a:pt x="2054" y="27628"/>
                    <a:pt x="-4681" y="13138"/>
                    <a:pt x="3867" y="4976"/>
                  </a:cubicBezTo>
                  <a:cubicBezTo>
                    <a:pt x="15414" y="-5213"/>
                    <a:pt x="36521" y="3179"/>
                    <a:pt x="49237" y="4543"/>
                  </a:cubicBezTo>
                  <a:cubicBezTo>
                    <a:pt x="62376" y="6919"/>
                    <a:pt x="79627" y="10871"/>
                    <a:pt x="91763" y="13294"/>
                  </a:cubicBezTo>
                  <a:cubicBezTo>
                    <a:pt x="181086" y="30558"/>
                    <a:pt x="268412" y="58544"/>
                    <a:pt x="354219" y="87959"/>
                  </a:cubicBezTo>
                  <a:cubicBezTo>
                    <a:pt x="424873" y="109239"/>
                    <a:pt x="488525" y="147626"/>
                    <a:pt x="544338" y="195538"/>
                  </a:cubicBezTo>
                  <a:cubicBezTo>
                    <a:pt x="613335" y="250231"/>
                    <a:pt x="651022" y="331132"/>
                    <a:pt x="705556" y="397745"/>
                  </a:cubicBezTo>
                  <a:cubicBezTo>
                    <a:pt x="760440" y="473395"/>
                    <a:pt x="815884" y="549460"/>
                    <a:pt x="868320" y="626528"/>
                  </a:cubicBezTo>
                  <a:cubicBezTo>
                    <a:pt x="879785" y="644501"/>
                    <a:pt x="890209" y="663137"/>
                    <a:pt x="901434" y="681230"/>
                  </a:cubicBezTo>
                  <a:cubicBezTo>
                    <a:pt x="909559" y="698696"/>
                    <a:pt x="885222" y="715730"/>
                    <a:pt x="871651" y="70143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7" name="Google Shape;1027;p11">
              <a:extLst>
                <a:ext uri="{FF2B5EF4-FFF2-40B4-BE49-F238E27FC236}">
                  <a16:creationId xmlns:a16="http://schemas.microsoft.com/office/drawing/2014/main" id="{923C4D36-C120-ED0C-228A-A591F878CAD5}"/>
                </a:ext>
              </a:extLst>
            </p:cNvPr>
            <p:cNvSpPr/>
            <p:nvPr/>
          </p:nvSpPr>
          <p:spPr>
            <a:xfrm>
              <a:off x="903543" y="736464"/>
              <a:ext cx="853772" cy="834861"/>
            </a:xfrm>
            <a:custGeom>
              <a:avLst/>
              <a:gdLst/>
              <a:ahLst/>
              <a:cxnLst/>
              <a:rect l="l" t="t" r="r" b="b"/>
              <a:pathLst>
                <a:path w="853772" h="834861" extrusionOk="0">
                  <a:moveTo>
                    <a:pt x="832290" y="834212"/>
                  </a:moveTo>
                  <a:cubicBezTo>
                    <a:pt x="802930" y="825442"/>
                    <a:pt x="769319" y="823996"/>
                    <a:pt x="750034" y="796618"/>
                  </a:cubicBezTo>
                  <a:cubicBezTo>
                    <a:pt x="710047" y="743445"/>
                    <a:pt x="687551" y="678647"/>
                    <a:pt x="651805" y="622444"/>
                  </a:cubicBezTo>
                  <a:cubicBezTo>
                    <a:pt x="423926" y="240250"/>
                    <a:pt x="457611" y="238481"/>
                    <a:pt x="45649" y="41977"/>
                  </a:cubicBezTo>
                  <a:cubicBezTo>
                    <a:pt x="33136" y="36284"/>
                    <a:pt x="20945" y="29651"/>
                    <a:pt x="8045" y="24962"/>
                  </a:cubicBezTo>
                  <a:cubicBezTo>
                    <a:pt x="2009" y="22880"/>
                    <a:pt x="-1128" y="15732"/>
                    <a:pt x="371" y="9790"/>
                  </a:cubicBezTo>
                  <a:cubicBezTo>
                    <a:pt x="2009" y="3166"/>
                    <a:pt x="9250" y="-1523"/>
                    <a:pt x="16013" y="458"/>
                  </a:cubicBezTo>
                  <a:cubicBezTo>
                    <a:pt x="85600" y="25349"/>
                    <a:pt x="150632" y="63294"/>
                    <a:pt x="217430" y="94459"/>
                  </a:cubicBezTo>
                  <a:cubicBezTo>
                    <a:pt x="303606" y="138778"/>
                    <a:pt x="394253" y="184913"/>
                    <a:pt x="458835" y="258960"/>
                  </a:cubicBezTo>
                  <a:cubicBezTo>
                    <a:pt x="519772" y="333882"/>
                    <a:pt x="566375" y="418533"/>
                    <a:pt x="615416" y="501378"/>
                  </a:cubicBezTo>
                  <a:cubicBezTo>
                    <a:pt x="667300" y="586056"/>
                    <a:pt x="715209" y="672806"/>
                    <a:pt x="762777" y="759870"/>
                  </a:cubicBezTo>
                  <a:cubicBezTo>
                    <a:pt x="779652" y="792095"/>
                    <a:pt x="812619" y="791551"/>
                    <a:pt x="843157" y="801058"/>
                  </a:cubicBezTo>
                  <a:cubicBezTo>
                    <a:pt x="862681" y="808547"/>
                    <a:pt x="853048" y="839721"/>
                    <a:pt x="832290" y="83421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28" name="Google Shape;1028;p11">
              <a:extLst>
                <a:ext uri="{FF2B5EF4-FFF2-40B4-BE49-F238E27FC236}">
                  <a16:creationId xmlns:a16="http://schemas.microsoft.com/office/drawing/2014/main" id="{E65AD557-F788-E34C-4D27-3BE4BC398EE1}"/>
                </a:ext>
              </a:extLst>
            </p:cNvPr>
            <p:cNvSpPr/>
            <p:nvPr/>
          </p:nvSpPr>
          <p:spPr>
            <a:xfrm>
              <a:off x="4319809" y="1974316"/>
              <a:ext cx="916870" cy="234336"/>
            </a:xfrm>
            <a:custGeom>
              <a:avLst/>
              <a:gdLst/>
              <a:ahLst/>
              <a:cxnLst/>
              <a:rect l="l" t="t" r="r" b="b"/>
              <a:pathLst>
                <a:path w="916870" h="234336" extrusionOk="0">
                  <a:moveTo>
                    <a:pt x="916870" y="228581"/>
                  </a:moveTo>
                  <a:cubicBezTo>
                    <a:pt x="801086" y="224500"/>
                    <a:pt x="684934" y="228701"/>
                    <a:pt x="569149" y="231796"/>
                  </a:cubicBezTo>
                  <a:cubicBezTo>
                    <a:pt x="474822" y="234320"/>
                    <a:pt x="380374" y="235969"/>
                    <a:pt x="286065" y="231750"/>
                  </a:cubicBezTo>
                  <a:cubicBezTo>
                    <a:pt x="198058" y="227816"/>
                    <a:pt x="105791" y="225449"/>
                    <a:pt x="31338" y="172092"/>
                  </a:cubicBezTo>
                  <a:cubicBezTo>
                    <a:pt x="-8907" y="143249"/>
                    <a:pt x="-11695" y="70123"/>
                    <a:pt x="30583" y="41344"/>
                  </a:cubicBezTo>
                  <a:cubicBezTo>
                    <a:pt x="86681" y="3151"/>
                    <a:pt x="177632" y="1179"/>
                    <a:pt x="242673" y="387"/>
                  </a:cubicBezTo>
                  <a:cubicBezTo>
                    <a:pt x="346340" y="-875"/>
                    <a:pt x="449859" y="1290"/>
                    <a:pt x="553204" y="2045"/>
                  </a:cubicBezTo>
                  <a:cubicBezTo>
                    <a:pt x="627594" y="2543"/>
                    <a:pt x="701854" y="3031"/>
                    <a:pt x="776244" y="5509"/>
                  </a:cubicBezTo>
                  <a:cubicBezTo>
                    <a:pt x="831237" y="66512"/>
                    <a:pt x="883756" y="144953"/>
                    <a:pt x="916870" y="228581"/>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29" name="Google Shape;1029;p11">
              <a:extLst>
                <a:ext uri="{FF2B5EF4-FFF2-40B4-BE49-F238E27FC236}">
                  <a16:creationId xmlns:a16="http://schemas.microsoft.com/office/drawing/2014/main" id="{8F31C4D5-FDC1-E50D-37A3-C698940913E1}"/>
                </a:ext>
              </a:extLst>
            </p:cNvPr>
            <p:cNvGrpSpPr/>
            <p:nvPr/>
          </p:nvGrpSpPr>
          <p:grpSpPr>
            <a:xfrm>
              <a:off x="2010683" y="1944929"/>
              <a:ext cx="2163456" cy="191197"/>
              <a:chOff x="2010683" y="1944929"/>
              <a:chExt cx="2163456" cy="191197"/>
            </a:xfrm>
          </p:grpSpPr>
          <p:sp>
            <p:nvSpPr>
              <p:cNvPr id="1030" name="Google Shape;1030;p11">
                <a:extLst>
                  <a:ext uri="{FF2B5EF4-FFF2-40B4-BE49-F238E27FC236}">
                    <a16:creationId xmlns:a16="http://schemas.microsoft.com/office/drawing/2014/main" id="{C073CAA7-0A12-CCE0-4974-5F97F26FEEE8}"/>
                  </a:ext>
                </a:extLst>
              </p:cNvPr>
              <p:cNvSpPr/>
              <p:nvPr/>
            </p:nvSpPr>
            <p:spPr>
              <a:xfrm>
                <a:off x="4030550" y="1992362"/>
                <a:ext cx="143589" cy="143764"/>
              </a:xfrm>
              <a:custGeom>
                <a:avLst/>
                <a:gdLst/>
                <a:ahLst/>
                <a:cxnLst/>
                <a:rect l="l" t="t" r="r" b="b"/>
                <a:pathLst>
                  <a:path w="143589" h="143764" extrusionOk="0">
                    <a:moveTo>
                      <a:pt x="143589" y="71882"/>
                    </a:moveTo>
                    <a:cubicBezTo>
                      <a:pt x="143589" y="111582"/>
                      <a:pt x="111446" y="143765"/>
                      <a:pt x="71795" y="143765"/>
                    </a:cubicBezTo>
                    <a:cubicBezTo>
                      <a:pt x="32143" y="143765"/>
                      <a:pt x="0" y="111582"/>
                      <a:pt x="0" y="71882"/>
                    </a:cubicBezTo>
                    <a:cubicBezTo>
                      <a:pt x="0" y="32183"/>
                      <a:pt x="32143"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1" name="Google Shape;1031;p11">
                <a:extLst>
                  <a:ext uri="{FF2B5EF4-FFF2-40B4-BE49-F238E27FC236}">
                    <a16:creationId xmlns:a16="http://schemas.microsoft.com/office/drawing/2014/main" id="{C9A6CDDE-C06F-C5B9-7160-AE83AC0A1FD3}"/>
                  </a:ext>
                </a:extLst>
              </p:cNvPr>
              <p:cNvSpPr/>
              <p:nvPr/>
            </p:nvSpPr>
            <p:spPr>
              <a:xfrm>
                <a:off x="3693907" y="1984458"/>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2" name="Google Shape;1032;p11">
                <a:extLst>
                  <a:ext uri="{FF2B5EF4-FFF2-40B4-BE49-F238E27FC236}">
                    <a16:creationId xmlns:a16="http://schemas.microsoft.com/office/drawing/2014/main" id="{065D6C8A-09E3-1888-FAF4-648A0CE4BF81}"/>
                  </a:ext>
                </a:extLst>
              </p:cNvPr>
              <p:cNvSpPr/>
              <p:nvPr/>
            </p:nvSpPr>
            <p:spPr>
              <a:xfrm>
                <a:off x="3357264" y="1976554"/>
                <a:ext cx="143589" cy="143764"/>
              </a:xfrm>
              <a:custGeom>
                <a:avLst/>
                <a:gdLst/>
                <a:ahLst/>
                <a:cxnLst/>
                <a:rect l="l" t="t" r="r" b="b"/>
                <a:pathLst>
                  <a:path w="143589" h="143764" extrusionOk="0">
                    <a:moveTo>
                      <a:pt x="143589" y="71882"/>
                    </a:moveTo>
                    <a:cubicBezTo>
                      <a:pt x="143589" y="111582"/>
                      <a:pt x="111446" y="143765"/>
                      <a:pt x="71795" y="143765"/>
                    </a:cubicBezTo>
                    <a:cubicBezTo>
                      <a:pt x="32143" y="143765"/>
                      <a:pt x="0" y="111582"/>
                      <a:pt x="0" y="71882"/>
                    </a:cubicBezTo>
                    <a:cubicBezTo>
                      <a:pt x="0" y="32183"/>
                      <a:pt x="32143"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3" name="Google Shape;1033;p11">
                <a:extLst>
                  <a:ext uri="{FF2B5EF4-FFF2-40B4-BE49-F238E27FC236}">
                    <a16:creationId xmlns:a16="http://schemas.microsoft.com/office/drawing/2014/main" id="{8E33EAC2-4243-48CA-DBA9-E85E98DC01A4}"/>
                  </a:ext>
                </a:extLst>
              </p:cNvPr>
              <p:cNvSpPr/>
              <p:nvPr/>
            </p:nvSpPr>
            <p:spPr>
              <a:xfrm>
                <a:off x="3020621" y="1968650"/>
                <a:ext cx="143589" cy="143764"/>
              </a:xfrm>
              <a:custGeom>
                <a:avLst/>
                <a:gdLst/>
                <a:ahLst/>
                <a:cxnLst/>
                <a:rect l="l" t="t" r="r" b="b"/>
                <a:pathLst>
                  <a:path w="143589" h="143764" extrusionOk="0">
                    <a:moveTo>
                      <a:pt x="143590" y="71882"/>
                    </a:moveTo>
                    <a:cubicBezTo>
                      <a:pt x="143590" y="111582"/>
                      <a:pt x="111446" y="143765"/>
                      <a:pt x="71795" y="143765"/>
                    </a:cubicBezTo>
                    <a:cubicBezTo>
                      <a:pt x="32144" y="143765"/>
                      <a:pt x="0" y="111582"/>
                      <a:pt x="0" y="71882"/>
                    </a:cubicBezTo>
                    <a:cubicBezTo>
                      <a:pt x="0" y="32183"/>
                      <a:pt x="32144" y="0"/>
                      <a:pt x="71795" y="0"/>
                    </a:cubicBezTo>
                    <a:cubicBezTo>
                      <a:pt x="111446" y="0"/>
                      <a:pt x="143590" y="32183"/>
                      <a:pt x="143590"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4" name="Google Shape;1034;p11">
                <a:extLst>
                  <a:ext uri="{FF2B5EF4-FFF2-40B4-BE49-F238E27FC236}">
                    <a16:creationId xmlns:a16="http://schemas.microsoft.com/office/drawing/2014/main" id="{64192E70-DDF0-35DD-2F01-F97E6E557325}"/>
                  </a:ext>
                </a:extLst>
              </p:cNvPr>
              <p:cNvSpPr/>
              <p:nvPr/>
            </p:nvSpPr>
            <p:spPr>
              <a:xfrm>
                <a:off x="2683969" y="1960746"/>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5" name="Google Shape;1035;p11">
                <a:extLst>
                  <a:ext uri="{FF2B5EF4-FFF2-40B4-BE49-F238E27FC236}">
                    <a16:creationId xmlns:a16="http://schemas.microsoft.com/office/drawing/2014/main" id="{C6B7598B-8F01-B105-765A-CB44EA1886FD}"/>
                  </a:ext>
                </a:extLst>
              </p:cNvPr>
              <p:cNvSpPr/>
              <p:nvPr/>
            </p:nvSpPr>
            <p:spPr>
              <a:xfrm>
                <a:off x="2347326" y="1952833"/>
                <a:ext cx="143589" cy="143764"/>
              </a:xfrm>
              <a:custGeom>
                <a:avLst/>
                <a:gdLst/>
                <a:ahLst/>
                <a:cxnLst/>
                <a:rect l="l" t="t" r="r" b="b"/>
                <a:pathLst>
                  <a:path w="143589" h="143764" extrusionOk="0">
                    <a:moveTo>
                      <a:pt x="143590" y="71882"/>
                    </a:moveTo>
                    <a:cubicBezTo>
                      <a:pt x="143590" y="111582"/>
                      <a:pt x="111446" y="143765"/>
                      <a:pt x="71795" y="143765"/>
                    </a:cubicBezTo>
                    <a:cubicBezTo>
                      <a:pt x="32144" y="143765"/>
                      <a:pt x="0" y="111582"/>
                      <a:pt x="0" y="71882"/>
                    </a:cubicBezTo>
                    <a:cubicBezTo>
                      <a:pt x="0" y="32183"/>
                      <a:pt x="32144" y="0"/>
                      <a:pt x="71795" y="0"/>
                    </a:cubicBezTo>
                    <a:cubicBezTo>
                      <a:pt x="111446" y="0"/>
                      <a:pt x="143590" y="32183"/>
                      <a:pt x="143590"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36" name="Google Shape;1036;p11">
                <a:extLst>
                  <a:ext uri="{FF2B5EF4-FFF2-40B4-BE49-F238E27FC236}">
                    <a16:creationId xmlns:a16="http://schemas.microsoft.com/office/drawing/2014/main" id="{E711DCFE-988E-BBFC-2BC8-7CB9D9098498}"/>
                  </a:ext>
                </a:extLst>
              </p:cNvPr>
              <p:cNvSpPr/>
              <p:nvPr/>
            </p:nvSpPr>
            <p:spPr>
              <a:xfrm>
                <a:off x="2010683" y="1944929"/>
                <a:ext cx="143589" cy="143764"/>
              </a:xfrm>
              <a:custGeom>
                <a:avLst/>
                <a:gdLst/>
                <a:ahLst/>
                <a:cxnLst/>
                <a:rect l="l" t="t" r="r" b="b"/>
                <a:pathLst>
                  <a:path w="143589" h="143764" extrusionOk="0">
                    <a:moveTo>
                      <a:pt x="143589" y="71882"/>
                    </a:moveTo>
                    <a:cubicBezTo>
                      <a:pt x="143589" y="111582"/>
                      <a:pt x="111446" y="143765"/>
                      <a:pt x="71795" y="143765"/>
                    </a:cubicBezTo>
                    <a:cubicBezTo>
                      <a:pt x="32144" y="143765"/>
                      <a:pt x="0" y="111582"/>
                      <a:pt x="0" y="71882"/>
                    </a:cubicBezTo>
                    <a:cubicBezTo>
                      <a:pt x="0" y="32183"/>
                      <a:pt x="32144" y="0"/>
                      <a:pt x="71795" y="0"/>
                    </a:cubicBezTo>
                    <a:cubicBezTo>
                      <a:pt x="111446" y="0"/>
                      <a:pt x="143589" y="32183"/>
                      <a:pt x="143589" y="7188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1037" name="Google Shape;1037;p11">
            <a:extLst>
              <a:ext uri="{FF2B5EF4-FFF2-40B4-BE49-F238E27FC236}">
                <a16:creationId xmlns:a16="http://schemas.microsoft.com/office/drawing/2014/main" id="{543AE7A1-B49E-9C9C-9E5E-41536E1FD0B1}"/>
              </a:ext>
            </a:extLst>
          </p:cNvPr>
          <p:cNvGrpSpPr/>
          <p:nvPr/>
        </p:nvGrpSpPr>
        <p:grpSpPr>
          <a:xfrm rot="391344">
            <a:off x="8796260" y="1296701"/>
            <a:ext cx="2149009" cy="569364"/>
            <a:chOff x="13193500" y="1942907"/>
            <a:chExt cx="3223279" cy="854003"/>
          </a:xfrm>
        </p:grpSpPr>
        <p:sp>
          <p:nvSpPr>
            <p:cNvPr id="1038" name="Google Shape;1038;p11">
              <a:extLst>
                <a:ext uri="{FF2B5EF4-FFF2-40B4-BE49-F238E27FC236}">
                  <a16:creationId xmlns:a16="http://schemas.microsoft.com/office/drawing/2014/main" id="{E6402EA6-CD67-0385-4E8C-4AA86F42A425}"/>
                </a:ext>
              </a:extLst>
            </p:cNvPr>
            <p:cNvSpPr/>
            <p:nvPr/>
          </p:nvSpPr>
          <p:spPr>
            <a:xfrm>
              <a:off x="13193500" y="1942907"/>
              <a:ext cx="3223279" cy="854003"/>
            </a:xfrm>
            <a:custGeom>
              <a:avLst/>
              <a:gdLst/>
              <a:ahLst/>
              <a:cxnLst/>
              <a:rect l="l" t="t" r="r" b="b"/>
              <a:pathLst>
                <a:path w="3223279" h="854003" extrusionOk="0">
                  <a:moveTo>
                    <a:pt x="214184" y="826553"/>
                  </a:moveTo>
                  <a:cubicBezTo>
                    <a:pt x="256622" y="844560"/>
                    <a:pt x="301838" y="853354"/>
                    <a:pt x="348892" y="853354"/>
                  </a:cubicBezTo>
                  <a:cubicBezTo>
                    <a:pt x="405692" y="853354"/>
                    <a:pt x="466438" y="840333"/>
                    <a:pt x="520570" y="808237"/>
                  </a:cubicBezTo>
                  <a:cubicBezTo>
                    <a:pt x="569828" y="841601"/>
                    <a:pt x="624837" y="853354"/>
                    <a:pt x="674346" y="853354"/>
                  </a:cubicBezTo>
                  <a:cubicBezTo>
                    <a:pt x="704046" y="853354"/>
                    <a:pt x="733377" y="849314"/>
                    <a:pt x="761613" y="840906"/>
                  </a:cubicBezTo>
                  <a:cubicBezTo>
                    <a:pt x="785878" y="848999"/>
                    <a:pt x="811716" y="853354"/>
                    <a:pt x="838005" y="853354"/>
                  </a:cubicBezTo>
                  <a:cubicBezTo>
                    <a:pt x="859053" y="853354"/>
                    <a:pt x="877497" y="849893"/>
                    <a:pt x="881545" y="849205"/>
                  </a:cubicBezTo>
                  <a:cubicBezTo>
                    <a:pt x="890609" y="847558"/>
                    <a:pt x="899570" y="845403"/>
                    <a:pt x="908382" y="842726"/>
                  </a:cubicBezTo>
                  <a:cubicBezTo>
                    <a:pt x="929424" y="850073"/>
                    <a:pt x="951884" y="853998"/>
                    <a:pt x="974956" y="853998"/>
                  </a:cubicBezTo>
                  <a:cubicBezTo>
                    <a:pt x="993915" y="853998"/>
                    <a:pt x="1012778" y="851354"/>
                    <a:pt x="1030964" y="846149"/>
                  </a:cubicBezTo>
                  <a:cubicBezTo>
                    <a:pt x="1052611" y="850935"/>
                    <a:pt x="1074994" y="853354"/>
                    <a:pt x="1097866" y="853354"/>
                  </a:cubicBezTo>
                  <a:cubicBezTo>
                    <a:pt x="1154783" y="853354"/>
                    <a:pt x="1206678" y="838422"/>
                    <a:pt x="1251101" y="812792"/>
                  </a:cubicBezTo>
                  <a:cubicBezTo>
                    <a:pt x="1258411" y="814484"/>
                    <a:pt x="1265948" y="815777"/>
                    <a:pt x="1273696" y="816633"/>
                  </a:cubicBezTo>
                  <a:cubicBezTo>
                    <a:pt x="1280949" y="820602"/>
                    <a:pt x="1288465" y="824333"/>
                    <a:pt x="1296246" y="827788"/>
                  </a:cubicBezTo>
                  <a:cubicBezTo>
                    <a:pt x="1334539" y="844791"/>
                    <a:pt x="1376951" y="854049"/>
                    <a:pt x="1420916" y="853341"/>
                  </a:cubicBezTo>
                  <a:cubicBezTo>
                    <a:pt x="1471451" y="852769"/>
                    <a:pt x="1522579" y="839432"/>
                    <a:pt x="1567466" y="812219"/>
                  </a:cubicBezTo>
                  <a:cubicBezTo>
                    <a:pt x="1614745" y="839317"/>
                    <a:pt x="1669019" y="853354"/>
                    <a:pt x="1726471" y="853354"/>
                  </a:cubicBezTo>
                  <a:cubicBezTo>
                    <a:pt x="1763732" y="853354"/>
                    <a:pt x="1802179" y="847333"/>
                    <a:pt x="1838873" y="833559"/>
                  </a:cubicBezTo>
                  <a:cubicBezTo>
                    <a:pt x="1861056" y="842122"/>
                    <a:pt x="1885404" y="847005"/>
                    <a:pt x="1911178" y="847005"/>
                  </a:cubicBezTo>
                  <a:cubicBezTo>
                    <a:pt x="1919835" y="847005"/>
                    <a:pt x="1994538" y="847037"/>
                    <a:pt x="2008289" y="847481"/>
                  </a:cubicBezTo>
                  <a:cubicBezTo>
                    <a:pt x="2010732" y="847583"/>
                    <a:pt x="2013175" y="847635"/>
                    <a:pt x="2015625" y="847635"/>
                  </a:cubicBezTo>
                  <a:cubicBezTo>
                    <a:pt x="2042726" y="847635"/>
                    <a:pt x="2069563" y="842218"/>
                    <a:pt x="2094569" y="831597"/>
                  </a:cubicBezTo>
                  <a:cubicBezTo>
                    <a:pt x="2101332" y="828721"/>
                    <a:pt x="2107888" y="825504"/>
                    <a:pt x="2114212" y="821960"/>
                  </a:cubicBezTo>
                  <a:cubicBezTo>
                    <a:pt x="2142725" y="837972"/>
                    <a:pt x="2176151" y="847641"/>
                    <a:pt x="2212413" y="847641"/>
                  </a:cubicBezTo>
                  <a:lnTo>
                    <a:pt x="2345509" y="847641"/>
                  </a:lnTo>
                  <a:cubicBezTo>
                    <a:pt x="2363024" y="847641"/>
                    <a:pt x="2379888" y="845390"/>
                    <a:pt x="2395863" y="841253"/>
                  </a:cubicBezTo>
                  <a:cubicBezTo>
                    <a:pt x="2418071" y="849552"/>
                    <a:pt x="2441949" y="854004"/>
                    <a:pt x="2466530" y="854004"/>
                  </a:cubicBezTo>
                  <a:cubicBezTo>
                    <a:pt x="2485489" y="854004"/>
                    <a:pt x="2504352" y="851360"/>
                    <a:pt x="2522538" y="846155"/>
                  </a:cubicBezTo>
                  <a:cubicBezTo>
                    <a:pt x="2544185" y="850942"/>
                    <a:pt x="2566568" y="853361"/>
                    <a:pt x="2589447" y="853361"/>
                  </a:cubicBezTo>
                  <a:cubicBezTo>
                    <a:pt x="2638382" y="853361"/>
                    <a:pt x="2685384" y="842244"/>
                    <a:pt x="2727841" y="820821"/>
                  </a:cubicBezTo>
                  <a:cubicBezTo>
                    <a:pt x="2737382" y="816002"/>
                    <a:pt x="2746511" y="810766"/>
                    <a:pt x="2755226" y="805162"/>
                  </a:cubicBezTo>
                  <a:cubicBezTo>
                    <a:pt x="2764999" y="811119"/>
                    <a:pt x="2774953" y="816498"/>
                    <a:pt x="2784990" y="821297"/>
                  </a:cubicBezTo>
                  <a:cubicBezTo>
                    <a:pt x="2825977" y="840893"/>
                    <a:pt x="2873605" y="853361"/>
                    <a:pt x="2923798" y="853361"/>
                  </a:cubicBezTo>
                  <a:cubicBezTo>
                    <a:pt x="2968898" y="853361"/>
                    <a:pt x="3035317" y="847532"/>
                    <a:pt x="3098164" y="808765"/>
                  </a:cubicBezTo>
                  <a:cubicBezTo>
                    <a:pt x="3142330" y="781526"/>
                    <a:pt x="3176329" y="743151"/>
                    <a:pt x="3199104" y="697687"/>
                  </a:cubicBezTo>
                  <a:cubicBezTo>
                    <a:pt x="3205815" y="684363"/>
                    <a:pt x="3220720" y="651952"/>
                    <a:pt x="3220720" y="607883"/>
                  </a:cubicBezTo>
                  <a:cubicBezTo>
                    <a:pt x="3220720" y="591504"/>
                    <a:pt x="3218696" y="575865"/>
                    <a:pt x="3215073" y="561113"/>
                  </a:cubicBezTo>
                  <a:cubicBezTo>
                    <a:pt x="3218721" y="548677"/>
                    <a:pt x="3221158" y="535560"/>
                    <a:pt x="3221996" y="521889"/>
                  </a:cubicBezTo>
                  <a:cubicBezTo>
                    <a:pt x="3223363" y="505748"/>
                    <a:pt x="3223279" y="491652"/>
                    <a:pt x="3223279" y="485862"/>
                  </a:cubicBezTo>
                  <a:cubicBezTo>
                    <a:pt x="3223279" y="407195"/>
                    <a:pt x="3204429" y="323607"/>
                    <a:pt x="3149911" y="255954"/>
                  </a:cubicBezTo>
                  <a:cubicBezTo>
                    <a:pt x="3123364" y="223015"/>
                    <a:pt x="3090042" y="196239"/>
                    <a:pt x="3051336" y="177731"/>
                  </a:cubicBezTo>
                  <a:cubicBezTo>
                    <a:pt x="3009982" y="157961"/>
                    <a:pt x="2966474" y="149508"/>
                    <a:pt x="2924442" y="149508"/>
                  </a:cubicBezTo>
                  <a:cubicBezTo>
                    <a:pt x="2863006" y="149508"/>
                    <a:pt x="2807746" y="167315"/>
                    <a:pt x="2761544" y="196471"/>
                  </a:cubicBezTo>
                  <a:cubicBezTo>
                    <a:pt x="2726262" y="173922"/>
                    <a:pt x="2685984" y="158913"/>
                    <a:pt x="2642134" y="152718"/>
                  </a:cubicBezTo>
                  <a:cubicBezTo>
                    <a:pt x="2631833" y="132974"/>
                    <a:pt x="2618520" y="115520"/>
                    <a:pt x="2603158" y="100794"/>
                  </a:cubicBezTo>
                  <a:cubicBezTo>
                    <a:pt x="2566696" y="65829"/>
                    <a:pt x="2517007" y="44644"/>
                    <a:pt x="2455480" y="44818"/>
                  </a:cubicBezTo>
                  <a:cubicBezTo>
                    <a:pt x="2455480" y="44818"/>
                    <a:pt x="2451297" y="45004"/>
                    <a:pt x="2448602" y="45146"/>
                  </a:cubicBezTo>
                  <a:cubicBezTo>
                    <a:pt x="2441549" y="44676"/>
                    <a:pt x="2430810" y="44014"/>
                    <a:pt x="2414951" y="44014"/>
                  </a:cubicBezTo>
                  <a:cubicBezTo>
                    <a:pt x="2408956" y="44014"/>
                    <a:pt x="2403012" y="44284"/>
                    <a:pt x="2397133" y="44805"/>
                  </a:cubicBezTo>
                  <a:cubicBezTo>
                    <a:pt x="2364378" y="21130"/>
                    <a:pt x="2325105" y="5523"/>
                    <a:pt x="2281965" y="1200"/>
                  </a:cubicBezTo>
                  <a:cubicBezTo>
                    <a:pt x="2172509" y="-9763"/>
                    <a:pt x="2072993" y="55458"/>
                    <a:pt x="2036286" y="153715"/>
                  </a:cubicBezTo>
                  <a:cubicBezTo>
                    <a:pt x="2025707" y="155606"/>
                    <a:pt x="2015361" y="158115"/>
                    <a:pt x="2005278" y="161178"/>
                  </a:cubicBezTo>
                  <a:cubicBezTo>
                    <a:pt x="1993597" y="158476"/>
                    <a:pt x="1981510" y="156739"/>
                    <a:pt x="1969100" y="156063"/>
                  </a:cubicBezTo>
                  <a:cubicBezTo>
                    <a:pt x="1953280" y="155336"/>
                    <a:pt x="1938376" y="155626"/>
                    <a:pt x="1930072" y="155754"/>
                  </a:cubicBezTo>
                  <a:cubicBezTo>
                    <a:pt x="1925289" y="155832"/>
                    <a:pt x="1922227" y="155870"/>
                    <a:pt x="1919461" y="155870"/>
                  </a:cubicBezTo>
                  <a:lnTo>
                    <a:pt x="1900992" y="155870"/>
                  </a:lnTo>
                  <a:cubicBezTo>
                    <a:pt x="1877178" y="155870"/>
                    <a:pt x="1854557" y="160039"/>
                    <a:pt x="1833735" y="167444"/>
                  </a:cubicBezTo>
                  <a:cubicBezTo>
                    <a:pt x="1795829" y="154667"/>
                    <a:pt x="1757466" y="149508"/>
                    <a:pt x="1722641" y="149508"/>
                  </a:cubicBezTo>
                  <a:cubicBezTo>
                    <a:pt x="1685709" y="149508"/>
                    <a:pt x="1649035" y="155355"/>
                    <a:pt x="1614023" y="167849"/>
                  </a:cubicBezTo>
                  <a:cubicBezTo>
                    <a:pt x="1586496" y="155992"/>
                    <a:pt x="1554083" y="149276"/>
                    <a:pt x="1518060" y="152544"/>
                  </a:cubicBezTo>
                  <a:cubicBezTo>
                    <a:pt x="1509370" y="153329"/>
                    <a:pt x="1501060" y="154641"/>
                    <a:pt x="1493124" y="156372"/>
                  </a:cubicBezTo>
                  <a:cubicBezTo>
                    <a:pt x="1471064" y="151643"/>
                    <a:pt x="1447599" y="149012"/>
                    <a:pt x="1423308" y="149514"/>
                  </a:cubicBezTo>
                  <a:cubicBezTo>
                    <a:pt x="1368809" y="150093"/>
                    <a:pt x="1314903" y="165379"/>
                    <a:pt x="1268707" y="195680"/>
                  </a:cubicBezTo>
                  <a:cubicBezTo>
                    <a:pt x="1263859" y="192617"/>
                    <a:pt x="1258863" y="189665"/>
                    <a:pt x="1253712" y="186827"/>
                  </a:cubicBezTo>
                  <a:cubicBezTo>
                    <a:pt x="1221447" y="169046"/>
                    <a:pt x="1186648" y="157813"/>
                    <a:pt x="1150528" y="152711"/>
                  </a:cubicBezTo>
                  <a:cubicBezTo>
                    <a:pt x="1140227" y="132980"/>
                    <a:pt x="1126927" y="115533"/>
                    <a:pt x="1111572" y="100801"/>
                  </a:cubicBezTo>
                  <a:cubicBezTo>
                    <a:pt x="1075097" y="65810"/>
                    <a:pt x="1025388" y="44638"/>
                    <a:pt x="963874" y="44811"/>
                  </a:cubicBezTo>
                  <a:cubicBezTo>
                    <a:pt x="963874" y="44811"/>
                    <a:pt x="959697" y="44998"/>
                    <a:pt x="957002" y="45139"/>
                  </a:cubicBezTo>
                  <a:cubicBezTo>
                    <a:pt x="949950" y="44670"/>
                    <a:pt x="939216" y="44007"/>
                    <a:pt x="923358" y="44007"/>
                  </a:cubicBezTo>
                  <a:cubicBezTo>
                    <a:pt x="866776" y="44007"/>
                    <a:pt x="816551" y="67579"/>
                    <a:pt x="781179" y="102879"/>
                  </a:cubicBezTo>
                  <a:cubicBezTo>
                    <a:pt x="765159" y="118866"/>
                    <a:pt x="751770" y="137638"/>
                    <a:pt x="741797" y="158398"/>
                  </a:cubicBezTo>
                  <a:cubicBezTo>
                    <a:pt x="741539" y="158405"/>
                    <a:pt x="741320" y="158418"/>
                    <a:pt x="741120" y="158424"/>
                  </a:cubicBezTo>
                  <a:cubicBezTo>
                    <a:pt x="718176" y="158720"/>
                    <a:pt x="695594" y="162895"/>
                    <a:pt x="674275" y="170693"/>
                  </a:cubicBezTo>
                  <a:cubicBezTo>
                    <a:pt x="660622" y="138223"/>
                    <a:pt x="639432" y="112715"/>
                    <a:pt x="617758" y="94342"/>
                  </a:cubicBezTo>
                  <a:cubicBezTo>
                    <a:pt x="596704" y="76637"/>
                    <a:pt x="567907" y="59531"/>
                    <a:pt x="531484" y="51451"/>
                  </a:cubicBezTo>
                  <a:cubicBezTo>
                    <a:pt x="506226" y="45834"/>
                    <a:pt x="481239" y="45480"/>
                    <a:pt x="457748" y="49218"/>
                  </a:cubicBezTo>
                  <a:cubicBezTo>
                    <a:pt x="427417" y="41492"/>
                    <a:pt x="397531" y="38288"/>
                    <a:pt x="369914" y="38288"/>
                  </a:cubicBezTo>
                  <a:cubicBezTo>
                    <a:pt x="286727" y="38288"/>
                    <a:pt x="207480" y="67566"/>
                    <a:pt x="147430" y="122198"/>
                  </a:cubicBezTo>
                  <a:cubicBezTo>
                    <a:pt x="116725" y="150132"/>
                    <a:pt x="91442" y="184415"/>
                    <a:pt x="74107" y="223594"/>
                  </a:cubicBezTo>
                  <a:cubicBezTo>
                    <a:pt x="57668" y="260740"/>
                    <a:pt x="48778" y="301418"/>
                    <a:pt x="48778" y="343499"/>
                  </a:cubicBezTo>
                  <a:cubicBezTo>
                    <a:pt x="48778" y="380008"/>
                    <a:pt x="55541" y="417662"/>
                    <a:pt x="69955" y="453921"/>
                  </a:cubicBezTo>
                  <a:cubicBezTo>
                    <a:pt x="63360" y="461171"/>
                    <a:pt x="57552" y="467559"/>
                    <a:pt x="57455" y="467662"/>
                  </a:cubicBezTo>
                  <a:cubicBezTo>
                    <a:pt x="41468" y="485309"/>
                    <a:pt x="10763" y="523787"/>
                    <a:pt x="2202" y="580735"/>
                  </a:cubicBezTo>
                  <a:cubicBezTo>
                    <a:pt x="-2272" y="610489"/>
                    <a:pt x="-312" y="643621"/>
                    <a:pt x="11646" y="676733"/>
                  </a:cubicBezTo>
                  <a:cubicBezTo>
                    <a:pt x="24539" y="712425"/>
                    <a:pt x="45826" y="739278"/>
                    <a:pt x="67531" y="758662"/>
                  </a:cubicBezTo>
                  <a:cubicBezTo>
                    <a:pt x="96296" y="784164"/>
                    <a:pt x="134047" y="803058"/>
                    <a:pt x="177181" y="808076"/>
                  </a:cubicBezTo>
                  <a:cubicBezTo>
                    <a:pt x="188785" y="814786"/>
                    <a:pt x="201104" y="821001"/>
                    <a:pt x="214184" y="826553"/>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039" name="Google Shape;1039;p11">
              <a:extLst>
                <a:ext uri="{FF2B5EF4-FFF2-40B4-BE49-F238E27FC236}">
                  <a16:creationId xmlns:a16="http://schemas.microsoft.com/office/drawing/2014/main" id="{08610996-0EE7-EE4E-7FC3-0B60967A995B}"/>
                </a:ext>
              </a:extLst>
            </p:cNvPr>
            <p:cNvGrpSpPr/>
            <p:nvPr/>
          </p:nvGrpSpPr>
          <p:grpSpPr>
            <a:xfrm>
              <a:off x="13372606" y="2122973"/>
              <a:ext cx="2865060" cy="495181"/>
              <a:chOff x="13372606" y="2122973"/>
              <a:chExt cx="2865060" cy="495181"/>
            </a:xfrm>
          </p:grpSpPr>
          <p:sp>
            <p:nvSpPr>
              <p:cNvPr id="1040" name="Google Shape;1040;p11">
                <a:extLst>
                  <a:ext uri="{FF2B5EF4-FFF2-40B4-BE49-F238E27FC236}">
                    <a16:creationId xmlns:a16="http://schemas.microsoft.com/office/drawing/2014/main" id="{2A7602BB-97F9-C88D-7740-3698CC59F27F}"/>
                  </a:ext>
                </a:extLst>
              </p:cNvPr>
              <p:cNvSpPr/>
              <p:nvPr/>
            </p:nvSpPr>
            <p:spPr>
              <a:xfrm>
                <a:off x="13372606" y="2159945"/>
                <a:ext cx="331212" cy="457558"/>
              </a:xfrm>
              <a:custGeom>
                <a:avLst/>
                <a:gdLst/>
                <a:ahLst/>
                <a:cxnLst/>
                <a:rect l="l" t="t" r="r" b="b"/>
                <a:pathLst>
                  <a:path w="331212" h="457558" extrusionOk="0">
                    <a:moveTo>
                      <a:pt x="286327" y="22871"/>
                    </a:moveTo>
                    <a:lnTo>
                      <a:pt x="282504" y="27329"/>
                    </a:lnTo>
                    <a:cubicBezTo>
                      <a:pt x="255757" y="8254"/>
                      <a:pt x="222641" y="0"/>
                      <a:pt x="190801" y="0"/>
                    </a:cubicBezTo>
                    <a:cubicBezTo>
                      <a:pt x="108646" y="0"/>
                      <a:pt x="48784" y="57199"/>
                      <a:pt x="48784" y="126460"/>
                    </a:cubicBezTo>
                    <a:cubicBezTo>
                      <a:pt x="48784" y="164597"/>
                      <a:pt x="67253" y="206543"/>
                      <a:pt x="111199" y="233228"/>
                    </a:cubicBezTo>
                    <a:cubicBezTo>
                      <a:pt x="125208" y="242125"/>
                      <a:pt x="144309" y="249118"/>
                      <a:pt x="197171" y="268180"/>
                    </a:cubicBezTo>
                    <a:cubicBezTo>
                      <a:pt x="248118" y="286612"/>
                      <a:pt x="258935" y="317112"/>
                      <a:pt x="258935" y="342531"/>
                    </a:cubicBezTo>
                    <a:cubicBezTo>
                      <a:pt x="258935" y="388922"/>
                      <a:pt x="223911" y="413072"/>
                      <a:pt x="171049" y="413072"/>
                    </a:cubicBezTo>
                    <a:cubicBezTo>
                      <a:pt x="133479" y="413072"/>
                      <a:pt x="103547" y="401003"/>
                      <a:pt x="73616" y="367955"/>
                    </a:cubicBezTo>
                    <a:lnTo>
                      <a:pt x="74892" y="366681"/>
                    </a:lnTo>
                    <a:cubicBezTo>
                      <a:pt x="86992" y="353339"/>
                      <a:pt x="91447" y="339996"/>
                      <a:pt x="79347" y="329188"/>
                    </a:cubicBezTo>
                    <a:cubicBezTo>
                      <a:pt x="67885" y="319010"/>
                      <a:pt x="54515" y="322838"/>
                      <a:pt x="42408" y="336181"/>
                    </a:cubicBezTo>
                    <a:lnTo>
                      <a:pt x="11207" y="370490"/>
                    </a:lnTo>
                    <a:cubicBezTo>
                      <a:pt x="-894" y="383846"/>
                      <a:pt x="-4710" y="397188"/>
                      <a:pt x="7384" y="407996"/>
                    </a:cubicBezTo>
                    <a:cubicBezTo>
                      <a:pt x="18846" y="418161"/>
                      <a:pt x="32222" y="413716"/>
                      <a:pt x="43684" y="401003"/>
                    </a:cubicBezTo>
                    <a:cubicBezTo>
                      <a:pt x="77432" y="435956"/>
                      <a:pt x="116279" y="457559"/>
                      <a:pt x="169773" y="457559"/>
                    </a:cubicBezTo>
                    <a:cubicBezTo>
                      <a:pt x="245559" y="457559"/>
                      <a:pt x="303507" y="414346"/>
                      <a:pt x="303507" y="341900"/>
                    </a:cubicBezTo>
                    <a:cubicBezTo>
                      <a:pt x="303507" y="301859"/>
                      <a:pt x="285676" y="253557"/>
                      <a:pt x="211804" y="226229"/>
                    </a:cubicBezTo>
                    <a:cubicBezTo>
                      <a:pt x="155764" y="205893"/>
                      <a:pt x="145579" y="202078"/>
                      <a:pt x="134749" y="195085"/>
                    </a:cubicBezTo>
                    <a:cubicBezTo>
                      <a:pt x="108640" y="178570"/>
                      <a:pt x="93362" y="156317"/>
                      <a:pt x="93362" y="127728"/>
                    </a:cubicBezTo>
                    <a:cubicBezTo>
                      <a:pt x="93362" y="83872"/>
                      <a:pt x="129018" y="44474"/>
                      <a:pt x="194618" y="44474"/>
                    </a:cubicBezTo>
                    <a:cubicBezTo>
                      <a:pt x="221996" y="44474"/>
                      <a:pt x="237288" y="51467"/>
                      <a:pt x="253842" y="62275"/>
                    </a:cubicBezTo>
                    <a:cubicBezTo>
                      <a:pt x="243012" y="76891"/>
                      <a:pt x="244289" y="87687"/>
                      <a:pt x="253842" y="95953"/>
                    </a:cubicBezTo>
                    <a:cubicBezTo>
                      <a:pt x="265304" y="105481"/>
                      <a:pt x="278681" y="101673"/>
                      <a:pt x="290781" y="87056"/>
                    </a:cubicBezTo>
                    <a:lnTo>
                      <a:pt x="320713" y="51473"/>
                    </a:lnTo>
                    <a:cubicBezTo>
                      <a:pt x="332175" y="37487"/>
                      <a:pt x="335991" y="24775"/>
                      <a:pt x="323259" y="13980"/>
                    </a:cubicBezTo>
                    <a:cubicBezTo>
                      <a:pt x="311165" y="3809"/>
                      <a:pt x="298427" y="8254"/>
                      <a:pt x="286327" y="22871"/>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1" name="Google Shape;1041;p11">
                <a:extLst>
                  <a:ext uri="{FF2B5EF4-FFF2-40B4-BE49-F238E27FC236}">
                    <a16:creationId xmlns:a16="http://schemas.microsoft.com/office/drawing/2014/main" id="{0AE9F469-8D3A-0500-835C-3C7433DD7CA3}"/>
                  </a:ext>
                </a:extLst>
              </p:cNvPr>
              <p:cNvSpPr/>
              <p:nvPr/>
            </p:nvSpPr>
            <p:spPr>
              <a:xfrm>
                <a:off x="13707378" y="2277229"/>
                <a:ext cx="380817" cy="340275"/>
              </a:xfrm>
              <a:custGeom>
                <a:avLst/>
                <a:gdLst/>
                <a:ahLst/>
                <a:cxnLst/>
                <a:rect l="l" t="t" r="r" b="b"/>
                <a:pathLst>
                  <a:path w="380817" h="340275" extrusionOk="0">
                    <a:moveTo>
                      <a:pt x="358526" y="237972"/>
                    </a:moveTo>
                    <a:cubicBezTo>
                      <a:pt x="345787" y="237972"/>
                      <a:pt x="336233" y="248150"/>
                      <a:pt x="336233" y="259582"/>
                    </a:cubicBezTo>
                    <a:cubicBezTo>
                      <a:pt x="336233" y="265932"/>
                      <a:pt x="336872" y="271020"/>
                      <a:pt x="336872" y="275459"/>
                    </a:cubicBezTo>
                    <a:cubicBezTo>
                      <a:pt x="336872" y="288815"/>
                      <a:pt x="334325" y="295165"/>
                      <a:pt x="322863" y="295795"/>
                    </a:cubicBezTo>
                    <a:cubicBezTo>
                      <a:pt x="308855" y="296439"/>
                      <a:pt x="308217" y="284357"/>
                      <a:pt x="305670" y="262760"/>
                    </a:cubicBezTo>
                    <a:cubicBezTo>
                      <a:pt x="305032" y="255124"/>
                      <a:pt x="304394" y="232247"/>
                      <a:pt x="304394" y="203014"/>
                    </a:cubicBezTo>
                    <a:cubicBezTo>
                      <a:pt x="304394" y="167431"/>
                      <a:pt x="305032" y="124848"/>
                      <a:pt x="305670" y="92431"/>
                    </a:cubicBezTo>
                    <a:cubicBezTo>
                      <a:pt x="306302" y="78458"/>
                      <a:pt x="306302" y="65115"/>
                      <a:pt x="306302" y="52402"/>
                    </a:cubicBezTo>
                    <a:cubicBezTo>
                      <a:pt x="306302" y="40964"/>
                      <a:pt x="306940" y="26978"/>
                      <a:pt x="302479" y="15539"/>
                    </a:cubicBezTo>
                    <a:cubicBezTo>
                      <a:pt x="299301" y="7273"/>
                      <a:pt x="291649" y="2197"/>
                      <a:pt x="282740" y="1553"/>
                    </a:cubicBezTo>
                    <a:cubicBezTo>
                      <a:pt x="271910" y="923"/>
                      <a:pt x="234977" y="2827"/>
                      <a:pt x="229885" y="2827"/>
                    </a:cubicBezTo>
                    <a:cubicBezTo>
                      <a:pt x="217146" y="2827"/>
                      <a:pt x="207599" y="12992"/>
                      <a:pt x="207599" y="25067"/>
                    </a:cubicBezTo>
                    <a:cubicBezTo>
                      <a:pt x="207599" y="37779"/>
                      <a:pt x="217146" y="47307"/>
                      <a:pt x="229885" y="47307"/>
                    </a:cubicBezTo>
                    <a:cubicBezTo>
                      <a:pt x="235615" y="47307"/>
                      <a:pt x="243255" y="47307"/>
                      <a:pt x="261724" y="46033"/>
                    </a:cubicBezTo>
                    <a:cubicBezTo>
                      <a:pt x="261086" y="60650"/>
                      <a:pt x="260454" y="97513"/>
                      <a:pt x="260454" y="138185"/>
                    </a:cubicBezTo>
                    <a:cubicBezTo>
                      <a:pt x="255355" y="220165"/>
                      <a:pt x="236254" y="295789"/>
                      <a:pt x="160474" y="295789"/>
                    </a:cubicBezTo>
                    <a:cubicBezTo>
                      <a:pt x="106981" y="295789"/>
                      <a:pt x="99973" y="228432"/>
                      <a:pt x="99973" y="150897"/>
                    </a:cubicBezTo>
                    <a:lnTo>
                      <a:pt x="100612" y="100061"/>
                    </a:lnTo>
                    <a:cubicBezTo>
                      <a:pt x="100612" y="73993"/>
                      <a:pt x="99973" y="47307"/>
                      <a:pt x="98065" y="20622"/>
                    </a:cubicBezTo>
                    <a:cubicBezTo>
                      <a:pt x="96795" y="11724"/>
                      <a:pt x="89788" y="916"/>
                      <a:pt x="76418" y="286"/>
                    </a:cubicBezTo>
                    <a:cubicBezTo>
                      <a:pt x="38841" y="-357"/>
                      <a:pt x="31840" y="286"/>
                      <a:pt x="24832" y="286"/>
                    </a:cubicBezTo>
                    <a:cubicBezTo>
                      <a:pt x="12100" y="286"/>
                      <a:pt x="0" y="9170"/>
                      <a:pt x="0" y="22526"/>
                    </a:cubicBezTo>
                    <a:cubicBezTo>
                      <a:pt x="0" y="33965"/>
                      <a:pt x="8271" y="43492"/>
                      <a:pt x="19739" y="44766"/>
                    </a:cubicBezTo>
                    <a:cubicBezTo>
                      <a:pt x="23562" y="45397"/>
                      <a:pt x="28017" y="45397"/>
                      <a:pt x="33110" y="45397"/>
                    </a:cubicBezTo>
                    <a:lnTo>
                      <a:pt x="54764" y="44766"/>
                    </a:lnTo>
                    <a:cubicBezTo>
                      <a:pt x="55395" y="63198"/>
                      <a:pt x="56034" y="81629"/>
                      <a:pt x="56034" y="100061"/>
                    </a:cubicBezTo>
                    <a:lnTo>
                      <a:pt x="55395" y="150267"/>
                    </a:lnTo>
                    <a:cubicBezTo>
                      <a:pt x="55395" y="285000"/>
                      <a:pt x="87241" y="340275"/>
                      <a:pt x="160474" y="340275"/>
                    </a:cubicBezTo>
                    <a:cubicBezTo>
                      <a:pt x="208869" y="340275"/>
                      <a:pt x="241346" y="316768"/>
                      <a:pt x="263001" y="281172"/>
                    </a:cubicBezTo>
                    <a:cubicBezTo>
                      <a:pt x="264915" y="295158"/>
                      <a:pt x="269370" y="308501"/>
                      <a:pt x="278924" y="319940"/>
                    </a:cubicBezTo>
                    <a:cubicBezTo>
                      <a:pt x="289116" y="332652"/>
                      <a:pt x="306940" y="340275"/>
                      <a:pt x="324133" y="340275"/>
                    </a:cubicBezTo>
                    <a:cubicBezTo>
                      <a:pt x="327963" y="340275"/>
                      <a:pt x="331779" y="339645"/>
                      <a:pt x="335602" y="339014"/>
                    </a:cubicBezTo>
                    <a:cubicBezTo>
                      <a:pt x="370626" y="332652"/>
                      <a:pt x="380818" y="302151"/>
                      <a:pt x="380818" y="265295"/>
                    </a:cubicBezTo>
                    <a:lnTo>
                      <a:pt x="380818" y="257671"/>
                    </a:lnTo>
                    <a:cubicBezTo>
                      <a:pt x="379535" y="246239"/>
                      <a:pt x="369981" y="237972"/>
                      <a:pt x="358526" y="237972"/>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2" name="Google Shape;1042;p11">
                <a:extLst>
                  <a:ext uri="{FF2B5EF4-FFF2-40B4-BE49-F238E27FC236}">
                    <a16:creationId xmlns:a16="http://schemas.microsoft.com/office/drawing/2014/main" id="{7EA8DE16-459A-C319-BB55-1D50001718EB}"/>
                  </a:ext>
                </a:extLst>
              </p:cNvPr>
              <p:cNvSpPr/>
              <p:nvPr/>
            </p:nvSpPr>
            <p:spPr>
              <a:xfrm>
                <a:off x="14094598" y="2165665"/>
                <a:ext cx="338779" cy="452489"/>
              </a:xfrm>
              <a:custGeom>
                <a:avLst/>
                <a:gdLst/>
                <a:ahLst/>
                <a:cxnLst/>
                <a:rect l="l" t="t" r="r" b="b"/>
                <a:pathLst>
                  <a:path w="338779" h="452489" extrusionOk="0">
                    <a:moveTo>
                      <a:pt x="203138" y="105494"/>
                    </a:moveTo>
                    <a:cubicBezTo>
                      <a:pt x="152190" y="105494"/>
                      <a:pt x="116535" y="128371"/>
                      <a:pt x="93604" y="160789"/>
                    </a:cubicBezTo>
                    <a:lnTo>
                      <a:pt x="93604" y="81343"/>
                    </a:lnTo>
                    <a:cubicBezTo>
                      <a:pt x="93604" y="58466"/>
                      <a:pt x="93604" y="40672"/>
                      <a:pt x="92966" y="22240"/>
                    </a:cubicBezTo>
                    <a:cubicBezTo>
                      <a:pt x="92966" y="10171"/>
                      <a:pt x="82774" y="630"/>
                      <a:pt x="70680" y="630"/>
                    </a:cubicBezTo>
                    <a:lnTo>
                      <a:pt x="56033" y="1274"/>
                    </a:lnTo>
                    <a:cubicBezTo>
                      <a:pt x="46486" y="1274"/>
                      <a:pt x="40755" y="0"/>
                      <a:pt x="22286" y="0"/>
                    </a:cubicBezTo>
                    <a:cubicBezTo>
                      <a:pt x="10185" y="0"/>
                      <a:pt x="0" y="10178"/>
                      <a:pt x="0" y="22877"/>
                    </a:cubicBezTo>
                    <a:cubicBezTo>
                      <a:pt x="0" y="34328"/>
                      <a:pt x="9547" y="44487"/>
                      <a:pt x="21009" y="44487"/>
                    </a:cubicBezTo>
                    <a:cubicBezTo>
                      <a:pt x="35024" y="45117"/>
                      <a:pt x="42663" y="45760"/>
                      <a:pt x="49032" y="45760"/>
                    </a:cubicBezTo>
                    <a:lnTo>
                      <a:pt x="49032" y="299961"/>
                    </a:lnTo>
                    <a:cubicBezTo>
                      <a:pt x="49032" y="316488"/>
                      <a:pt x="49664" y="345091"/>
                      <a:pt x="50303" y="372407"/>
                    </a:cubicBezTo>
                    <a:cubicBezTo>
                      <a:pt x="50941" y="396571"/>
                      <a:pt x="51573" y="419441"/>
                      <a:pt x="51573" y="430249"/>
                    </a:cubicBezTo>
                    <a:cubicBezTo>
                      <a:pt x="51573" y="442962"/>
                      <a:pt x="61764" y="452489"/>
                      <a:pt x="73858" y="452489"/>
                    </a:cubicBezTo>
                    <a:cubicBezTo>
                      <a:pt x="86597" y="452489"/>
                      <a:pt x="96150" y="442962"/>
                      <a:pt x="96150" y="430249"/>
                    </a:cubicBezTo>
                    <a:cubicBezTo>
                      <a:pt x="96150" y="423256"/>
                      <a:pt x="96150" y="411174"/>
                      <a:pt x="95512" y="397832"/>
                    </a:cubicBezTo>
                    <a:cubicBezTo>
                      <a:pt x="117160" y="428976"/>
                      <a:pt x="149638" y="451846"/>
                      <a:pt x="196768" y="451846"/>
                    </a:cubicBezTo>
                    <a:cubicBezTo>
                      <a:pt x="287194" y="451846"/>
                      <a:pt x="338780" y="366688"/>
                      <a:pt x="338780" y="274549"/>
                    </a:cubicBezTo>
                    <a:cubicBezTo>
                      <a:pt x="338780" y="202091"/>
                      <a:pt x="306940" y="105494"/>
                      <a:pt x="203138" y="105494"/>
                    </a:cubicBezTo>
                    <a:close/>
                    <a:moveTo>
                      <a:pt x="195498" y="407359"/>
                    </a:moveTo>
                    <a:cubicBezTo>
                      <a:pt x="132451" y="407359"/>
                      <a:pt x="94880" y="343811"/>
                      <a:pt x="93604" y="275810"/>
                    </a:cubicBezTo>
                    <a:lnTo>
                      <a:pt x="93604" y="268817"/>
                    </a:lnTo>
                    <a:cubicBezTo>
                      <a:pt x="94874" y="200180"/>
                      <a:pt x="134991" y="149981"/>
                      <a:pt x="198045" y="149981"/>
                    </a:cubicBezTo>
                    <a:cubicBezTo>
                      <a:pt x="270001" y="149981"/>
                      <a:pt x="294202" y="214173"/>
                      <a:pt x="294202" y="272002"/>
                    </a:cubicBezTo>
                    <a:cubicBezTo>
                      <a:pt x="294202" y="338729"/>
                      <a:pt x="261730" y="407359"/>
                      <a:pt x="195498" y="407359"/>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3" name="Google Shape;1043;p11">
                <a:extLst>
                  <a:ext uri="{FF2B5EF4-FFF2-40B4-BE49-F238E27FC236}">
                    <a16:creationId xmlns:a16="http://schemas.microsoft.com/office/drawing/2014/main" id="{A2819973-34D2-846B-7785-A3E2DCD30A43}"/>
                  </a:ext>
                </a:extLst>
              </p:cNvPr>
              <p:cNvSpPr/>
              <p:nvPr/>
            </p:nvSpPr>
            <p:spPr>
              <a:xfrm>
                <a:off x="14468150" y="2271127"/>
                <a:ext cx="282626" cy="346393"/>
              </a:xfrm>
              <a:custGeom>
                <a:avLst/>
                <a:gdLst/>
                <a:ahLst/>
                <a:cxnLst/>
                <a:rect l="l" t="t" r="r" b="b"/>
                <a:pathLst>
                  <a:path w="282626" h="346393" extrusionOk="0">
                    <a:moveTo>
                      <a:pt x="274766" y="7655"/>
                    </a:moveTo>
                    <a:cubicBezTo>
                      <a:pt x="263304" y="-1873"/>
                      <a:pt x="250566" y="1305"/>
                      <a:pt x="237827" y="16552"/>
                    </a:cubicBezTo>
                    <a:lnTo>
                      <a:pt x="232096" y="23545"/>
                    </a:lnTo>
                    <a:cubicBezTo>
                      <a:pt x="211719" y="10833"/>
                      <a:pt x="181155" y="-606"/>
                      <a:pt x="150579" y="25"/>
                    </a:cubicBezTo>
                    <a:cubicBezTo>
                      <a:pt x="91355" y="655"/>
                      <a:pt x="49317" y="42607"/>
                      <a:pt x="50600" y="99169"/>
                    </a:cubicBezTo>
                    <a:cubicBezTo>
                      <a:pt x="51231" y="150649"/>
                      <a:pt x="87538" y="175430"/>
                      <a:pt x="134025" y="195135"/>
                    </a:cubicBezTo>
                    <a:cubicBezTo>
                      <a:pt x="147395" y="200211"/>
                      <a:pt x="160133" y="205300"/>
                      <a:pt x="170963" y="213567"/>
                    </a:cubicBezTo>
                    <a:cubicBezTo>
                      <a:pt x="187525" y="224362"/>
                      <a:pt x="197072" y="240252"/>
                      <a:pt x="197072" y="256149"/>
                    </a:cubicBezTo>
                    <a:cubicBezTo>
                      <a:pt x="197717" y="286650"/>
                      <a:pt x="172872" y="302540"/>
                      <a:pt x="144223" y="303171"/>
                    </a:cubicBezTo>
                    <a:cubicBezTo>
                      <a:pt x="114292" y="303801"/>
                      <a:pt x="90085" y="286013"/>
                      <a:pt x="75445" y="266938"/>
                    </a:cubicBezTo>
                    <a:lnTo>
                      <a:pt x="76708" y="265677"/>
                    </a:lnTo>
                    <a:cubicBezTo>
                      <a:pt x="91355" y="251691"/>
                      <a:pt x="93269" y="238979"/>
                      <a:pt x="82439" y="228814"/>
                    </a:cubicBezTo>
                    <a:cubicBezTo>
                      <a:pt x="72254" y="218006"/>
                      <a:pt x="59515" y="219917"/>
                      <a:pt x="44869" y="234533"/>
                    </a:cubicBezTo>
                    <a:lnTo>
                      <a:pt x="13029" y="266938"/>
                    </a:lnTo>
                    <a:cubicBezTo>
                      <a:pt x="-1618" y="281555"/>
                      <a:pt x="-4164" y="294267"/>
                      <a:pt x="6653" y="304444"/>
                    </a:cubicBezTo>
                    <a:cubicBezTo>
                      <a:pt x="16852" y="314609"/>
                      <a:pt x="30222" y="312698"/>
                      <a:pt x="44237" y="298725"/>
                    </a:cubicBezTo>
                    <a:lnTo>
                      <a:pt x="44237" y="298082"/>
                    </a:lnTo>
                    <a:cubicBezTo>
                      <a:pt x="70345" y="327952"/>
                      <a:pt x="104093" y="347027"/>
                      <a:pt x="144217" y="346377"/>
                    </a:cubicBezTo>
                    <a:cubicBezTo>
                      <a:pt x="199625" y="345747"/>
                      <a:pt x="242920" y="308253"/>
                      <a:pt x="241644" y="255500"/>
                    </a:cubicBezTo>
                    <a:cubicBezTo>
                      <a:pt x="241012" y="226260"/>
                      <a:pt x="225733" y="197670"/>
                      <a:pt x="197066" y="178608"/>
                    </a:cubicBezTo>
                    <a:cubicBezTo>
                      <a:pt x="182419" y="167800"/>
                      <a:pt x="166502" y="161438"/>
                      <a:pt x="151211" y="155718"/>
                    </a:cubicBezTo>
                    <a:cubicBezTo>
                      <a:pt x="123194" y="143649"/>
                      <a:pt x="95822" y="128402"/>
                      <a:pt x="95171" y="97259"/>
                    </a:cubicBezTo>
                    <a:cubicBezTo>
                      <a:pt x="94539" y="66745"/>
                      <a:pt x="117457" y="44505"/>
                      <a:pt x="150579" y="43875"/>
                    </a:cubicBezTo>
                    <a:cubicBezTo>
                      <a:pt x="165858" y="43875"/>
                      <a:pt x="184972" y="47690"/>
                      <a:pt x="203441" y="57848"/>
                    </a:cubicBezTo>
                    <a:cubicBezTo>
                      <a:pt x="195157" y="71203"/>
                      <a:pt x="195802" y="81999"/>
                      <a:pt x="205349" y="89635"/>
                    </a:cubicBezTo>
                    <a:cubicBezTo>
                      <a:pt x="216811" y="99163"/>
                      <a:pt x="229550" y="95985"/>
                      <a:pt x="242288" y="80738"/>
                    </a:cubicBezTo>
                    <a:lnTo>
                      <a:pt x="272220" y="45136"/>
                    </a:lnTo>
                    <a:cubicBezTo>
                      <a:pt x="284964" y="29901"/>
                      <a:pt x="286228" y="16552"/>
                      <a:pt x="274766" y="7655"/>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4" name="Google Shape;1044;p11">
                <a:extLst>
                  <a:ext uri="{FF2B5EF4-FFF2-40B4-BE49-F238E27FC236}">
                    <a16:creationId xmlns:a16="http://schemas.microsoft.com/office/drawing/2014/main" id="{AF5B9C44-0F64-7AEA-6B5E-8910AEEAFF6D}"/>
                  </a:ext>
                </a:extLst>
              </p:cNvPr>
              <p:cNvSpPr/>
              <p:nvPr/>
            </p:nvSpPr>
            <p:spPr>
              <a:xfrm>
                <a:off x="14776038" y="2271165"/>
                <a:ext cx="261098" cy="346352"/>
              </a:xfrm>
              <a:custGeom>
                <a:avLst/>
                <a:gdLst/>
                <a:ahLst/>
                <a:cxnLst/>
                <a:rect l="l" t="t" r="r" b="b"/>
                <a:pathLst>
                  <a:path w="261098" h="346352" extrusionOk="0">
                    <a:moveTo>
                      <a:pt x="216527" y="226235"/>
                    </a:moveTo>
                    <a:cubicBezTo>
                      <a:pt x="216527" y="284708"/>
                      <a:pt x="182780" y="301865"/>
                      <a:pt x="145196" y="301865"/>
                    </a:cubicBezTo>
                    <a:cubicBezTo>
                      <a:pt x="84076" y="301865"/>
                      <a:pt x="44584" y="257379"/>
                      <a:pt x="44584" y="172221"/>
                    </a:cubicBezTo>
                    <a:cubicBezTo>
                      <a:pt x="44584" y="102310"/>
                      <a:pt x="71338" y="44480"/>
                      <a:pt x="141380" y="44480"/>
                    </a:cubicBezTo>
                    <a:cubicBezTo>
                      <a:pt x="173864" y="44480"/>
                      <a:pt x="199341" y="57192"/>
                      <a:pt x="207612" y="67370"/>
                    </a:cubicBezTo>
                    <a:cubicBezTo>
                      <a:pt x="225449" y="90247"/>
                      <a:pt x="259829" y="63542"/>
                      <a:pt x="242004" y="38767"/>
                    </a:cubicBezTo>
                    <a:cubicBezTo>
                      <a:pt x="218435" y="12082"/>
                      <a:pt x="177680" y="0"/>
                      <a:pt x="140110" y="0"/>
                    </a:cubicBezTo>
                    <a:cubicBezTo>
                      <a:pt x="45861" y="0"/>
                      <a:pt x="0" y="77535"/>
                      <a:pt x="0" y="171590"/>
                    </a:cubicBezTo>
                    <a:cubicBezTo>
                      <a:pt x="0" y="267556"/>
                      <a:pt x="47763" y="346352"/>
                      <a:pt x="143926" y="346352"/>
                    </a:cubicBezTo>
                    <a:cubicBezTo>
                      <a:pt x="217153" y="346352"/>
                      <a:pt x="261099" y="300605"/>
                      <a:pt x="261099" y="226885"/>
                    </a:cubicBezTo>
                    <a:cubicBezTo>
                      <a:pt x="261105" y="197639"/>
                      <a:pt x="216527" y="197639"/>
                      <a:pt x="216527" y="226235"/>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5" name="Google Shape;1045;p11">
                <a:extLst>
                  <a:ext uri="{FF2B5EF4-FFF2-40B4-BE49-F238E27FC236}">
                    <a16:creationId xmlns:a16="http://schemas.microsoft.com/office/drawing/2014/main" id="{7EFC2490-59C9-EFF7-2063-710DC86B9C9A}"/>
                  </a:ext>
                </a:extLst>
              </p:cNvPr>
              <p:cNvSpPr/>
              <p:nvPr/>
            </p:nvSpPr>
            <p:spPr>
              <a:xfrm>
                <a:off x="15072219" y="2271159"/>
                <a:ext cx="296110" cy="340632"/>
              </a:xfrm>
              <a:custGeom>
                <a:avLst/>
                <a:gdLst/>
                <a:ahLst/>
                <a:cxnLst/>
                <a:rect l="l" t="t" r="r" b="b"/>
                <a:pathLst>
                  <a:path w="296110" h="340632" extrusionOk="0">
                    <a:moveTo>
                      <a:pt x="205039" y="0"/>
                    </a:moveTo>
                    <a:cubicBezTo>
                      <a:pt x="163653" y="0"/>
                      <a:pt x="125437" y="28603"/>
                      <a:pt x="105704" y="75000"/>
                    </a:cubicBezTo>
                    <a:lnTo>
                      <a:pt x="103796" y="27335"/>
                    </a:lnTo>
                    <a:cubicBezTo>
                      <a:pt x="103152" y="15897"/>
                      <a:pt x="93598" y="6999"/>
                      <a:pt x="82142" y="6369"/>
                    </a:cubicBezTo>
                    <a:cubicBezTo>
                      <a:pt x="68140" y="5726"/>
                      <a:pt x="54126" y="6369"/>
                      <a:pt x="40755" y="6369"/>
                    </a:cubicBezTo>
                    <a:lnTo>
                      <a:pt x="22286" y="6369"/>
                    </a:lnTo>
                    <a:cubicBezTo>
                      <a:pt x="10179" y="6369"/>
                      <a:pt x="0" y="16534"/>
                      <a:pt x="0" y="28609"/>
                    </a:cubicBezTo>
                    <a:cubicBezTo>
                      <a:pt x="0" y="41309"/>
                      <a:pt x="10186" y="50849"/>
                      <a:pt x="22286" y="50849"/>
                    </a:cubicBezTo>
                    <a:lnTo>
                      <a:pt x="60488" y="50849"/>
                    </a:lnTo>
                    <a:cubicBezTo>
                      <a:pt x="61765" y="81350"/>
                      <a:pt x="61765" y="117576"/>
                      <a:pt x="61765" y="148720"/>
                    </a:cubicBezTo>
                    <a:lnTo>
                      <a:pt x="61765" y="295522"/>
                    </a:lnTo>
                    <a:lnTo>
                      <a:pt x="32465" y="295522"/>
                    </a:lnTo>
                    <a:cubicBezTo>
                      <a:pt x="20371" y="295522"/>
                      <a:pt x="10179" y="305050"/>
                      <a:pt x="10179" y="317762"/>
                    </a:cubicBezTo>
                    <a:cubicBezTo>
                      <a:pt x="10179" y="329831"/>
                      <a:pt x="20378" y="340002"/>
                      <a:pt x="32465" y="340002"/>
                    </a:cubicBezTo>
                    <a:cubicBezTo>
                      <a:pt x="38841" y="340002"/>
                      <a:pt x="122897" y="340002"/>
                      <a:pt x="136912" y="340633"/>
                    </a:cubicBezTo>
                    <a:cubicBezTo>
                      <a:pt x="149651" y="340633"/>
                      <a:pt x="159198" y="330468"/>
                      <a:pt x="159198" y="317756"/>
                    </a:cubicBezTo>
                    <a:cubicBezTo>
                      <a:pt x="159198" y="305674"/>
                      <a:pt x="149651" y="295516"/>
                      <a:pt x="136912" y="295516"/>
                    </a:cubicBezTo>
                    <a:lnTo>
                      <a:pt x="112712" y="296146"/>
                    </a:lnTo>
                    <a:lnTo>
                      <a:pt x="106336" y="296146"/>
                    </a:lnTo>
                    <a:lnTo>
                      <a:pt x="106336" y="181755"/>
                    </a:lnTo>
                    <a:cubicBezTo>
                      <a:pt x="108244" y="110583"/>
                      <a:pt x="168120" y="44487"/>
                      <a:pt x="205039" y="44487"/>
                    </a:cubicBezTo>
                    <a:cubicBezTo>
                      <a:pt x="229885" y="44487"/>
                      <a:pt x="250262" y="59734"/>
                      <a:pt x="251539" y="83884"/>
                    </a:cubicBezTo>
                    <a:cubicBezTo>
                      <a:pt x="252170" y="95966"/>
                      <a:pt x="261724" y="105494"/>
                      <a:pt x="273824" y="105494"/>
                    </a:cubicBezTo>
                    <a:cubicBezTo>
                      <a:pt x="285918" y="105494"/>
                      <a:pt x="296110" y="95329"/>
                      <a:pt x="296110" y="83254"/>
                    </a:cubicBezTo>
                    <a:cubicBezTo>
                      <a:pt x="296117" y="34322"/>
                      <a:pt x="248354" y="0"/>
                      <a:pt x="205039" y="0"/>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6" name="Google Shape;1046;p11">
                <a:extLst>
                  <a:ext uri="{FF2B5EF4-FFF2-40B4-BE49-F238E27FC236}">
                    <a16:creationId xmlns:a16="http://schemas.microsoft.com/office/drawing/2014/main" id="{52532B39-F87C-CB38-66EE-5297EEBC9C0F}"/>
                  </a:ext>
                </a:extLst>
              </p:cNvPr>
              <p:cNvSpPr/>
              <p:nvPr/>
            </p:nvSpPr>
            <p:spPr>
              <a:xfrm>
                <a:off x="15394508" y="2122973"/>
                <a:ext cx="115170" cy="114175"/>
              </a:xfrm>
              <a:custGeom>
                <a:avLst/>
                <a:gdLst/>
                <a:ahLst/>
                <a:cxnLst/>
                <a:rect l="l" t="t" r="r" b="b"/>
                <a:pathLst>
                  <a:path w="115170" h="114175" extrusionOk="0">
                    <a:moveTo>
                      <a:pt x="26058" y="104973"/>
                    </a:moveTo>
                    <a:cubicBezTo>
                      <a:pt x="37520" y="113227"/>
                      <a:pt x="52166" y="115781"/>
                      <a:pt x="67445" y="113227"/>
                    </a:cubicBezTo>
                    <a:cubicBezTo>
                      <a:pt x="98021" y="108138"/>
                      <a:pt x="119030" y="78918"/>
                      <a:pt x="114575" y="48405"/>
                    </a:cubicBezTo>
                    <a:cubicBezTo>
                      <a:pt x="109476" y="17261"/>
                      <a:pt x="80183" y="-4336"/>
                      <a:pt x="48975" y="740"/>
                    </a:cubicBezTo>
                    <a:cubicBezTo>
                      <a:pt x="17780" y="5829"/>
                      <a:pt x="-3874" y="34431"/>
                      <a:pt x="581" y="64932"/>
                    </a:cubicBezTo>
                    <a:cubicBezTo>
                      <a:pt x="3772" y="81459"/>
                      <a:pt x="12687" y="96076"/>
                      <a:pt x="26058" y="104973"/>
                    </a:cubicBezTo>
                    <a:close/>
                    <a:moveTo>
                      <a:pt x="54081" y="38877"/>
                    </a:moveTo>
                    <a:cubicBezTo>
                      <a:pt x="66187" y="36973"/>
                      <a:pt x="75735" y="42692"/>
                      <a:pt x="77649" y="53493"/>
                    </a:cubicBezTo>
                    <a:cubicBezTo>
                      <a:pt x="78926" y="64932"/>
                      <a:pt x="71919" y="73829"/>
                      <a:pt x="59812" y="75733"/>
                    </a:cubicBezTo>
                    <a:cubicBezTo>
                      <a:pt x="48350" y="77638"/>
                      <a:pt x="38802" y="70645"/>
                      <a:pt x="36888" y="59206"/>
                    </a:cubicBezTo>
                    <a:cubicBezTo>
                      <a:pt x="35611" y="49042"/>
                      <a:pt x="42619" y="40151"/>
                      <a:pt x="54081" y="38877"/>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7" name="Google Shape;1047;p11">
                <a:extLst>
                  <a:ext uri="{FF2B5EF4-FFF2-40B4-BE49-F238E27FC236}">
                    <a16:creationId xmlns:a16="http://schemas.microsoft.com/office/drawing/2014/main" id="{07BE5887-BFEF-A369-11FB-A0631F83D540}"/>
                  </a:ext>
                </a:extLst>
              </p:cNvPr>
              <p:cNvSpPr/>
              <p:nvPr/>
            </p:nvSpPr>
            <p:spPr>
              <a:xfrm>
                <a:off x="15384278" y="2277528"/>
                <a:ext cx="177035" cy="334263"/>
              </a:xfrm>
              <a:custGeom>
                <a:avLst/>
                <a:gdLst/>
                <a:ahLst/>
                <a:cxnLst/>
                <a:rect l="l" t="t" r="r" b="b"/>
                <a:pathLst>
                  <a:path w="177035" h="334263" extrusionOk="0">
                    <a:moveTo>
                      <a:pt x="154743" y="289784"/>
                    </a:moveTo>
                    <a:lnTo>
                      <a:pt x="108257" y="289784"/>
                    </a:lnTo>
                    <a:lnTo>
                      <a:pt x="109534" y="118193"/>
                    </a:lnTo>
                    <a:cubicBezTo>
                      <a:pt x="109534" y="51467"/>
                      <a:pt x="108257" y="44487"/>
                      <a:pt x="107625" y="35583"/>
                    </a:cubicBezTo>
                    <a:lnTo>
                      <a:pt x="106349" y="20966"/>
                    </a:lnTo>
                    <a:cubicBezTo>
                      <a:pt x="105717" y="9528"/>
                      <a:pt x="96151" y="0"/>
                      <a:pt x="84063" y="0"/>
                    </a:cubicBezTo>
                    <a:lnTo>
                      <a:pt x="25470" y="0"/>
                    </a:lnTo>
                    <a:cubicBezTo>
                      <a:pt x="13377" y="0"/>
                      <a:pt x="3185" y="9528"/>
                      <a:pt x="3185" y="22240"/>
                    </a:cubicBezTo>
                    <a:cubicBezTo>
                      <a:pt x="3185" y="34309"/>
                      <a:pt x="12732" y="43837"/>
                      <a:pt x="24839" y="44480"/>
                    </a:cubicBezTo>
                    <a:cubicBezTo>
                      <a:pt x="36932" y="45111"/>
                      <a:pt x="53487" y="45111"/>
                      <a:pt x="63041" y="45111"/>
                    </a:cubicBezTo>
                    <a:cubicBezTo>
                      <a:pt x="63686" y="52104"/>
                      <a:pt x="64962" y="66077"/>
                      <a:pt x="64962" y="118830"/>
                    </a:cubicBezTo>
                    <a:lnTo>
                      <a:pt x="63686" y="289777"/>
                    </a:lnTo>
                    <a:lnTo>
                      <a:pt x="22286" y="289777"/>
                    </a:lnTo>
                    <a:cubicBezTo>
                      <a:pt x="10192" y="289777"/>
                      <a:pt x="0" y="299955"/>
                      <a:pt x="0" y="312667"/>
                    </a:cubicBezTo>
                    <a:cubicBezTo>
                      <a:pt x="0" y="324106"/>
                      <a:pt x="9567" y="334264"/>
                      <a:pt x="21654" y="334264"/>
                    </a:cubicBezTo>
                    <a:lnTo>
                      <a:pt x="154750" y="334264"/>
                    </a:lnTo>
                    <a:cubicBezTo>
                      <a:pt x="166844" y="334264"/>
                      <a:pt x="177036" y="324099"/>
                      <a:pt x="177036" y="312024"/>
                    </a:cubicBezTo>
                    <a:cubicBezTo>
                      <a:pt x="177029" y="299311"/>
                      <a:pt x="166831" y="289784"/>
                      <a:pt x="154743" y="289784"/>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8" name="Google Shape;1048;p11">
                <a:extLst>
                  <a:ext uri="{FF2B5EF4-FFF2-40B4-BE49-F238E27FC236}">
                    <a16:creationId xmlns:a16="http://schemas.microsoft.com/office/drawing/2014/main" id="{1C005D0C-E174-AE2A-675F-8B45EB49C1F6}"/>
                  </a:ext>
                </a:extLst>
              </p:cNvPr>
              <p:cNvSpPr/>
              <p:nvPr/>
            </p:nvSpPr>
            <p:spPr>
              <a:xfrm>
                <a:off x="15586170" y="2165665"/>
                <a:ext cx="338786" cy="452489"/>
              </a:xfrm>
              <a:custGeom>
                <a:avLst/>
                <a:gdLst/>
                <a:ahLst/>
                <a:cxnLst/>
                <a:rect l="l" t="t" r="r" b="b"/>
                <a:pathLst>
                  <a:path w="338786" h="452489" extrusionOk="0">
                    <a:moveTo>
                      <a:pt x="203144" y="105494"/>
                    </a:moveTo>
                    <a:cubicBezTo>
                      <a:pt x="152203" y="105494"/>
                      <a:pt x="116535" y="128371"/>
                      <a:pt x="93611" y="160789"/>
                    </a:cubicBezTo>
                    <a:lnTo>
                      <a:pt x="93611" y="81343"/>
                    </a:lnTo>
                    <a:cubicBezTo>
                      <a:pt x="93611" y="58466"/>
                      <a:pt x="93611" y="40672"/>
                      <a:pt x="92979" y="22240"/>
                    </a:cubicBezTo>
                    <a:cubicBezTo>
                      <a:pt x="92979" y="10171"/>
                      <a:pt x="82780" y="630"/>
                      <a:pt x="70693" y="630"/>
                    </a:cubicBezTo>
                    <a:lnTo>
                      <a:pt x="56046" y="1274"/>
                    </a:lnTo>
                    <a:cubicBezTo>
                      <a:pt x="46480" y="1274"/>
                      <a:pt x="40755" y="0"/>
                      <a:pt x="22286" y="0"/>
                    </a:cubicBezTo>
                    <a:cubicBezTo>
                      <a:pt x="10192" y="0"/>
                      <a:pt x="0" y="10178"/>
                      <a:pt x="0" y="22877"/>
                    </a:cubicBezTo>
                    <a:cubicBezTo>
                      <a:pt x="0" y="34328"/>
                      <a:pt x="9567" y="44487"/>
                      <a:pt x="21022" y="44487"/>
                    </a:cubicBezTo>
                    <a:cubicBezTo>
                      <a:pt x="35024" y="45117"/>
                      <a:pt x="42663" y="45760"/>
                      <a:pt x="49039" y="45760"/>
                    </a:cubicBezTo>
                    <a:lnTo>
                      <a:pt x="49039" y="299961"/>
                    </a:lnTo>
                    <a:cubicBezTo>
                      <a:pt x="49039" y="316488"/>
                      <a:pt x="49671" y="345091"/>
                      <a:pt x="50316" y="372407"/>
                    </a:cubicBezTo>
                    <a:cubicBezTo>
                      <a:pt x="50947" y="396571"/>
                      <a:pt x="51579" y="419441"/>
                      <a:pt x="51579" y="430249"/>
                    </a:cubicBezTo>
                    <a:cubicBezTo>
                      <a:pt x="51579" y="442962"/>
                      <a:pt x="61777" y="452489"/>
                      <a:pt x="73865" y="452489"/>
                    </a:cubicBezTo>
                    <a:cubicBezTo>
                      <a:pt x="86603" y="452489"/>
                      <a:pt x="96151" y="442962"/>
                      <a:pt x="96151" y="430249"/>
                    </a:cubicBezTo>
                    <a:cubicBezTo>
                      <a:pt x="96151" y="423256"/>
                      <a:pt x="96151" y="411174"/>
                      <a:pt x="95519" y="397832"/>
                    </a:cubicBezTo>
                    <a:cubicBezTo>
                      <a:pt x="117173" y="428976"/>
                      <a:pt x="149644" y="451846"/>
                      <a:pt x="196781" y="451846"/>
                    </a:cubicBezTo>
                    <a:cubicBezTo>
                      <a:pt x="287201" y="451846"/>
                      <a:pt x="338786" y="366688"/>
                      <a:pt x="338786" y="274549"/>
                    </a:cubicBezTo>
                    <a:cubicBezTo>
                      <a:pt x="338786" y="202091"/>
                      <a:pt x="306947" y="105494"/>
                      <a:pt x="203144" y="105494"/>
                    </a:cubicBezTo>
                    <a:close/>
                    <a:moveTo>
                      <a:pt x="195505" y="407359"/>
                    </a:moveTo>
                    <a:cubicBezTo>
                      <a:pt x="132458" y="407359"/>
                      <a:pt x="94893" y="343811"/>
                      <a:pt x="93611" y="275810"/>
                    </a:cubicBezTo>
                    <a:lnTo>
                      <a:pt x="93611" y="268817"/>
                    </a:lnTo>
                    <a:cubicBezTo>
                      <a:pt x="94887" y="200180"/>
                      <a:pt x="134998" y="149981"/>
                      <a:pt x="198045" y="149981"/>
                    </a:cubicBezTo>
                    <a:cubicBezTo>
                      <a:pt x="270008" y="149981"/>
                      <a:pt x="294208" y="214173"/>
                      <a:pt x="294208" y="272002"/>
                    </a:cubicBezTo>
                    <a:cubicBezTo>
                      <a:pt x="294208" y="338729"/>
                      <a:pt x="261737" y="407359"/>
                      <a:pt x="195505" y="407359"/>
                    </a:cubicBez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049" name="Google Shape;1049;p11">
                <a:extLst>
                  <a:ext uri="{FF2B5EF4-FFF2-40B4-BE49-F238E27FC236}">
                    <a16:creationId xmlns:a16="http://schemas.microsoft.com/office/drawing/2014/main" id="{C298C8B2-E45E-524A-5FEE-8B03DF07470E}"/>
                  </a:ext>
                </a:extLst>
              </p:cNvPr>
              <p:cNvSpPr/>
              <p:nvPr/>
            </p:nvSpPr>
            <p:spPr>
              <a:xfrm>
                <a:off x="15974016" y="2271165"/>
                <a:ext cx="263651" cy="346358"/>
              </a:xfrm>
              <a:custGeom>
                <a:avLst/>
                <a:gdLst/>
                <a:ahLst/>
                <a:cxnLst/>
                <a:rect l="l" t="t" r="r" b="b"/>
                <a:pathLst>
                  <a:path w="263651" h="346358" extrusionOk="0">
                    <a:moveTo>
                      <a:pt x="242629" y="198919"/>
                    </a:moveTo>
                    <a:cubicBezTo>
                      <a:pt x="252828" y="198276"/>
                      <a:pt x="262375" y="188741"/>
                      <a:pt x="263007" y="178583"/>
                    </a:cubicBezTo>
                    <a:cubicBezTo>
                      <a:pt x="263652" y="170960"/>
                      <a:pt x="263652" y="163967"/>
                      <a:pt x="263652" y="157604"/>
                    </a:cubicBezTo>
                    <a:cubicBezTo>
                      <a:pt x="263652" y="53384"/>
                      <a:pt x="213343" y="0"/>
                      <a:pt x="143926" y="0"/>
                    </a:cubicBezTo>
                    <a:cubicBezTo>
                      <a:pt x="56685" y="0"/>
                      <a:pt x="0" y="84528"/>
                      <a:pt x="0" y="179220"/>
                    </a:cubicBezTo>
                    <a:cubicBezTo>
                      <a:pt x="0" y="239597"/>
                      <a:pt x="17838" y="275186"/>
                      <a:pt x="31853" y="292987"/>
                    </a:cubicBezTo>
                    <a:cubicBezTo>
                      <a:pt x="57961" y="325392"/>
                      <a:pt x="101894" y="346358"/>
                      <a:pt x="143294" y="346358"/>
                    </a:cubicBezTo>
                    <a:cubicBezTo>
                      <a:pt x="195511" y="346358"/>
                      <a:pt x="236267" y="333659"/>
                      <a:pt x="258559" y="289160"/>
                    </a:cubicBezTo>
                    <a:cubicBezTo>
                      <a:pt x="259835" y="286625"/>
                      <a:pt x="261099" y="283440"/>
                      <a:pt x="261099" y="279632"/>
                    </a:cubicBezTo>
                    <a:cubicBezTo>
                      <a:pt x="261099" y="270104"/>
                      <a:pt x="252196" y="258035"/>
                      <a:pt x="239458" y="258035"/>
                    </a:cubicBezTo>
                    <a:cubicBezTo>
                      <a:pt x="231174" y="258035"/>
                      <a:pt x="222897" y="263111"/>
                      <a:pt x="219712" y="270747"/>
                    </a:cubicBezTo>
                    <a:cubicBezTo>
                      <a:pt x="212705" y="285994"/>
                      <a:pt x="197426" y="303152"/>
                      <a:pt x="143294" y="303152"/>
                    </a:cubicBezTo>
                    <a:cubicBezTo>
                      <a:pt x="91077" y="303152"/>
                      <a:pt x="47131" y="261850"/>
                      <a:pt x="45854" y="200193"/>
                    </a:cubicBezTo>
                    <a:lnTo>
                      <a:pt x="124180" y="200193"/>
                    </a:lnTo>
                    <a:cubicBezTo>
                      <a:pt x="156033" y="200180"/>
                      <a:pt x="209526" y="199550"/>
                      <a:pt x="242629" y="198919"/>
                    </a:cubicBezTo>
                    <a:close/>
                    <a:moveTo>
                      <a:pt x="44572" y="156337"/>
                    </a:moveTo>
                    <a:cubicBezTo>
                      <a:pt x="50316" y="93419"/>
                      <a:pt x="88518" y="43850"/>
                      <a:pt x="145196" y="43850"/>
                    </a:cubicBezTo>
                    <a:cubicBezTo>
                      <a:pt x="196782" y="43850"/>
                      <a:pt x="219699" y="90241"/>
                      <a:pt x="219067" y="156337"/>
                    </a:cubicBezTo>
                    <a:lnTo>
                      <a:pt x="44572" y="156337"/>
                    </a:lnTo>
                    <a:close/>
                  </a:path>
                </a:pathLst>
              </a:custGeom>
              <a:solidFill>
                <a:schemeClr val="lt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grpSp>
        <p:nvGrpSpPr>
          <p:cNvPr id="991" name="Google Shape;991;p11">
            <a:extLst>
              <a:ext uri="{FF2B5EF4-FFF2-40B4-BE49-F238E27FC236}">
                <a16:creationId xmlns:a16="http://schemas.microsoft.com/office/drawing/2014/main" id="{0ED06F4D-DAD1-3177-5A7A-870CA64BDC4F}"/>
              </a:ext>
            </a:extLst>
          </p:cNvPr>
          <p:cNvGrpSpPr/>
          <p:nvPr/>
        </p:nvGrpSpPr>
        <p:grpSpPr>
          <a:xfrm>
            <a:off x="9172532" y="4888125"/>
            <a:ext cx="2190379" cy="2198627"/>
            <a:chOff x="13758798" y="7332188"/>
            <a:chExt cx="3285569" cy="3297940"/>
          </a:xfrm>
        </p:grpSpPr>
        <p:sp>
          <p:nvSpPr>
            <p:cNvPr id="992" name="Google Shape;992;p11">
              <a:extLst>
                <a:ext uri="{FF2B5EF4-FFF2-40B4-BE49-F238E27FC236}">
                  <a16:creationId xmlns:a16="http://schemas.microsoft.com/office/drawing/2014/main" id="{94A0832E-4398-2F9C-8AA6-112E978592CD}"/>
                </a:ext>
              </a:extLst>
            </p:cNvPr>
            <p:cNvSpPr/>
            <p:nvPr/>
          </p:nvSpPr>
          <p:spPr>
            <a:xfrm>
              <a:off x="13758803" y="7332188"/>
              <a:ext cx="3285564" cy="3297940"/>
            </a:xfrm>
            <a:custGeom>
              <a:avLst/>
              <a:gdLst/>
              <a:ahLst/>
              <a:cxnLst/>
              <a:rect l="l" t="t" r="r" b="b"/>
              <a:pathLst>
                <a:path w="3285564" h="3297940" extrusionOk="0">
                  <a:moveTo>
                    <a:pt x="3282170" y="1537772"/>
                  </a:moveTo>
                  <a:cubicBezTo>
                    <a:pt x="3281320" y="1524488"/>
                    <a:pt x="3280238" y="1511211"/>
                    <a:pt x="3279005" y="1498006"/>
                  </a:cubicBezTo>
                  <a:cubicBezTo>
                    <a:pt x="3278385" y="1491443"/>
                    <a:pt x="3277692" y="1484801"/>
                    <a:pt x="3276999" y="1478159"/>
                  </a:cubicBezTo>
                  <a:cubicBezTo>
                    <a:pt x="3265028" y="1365113"/>
                    <a:pt x="3240399" y="1254462"/>
                    <a:pt x="3204801" y="1147827"/>
                  </a:cubicBezTo>
                  <a:cubicBezTo>
                    <a:pt x="3204571" y="1147286"/>
                    <a:pt x="3204412" y="1146824"/>
                    <a:pt x="3204261" y="1146283"/>
                  </a:cubicBezTo>
                  <a:cubicBezTo>
                    <a:pt x="3198159" y="1127907"/>
                    <a:pt x="3191676" y="1109683"/>
                    <a:pt x="3184803" y="1091538"/>
                  </a:cubicBezTo>
                  <a:cubicBezTo>
                    <a:pt x="3177310" y="1071691"/>
                    <a:pt x="3169514" y="1052082"/>
                    <a:pt x="3161328" y="1032545"/>
                  </a:cubicBezTo>
                  <a:cubicBezTo>
                    <a:pt x="3156698" y="1021583"/>
                    <a:pt x="3151982" y="1010693"/>
                    <a:pt x="3147121" y="999882"/>
                  </a:cubicBezTo>
                  <a:cubicBezTo>
                    <a:pt x="3147121" y="999803"/>
                    <a:pt x="3147042" y="999731"/>
                    <a:pt x="3147042" y="999651"/>
                  </a:cubicBezTo>
                  <a:cubicBezTo>
                    <a:pt x="2885886" y="414648"/>
                    <a:pt x="2286912" y="-15994"/>
                    <a:pt x="1622231" y="456"/>
                  </a:cubicBezTo>
                  <a:cubicBezTo>
                    <a:pt x="1518221" y="-395"/>
                    <a:pt x="1414904" y="9723"/>
                    <a:pt x="1313902" y="29873"/>
                  </a:cubicBezTo>
                  <a:cubicBezTo>
                    <a:pt x="1303092" y="32037"/>
                    <a:pt x="1292281" y="34273"/>
                    <a:pt x="1281550" y="36667"/>
                  </a:cubicBezTo>
                  <a:cubicBezTo>
                    <a:pt x="1254289" y="42689"/>
                    <a:pt x="1227187" y="49410"/>
                    <a:pt x="1200315" y="56896"/>
                  </a:cubicBezTo>
                  <a:cubicBezTo>
                    <a:pt x="1195375" y="58288"/>
                    <a:pt x="1190507" y="59752"/>
                    <a:pt x="1185567" y="61144"/>
                  </a:cubicBezTo>
                  <a:cubicBezTo>
                    <a:pt x="865267" y="153347"/>
                    <a:pt x="575242" y="346005"/>
                    <a:pt x="366062" y="605610"/>
                  </a:cubicBezTo>
                  <a:cubicBezTo>
                    <a:pt x="359960" y="613175"/>
                    <a:pt x="353938" y="620747"/>
                    <a:pt x="348068" y="628392"/>
                  </a:cubicBezTo>
                  <a:cubicBezTo>
                    <a:pt x="342587" y="635344"/>
                    <a:pt x="337258" y="642369"/>
                    <a:pt x="332007" y="649393"/>
                  </a:cubicBezTo>
                  <a:cubicBezTo>
                    <a:pt x="330154" y="651787"/>
                    <a:pt x="328380" y="654182"/>
                    <a:pt x="326678" y="656576"/>
                  </a:cubicBezTo>
                  <a:cubicBezTo>
                    <a:pt x="322819" y="661675"/>
                    <a:pt x="319112" y="666846"/>
                    <a:pt x="315406" y="671944"/>
                  </a:cubicBezTo>
                  <a:cubicBezTo>
                    <a:pt x="313473" y="674569"/>
                    <a:pt x="311547" y="677195"/>
                    <a:pt x="309766" y="679820"/>
                  </a:cubicBezTo>
                  <a:cubicBezTo>
                    <a:pt x="305828" y="685301"/>
                    <a:pt x="301891" y="690861"/>
                    <a:pt x="298032" y="696421"/>
                  </a:cubicBezTo>
                  <a:cubicBezTo>
                    <a:pt x="297570" y="697114"/>
                    <a:pt x="297030" y="697813"/>
                    <a:pt x="296568" y="698585"/>
                  </a:cubicBezTo>
                  <a:cubicBezTo>
                    <a:pt x="237957" y="783295"/>
                    <a:pt x="187611" y="874100"/>
                    <a:pt x="147001" y="969851"/>
                  </a:cubicBezTo>
                  <a:cubicBezTo>
                    <a:pt x="-187269" y="1689595"/>
                    <a:pt x="73101" y="2547554"/>
                    <a:pt x="679568" y="2990860"/>
                  </a:cubicBezTo>
                  <a:cubicBezTo>
                    <a:pt x="680188" y="2991322"/>
                    <a:pt x="680801" y="2991790"/>
                    <a:pt x="681421" y="2992252"/>
                  </a:cubicBezTo>
                  <a:cubicBezTo>
                    <a:pt x="690768" y="2999125"/>
                    <a:pt x="700259" y="3005839"/>
                    <a:pt x="709757" y="3012409"/>
                  </a:cubicBezTo>
                  <a:cubicBezTo>
                    <a:pt x="714546" y="3015726"/>
                    <a:pt x="719334" y="3018972"/>
                    <a:pt x="724116" y="3022289"/>
                  </a:cubicBezTo>
                  <a:cubicBezTo>
                    <a:pt x="728905" y="3025534"/>
                    <a:pt x="733693" y="3028773"/>
                    <a:pt x="738555" y="3031939"/>
                  </a:cubicBezTo>
                  <a:cubicBezTo>
                    <a:pt x="746661" y="3037268"/>
                    <a:pt x="754767" y="3042598"/>
                    <a:pt x="762952" y="3047848"/>
                  </a:cubicBezTo>
                  <a:cubicBezTo>
                    <a:pt x="767820" y="3050862"/>
                    <a:pt x="772681" y="3053949"/>
                    <a:pt x="777549" y="3056957"/>
                  </a:cubicBezTo>
                  <a:cubicBezTo>
                    <a:pt x="783109" y="3060433"/>
                    <a:pt x="788749" y="3063830"/>
                    <a:pt x="794382" y="3067227"/>
                  </a:cubicBezTo>
                  <a:cubicBezTo>
                    <a:pt x="800094" y="3070624"/>
                    <a:pt x="805733" y="3074020"/>
                    <a:pt x="811445" y="3077345"/>
                  </a:cubicBezTo>
                  <a:cubicBezTo>
                    <a:pt x="952827" y="3160201"/>
                    <a:pt x="1109656" y="3221820"/>
                    <a:pt x="1279307" y="3256646"/>
                  </a:cubicBezTo>
                  <a:cubicBezTo>
                    <a:pt x="1332588" y="3269000"/>
                    <a:pt x="1385869" y="3278498"/>
                    <a:pt x="1438913" y="3285219"/>
                  </a:cubicBezTo>
                  <a:cubicBezTo>
                    <a:pt x="1445865" y="3286149"/>
                    <a:pt x="1452890" y="3286993"/>
                    <a:pt x="1459842" y="3287765"/>
                  </a:cubicBezTo>
                  <a:cubicBezTo>
                    <a:pt x="1467255" y="3288695"/>
                    <a:pt x="1474590" y="3289466"/>
                    <a:pt x="1481924" y="3290159"/>
                  </a:cubicBezTo>
                  <a:cubicBezTo>
                    <a:pt x="1482465" y="3290159"/>
                    <a:pt x="1483006" y="3290238"/>
                    <a:pt x="1483468" y="3290238"/>
                  </a:cubicBezTo>
                  <a:cubicBezTo>
                    <a:pt x="1489569" y="3290931"/>
                    <a:pt x="1495670" y="3291472"/>
                    <a:pt x="1501692" y="3291940"/>
                  </a:cubicBezTo>
                  <a:cubicBezTo>
                    <a:pt x="1508024" y="3292560"/>
                    <a:pt x="1514277" y="3293022"/>
                    <a:pt x="1520536" y="3293483"/>
                  </a:cubicBezTo>
                  <a:cubicBezTo>
                    <a:pt x="1524243" y="3293793"/>
                    <a:pt x="1528029" y="3294103"/>
                    <a:pt x="1531736" y="3294334"/>
                  </a:cubicBezTo>
                  <a:cubicBezTo>
                    <a:pt x="1537758" y="3294723"/>
                    <a:pt x="1543707" y="3295106"/>
                    <a:pt x="1549650" y="3295416"/>
                  </a:cubicBezTo>
                  <a:cubicBezTo>
                    <a:pt x="1553667" y="3295647"/>
                    <a:pt x="1557684" y="3295878"/>
                    <a:pt x="1561622" y="3296036"/>
                  </a:cubicBezTo>
                  <a:cubicBezTo>
                    <a:pt x="1572043" y="3296577"/>
                    <a:pt x="1582550" y="3296966"/>
                    <a:pt x="1592972" y="3297269"/>
                  </a:cubicBezTo>
                  <a:cubicBezTo>
                    <a:pt x="2131561" y="3312948"/>
                    <a:pt x="2638800" y="3052722"/>
                    <a:pt x="2954463" y="2636908"/>
                  </a:cubicBezTo>
                  <a:cubicBezTo>
                    <a:pt x="2958018" y="2632278"/>
                    <a:pt x="2961488" y="2627562"/>
                    <a:pt x="2965043" y="2622852"/>
                  </a:cubicBezTo>
                  <a:cubicBezTo>
                    <a:pt x="2968598" y="2618222"/>
                    <a:pt x="2971995" y="2613506"/>
                    <a:pt x="2975392" y="2608724"/>
                  </a:cubicBezTo>
                  <a:cubicBezTo>
                    <a:pt x="2978868" y="2604015"/>
                    <a:pt x="2982265" y="2599226"/>
                    <a:pt x="2985662" y="2594438"/>
                  </a:cubicBezTo>
                  <a:cubicBezTo>
                    <a:pt x="2989058" y="2589649"/>
                    <a:pt x="2992455" y="2584860"/>
                    <a:pt x="2995780" y="2580078"/>
                  </a:cubicBezTo>
                  <a:cubicBezTo>
                    <a:pt x="3009215" y="2560852"/>
                    <a:pt x="3022110" y="2541315"/>
                    <a:pt x="3034622" y="2521468"/>
                  </a:cubicBezTo>
                  <a:cubicBezTo>
                    <a:pt x="3175470" y="2298925"/>
                    <a:pt x="3264190" y="2039867"/>
                    <a:pt x="3280634" y="1759564"/>
                  </a:cubicBezTo>
                  <a:cubicBezTo>
                    <a:pt x="3281946" y="1743193"/>
                    <a:pt x="3283028" y="1726822"/>
                    <a:pt x="3283800" y="1710451"/>
                  </a:cubicBezTo>
                  <a:cubicBezTo>
                    <a:pt x="3284110" y="1704429"/>
                    <a:pt x="3284340" y="1698407"/>
                    <a:pt x="3284571" y="1692306"/>
                  </a:cubicBezTo>
                  <a:cubicBezTo>
                    <a:pt x="3284802" y="1686284"/>
                    <a:pt x="3284960" y="1680262"/>
                    <a:pt x="3285112" y="1674240"/>
                  </a:cubicBezTo>
                  <a:cubicBezTo>
                    <a:pt x="3285191" y="1670533"/>
                    <a:pt x="3285264" y="1666826"/>
                    <a:pt x="3285343" y="1663119"/>
                  </a:cubicBezTo>
                  <a:cubicBezTo>
                    <a:pt x="3285422" y="1659874"/>
                    <a:pt x="3285495" y="1656636"/>
                    <a:pt x="3285495" y="1653470"/>
                  </a:cubicBezTo>
                  <a:cubicBezTo>
                    <a:pt x="3285871" y="1614680"/>
                    <a:pt x="3284716" y="1576153"/>
                    <a:pt x="3282170" y="1537772"/>
                  </a:cubicBezTo>
                  <a:close/>
                </a:path>
              </a:pathLst>
            </a:custGeom>
            <a:solidFill>
              <a:schemeClr val="dk1"/>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3" name="Google Shape;993;p11">
              <a:extLst>
                <a:ext uri="{FF2B5EF4-FFF2-40B4-BE49-F238E27FC236}">
                  <a16:creationId xmlns:a16="http://schemas.microsoft.com/office/drawing/2014/main" id="{E0DFCF8B-DDDC-C28F-9B65-DA9916DF9115}"/>
                </a:ext>
              </a:extLst>
            </p:cNvPr>
            <p:cNvSpPr/>
            <p:nvPr/>
          </p:nvSpPr>
          <p:spPr>
            <a:xfrm>
              <a:off x="13758798" y="7937785"/>
              <a:ext cx="968899" cy="2471727"/>
            </a:xfrm>
            <a:custGeom>
              <a:avLst/>
              <a:gdLst/>
              <a:ahLst/>
              <a:cxnLst/>
              <a:rect l="l" t="t" r="r" b="b"/>
              <a:pathLst>
                <a:path w="968899" h="2471727" extrusionOk="0">
                  <a:moveTo>
                    <a:pt x="968899" y="1363127"/>
                  </a:moveTo>
                  <a:cubicBezTo>
                    <a:pt x="968049" y="1412082"/>
                    <a:pt x="964269" y="1462889"/>
                    <a:pt x="963260" y="1513545"/>
                  </a:cubicBezTo>
                  <a:cubicBezTo>
                    <a:pt x="895310" y="1540727"/>
                    <a:pt x="801332" y="1544275"/>
                    <a:pt x="744193" y="1570454"/>
                  </a:cubicBezTo>
                  <a:cubicBezTo>
                    <a:pt x="704506" y="1632923"/>
                    <a:pt x="703496" y="1716472"/>
                    <a:pt x="697244" y="1785115"/>
                  </a:cubicBezTo>
                  <a:cubicBezTo>
                    <a:pt x="740024" y="1836464"/>
                    <a:pt x="812994" y="1851832"/>
                    <a:pt x="852450" y="1905727"/>
                  </a:cubicBezTo>
                  <a:cubicBezTo>
                    <a:pt x="896154" y="1988115"/>
                    <a:pt x="861796" y="2088734"/>
                    <a:pt x="854224" y="2176683"/>
                  </a:cubicBezTo>
                  <a:cubicBezTo>
                    <a:pt x="839245" y="2274902"/>
                    <a:pt x="822254" y="2372890"/>
                    <a:pt x="811444" y="2471728"/>
                  </a:cubicBezTo>
                  <a:cubicBezTo>
                    <a:pt x="805732" y="2468410"/>
                    <a:pt x="800092" y="2465013"/>
                    <a:pt x="794380" y="2461610"/>
                  </a:cubicBezTo>
                  <a:cubicBezTo>
                    <a:pt x="788741" y="2458213"/>
                    <a:pt x="783108" y="2454816"/>
                    <a:pt x="777548" y="2451340"/>
                  </a:cubicBezTo>
                  <a:cubicBezTo>
                    <a:pt x="772680" y="2448326"/>
                    <a:pt x="767819" y="2445239"/>
                    <a:pt x="762951" y="2442232"/>
                  </a:cubicBezTo>
                  <a:cubicBezTo>
                    <a:pt x="754766" y="2436981"/>
                    <a:pt x="746660" y="2431652"/>
                    <a:pt x="738553" y="2426322"/>
                  </a:cubicBezTo>
                  <a:cubicBezTo>
                    <a:pt x="733686" y="2423156"/>
                    <a:pt x="728904" y="2419911"/>
                    <a:pt x="724115" y="2416673"/>
                  </a:cubicBezTo>
                  <a:cubicBezTo>
                    <a:pt x="719326" y="2413355"/>
                    <a:pt x="714538" y="2410110"/>
                    <a:pt x="709756" y="2406792"/>
                  </a:cubicBezTo>
                  <a:cubicBezTo>
                    <a:pt x="700258" y="2400229"/>
                    <a:pt x="690760" y="2393508"/>
                    <a:pt x="681420" y="2386635"/>
                  </a:cubicBezTo>
                  <a:cubicBezTo>
                    <a:pt x="680800" y="2386173"/>
                    <a:pt x="680187" y="2385712"/>
                    <a:pt x="679567" y="2385244"/>
                  </a:cubicBezTo>
                  <a:cubicBezTo>
                    <a:pt x="73107" y="1941944"/>
                    <a:pt x="-187270" y="1083985"/>
                    <a:pt x="147000" y="364241"/>
                  </a:cubicBezTo>
                  <a:cubicBezTo>
                    <a:pt x="187617" y="268490"/>
                    <a:pt x="237963" y="177685"/>
                    <a:pt x="296567" y="92975"/>
                  </a:cubicBezTo>
                  <a:cubicBezTo>
                    <a:pt x="297028" y="92203"/>
                    <a:pt x="297569" y="91511"/>
                    <a:pt x="298031" y="90811"/>
                  </a:cubicBezTo>
                  <a:cubicBezTo>
                    <a:pt x="301890" y="85251"/>
                    <a:pt x="305827" y="79691"/>
                    <a:pt x="309765" y="74210"/>
                  </a:cubicBezTo>
                  <a:cubicBezTo>
                    <a:pt x="311539" y="71585"/>
                    <a:pt x="313472" y="68959"/>
                    <a:pt x="315404" y="66334"/>
                  </a:cubicBezTo>
                  <a:cubicBezTo>
                    <a:pt x="319111" y="61236"/>
                    <a:pt x="322818" y="56065"/>
                    <a:pt x="326677" y="50966"/>
                  </a:cubicBezTo>
                  <a:cubicBezTo>
                    <a:pt x="328378" y="48572"/>
                    <a:pt x="330153" y="46177"/>
                    <a:pt x="332006" y="43783"/>
                  </a:cubicBezTo>
                  <a:cubicBezTo>
                    <a:pt x="337256" y="36759"/>
                    <a:pt x="342586" y="29727"/>
                    <a:pt x="348067" y="22782"/>
                  </a:cubicBezTo>
                  <a:cubicBezTo>
                    <a:pt x="353937" y="15137"/>
                    <a:pt x="359959" y="7572"/>
                    <a:pt x="366060" y="0"/>
                  </a:cubicBezTo>
                  <a:cubicBezTo>
                    <a:pt x="379496" y="9036"/>
                    <a:pt x="391619" y="20929"/>
                    <a:pt x="403663" y="30730"/>
                  </a:cubicBezTo>
                  <a:cubicBezTo>
                    <a:pt x="444742" y="67179"/>
                    <a:pt x="487674" y="101226"/>
                    <a:pt x="529604" y="136672"/>
                  </a:cubicBezTo>
                  <a:cubicBezTo>
                    <a:pt x="551766" y="178371"/>
                    <a:pt x="573387" y="220842"/>
                    <a:pt x="586823" y="266168"/>
                  </a:cubicBezTo>
                  <a:cubicBezTo>
                    <a:pt x="613615" y="374346"/>
                    <a:pt x="571072" y="483151"/>
                    <a:pt x="560644" y="590558"/>
                  </a:cubicBezTo>
                  <a:cubicBezTo>
                    <a:pt x="563579" y="614494"/>
                    <a:pt x="573156" y="637817"/>
                    <a:pt x="568909" y="662294"/>
                  </a:cubicBezTo>
                  <a:cubicBezTo>
                    <a:pt x="554160" y="746536"/>
                    <a:pt x="503353" y="841285"/>
                    <a:pt x="565743" y="918423"/>
                  </a:cubicBezTo>
                  <a:cubicBezTo>
                    <a:pt x="605357" y="969310"/>
                    <a:pt x="661567" y="1003747"/>
                    <a:pt x="713997" y="1040037"/>
                  </a:cubicBezTo>
                  <a:cubicBezTo>
                    <a:pt x="746429" y="1065134"/>
                    <a:pt x="799321" y="1076327"/>
                    <a:pt x="808977" y="1121271"/>
                  </a:cubicBezTo>
                  <a:cubicBezTo>
                    <a:pt x="815157" y="1174473"/>
                    <a:pt x="830367" y="1228374"/>
                    <a:pt x="874381" y="1263194"/>
                  </a:cubicBezTo>
                  <a:cubicBezTo>
                    <a:pt x="905428" y="1296179"/>
                    <a:pt x="962106" y="1313474"/>
                    <a:pt x="968899" y="136312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4" name="Google Shape;994;p11">
              <a:extLst>
                <a:ext uri="{FF2B5EF4-FFF2-40B4-BE49-F238E27FC236}">
                  <a16:creationId xmlns:a16="http://schemas.microsoft.com/office/drawing/2014/main" id="{58A8D789-3C72-2A0C-8EC7-50EB99DD94FB}"/>
                </a:ext>
              </a:extLst>
            </p:cNvPr>
            <p:cNvSpPr/>
            <p:nvPr/>
          </p:nvSpPr>
          <p:spPr>
            <a:xfrm>
              <a:off x="15103173" y="8810360"/>
              <a:ext cx="1941191" cy="1819748"/>
            </a:xfrm>
            <a:custGeom>
              <a:avLst/>
              <a:gdLst/>
              <a:ahLst/>
              <a:cxnLst/>
              <a:rect l="l" t="t" r="r" b="b"/>
              <a:pathLst>
                <a:path w="1941191" h="1819748" extrusionOk="0">
                  <a:moveTo>
                    <a:pt x="1937800" y="59600"/>
                  </a:moveTo>
                  <a:cubicBezTo>
                    <a:pt x="1940346" y="97974"/>
                    <a:pt x="1941507" y="136507"/>
                    <a:pt x="1941118" y="175271"/>
                  </a:cubicBezTo>
                  <a:cubicBezTo>
                    <a:pt x="1941118" y="178437"/>
                    <a:pt x="1941039" y="181682"/>
                    <a:pt x="1940966" y="184921"/>
                  </a:cubicBezTo>
                  <a:cubicBezTo>
                    <a:pt x="1940887" y="188628"/>
                    <a:pt x="1940814" y="192334"/>
                    <a:pt x="1940735" y="196041"/>
                  </a:cubicBezTo>
                  <a:cubicBezTo>
                    <a:pt x="1940584" y="202063"/>
                    <a:pt x="1940425" y="208085"/>
                    <a:pt x="1940194" y="214107"/>
                  </a:cubicBezTo>
                  <a:cubicBezTo>
                    <a:pt x="1939964" y="220208"/>
                    <a:pt x="1939733" y="226230"/>
                    <a:pt x="1939423" y="232252"/>
                  </a:cubicBezTo>
                  <a:cubicBezTo>
                    <a:pt x="1938651" y="248623"/>
                    <a:pt x="1937569" y="264994"/>
                    <a:pt x="1936257" y="281365"/>
                  </a:cubicBezTo>
                  <a:cubicBezTo>
                    <a:pt x="1919807" y="561661"/>
                    <a:pt x="1831086" y="820726"/>
                    <a:pt x="1690246" y="1043269"/>
                  </a:cubicBezTo>
                  <a:cubicBezTo>
                    <a:pt x="1677733" y="1063116"/>
                    <a:pt x="1664838" y="1082653"/>
                    <a:pt x="1651403" y="1101880"/>
                  </a:cubicBezTo>
                  <a:cubicBezTo>
                    <a:pt x="1648085" y="1106668"/>
                    <a:pt x="1644688" y="1111457"/>
                    <a:pt x="1641285" y="1116245"/>
                  </a:cubicBezTo>
                  <a:cubicBezTo>
                    <a:pt x="1637881" y="1121034"/>
                    <a:pt x="1634491" y="1125823"/>
                    <a:pt x="1631015" y="1130532"/>
                  </a:cubicBezTo>
                  <a:cubicBezTo>
                    <a:pt x="1627618" y="1135321"/>
                    <a:pt x="1624221" y="1140030"/>
                    <a:pt x="1620666" y="1144660"/>
                  </a:cubicBezTo>
                  <a:cubicBezTo>
                    <a:pt x="1617111" y="1149370"/>
                    <a:pt x="1613641" y="1154079"/>
                    <a:pt x="1610086" y="1158716"/>
                  </a:cubicBezTo>
                  <a:cubicBezTo>
                    <a:pt x="1294423" y="1574530"/>
                    <a:pt x="787184" y="1834756"/>
                    <a:pt x="248595" y="1819077"/>
                  </a:cubicBezTo>
                  <a:cubicBezTo>
                    <a:pt x="238173" y="1818767"/>
                    <a:pt x="227666" y="1818385"/>
                    <a:pt x="217245" y="1817844"/>
                  </a:cubicBezTo>
                  <a:cubicBezTo>
                    <a:pt x="213307" y="1817692"/>
                    <a:pt x="209290" y="1817455"/>
                    <a:pt x="205273" y="1817224"/>
                  </a:cubicBezTo>
                  <a:cubicBezTo>
                    <a:pt x="199331" y="1816914"/>
                    <a:pt x="193381" y="1816531"/>
                    <a:pt x="187359" y="1816142"/>
                  </a:cubicBezTo>
                  <a:cubicBezTo>
                    <a:pt x="183652" y="1815911"/>
                    <a:pt x="179866" y="1815601"/>
                    <a:pt x="176159" y="1815291"/>
                  </a:cubicBezTo>
                  <a:cubicBezTo>
                    <a:pt x="169907" y="1814830"/>
                    <a:pt x="163647" y="1814361"/>
                    <a:pt x="157315" y="1813748"/>
                  </a:cubicBezTo>
                  <a:cubicBezTo>
                    <a:pt x="151293" y="1813286"/>
                    <a:pt x="145192" y="1812745"/>
                    <a:pt x="139091" y="1812046"/>
                  </a:cubicBezTo>
                  <a:cubicBezTo>
                    <a:pt x="138629" y="1812046"/>
                    <a:pt x="138088" y="1811967"/>
                    <a:pt x="137547" y="1811967"/>
                  </a:cubicBezTo>
                  <a:cubicBezTo>
                    <a:pt x="130213" y="1811274"/>
                    <a:pt x="122878" y="1810503"/>
                    <a:pt x="115465" y="1809573"/>
                  </a:cubicBezTo>
                  <a:cubicBezTo>
                    <a:pt x="108513" y="1808801"/>
                    <a:pt x="101488" y="1807950"/>
                    <a:pt x="94536" y="1807027"/>
                  </a:cubicBezTo>
                  <a:cubicBezTo>
                    <a:pt x="77545" y="1758145"/>
                    <a:pt x="59868" y="1709659"/>
                    <a:pt x="40173" y="1661780"/>
                  </a:cubicBezTo>
                  <a:cubicBezTo>
                    <a:pt x="25115" y="1620780"/>
                    <a:pt x="-3762" y="1580625"/>
                    <a:pt x="407" y="1535298"/>
                  </a:cubicBezTo>
                  <a:cubicBezTo>
                    <a:pt x="21639" y="1432060"/>
                    <a:pt x="198935" y="1310440"/>
                    <a:pt x="176232" y="1205038"/>
                  </a:cubicBezTo>
                  <a:cubicBezTo>
                    <a:pt x="138471" y="1108205"/>
                    <a:pt x="65501" y="1028600"/>
                    <a:pt x="32760" y="929141"/>
                  </a:cubicBezTo>
                  <a:cubicBezTo>
                    <a:pt x="-523" y="839491"/>
                    <a:pt x="14074" y="734710"/>
                    <a:pt x="87736" y="669536"/>
                  </a:cubicBezTo>
                  <a:cubicBezTo>
                    <a:pt x="156306" y="599422"/>
                    <a:pt x="222713" y="525371"/>
                    <a:pt x="303947" y="469544"/>
                  </a:cubicBezTo>
                  <a:cubicBezTo>
                    <a:pt x="481005" y="345226"/>
                    <a:pt x="457531" y="532244"/>
                    <a:pt x="569343" y="527304"/>
                  </a:cubicBezTo>
                  <a:cubicBezTo>
                    <a:pt x="706557" y="521282"/>
                    <a:pt x="844080" y="508769"/>
                    <a:pt x="980297" y="497497"/>
                  </a:cubicBezTo>
                  <a:cubicBezTo>
                    <a:pt x="1058978" y="516724"/>
                    <a:pt x="1076662" y="613557"/>
                    <a:pt x="1116586" y="673474"/>
                  </a:cubicBezTo>
                  <a:cubicBezTo>
                    <a:pt x="1187393" y="678342"/>
                    <a:pt x="1256042" y="697641"/>
                    <a:pt x="1325074" y="712858"/>
                  </a:cubicBezTo>
                  <a:cubicBezTo>
                    <a:pt x="1357354" y="718959"/>
                    <a:pt x="1391870" y="722507"/>
                    <a:pt x="1417811" y="744828"/>
                  </a:cubicBezTo>
                  <a:cubicBezTo>
                    <a:pt x="1444993" y="769766"/>
                    <a:pt x="1449392" y="808609"/>
                    <a:pt x="1457888" y="843435"/>
                  </a:cubicBezTo>
                  <a:cubicBezTo>
                    <a:pt x="1544451" y="764754"/>
                    <a:pt x="1645064" y="700583"/>
                    <a:pt x="1720659" y="611091"/>
                  </a:cubicBezTo>
                  <a:cubicBezTo>
                    <a:pt x="1700040" y="514257"/>
                    <a:pt x="1675181" y="408163"/>
                    <a:pt x="1697494" y="310176"/>
                  </a:cubicBezTo>
                  <a:cubicBezTo>
                    <a:pt x="1769303" y="215736"/>
                    <a:pt x="1847912" y="130492"/>
                    <a:pt x="1907064" y="28336"/>
                  </a:cubicBezTo>
                  <a:cubicBezTo>
                    <a:pt x="1912934" y="14979"/>
                    <a:pt x="1922043" y="5633"/>
                    <a:pt x="1932623" y="0"/>
                  </a:cubicBezTo>
                  <a:cubicBezTo>
                    <a:pt x="1933315" y="6642"/>
                    <a:pt x="1934014" y="13284"/>
                    <a:pt x="1934628" y="19847"/>
                  </a:cubicBezTo>
                  <a:cubicBezTo>
                    <a:pt x="1935868" y="33039"/>
                    <a:pt x="1936949" y="46323"/>
                    <a:pt x="1937800" y="59600"/>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995" name="Google Shape;995;p11">
              <a:extLst>
                <a:ext uri="{FF2B5EF4-FFF2-40B4-BE49-F238E27FC236}">
                  <a16:creationId xmlns:a16="http://schemas.microsoft.com/office/drawing/2014/main" id="{D46AAA63-330D-F301-CF80-0BA98B713CDC}"/>
                </a:ext>
              </a:extLst>
            </p:cNvPr>
            <p:cNvSpPr/>
            <p:nvPr/>
          </p:nvSpPr>
          <p:spPr>
            <a:xfrm>
              <a:off x="14667495" y="7332194"/>
              <a:ext cx="2296101" cy="1601237"/>
            </a:xfrm>
            <a:custGeom>
              <a:avLst/>
              <a:gdLst/>
              <a:ahLst/>
              <a:cxnLst/>
              <a:rect l="l" t="t" r="r" b="b"/>
              <a:pathLst>
                <a:path w="2296101" h="1601237" extrusionOk="0">
                  <a:moveTo>
                    <a:pt x="2295561" y="1146277"/>
                  </a:moveTo>
                  <a:cubicBezTo>
                    <a:pt x="2295713" y="1146818"/>
                    <a:pt x="2295871" y="1147279"/>
                    <a:pt x="2296102" y="1147820"/>
                  </a:cubicBezTo>
                  <a:cubicBezTo>
                    <a:pt x="2184520" y="1150597"/>
                    <a:pt x="2074027" y="1082726"/>
                    <a:pt x="1959899" y="1096313"/>
                  </a:cubicBezTo>
                  <a:cubicBezTo>
                    <a:pt x="1983215" y="1156157"/>
                    <a:pt x="1971402" y="1237082"/>
                    <a:pt x="1904613" y="1261480"/>
                  </a:cubicBezTo>
                  <a:cubicBezTo>
                    <a:pt x="1864154" y="1284954"/>
                    <a:pt x="1827086" y="1314062"/>
                    <a:pt x="1784925" y="1334990"/>
                  </a:cubicBezTo>
                  <a:cubicBezTo>
                    <a:pt x="1764616" y="1472362"/>
                    <a:pt x="1773963" y="1648417"/>
                    <a:pt x="1577981" y="1589576"/>
                  </a:cubicBezTo>
                  <a:cubicBezTo>
                    <a:pt x="1526632" y="1578224"/>
                    <a:pt x="1497987" y="1532047"/>
                    <a:pt x="1469644" y="1492050"/>
                  </a:cubicBezTo>
                  <a:cubicBezTo>
                    <a:pt x="1422926" y="1435761"/>
                    <a:pt x="1400692" y="1352825"/>
                    <a:pt x="1340228" y="1310744"/>
                  </a:cubicBezTo>
                  <a:cubicBezTo>
                    <a:pt x="1338684" y="1310665"/>
                    <a:pt x="1337213" y="1310592"/>
                    <a:pt x="1335670" y="1310513"/>
                  </a:cubicBezTo>
                  <a:cubicBezTo>
                    <a:pt x="1334898" y="1258775"/>
                    <a:pt x="1367943" y="1210824"/>
                    <a:pt x="1362231" y="1158783"/>
                  </a:cubicBezTo>
                  <a:cubicBezTo>
                    <a:pt x="1350187" y="1095852"/>
                    <a:pt x="1329648" y="1034537"/>
                    <a:pt x="1322617" y="970683"/>
                  </a:cubicBezTo>
                  <a:cubicBezTo>
                    <a:pt x="1374506" y="888367"/>
                    <a:pt x="1500988" y="788915"/>
                    <a:pt x="1462303" y="680189"/>
                  </a:cubicBezTo>
                  <a:cubicBezTo>
                    <a:pt x="1449408" y="646214"/>
                    <a:pt x="1430333" y="593164"/>
                    <a:pt x="1385007" y="600808"/>
                  </a:cubicBezTo>
                  <a:cubicBezTo>
                    <a:pt x="1301457" y="620655"/>
                    <a:pt x="1229490" y="670843"/>
                    <a:pt x="1148183" y="696019"/>
                  </a:cubicBezTo>
                  <a:cubicBezTo>
                    <a:pt x="1104169" y="710847"/>
                    <a:pt x="1060076" y="698565"/>
                    <a:pt x="1016530" y="690459"/>
                  </a:cubicBezTo>
                  <a:cubicBezTo>
                    <a:pt x="1003326" y="689298"/>
                    <a:pt x="990972" y="694396"/>
                    <a:pt x="980009" y="701118"/>
                  </a:cubicBezTo>
                  <a:cubicBezTo>
                    <a:pt x="906730" y="740963"/>
                    <a:pt x="848047" y="801348"/>
                    <a:pt x="801018" y="869608"/>
                  </a:cubicBezTo>
                  <a:cubicBezTo>
                    <a:pt x="783183" y="893465"/>
                    <a:pt x="769358" y="920106"/>
                    <a:pt x="754458" y="945975"/>
                  </a:cubicBezTo>
                  <a:cubicBezTo>
                    <a:pt x="723570" y="960261"/>
                    <a:pt x="692141" y="970683"/>
                    <a:pt x="660019" y="957788"/>
                  </a:cubicBezTo>
                  <a:cubicBezTo>
                    <a:pt x="626816" y="941958"/>
                    <a:pt x="602490" y="913622"/>
                    <a:pt x="572071" y="893696"/>
                  </a:cubicBezTo>
                  <a:cubicBezTo>
                    <a:pt x="518479" y="876171"/>
                    <a:pt x="456169" y="894619"/>
                    <a:pt x="403890" y="868599"/>
                  </a:cubicBezTo>
                  <a:cubicBezTo>
                    <a:pt x="360569" y="865354"/>
                    <a:pt x="326521" y="841418"/>
                    <a:pt x="292777" y="816400"/>
                  </a:cubicBezTo>
                  <a:cubicBezTo>
                    <a:pt x="218105" y="774470"/>
                    <a:pt x="129695" y="770763"/>
                    <a:pt x="46455" y="777636"/>
                  </a:cubicBezTo>
                  <a:cubicBezTo>
                    <a:pt x="-415" y="772537"/>
                    <a:pt x="2211" y="716400"/>
                    <a:pt x="2751" y="680802"/>
                  </a:cubicBezTo>
                  <a:cubicBezTo>
                    <a:pt x="3754" y="656404"/>
                    <a:pt x="-1879" y="636096"/>
                    <a:pt x="667" y="613314"/>
                  </a:cubicBezTo>
                  <a:cubicBezTo>
                    <a:pt x="18271" y="548991"/>
                    <a:pt x="146224" y="550225"/>
                    <a:pt x="201121" y="529844"/>
                  </a:cubicBezTo>
                  <a:cubicBezTo>
                    <a:pt x="295171" y="511389"/>
                    <a:pt x="285132" y="449691"/>
                    <a:pt x="304359" y="375488"/>
                  </a:cubicBezTo>
                  <a:cubicBezTo>
                    <a:pt x="316482" y="342674"/>
                    <a:pt x="346058" y="323368"/>
                    <a:pt x="373622" y="303679"/>
                  </a:cubicBezTo>
                  <a:cubicBezTo>
                    <a:pt x="303660" y="249936"/>
                    <a:pt x="267449" y="167779"/>
                    <a:pt x="276096" y="75041"/>
                  </a:cubicBezTo>
                  <a:cubicBezTo>
                    <a:pt x="276558" y="70484"/>
                    <a:pt x="276788" y="65853"/>
                    <a:pt x="276868" y="61144"/>
                  </a:cubicBezTo>
                  <a:cubicBezTo>
                    <a:pt x="281808" y="59752"/>
                    <a:pt x="286676" y="58288"/>
                    <a:pt x="291616" y="56896"/>
                  </a:cubicBezTo>
                  <a:cubicBezTo>
                    <a:pt x="318487" y="49403"/>
                    <a:pt x="345590" y="42689"/>
                    <a:pt x="372850" y="36667"/>
                  </a:cubicBezTo>
                  <a:cubicBezTo>
                    <a:pt x="383582" y="34273"/>
                    <a:pt x="394392" y="32037"/>
                    <a:pt x="405203" y="29873"/>
                  </a:cubicBezTo>
                  <a:cubicBezTo>
                    <a:pt x="506205" y="9716"/>
                    <a:pt x="609522" y="-395"/>
                    <a:pt x="713531" y="456"/>
                  </a:cubicBezTo>
                  <a:cubicBezTo>
                    <a:pt x="1378219" y="-15994"/>
                    <a:pt x="1977193" y="414648"/>
                    <a:pt x="2238342" y="999645"/>
                  </a:cubicBezTo>
                  <a:cubicBezTo>
                    <a:pt x="2238342" y="999724"/>
                    <a:pt x="2238421" y="999797"/>
                    <a:pt x="2238421" y="999876"/>
                  </a:cubicBezTo>
                  <a:cubicBezTo>
                    <a:pt x="2243289" y="1010686"/>
                    <a:pt x="2247998" y="1021576"/>
                    <a:pt x="2252629" y="1032538"/>
                  </a:cubicBezTo>
                  <a:cubicBezTo>
                    <a:pt x="2260814" y="1052075"/>
                    <a:pt x="2268610" y="1071685"/>
                    <a:pt x="2276103" y="1091531"/>
                  </a:cubicBezTo>
                  <a:cubicBezTo>
                    <a:pt x="2282976" y="1109677"/>
                    <a:pt x="2289460" y="1127901"/>
                    <a:pt x="2295561" y="1146277"/>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Tree>
    <p:extLst>
      <p:ext uri="{BB962C8B-B14F-4D97-AF65-F5344CB8AC3E}">
        <p14:creationId xmlns:p14="http://schemas.microsoft.com/office/powerpoint/2010/main" val="40936430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BE39F777-A72F-4280-DE5E-2C9A3F33B815}"/>
              </a:ext>
            </a:extLst>
          </p:cNvPr>
          <p:cNvSpPr/>
          <p:nvPr/>
        </p:nvSpPr>
        <p:spPr>
          <a:xfrm>
            <a:off x="3141209" y="957697"/>
            <a:ext cx="5909583" cy="115413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lnSpc>
                <a:spcPct val="150000"/>
              </a:lnSpc>
              <a:buClr>
                <a:srgbClr val="000000"/>
              </a:buClr>
            </a:pPr>
            <a:r>
              <a:rPr lang="en-US" sz="5333" kern="0">
                <a:solidFill>
                  <a:srgbClr val="1D3557">
                    <a:lumMod val="50000"/>
                  </a:srgbClr>
                </a:solidFill>
                <a:latin typeface="Sitka Text" pitchFamily="2" charset="0"/>
                <a:sym typeface="Arial"/>
              </a:rPr>
              <a:t>“MÃ QR BÍ ẨN”</a:t>
            </a:r>
            <a:endParaRPr lang="en-US" sz="5333" kern="0" dirty="0">
              <a:solidFill>
                <a:srgbClr val="1D3557">
                  <a:lumMod val="50000"/>
                </a:srgbClr>
              </a:solidFill>
              <a:latin typeface="Sitka Text" pitchFamily="2" charset="0"/>
              <a:sym typeface="Arial"/>
            </a:endParaRPr>
          </a:p>
        </p:txBody>
      </p:sp>
      <p:sp>
        <p:nvSpPr>
          <p:cNvPr id="2" name="Hộp Văn bản 1">
            <a:extLst>
              <a:ext uri="{FF2B5EF4-FFF2-40B4-BE49-F238E27FC236}">
                <a16:creationId xmlns:a16="http://schemas.microsoft.com/office/drawing/2014/main" id="{84A05338-A40C-A540-564B-1DA3A0100BE4}"/>
              </a:ext>
            </a:extLst>
          </p:cNvPr>
          <p:cNvSpPr txBox="1"/>
          <p:nvPr/>
        </p:nvSpPr>
        <p:spPr>
          <a:xfrm>
            <a:off x="217034" y="95923"/>
            <a:ext cx="6457949" cy="830997"/>
          </a:xfrm>
          <a:prstGeom prst="rect">
            <a:avLst/>
          </a:prstGeom>
          <a:noFill/>
        </p:spPr>
        <p:txBody>
          <a:bodyPr wrap="square" rtlCol="0">
            <a:spAutoFit/>
          </a:bodyPr>
          <a:lstStyle/>
          <a:p>
            <a:pPr defTabSz="1219170">
              <a:buClr>
                <a:srgbClr val="000000"/>
              </a:buClr>
            </a:pPr>
            <a:r>
              <a:rPr lang="en-US" sz="4800" b="1" kern="0" dirty="0">
                <a:solidFill>
                  <a:srgbClr val="FFFFFF"/>
                </a:solidFill>
                <a:latin typeface="iCiel Baliho Script" pitchFamily="2" charset="0"/>
                <a:cs typeface="Arial"/>
                <a:sym typeface="Arial"/>
              </a:rPr>
              <a:t>I. CỦNG CỐ KIẾN THỨC</a:t>
            </a:r>
          </a:p>
        </p:txBody>
      </p:sp>
      <p:sp>
        <p:nvSpPr>
          <p:cNvPr id="4" name="Hình chữ nhật: Góc Tròn 5">
            <a:extLst>
              <a:ext uri="{FF2B5EF4-FFF2-40B4-BE49-F238E27FC236}">
                <a16:creationId xmlns:a16="http://schemas.microsoft.com/office/drawing/2014/main" id="{DD46B56D-28A8-529D-3BDD-BC1C0553568C}"/>
              </a:ext>
            </a:extLst>
          </p:cNvPr>
          <p:cNvSpPr/>
          <p:nvPr/>
        </p:nvSpPr>
        <p:spPr>
          <a:xfrm>
            <a:off x="348001" y="2329298"/>
            <a:ext cx="11495996" cy="430716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1219170">
              <a:lnSpc>
                <a:spcPct val="150000"/>
              </a:lnSpc>
              <a:buClr>
                <a:srgbClr val="000000"/>
              </a:buClr>
            </a:pPr>
            <a:r>
              <a:rPr lang="vi-VN" sz="2933" kern="0">
                <a:solidFill>
                  <a:srgbClr val="1D3557">
                    <a:lumMod val="50000"/>
                  </a:srgbClr>
                </a:solidFill>
                <a:latin typeface="Sitka Text" pitchFamily="2" charset="0"/>
                <a:sym typeface="Arial"/>
              </a:rPr>
              <a:t>Luật chơi: Mỗi bạn được phát một th</a:t>
            </a:r>
            <a:r>
              <a:rPr lang="en-US" sz="2933" kern="0">
                <a:solidFill>
                  <a:srgbClr val="1D3557">
                    <a:lumMod val="50000"/>
                  </a:srgbClr>
                </a:solidFill>
                <a:latin typeface="Sitka Text" pitchFamily="2" charset="0"/>
                <a:sym typeface="Arial"/>
              </a:rPr>
              <a:t>ẻ</a:t>
            </a:r>
            <a:r>
              <a:rPr lang="vi-VN" sz="2933" kern="0">
                <a:solidFill>
                  <a:srgbClr val="1D3557">
                    <a:lumMod val="50000"/>
                  </a:srgbClr>
                </a:solidFill>
                <a:latin typeface="Sitka Text" pitchFamily="2" charset="0"/>
                <a:sym typeface="Arial"/>
              </a:rPr>
              <a:t> có in sẵn mã QR CODE với các hướng ch</a:t>
            </a:r>
            <a:r>
              <a:rPr lang="en-US" sz="2933" kern="0">
                <a:solidFill>
                  <a:srgbClr val="1D3557">
                    <a:lumMod val="50000"/>
                  </a:srgbClr>
                </a:solidFill>
                <a:latin typeface="Sitka Text" pitchFamily="2" charset="0"/>
                <a:sym typeface="Arial"/>
              </a:rPr>
              <a:t>ỉ</a:t>
            </a:r>
            <a:r>
              <a:rPr lang="vi-VN" sz="2933" kern="0">
                <a:solidFill>
                  <a:srgbClr val="1D3557">
                    <a:lumMod val="50000"/>
                  </a:srgbClr>
                </a:solidFill>
                <a:latin typeface="Sitka Text" pitchFamily="2" charset="0"/>
                <a:sym typeface="Arial"/>
              </a:rPr>
              <a:t> đáp án A, B, C, D khác nhau. Sau khi nghe câu hỏi, các con hãy nhanh tay giơ thẻ quét đáp án, sao cho </a:t>
            </a:r>
            <a:r>
              <a:rPr lang="vi-VN" sz="2933" b="1" kern="0">
                <a:solidFill>
                  <a:srgbClr val="1D3557">
                    <a:lumMod val="50000"/>
                  </a:srgbClr>
                </a:solidFill>
                <a:highlight>
                  <a:srgbClr val="FFFF00"/>
                </a:highlight>
                <a:latin typeface="Sitka Text" pitchFamily="2" charset="0"/>
                <a:sym typeface="Arial"/>
              </a:rPr>
              <a:t>đáp án được chọn hướng lên trên</a:t>
            </a:r>
            <a:r>
              <a:rPr lang="vi-VN" sz="2933" kern="0">
                <a:solidFill>
                  <a:srgbClr val="1D3557">
                    <a:lumMod val="50000"/>
                  </a:srgbClr>
                </a:solidFill>
                <a:latin typeface="Sitka Text" pitchFamily="2" charset="0"/>
                <a:sym typeface="Arial"/>
              </a:rPr>
              <a:t>.</a:t>
            </a:r>
            <a:r>
              <a:rPr lang="en-US" sz="2933" kern="0">
                <a:solidFill>
                  <a:srgbClr val="1D3557">
                    <a:lumMod val="50000"/>
                  </a:srgbClr>
                </a:solidFill>
                <a:latin typeface="Sitka Text" pitchFamily="2" charset="0"/>
                <a:sym typeface="Arial"/>
              </a:rPr>
              <a:t>Cô </a:t>
            </a:r>
            <a:r>
              <a:rPr lang="vi-VN" sz="2933" kern="0">
                <a:solidFill>
                  <a:srgbClr val="1D3557">
                    <a:lumMod val="50000"/>
                  </a:srgbClr>
                </a:solidFill>
                <a:latin typeface="Sitka Text" pitchFamily="2" charset="0"/>
                <a:sym typeface="Arial"/>
              </a:rPr>
              <a:t>sẽ quét đáp </a:t>
            </a:r>
            <a:r>
              <a:rPr lang="en-US" sz="2933" kern="0">
                <a:solidFill>
                  <a:srgbClr val="1D3557">
                    <a:lumMod val="50000"/>
                  </a:srgbClr>
                </a:solidFill>
                <a:latin typeface="Sitka Text" pitchFamily="2" charset="0"/>
                <a:sym typeface="Arial"/>
              </a:rPr>
              <a:t>á</a:t>
            </a:r>
            <a:r>
              <a:rPr lang="vi-VN" sz="2933" kern="0">
                <a:solidFill>
                  <a:srgbClr val="1D3557">
                    <a:lumMod val="50000"/>
                  </a:srgbClr>
                </a:solidFill>
                <a:latin typeface="Sitka Text" pitchFamily="2" charset="0"/>
                <a:sym typeface="Arial"/>
              </a:rPr>
              <a:t>n, các bạn chọn </a:t>
            </a:r>
            <a:r>
              <a:rPr lang="vi-VN" sz="2933" b="1" kern="0">
                <a:solidFill>
                  <a:srgbClr val="1D3557">
                    <a:lumMod val="50000"/>
                  </a:srgbClr>
                </a:solidFill>
                <a:highlight>
                  <a:srgbClr val="FFFF00"/>
                </a:highlight>
                <a:latin typeface="Sitka Text" pitchFamily="2" charset="0"/>
                <a:sym typeface="Arial"/>
              </a:rPr>
              <a:t>đúng</a:t>
            </a:r>
            <a:r>
              <a:rPr lang="vi-VN" sz="2933" kern="0">
                <a:solidFill>
                  <a:srgbClr val="1D3557">
                    <a:lumMod val="50000"/>
                  </a:srgbClr>
                </a:solidFill>
                <a:latin typeface="Sitka Text" pitchFamily="2" charset="0"/>
                <a:sym typeface="Arial"/>
              </a:rPr>
              <a:t> sẽ hiện </a:t>
            </a:r>
            <a:r>
              <a:rPr lang="vi-VN" sz="2933" b="1" kern="0">
                <a:solidFill>
                  <a:srgbClr val="1D3557">
                    <a:lumMod val="50000"/>
                  </a:srgbClr>
                </a:solidFill>
                <a:highlight>
                  <a:srgbClr val="FFFF00"/>
                </a:highlight>
                <a:latin typeface="Sitka Text" pitchFamily="2" charset="0"/>
                <a:sym typeface="Arial"/>
              </a:rPr>
              <a:t>màu xanh</a:t>
            </a:r>
            <a:r>
              <a:rPr lang="vi-VN" sz="2933" kern="0">
                <a:solidFill>
                  <a:srgbClr val="1D3557">
                    <a:lumMod val="50000"/>
                  </a:srgbClr>
                </a:solidFill>
                <a:latin typeface="Sitka Text" pitchFamily="2" charset="0"/>
                <a:sym typeface="Arial"/>
              </a:rPr>
              <a:t>, chọn </a:t>
            </a:r>
            <a:r>
              <a:rPr lang="vi-VN" sz="2933" b="1" kern="0">
                <a:solidFill>
                  <a:srgbClr val="1D3557">
                    <a:lumMod val="50000"/>
                  </a:srgbClr>
                </a:solidFill>
                <a:highlight>
                  <a:srgbClr val="FFFF00"/>
                </a:highlight>
                <a:latin typeface="Sitka Text" pitchFamily="2" charset="0"/>
                <a:sym typeface="Arial"/>
              </a:rPr>
              <a:t>sai</a:t>
            </a:r>
            <a:r>
              <a:rPr lang="vi-VN" sz="2933" kern="0">
                <a:solidFill>
                  <a:srgbClr val="1D3557">
                    <a:lumMod val="50000"/>
                  </a:srgbClr>
                </a:solidFill>
                <a:latin typeface="Sitka Text" pitchFamily="2" charset="0"/>
                <a:sym typeface="Arial"/>
              </a:rPr>
              <a:t> sẽ hiện </a:t>
            </a:r>
            <a:r>
              <a:rPr lang="vi-VN" sz="2933" b="1" kern="0">
                <a:solidFill>
                  <a:srgbClr val="1D3557">
                    <a:lumMod val="50000"/>
                  </a:srgbClr>
                </a:solidFill>
                <a:highlight>
                  <a:srgbClr val="FFFF00"/>
                </a:highlight>
                <a:latin typeface="Sitka Text" pitchFamily="2" charset="0"/>
                <a:sym typeface="Arial"/>
              </a:rPr>
              <a:t>màu đỏ</a:t>
            </a:r>
            <a:r>
              <a:rPr lang="vi-VN" sz="2933" kern="0">
                <a:solidFill>
                  <a:srgbClr val="1D3557">
                    <a:lumMod val="50000"/>
                  </a:srgbClr>
                </a:solidFill>
                <a:latin typeface="Sitka Text" pitchFamily="2" charset="0"/>
                <a:sym typeface="Arial"/>
              </a:rPr>
              <a:t>.</a:t>
            </a:r>
            <a:endParaRPr lang="vi-VN" sz="2933" kern="0" dirty="0" err="1">
              <a:solidFill>
                <a:srgbClr val="1D3557">
                  <a:lumMod val="50000"/>
                </a:srgbClr>
              </a:solidFill>
              <a:latin typeface="Sitka Text" pitchFamily="2" charset="0"/>
              <a:sym typeface="Arial"/>
            </a:endParaRPr>
          </a:p>
        </p:txBody>
      </p:sp>
    </p:spTree>
    <p:extLst>
      <p:ext uri="{BB962C8B-B14F-4D97-AF65-F5344CB8AC3E}">
        <p14:creationId xmlns:p14="http://schemas.microsoft.com/office/powerpoint/2010/main" val="36907218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5">
          <a:extLst>
            <a:ext uri="{FF2B5EF4-FFF2-40B4-BE49-F238E27FC236}">
              <a16:creationId xmlns:a16="http://schemas.microsoft.com/office/drawing/2014/main" id="{E682C480-B02F-A59F-48D1-E62FF16D091E}"/>
            </a:ext>
          </a:extLst>
        </p:cNvPr>
        <p:cNvGrpSpPr/>
        <p:nvPr/>
      </p:nvGrpSpPr>
      <p:grpSpPr>
        <a:xfrm>
          <a:off x="0" y="0"/>
          <a:ext cx="0" cy="0"/>
          <a:chOff x="0" y="0"/>
          <a:chExt cx="0" cy="0"/>
        </a:xfrm>
      </p:grpSpPr>
      <p:grpSp>
        <p:nvGrpSpPr>
          <p:cNvPr id="1106" name="Google Shape;1106;p12">
            <a:extLst>
              <a:ext uri="{FF2B5EF4-FFF2-40B4-BE49-F238E27FC236}">
                <a16:creationId xmlns:a16="http://schemas.microsoft.com/office/drawing/2014/main" id="{165BA917-97D8-6A75-9679-C36833B8DD88}"/>
              </a:ext>
            </a:extLst>
          </p:cNvPr>
          <p:cNvGrpSpPr/>
          <p:nvPr/>
        </p:nvGrpSpPr>
        <p:grpSpPr>
          <a:xfrm rot="-220841">
            <a:off x="456896" y="428048"/>
            <a:ext cx="5637832" cy="7581504"/>
            <a:chOff x="684924" y="641317"/>
            <a:chExt cx="8456216" cy="11371396"/>
          </a:xfrm>
        </p:grpSpPr>
        <p:sp>
          <p:nvSpPr>
            <p:cNvPr id="1107" name="Google Shape;1107;p12">
              <a:extLst>
                <a:ext uri="{FF2B5EF4-FFF2-40B4-BE49-F238E27FC236}">
                  <a16:creationId xmlns:a16="http://schemas.microsoft.com/office/drawing/2014/main" id="{8218CD69-811A-B78F-2D6F-A7ACB68D99C3}"/>
                </a:ext>
              </a:extLst>
            </p:cNvPr>
            <p:cNvSpPr/>
            <p:nvPr/>
          </p:nvSpPr>
          <p:spPr>
            <a:xfrm>
              <a:off x="693965" y="641317"/>
              <a:ext cx="8447175" cy="11371396"/>
            </a:xfrm>
            <a:custGeom>
              <a:avLst/>
              <a:gdLst/>
              <a:ahLst/>
              <a:cxnLst/>
              <a:rect l="l" t="t" r="r" b="b"/>
              <a:pathLst>
                <a:path w="8447175" h="11371396" extrusionOk="0">
                  <a:moveTo>
                    <a:pt x="8399804" y="10959719"/>
                  </a:moveTo>
                  <a:cubicBezTo>
                    <a:pt x="8383597" y="10684054"/>
                    <a:pt x="8427332" y="10359992"/>
                    <a:pt x="8409306" y="10024196"/>
                  </a:cubicBezTo>
                  <a:cubicBezTo>
                    <a:pt x="8365048" y="9246598"/>
                    <a:pt x="8390303" y="9811505"/>
                    <a:pt x="8390303" y="9045074"/>
                  </a:cubicBezTo>
                  <a:cubicBezTo>
                    <a:pt x="8392008" y="8181714"/>
                    <a:pt x="8276326" y="7635001"/>
                    <a:pt x="8317357" y="6239505"/>
                  </a:cubicBezTo>
                  <a:cubicBezTo>
                    <a:pt x="8332678" y="5912487"/>
                    <a:pt x="8338724" y="6085310"/>
                    <a:pt x="8294489" y="5305460"/>
                  </a:cubicBezTo>
                  <a:cubicBezTo>
                    <a:pt x="8217793" y="4200503"/>
                    <a:pt x="8210359" y="14221"/>
                    <a:pt x="8128298" y="12197"/>
                  </a:cubicBezTo>
                  <a:cubicBezTo>
                    <a:pt x="7434187" y="-6907"/>
                    <a:pt x="6635193" y="26888"/>
                    <a:pt x="6639512" y="26888"/>
                  </a:cubicBezTo>
                  <a:cubicBezTo>
                    <a:pt x="5856520" y="26888"/>
                    <a:pt x="6581978" y="-50005"/>
                    <a:pt x="5627272" y="56272"/>
                  </a:cubicBezTo>
                  <a:cubicBezTo>
                    <a:pt x="5202940" y="103281"/>
                    <a:pt x="4156603" y="45014"/>
                    <a:pt x="4107388" y="42058"/>
                  </a:cubicBezTo>
                  <a:cubicBezTo>
                    <a:pt x="4068108" y="44992"/>
                    <a:pt x="3186234" y="114061"/>
                    <a:pt x="3094717" y="106215"/>
                  </a:cubicBezTo>
                  <a:cubicBezTo>
                    <a:pt x="2192020" y="29254"/>
                    <a:pt x="456505" y="147789"/>
                    <a:pt x="564298" y="139556"/>
                  </a:cubicBezTo>
                  <a:cubicBezTo>
                    <a:pt x="536247" y="139556"/>
                    <a:pt x="77818" y="130732"/>
                    <a:pt x="82137" y="131232"/>
                  </a:cubicBezTo>
                  <a:cubicBezTo>
                    <a:pt x="79228" y="131232"/>
                    <a:pt x="76954" y="1491659"/>
                    <a:pt x="76954" y="2491590"/>
                  </a:cubicBezTo>
                  <a:cubicBezTo>
                    <a:pt x="76864" y="2493272"/>
                    <a:pt x="23285" y="3304348"/>
                    <a:pt x="18671" y="3670529"/>
                  </a:cubicBezTo>
                  <a:cubicBezTo>
                    <a:pt x="18671" y="3716583"/>
                    <a:pt x="75659" y="4256701"/>
                    <a:pt x="68316" y="4328340"/>
                  </a:cubicBezTo>
                  <a:cubicBezTo>
                    <a:pt x="-27884" y="5282513"/>
                    <a:pt x="120849" y="6223631"/>
                    <a:pt x="32491" y="8126245"/>
                  </a:cubicBezTo>
                  <a:cubicBezTo>
                    <a:pt x="-2447" y="8807594"/>
                    <a:pt x="44494" y="8706207"/>
                    <a:pt x="32923" y="9060289"/>
                  </a:cubicBezTo>
                  <a:cubicBezTo>
                    <a:pt x="-25247" y="10667725"/>
                    <a:pt x="7032" y="9835294"/>
                    <a:pt x="28604" y="10872546"/>
                  </a:cubicBezTo>
                  <a:cubicBezTo>
                    <a:pt x="38061" y="11314710"/>
                    <a:pt x="20012" y="11333928"/>
                    <a:pt x="48449" y="11334429"/>
                  </a:cubicBezTo>
                  <a:cubicBezTo>
                    <a:pt x="1870004" y="11362243"/>
                    <a:pt x="3433077" y="11379346"/>
                    <a:pt x="5801191" y="11337362"/>
                  </a:cubicBezTo>
                  <a:cubicBezTo>
                    <a:pt x="6740918" y="11319236"/>
                    <a:pt x="6754306" y="11378504"/>
                    <a:pt x="6854872" y="11370680"/>
                  </a:cubicBezTo>
                  <a:cubicBezTo>
                    <a:pt x="8767579" y="11224694"/>
                    <a:pt x="8443404" y="11607728"/>
                    <a:pt x="8399804" y="10959719"/>
                  </a:cubicBezTo>
                  <a:close/>
                  <a:moveTo>
                    <a:pt x="457687" y="1280287"/>
                  </a:moveTo>
                  <a:cubicBezTo>
                    <a:pt x="377830" y="1247970"/>
                    <a:pt x="335527" y="1140215"/>
                    <a:pt x="370056" y="1052519"/>
                  </a:cubicBezTo>
                  <a:cubicBezTo>
                    <a:pt x="427908" y="904099"/>
                    <a:pt x="626901" y="919792"/>
                    <a:pt x="678684" y="1063299"/>
                  </a:cubicBezTo>
                  <a:cubicBezTo>
                    <a:pt x="729625" y="1185769"/>
                    <a:pt x="604874" y="1340533"/>
                    <a:pt x="457687" y="1280287"/>
                  </a:cubicBezTo>
                  <a:close/>
                  <a:moveTo>
                    <a:pt x="442570" y="2210921"/>
                  </a:moveTo>
                  <a:cubicBezTo>
                    <a:pt x="378694" y="2176625"/>
                    <a:pt x="345438" y="2091408"/>
                    <a:pt x="364010" y="2014515"/>
                  </a:cubicBezTo>
                  <a:cubicBezTo>
                    <a:pt x="405018" y="1846514"/>
                    <a:pt x="624310" y="1846013"/>
                    <a:pt x="680411" y="2001779"/>
                  </a:cubicBezTo>
                  <a:cubicBezTo>
                    <a:pt x="734808" y="2132049"/>
                    <a:pt x="591508" y="2291249"/>
                    <a:pt x="442570" y="2210921"/>
                  </a:cubicBezTo>
                  <a:close/>
                  <a:moveTo>
                    <a:pt x="461142" y="3157702"/>
                  </a:moveTo>
                  <a:cubicBezTo>
                    <a:pt x="381286" y="3125385"/>
                    <a:pt x="338982" y="3018607"/>
                    <a:pt x="373080" y="2930434"/>
                  </a:cubicBezTo>
                  <a:cubicBezTo>
                    <a:pt x="430500" y="2781037"/>
                    <a:pt x="630788" y="2797207"/>
                    <a:pt x="682139" y="2940713"/>
                  </a:cubicBezTo>
                  <a:cubicBezTo>
                    <a:pt x="733513" y="3063661"/>
                    <a:pt x="607897" y="3217447"/>
                    <a:pt x="461142" y="3157702"/>
                  </a:cubicBezTo>
                  <a:close/>
                  <a:moveTo>
                    <a:pt x="463301" y="4096637"/>
                  </a:moveTo>
                  <a:cubicBezTo>
                    <a:pt x="383445" y="4064319"/>
                    <a:pt x="341142" y="3957542"/>
                    <a:pt x="375239" y="3869869"/>
                  </a:cubicBezTo>
                  <a:cubicBezTo>
                    <a:pt x="432659" y="3719994"/>
                    <a:pt x="632948" y="3736164"/>
                    <a:pt x="684299" y="3879671"/>
                  </a:cubicBezTo>
                  <a:cubicBezTo>
                    <a:pt x="736104" y="4003574"/>
                    <a:pt x="608761" y="4155905"/>
                    <a:pt x="463301" y="4096637"/>
                  </a:cubicBezTo>
                  <a:close/>
                  <a:moveTo>
                    <a:pt x="369624" y="4831342"/>
                  </a:moveTo>
                  <a:cubicBezTo>
                    <a:pt x="410632" y="4663341"/>
                    <a:pt x="629924" y="4662363"/>
                    <a:pt x="686026" y="4818606"/>
                  </a:cubicBezTo>
                  <a:cubicBezTo>
                    <a:pt x="799116" y="5089472"/>
                    <a:pt x="294519" y="5140416"/>
                    <a:pt x="369624" y="4831342"/>
                  </a:cubicBezTo>
                  <a:close/>
                  <a:moveTo>
                    <a:pt x="371784" y="5769799"/>
                  </a:moveTo>
                  <a:cubicBezTo>
                    <a:pt x="412792" y="5602298"/>
                    <a:pt x="631652" y="5600320"/>
                    <a:pt x="688186" y="5757063"/>
                  </a:cubicBezTo>
                  <a:cubicBezTo>
                    <a:pt x="801707" y="6029385"/>
                    <a:pt x="297110" y="6078873"/>
                    <a:pt x="371784" y="5769799"/>
                  </a:cubicBezTo>
                  <a:close/>
                  <a:moveTo>
                    <a:pt x="468916" y="6912986"/>
                  </a:moveTo>
                  <a:cubicBezTo>
                    <a:pt x="389060" y="6880669"/>
                    <a:pt x="346756" y="6773892"/>
                    <a:pt x="380854" y="6686219"/>
                  </a:cubicBezTo>
                  <a:cubicBezTo>
                    <a:pt x="438274" y="6536344"/>
                    <a:pt x="638562" y="6552514"/>
                    <a:pt x="689913" y="6696021"/>
                  </a:cubicBezTo>
                  <a:cubicBezTo>
                    <a:pt x="741287" y="6819446"/>
                    <a:pt x="614808" y="6972254"/>
                    <a:pt x="468916" y="6912986"/>
                  </a:cubicBezTo>
                  <a:close/>
                  <a:moveTo>
                    <a:pt x="375239" y="7647692"/>
                  </a:moveTo>
                  <a:cubicBezTo>
                    <a:pt x="416247" y="7479190"/>
                    <a:pt x="635539" y="7479190"/>
                    <a:pt x="691641" y="7634956"/>
                  </a:cubicBezTo>
                  <a:cubicBezTo>
                    <a:pt x="804731" y="7905821"/>
                    <a:pt x="300134" y="7956766"/>
                    <a:pt x="375239" y="7647692"/>
                  </a:cubicBezTo>
                  <a:close/>
                  <a:moveTo>
                    <a:pt x="455959" y="8782555"/>
                  </a:moveTo>
                  <a:cubicBezTo>
                    <a:pt x="392083" y="8748259"/>
                    <a:pt x="358827" y="8663041"/>
                    <a:pt x="377399" y="8586148"/>
                  </a:cubicBezTo>
                  <a:cubicBezTo>
                    <a:pt x="418407" y="8418147"/>
                    <a:pt x="637699" y="8417647"/>
                    <a:pt x="693800" y="8573412"/>
                  </a:cubicBezTo>
                  <a:cubicBezTo>
                    <a:pt x="748197" y="8703705"/>
                    <a:pt x="605306" y="8862882"/>
                    <a:pt x="455959" y="8782555"/>
                  </a:cubicBezTo>
                  <a:close/>
                  <a:moveTo>
                    <a:pt x="474508" y="9729336"/>
                  </a:moveTo>
                  <a:cubicBezTo>
                    <a:pt x="394652" y="9697018"/>
                    <a:pt x="352348" y="9590241"/>
                    <a:pt x="386446" y="9502568"/>
                  </a:cubicBezTo>
                  <a:cubicBezTo>
                    <a:pt x="443866" y="9352693"/>
                    <a:pt x="644154" y="9368863"/>
                    <a:pt x="695505" y="9512370"/>
                  </a:cubicBezTo>
                  <a:cubicBezTo>
                    <a:pt x="746901" y="9635795"/>
                    <a:pt x="620423" y="9788603"/>
                    <a:pt x="474508" y="9729336"/>
                  </a:cubicBezTo>
                  <a:close/>
                  <a:moveTo>
                    <a:pt x="476236" y="10668293"/>
                  </a:moveTo>
                  <a:cubicBezTo>
                    <a:pt x="307453" y="10599724"/>
                    <a:pt x="364010" y="10303386"/>
                    <a:pt x="566026" y="10337682"/>
                  </a:cubicBezTo>
                  <a:cubicBezTo>
                    <a:pt x="810777" y="10380279"/>
                    <a:pt x="707189" y="10762335"/>
                    <a:pt x="476236" y="10668293"/>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108" name="Google Shape;1108;p12">
              <a:extLst>
                <a:ext uri="{FF2B5EF4-FFF2-40B4-BE49-F238E27FC236}">
                  <a16:creationId xmlns:a16="http://schemas.microsoft.com/office/drawing/2014/main" id="{F5E0DFAB-70E1-DBF0-C9C4-6146470EFF7A}"/>
                </a:ext>
              </a:extLst>
            </p:cNvPr>
            <p:cNvGrpSpPr/>
            <p:nvPr/>
          </p:nvGrpSpPr>
          <p:grpSpPr>
            <a:xfrm>
              <a:off x="684924" y="1234001"/>
              <a:ext cx="8422489" cy="10367034"/>
              <a:chOff x="684924" y="1234001"/>
              <a:chExt cx="8422489" cy="10367034"/>
            </a:xfrm>
          </p:grpSpPr>
          <p:sp>
            <p:nvSpPr>
              <p:cNvPr id="1109" name="Google Shape;1109;p12">
                <a:extLst>
                  <a:ext uri="{FF2B5EF4-FFF2-40B4-BE49-F238E27FC236}">
                    <a16:creationId xmlns:a16="http://schemas.microsoft.com/office/drawing/2014/main" id="{58D16331-59BA-89E3-B25C-B5B8910201C2}"/>
                  </a:ext>
                </a:extLst>
              </p:cNvPr>
              <p:cNvSpPr/>
              <p:nvPr/>
            </p:nvSpPr>
            <p:spPr>
              <a:xfrm>
                <a:off x="761560" y="1234001"/>
                <a:ext cx="8114222" cy="82214"/>
              </a:xfrm>
              <a:custGeom>
                <a:avLst/>
                <a:gdLst/>
                <a:ahLst/>
                <a:cxnLst/>
                <a:rect l="l" t="t" r="r" b="b"/>
                <a:pathLst>
                  <a:path w="8114222" h="82214" extrusionOk="0">
                    <a:moveTo>
                      <a:pt x="8110326" y="82214"/>
                    </a:moveTo>
                    <a:cubicBezTo>
                      <a:pt x="8108143" y="82237"/>
                      <a:pt x="14383" y="54809"/>
                      <a:pt x="11518" y="54786"/>
                    </a:cubicBezTo>
                    <a:cubicBezTo>
                      <a:pt x="11518" y="-28611"/>
                      <a:pt x="-572526" y="295"/>
                      <a:pt x="6577076" y="30292"/>
                    </a:cubicBezTo>
                    <a:cubicBezTo>
                      <a:pt x="8278540" y="36842"/>
                      <a:pt x="8108325" y="11643"/>
                      <a:pt x="8110326" y="822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0" name="Google Shape;1110;p12">
                <a:extLst>
                  <a:ext uri="{FF2B5EF4-FFF2-40B4-BE49-F238E27FC236}">
                    <a16:creationId xmlns:a16="http://schemas.microsoft.com/office/drawing/2014/main" id="{0AC6D43C-7EE1-672D-6692-479426321770}"/>
                  </a:ext>
                </a:extLst>
              </p:cNvPr>
              <p:cNvSpPr/>
              <p:nvPr/>
            </p:nvSpPr>
            <p:spPr>
              <a:xfrm>
                <a:off x="762096" y="2165317"/>
                <a:ext cx="8137537" cy="85920"/>
              </a:xfrm>
              <a:custGeom>
                <a:avLst/>
                <a:gdLst/>
                <a:ahLst/>
                <a:cxnLst/>
                <a:rect l="l" t="t" r="r" b="b"/>
                <a:pathLst>
                  <a:path w="8137537" h="85920" extrusionOk="0">
                    <a:moveTo>
                      <a:pt x="8133113" y="85921"/>
                    </a:moveTo>
                    <a:cubicBezTo>
                      <a:pt x="8130521" y="85966"/>
                      <a:pt x="10915" y="58516"/>
                      <a:pt x="9255" y="58493"/>
                    </a:cubicBezTo>
                    <a:cubicBezTo>
                      <a:pt x="11188" y="-28862"/>
                      <a:pt x="-541441" y="-1957"/>
                      <a:pt x="6598545" y="33999"/>
                    </a:cubicBezTo>
                    <a:cubicBezTo>
                      <a:pt x="8299054" y="40526"/>
                      <a:pt x="8133113" y="14486"/>
                      <a:pt x="8133113" y="85921"/>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1" name="Google Shape;1111;p12">
                <a:extLst>
                  <a:ext uri="{FF2B5EF4-FFF2-40B4-BE49-F238E27FC236}">
                    <a16:creationId xmlns:a16="http://schemas.microsoft.com/office/drawing/2014/main" id="{ADC6B07E-4D38-64DF-7ACD-2904E59BC25E}"/>
                  </a:ext>
                </a:extLst>
              </p:cNvPr>
              <p:cNvSpPr/>
              <p:nvPr/>
            </p:nvSpPr>
            <p:spPr>
              <a:xfrm>
                <a:off x="764442" y="3100066"/>
                <a:ext cx="8191612" cy="68022"/>
              </a:xfrm>
              <a:custGeom>
                <a:avLst/>
                <a:gdLst/>
                <a:ahLst/>
                <a:cxnLst/>
                <a:rect l="l" t="t" r="r" b="b"/>
                <a:pathLst>
                  <a:path w="8191612" h="68022" extrusionOk="0">
                    <a:moveTo>
                      <a:pt x="1087367" y="62702"/>
                    </a:moveTo>
                    <a:cubicBezTo>
                      <a:pt x="-151235" y="62702"/>
                      <a:pt x="6500" y="79099"/>
                      <a:pt x="6500" y="0"/>
                    </a:cubicBezTo>
                    <a:cubicBezTo>
                      <a:pt x="9978894" y="56766"/>
                      <a:pt x="11422581" y="79281"/>
                      <a:pt x="1087367" y="62702"/>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2" name="Google Shape;1112;p12">
                <a:extLst>
                  <a:ext uri="{FF2B5EF4-FFF2-40B4-BE49-F238E27FC236}">
                    <a16:creationId xmlns:a16="http://schemas.microsoft.com/office/drawing/2014/main" id="{3AA327E5-05A4-A120-3805-A26580FCEC77}"/>
                  </a:ext>
                </a:extLst>
              </p:cNvPr>
              <p:cNvSpPr/>
              <p:nvPr/>
            </p:nvSpPr>
            <p:spPr>
              <a:xfrm>
                <a:off x="710526" y="4037954"/>
                <a:ext cx="8224042" cy="83352"/>
              </a:xfrm>
              <a:custGeom>
                <a:avLst/>
                <a:gdLst/>
                <a:ahLst/>
                <a:cxnLst/>
                <a:rect l="l" t="t" r="r" b="b"/>
                <a:pathLst>
                  <a:path w="8224042" h="83352" extrusionOk="0">
                    <a:moveTo>
                      <a:pt x="8219644" y="83353"/>
                    </a:moveTo>
                    <a:cubicBezTo>
                      <a:pt x="8217871" y="83376"/>
                      <a:pt x="11065" y="55447"/>
                      <a:pt x="8588" y="55425"/>
                    </a:cubicBezTo>
                    <a:cubicBezTo>
                      <a:pt x="12611" y="-29292"/>
                      <a:pt x="-546019" y="569"/>
                      <a:pt x="6694578" y="30931"/>
                    </a:cubicBezTo>
                    <a:cubicBezTo>
                      <a:pt x="8384584" y="37458"/>
                      <a:pt x="8219644" y="12236"/>
                      <a:pt x="8219644" y="8335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3" name="Google Shape;1113;p12">
                <a:extLst>
                  <a:ext uri="{FF2B5EF4-FFF2-40B4-BE49-F238E27FC236}">
                    <a16:creationId xmlns:a16="http://schemas.microsoft.com/office/drawing/2014/main" id="{EB6CD7C1-ED3F-07E5-966B-752852649218}"/>
                  </a:ext>
                </a:extLst>
              </p:cNvPr>
              <p:cNvSpPr/>
              <p:nvPr/>
            </p:nvSpPr>
            <p:spPr>
              <a:xfrm>
                <a:off x="748383" y="4973107"/>
                <a:ext cx="8207265" cy="82745"/>
              </a:xfrm>
              <a:custGeom>
                <a:avLst/>
                <a:gdLst/>
                <a:ahLst/>
                <a:cxnLst/>
                <a:rect l="l" t="t" r="r" b="b"/>
                <a:pathLst>
                  <a:path w="8207265" h="82745" extrusionOk="0">
                    <a:moveTo>
                      <a:pt x="8203359" y="82745"/>
                    </a:moveTo>
                    <a:cubicBezTo>
                      <a:pt x="8201359" y="82768"/>
                      <a:pt x="8511" y="54840"/>
                      <a:pt x="6124" y="54817"/>
                    </a:cubicBezTo>
                    <a:cubicBezTo>
                      <a:pt x="18695" y="-28967"/>
                      <a:pt x="-548846" y="485"/>
                      <a:pt x="6679157" y="30824"/>
                    </a:cubicBezTo>
                    <a:cubicBezTo>
                      <a:pt x="8371369" y="37351"/>
                      <a:pt x="8201313" y="12720"/>
                      <a:pt x="8203359" y="8274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4" name="Google Shape;1114;p12">
                <a:extLst>
                  <a:ext uri="{FF2B5EF4-FFF2-40B4-BE49-F238E27FC236}">
                    <a16:creationId xmlns:a16="http://schemas.microsoft.com/office/drawing/2014/main" id="{C47690F8-BE2A-31CA-F351-7E311B8C9850}"/>
                  </a:ext>
                </a:extLst>
              </p:cNvPr>
              <p:cNvSpPr/>
              <p:nvPr/>
            </p:nvSpPr>
            <p:spPr>
              <a:xfrm>
                <a:off x="718857" y="5907589"/>
                <a:ext cx="8275423" cy="83286"/>
              </a:xfrm>
              <a:custGeom>
                <a:avLst/>
                <a:gdLst/>
                <a:ahLst/>
                <a:cxnLst/>
                <a:rect l="l" t="t" r="r" b="b"/>
                <a:pathLst>
                  <a:path w="8275423" h="83286" extrusionOk="0">
                    <a:moveTo>
                      <a:pt x="8273030" y="83286"/>
                    </a:moveTo>
                    <a:cubicBezTo>
                      <a:pt x="8271370" y="83309"/>
                      <a:pt x="202978" y="56200"/>
                      <a:pt x="11055" y="54880"/>
                    </a:cubicBezTo>
                    <a:cubicBezTo>
                      <a:pt x="9191" y="-29427"/>
                      <a:pt x="-560260" y="775"/>
                      <a:pt x="6730710" y="31364"/>
                    </a:cubicBezTo>
                    <a:cubicBezTo>
                      <a:pt x="8441585" y="37914"/>
                      <a:pt x="8266619" y="12715"/>
                      <a:pt x="8273030" y="832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5" name="Google Shape;1115;p12">
                <a:extLst>
                  <a:ext uri="{FF2B5EF4-FFF2-40B4-BE49-F238E27FC236}">
                    <a16:creationId xmlns:a16="http://schemas.microsoft.com/office/drawing/2014/main" id="{A4C258CC-8935-9287-3F6E-5F6D0B94798F}"/>
                  </a:ext>
                </a:extLst>
              </p:cNvPr>
              <p:cNvSpPr/>
              <p:nvPr/>
            </p:nvSpPr>
            <p:spPr>
              <a:xfrm>
                <a:off x="743981" y="6839680"/>
                <a:ext cx="8292539" cy="75822"/>
              </a:xfrm>
              <a:custGeom>
                <a:avLst/>
                <a:gdLst/>
                <a:ahLst/>
                <a:cxnLst/>
                <a:rect l="l" t="t" r="r" b="b"/>
                <a:pathLst>
                  <a:path w="8292539" h="75822" extrusionOk="0">
                    <a:moveTo>
                      <a:pt x="3029583" y="66136"/>
                    </a:moveTo>
                    <a:cubicBezTo>
                      <a:pt x="-276870" y="53423"/>
                      <a:pt x="7366" y="90994"/>
                      <a:pt x="5366" y="0"/>
                    </a:cubicBezTo>
                    <a:cubicBezTo>
                      <a:pt x="8844974" y="24585"/>
                      <a:pt x="11763307" y="102980"/>
                      <a:pt x="3029583" y="6613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6" name="Google Shape;1116;p12">
                <a:extLst>
                  <a:ext uri="{FF2B5EF4-FFF2-40B4-BE49-F238E27FC236}">
                    <a16:creationId xmlns:a16="http://schemas.microsoft.com/office/drawing/2014/main" id="{B9BE4B87-A4C6-93F7-67DA-8603F26A1D31}"/>
                  </a:ext>
                </a:extLst>
              </p:cNvPr>
              <p:cNvSpPr/>
              <p:nvPr/>
            </p:nvSpPr>
            <p:spPr>
              <a:xfrm>
                <a:off x="742507" y="7775788"/>
                <a:ext cx="8274491" cy="85132"/>
              </a:xfrm>
              <a:custGeom>
                <a:avLst/>
                <a:gdLst/>
                <a:ahLst/>
                <a:cxnLst/>
                <a:rect l="l" t="t" r="r" b="b"/>
                <a:pathLst>
                  <a:path w="8274491" h="85132" extrusionOk="0">
                    <a:moveTo>
                      <a:pt x="8270110" y="85133"/>
                    </a:moveTo>
                    <a:cubicBezTo>
                      <a:pt x="8268451" y="85155"/>
                      <a:pt x="186988" y="57932"/>
                      <a:pt x="9840" y="56727"/>
                    </a:cubicBezTo>
                    <a:cubicBezTo>
                      <a:pt x="9840" y="-31719"/>
                      <a:pt x="-548767" y="2099"/>
                      <a:pt x="6751523" y="32733"/>
                    </a:cubicBezTo>
                    <a:cubicBezTo>
                      <a:pt x="8434369" y="40875"/>
                      <a:pt x="8270110" y="11036"/>
                      <a:pt x="8270110" y="8513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7" name="Google Shape;1117;p12">
                <a:extLst>
                  <a:ext uri="{FF2B5EF4-FFF2-40B4-BE49-F238E27FC236}">
                    <a16:creationId xmlns:a16="http://schemas.microsoft.com/office/drawing/2014/main" id="{1BB799ED-8105-26AE-21B3-CB1AE5711446}"/>
                  </a:ext>
                </a:extLst>
              </p:cNvPr>
              <p:cNvSpPr/>
              <p:nvPr/>
            </p:nvSpPr>
            <p:spPr>
              <a:xfrm>
                <a:off x="717959" y="8709528"/>
                <a:ext cx="8336674" cy="86415"/>
              </a:xfrm>
              <a:custGeom>
                <a:avLst/>
                <a:gdLst/>
                <a:ahLst/>
                <a:cxnLst/>
                <a:rect l="l" t="t" r="r" b="b"/>
                <a:pathLst>
                  <a:path w="8336674" h="86415" extrusionOk="0">
                    <a:moveTo>
                      <a:pt x="8334803" y="86416"/>
                    </a:moveTo>
                    <a:cubicBezTo>
                      <a:pt x="8333143" y="86439"/>
                      <a:pt x="155957" y="58965"/>
                      <a:pt x="8497" y="58010"/>
                    </a:cubicBezTo>
                    <a:cubicBezTo>
                      <a:pt x="12748" y="-33529"/>
                      <a:pt x="-550792" y="3177"/>
                      <a:pt x="6798507" y="34017"/>
                    </a:cubicBezTo>
                    <a:cubicBezTo>
                      <a:pt x="8502198" y="40567"/>
                      <a:pt x="8326960" y="15300"/>
                      <a:pt x="8334803" y="8641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8" name="Google Shape;1118;p12">
                <a:extLst>
                  <a:ext uri="{FF2B5EF4-FFF2-40B4-BE49-F238E27FC236}">
                    <a16:creationId xmlns:a16="http://schemas.microsoft.com/office/drawing/2014/main" id="{C8885004-C594-0ED4-07CA-14F4E22EF1D5}"/>
                  </a:ext>
                </a:extLst>
              </p:cNvPr>
              <p:cNvSpPr/>
              <p:nvPr/>
            </p:nvSpPr>
            <p:spPr>
              <a:xfrm>
                <a:off x="719606" y="9643794"/>
                <a:ext cx="8387807" cy="77294"/>
              </a:xfrm>
              <a:custGeom>
                <a:avLst/>
                <a:gdLst/>
                <a:ahLst/>
                <a:cxnLst/>
                <a:rect l="l" t="t" r="r" b="b"/>
                <a:pathLst>
                  <a:path w="8387807" h="77294" extrusionOk="0">
                    <a:moveTo>
                      <a:pt x="3120858" y="66614"/>
                    </a:moveTo>
                    <a:cubicBezTo>
                      <a:pt x="-328033" y="53378"/>
                      <a:pt x="9009" y="94064"/>
                      <a:pt x="9009" y="0"/>
                    </a:cubicBezTo>
                    <a:cubicBezTo>
                      <a:pt x="8795198" y="33864"/>
                      <a:pt x="11979038" y="104003"/>
                      <a:pt x="3120858" y="666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9" name="Google Shape;1119;p12">
                <a:extLst>
                  <a:ext uri="{FF2B5EF4-FFF2-40B4-BE49-F238E27FC236}">
                    <a16:creationId xmlns:a16="http://schemas.microsoft.com/office/drawing/2014/main" id="{4C534322-8E03-2B9E-A60C-4BF0FAD762CF}"/>
                  </a:ext>
                </a:extLst>
              </p:cNvPr>
              <p:cNvSpPr/>
              <p:nvPr/>
            </p:nvSpPr>
            <p:spPr>
              <a:xfrm>
                <a:off x="684924" y="10580962"/>
                <a:ext cx="8421509" cy="84550"/>
              </a:xfrm>
              <a:custGeom>
                <a:avLst/>
                <a:gdLst/>
                <a:ahLst/>
                <a:cxnLst/>
                <a:rect l="l" t="t" r="r" b="b"/>
                <a:pathLst>
                  <a:path w="8421509" h="84550" extrusionOk="0">
                    <a:moveTo>
                      <a:pt x="8418347" y="84550"/>
                    </a:moveTo>
                    <a:cubicBezTo>
                      <a:pt x="8416620" y="84573"/>
                      <a:pt x="357116" y="58101"/>
                      <a:pt x="10458" y="55166"/>
                    </a:cubicBezTo>
                    <a:cubicBezTo>
                      <a:pt x="10458" y="-30483"/>
                      <a:pt x="-567835" y="1403"/>
                      <a:pt x="6876028" y="32628"/>
                    </a:cubicBezTo>
                    <a:cubicBezTo>
                      <a:pt x="8586402" y="39179"/>
                      <a:pt x="8414324" y="13957"/>
                      <a:pt x="8418347" y="845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20" name="Google Shape;1120;p12">
                <a:extLst>
                  <a:ext uri="{FF2B5EF4-FFF2-40B4-BE49-F238E27FC236}">
                    <a16:creationId xmlns:a16="http://schemas.microsoft.com/office/drawing/2014/main" id="{CC4341A8-FF16-A8A4-2F86-DBF2B8279E8A}"/>
                  </a:ext>
                </a:extLst>
              </p:cNvPr>
              <p:cNvSpPr/>
              <p:nvPr/>
            </p:nvSpPr>
            <p:spPr>
              <a:xfrm>
                <a:off x="713104" y="11513641"/>
                <a:ext cx="8383690" cy="87394"/>
              </a:xfrm>
              <a:custGeom>
                <a:avLst/>
                <a:gdLst/>
                <a:ahLst/>
                <a:cxnLst/>
                <a:rect l="l" t="t" r="r" b="b"/>
                <a:pathLst>
                  <a:path w="8383690" h="87394" extrusionOk="0">
                    <a:moveTo>
                      <a:pt x="8380665" y="87395"/>
                    </a:moveTo>
                    <a:cubicBezTo>
                      <a:pt x="8379029" y="87418"/>
                      <a:pt x="230530" y="59353"/>
                      <a:pt x="10761" y="57511"/>
                    </a:cubicBezTo>
                    <a:cubicBezTo>
                      <a:pt x="8715" y="-28366"/>
                      <a:pt x="-560463" y="-2439"/>
                      <a:pt x="6869852" y="34973"/>
                    </a:cubicBezTo>
                    <a:cubicBezTo>
                      <a:pt x="8546038" y="41523"/>
                      <a:pt x="8376369" y="14391"/>
                      <a:pt x="8380665" y="8739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121" name="Google Shape;1121;p12">
              <a:extLst>
                <a:ext uri="{FF2B5EF4-FFF2-40B4-BE49-F238E27FC236}">
                  <a16:creationId xmlns:a16="http://schemas.microsoft.com/office/drawing/2014/main" id="{030D7695-F955-00F9-D1C9-FCCA33C654DA}"/>
                </a:ext>
              </a:extLst>
            </p:cNvPr>
            <p:cNvSpPr/>
            <p:nvPr/>
          </p:nvSpPr>
          <p:spPr>
            <a:xfrm>
              <a:off x="1794382" y="741184"/>
              <a:ext cx="226186" cy="11261988"/>
            </a:xfrm>
            <a:custGeom>
              <a:avLst/>
              <a:gdLst/>
              <a:ahLst/>
              <a:cxnLst/>
              <a:rect l="l" t="t" r="r" b="b"/>
              <a:pathLst>
                <a:path w="226186" h="11261988" extrusionOk="0">
                  <a:moveTo>
                    <a:pt x="226186" y="11261989"/>
                  </a:moveTo>
                  <a:cubicBezTo>
                    <a:pt x="101344" y="11261989"/>
                    <a:pt x="-95216" y="4756309"/>
                    <a:pt x="53085" y="3"/>
                  </a:cubicBezTo>
                  <a:cubicBezTo>
                    <a:pt x="179473" y="-3841"/>
                    <a:pt x="-125018" y="4388127"/>
                    <a:pt x="226186" y="11261989"/>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122" name="Google Shape;1122;p12">
            <a:extLst>
              <a:ext uri="{FF2B5EF4-FFF2-40B4-BE49-F238E27FC236}">
                <a16:creationId xmlns:a16="http://schemas.microsoft.com/office/drawing/2014/main" id="{E27A64AD-4B56-3BC1-594D-32797177D078}"/>
              </a:ext>
            </a:extLst>
          </p:cNvPr>
          <p:cNvGrpSpPr/>
          <p:nvPr/>
        </p:nvGrpSpPr>
        <p:grpSpPr>
          <a:xfrm>
            <a:off x="1066658" y="467492"/>
            <a:ext cx="10883639" cy="6127433"/>
            <a:chOff x="1709398" y="1462277"/>
            <a:chExt cx="7431203" cy="7530450"/>
          </a:xfrm>
        </p:grpSpPr>
        <p:sp>
          <p:nvSpPr>
            <p:cNvPr id="1123" name="Google Shape;1123;p12">
              <a:extLst>
                <a:ext uri="{FF2B5EF4-FFF2-40B4-BE49-F238E27FC236}">
                  <a16:creationId xmlns:a16="http://schemas.microsoft.com/office/drawing/2014/main" id="{0CBEC335-8400-4C92-CFE4-6A8D8CE5E790}"/>
                </a:ext>
              </a:extLst>
            </p:cNvPr>
            <p:cNvSpPr>
              <a:spLocks noGrp="1" noRot="1" noMove="1" noResize="1" noEditPoints="1" noAdjustHandles="1" noChangeArrowheads="1" noChangeShapeType="1"/>
            </p:cNvSpPr>
            <p:nvPr/>
          </p:nvSpPr>
          <p:spPr>
            <a:xfrm>
              <a:off x="1709398" y="1462277"/>
              <a:ext cx="7431203" cy="7530450"/>
            </a:xfrm>
            <a:custGeom>
              <a:avLst/>
              <a:gdLst/>
              <a:ahLst/>
              <a:cxnLst/>
              <a:rect l="l" t="t" r="r" b="b"/>
              <a:pathLst>
                <a:path w="7431203" h="7530450" extrusionOk="0">
                  <a:moveTo>
                    <a:pt x="7290334" y="5618007"/>
                  </a:moveTo>
                  <a:cubicBezTo>
                    <a:pt x="6703843" y="6738734"/>
                    <a:pt x="6338207" y="6998338"/>
                    <a:pt x="5770981" y="7372978"/>
                  </a:cubicBezTo>
                  <a:cubicBezTo>
                    <a:pt x="5322992" y="7618290"/>
                    <a:pt x="5935294" y="7495062"/>
                    <a:pt x="126398" y="7527006"/>
                  </a:cubicBezTo>
                  <a:cubicBezTo>
                    <a:pt x="-84329" y="7528196"/>
                    <a:pt x="41668" y="7777679"/>
                    <a:pt x="1590" y="1584051"/>
                  </a:cubicBezTo>
                  <a:cubicBezTo>
                    <a:pt x="5925" y="799062"/>
                    <a:pt x="4013" y="1142872"/>
                    <a:pt x="9176" y="221642"/>
                  </a:cubicBezTo>
                  <a:cubicBezTo>
                    <a:pt x="10139" y="-1711"/>
                    <a:pt x="-65788" y="137888"/>
                    <a:pt x="7304450" y="21"/>
                  </a:cubicBezTo>
                  <a:cubicBezTo>
                    <a:pt x="7373048" y="-1229"/>
                    <a:pt x="7429169" y="54255"/>
                    <a:pt x="7428867" y="122797"/>
                  </a:cubicBezTo>
                  <a:cubicBezTo>
                    <a:pt x="7396977" y="5878485"/>
                    <a:pt x="7512424" y="5189555"/>
                    <a:pt x="7290334" y="561800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sp>
          <p:nvSpPr>
            <p:cNvPr id="1124" name="Google Shape;1124;p12">
              <a:extLst>
                <a:ext uri="{FF2B5EF4-FFF2-40B4-BE49-F238E27FC236}">
                  <a16:creationId xmlns:a16="http://schemas.microsoft.com/office/drawing/2014/main" id="{3FF410FC-F9D8-C4E2-4A87-192D87EA5113}"/>
                </a:ext>
              </a:extLst>
            </p:cNvPr>
            <p:cNvSpPr/>
            <p:nvPr/>
          </p:nvSpPr>
          <p:spPr>
            <a:xfrm>
              <a:off x="7146228" y="6782228"/>
              <a:ext cx="1989554" cy="2205803"/>
            </a:xfrm>
            <a:custGeom>
              <a:avLst/>
              <a:gdLst/>
              <a:ahLst/>
              <a:cxnLst/>
              <a:rect l="l" t="t" r="r" b="b"/>
              <a:pathLst>
                <a:path w="1989554" h="2205803" extrusionOk="0">
                  <a:moveTo>
                    <a:pt x="1989555" y="0"/>
                  </a:moveTo>
                  <a:cubicBezTo>
                    <a:pt x="1869382" y="410485"/>
                    <a:pt x="1033997" y="1881061"/>
                    <a:pt x="0" y="2205804"/>
                  </a:cubicBezTo>
                  <a:cubicBezTo>
                    <a:pt x="562923" y="1821586"/>
                    <a:pt x="770370" y="1134101"/>
                    <a:pt x="878231" y="455833"/>
                  </a:cubicBezTo>
                  <a:cubicBezTo>
                    <a:pt x="893387" y="360422"/>
                    <a:pt x="1140204" y="439116"/>
                    <a:pt x="1398579" y="329306"/>
                  </a:cubicBezTo>
                  <a:cubicBezTo>
                    <a:pt x="1606778" y="240086"/>
                    <a:pt x="1835836" y="183156"/>
                    <a:pt x="1989555" y="0"/>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25" name="Google Shape;1125;p12">
              <a:extLst>
                <a:ext uri="{FF2B5EF4-FFF2-40B4-BE49-F238E27FC236}">
                  <a16:creationId xmlns:a16="http://schemas.microsoft.com/office/drawing/2014/main" id="{CA929986-E725-23E6-EFAA-9617227F10C1}"/>
                </a:ext>
              </a:extLst>
            </p:cNvPr>
            <p:cNvSpPr/>
            <p:nvPr/>
          </p:nvSpPr>
          <p:spPr>
            <a:xfrm>
              <a:off x="1714450" y="1462277"/>
              <a:ext cx="7423831" cy="958134"/>
            </a:xfrm>
            <a:custGeom>
              <a:avLst/>
              <a:gdLst/>
              <a:ahLst/>
              <a:cxnLst/>
              <a:rect l="l" t="t" r="r" b="b"/>
              <a:pathLst>
                <a:path w="7423831" h="958134" extrusionOk="0">
                  <a:moveTo>
                    <a:pt x="7423831" y="122812"/>
                  </a:moveTo>
                  <a:lnTo>
                    <a:pt x="7419993" y="815945"/>
                  </a:lnTo>
                  <a:lnTo>
                    <a:pt x="0" y="958135"/>
                  </a:lnTo>
                  <a:lnTo>
                    <a:pt x="4124" y="221642"/>
                  </a:lnTo>
                  <a:cubicBezTo>
                    <a:pt x="5102" y="-4708"/>
                    <a:pt x="-55067" y="137587"/>
                    <a:pt x="7299399" y="21"/>
                  </a:cubicBezTo>
                  <a:cubicBezTo>
                    <a:pt x="7368011" y="-1229"/>
                    <a:pt x="7424117" y="54255"/>
                    <a:pt x="7423831" y="122812"/>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2" name="Hộp Văn bản 1">
            <a:extLst>
              <a:ext uri="{FF2B5EF4-FFF2-40B4-BE49-F238E27FC236}">
                <a16:creationId xmlns:a16="http://schemas.microsoft.com/office/drawing/2014/main" id="{F3360C05-AAE6-E167-F56C-AB36A36595F3}"/>
              </a:ext>
            </a:extLst>
          </p:cNvPr>
          <p:cNvSpPr txBox="1"/>
          <p:nvPr/>
        </p:nvSpPr>
        <p:spPr>
          <a:xfrm>
            <a:off x="1156699" y="567013"/>
            <a:ext cx="6457949" cy="830997"/>
          </a:xfrm>
          <a:prstGeom prst="rect">
            <a:avLst/>
          </a:prstGeom>
          <a:noFill/>
        </p:spPr>
        <p:txBody>
          <a:bodyPr wrap="square" rtlCol="0">
            <a:spAutoFit/>
          </a:bodyPr>
          <a:lstStyle/>
          <a:p>
            <a:pPr defTabSz="1219170">
              <a:buClr>
                <a:srgbClr val="000000"/>
              </a:buClr>
            </a:pPr>
            <a:r>
              <a:rPr lang="en-US" sz="4800" b="1" kern="0" dirty="0">
                <a:solidFill>
                  <a:srgbClr val="FFFFFF"/>
                </a:solidFill>
                <a:latin typeface="iCiel Baliho Script" pitchFamily="2" charset="0"/>
                <a:cs typeface="Arial"/>
                <a:sym typeface="Arial"/>
              </a:rPr>
              <a:t>I. CỦNG CỐ KIẾN THỨC</a:t>
            </a:r>
          </a:p>
        </p:txBody>
      </p:sp>
      <p:sp>
        <p:nvSpPr>
          <p:cNvPr id="6" name="Hình chữ nhật: Góc Tròn 5">
            <a:extLst>
              <a:ext uri="{FF2B5EF4-FFF2-40B4-BE49-F238E27FC236}">
                <a16:creationId xmlns:a16="http://schemas.microsoft.com/office/drawing/2014/main" id="{D083E58D-4C7C-7B26-E2FC-B02AB0FFCBF3}"/>
              </a:ext>
            </a:extLst>
          </p:cNvPr>
          <p:cNvSpPr/>
          <p:nvPr/>
        </p:nvSpPr>
        <p:spPr>
          <a:xfrm>
            <a:off x="1163159" y="1516961"/>
            <a:ext cx="4339284" cy="486275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lnSpc>
                <a:spcPct val="150000"/>
              </a:lnSpc>
              <a:buClr>
                <a:srgbClr val="000000"/>
              </a:buClr>
            </a:pPr>
            <a:r>
              <a:rPr lang="en-US" sz="3067" b="1" kern="0">
                <a:solidFill>
                  <a:srgbClr val="1D3557">
                    <a:lumMod val="50000"/>
                  </a:srgbClr>
                </a:solidFill>
                <a:latin typeface="Sitka Text" pitchFamily="2" charset="0"/>
                <a:sym typeface="Arial"/>
              </a:rPr>
              <a:t>HÌNH CHỮ NHẬT</a:t>
            </a:r>
          </a:p>
          <a:p>
            <a:pPr algn="just" defTabSz="1219170">
              <a:lnSpc>
                <a:spcPct val="150000"/>
              </a:lnSpc>
              <a:buClr>
                <a:srgbClr val="000000"/>
              </a:buClr>
            </a:pPr>
            <a:r>
              <a:rPr lang="vi-VN" sz="2600" kern="0">
                <a:solidFill>
                  <a:srgbClr val="1D3557">
                    <a:lumMod val="50000"/>
                  </a:srgbClr>
                </a:solidFill>
                <a:latin typeface="Sitka Text" pitchFamily="2" charset="0"/>
                <a:sym typeface="Arial"/>
              </a:rPr>
              <a:t>+ Hai cạnh đối song song và</a:t>
            </a:r>
            <a:r>
              <a:rPr lang="en-US" sz="2600" kern="0">
                <a:solidFill>
                  <a:srgbClr val="1D3557">
                    <a:lumMod val="50000"/>
                  </a:srgbClr>
                </a:solidFill>
                <a:latin typeface="Sitka Text" pitchFamily="2" charset="0"/>
                <a:sym typeface="Arial"/>
              </a:rPr>
              <a:t> </a:t>
            </a:r>
            <a:r>
              <a:rPr lang="vi-VN" sz="2600" kern="0">
                <a:solidFill>
                  <a:srgbClr val="1D3557">
                    <a:lumMod val="50000"/>
                  </a:srgbClr>
                </a:solidFill>
                <a:latin typeface="Sitka Text" pitchFamily="2" charset="0"/>
                <a:sym typeface="Arial"/>
              </a:rPr>
              <a:t>bằng nhau.</a:t>
            </a:r>
            <a:endParaRPr lang="en-US" sz="2600" kern="0">
              <a:solidFill>
                <a:srgbClr val="1D3557">
                  <a:lumMod val="50000"/>
                </a:srgbClr>
              </a:solidFill>
              <a:latin typeface="Sitka Text" pitchFamily="2" charset="0"/>
              <a:sym typeface="Arial"/>
            </a:endParaRPr>
          </a:p>
          <a:p>
            <a:pPr algn="just" defTabSz="1219170">
              <a:lnSpc>
                <a:spcPct val="150000"/>
              </a:lnSpc>
              <a:buClr>
                <a:srgbClr val="000000"/>
              </a:buClr>
            </a:pPr>
            <a:r>
              <a:rPr lang="vi-VN" sz="2600" kern="0">
                <a:solidFill>
                  <a:srgbClr val="1D3557">
                    <a:lumMod val="50000"/>
                  </a:srgbClr>
                </a:solidFill>
                <a:latin typeface="Sitka Text" pitchFamily="2" charset="0"/>
                <a:sym typeface="Arial"/>
              </a:rPr>
              <a:t>+ Hai đường chéo bằng nhau.</a:t>
            </a:r>
          </a:p>
          <a:p>
            <a:pPr algn="just" defTabSz="1219170">
              <a:lnSpc>
                <a:spcPct val="150000"/>
              </a:lnSpc>
              <a:buClr>
                <a:srgbClr val="000000"/>
              </a:buClr>
            </a:pPr>
            <a:r>
              <a:rPr lang="vi-VN" sz="2600" kern="0">
                <a:solidFill>
                  <a:srgbClr val="1D3557">
                    <a:lumMod val="50000"/>
                  </a:srgbClr>
                </a:solidFill>
                <a:latin typeface="Sitka Text" pitchFamily="2" charset="0"/>
                <a:sym typeface="Arial"/>
              </a:rPr>
              <a:t>+ Bốn góc ở các đỉnh đều là góc vuông.</a:t>
            </a:r>
          </a:p>
        </p:txBody>
      </p:sp>
      <p:sp>
        <p:nvSpPr>
          <p:cNvPr id="7" name="Hình chữ nhật: Góc Tròn 5">
            <a:extLst>
              <a:ext uri="{FF2B5EF4-FFF2-40B4-BE49-F238E27FC236}">
                <a16:creationId xmlns:a16="http://schemas.microsoft.com/office/drawing/2014/main" id="{5408120C-DDA5-7847-0F06-AAC67C9242E7}"/>
              </a:ext>
            </a:extLst>
          </p:cNvPr>
          <p:cNvSpPr/>
          <p:nvPr/>
        </p:nvSpPr>
        <p:spPr>
          <a:xfrm>
            <a:off x="5762737" y="1506758"/>
            <a:ext cx="4283698" cy="486275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spcAft>
                <a:spcPts val="800"/>
              </a:spcAft>
              <a:buClr>
                <a:srgbClr val="000000"/>
              </a:buClr>
            </a:pPr>
            <a:r>
              <a:rPr lang="en-US" sz="3200" b="1" kern="0">
                <a:solidFill>
                  <a:srgbClr val="1D3557">
                    <a:lumMod val="50000"/>
                  </a:srgbClr>
                </a:solidFill>
                <a:latin typeface="Sitka Text" pitchFamily="2" charset="0"/>
                <a:sym typeface="Arial"/>
              </a:rPr>
              <a:t>HÌNH THOI</a:t>
            </a:r>
          </a:p>
          <a:p>
            <a:pPr algn="just" defTabSz="1219170">
              <a:spcAft>
                <a:spcPts val="800"/>
              </a:spcAft>
              <a:buClr>
                <a:srgbClr val="000000"/>
              </a:buClr>
            </a:pPr>
            <a:r>
              <a:rPr lang="vi-VN" sz="2800" kern="0">
                <a:solidFill>
                  <a:srgbClr val="1D3557">
                    <a:lumMod val="50000"/>
                  </a:srgbClr>
                </a:solidFill>
                <a:latin typeface="Sitka Text" pitchFamily="2" charset="0"/>
                <a:sym typeface="Arial"/>
              </a:rPr>
              <a:t>+ Bốn cạnh bằng nhau.</a:t>
            </a:r>
          </a:p>
          <a:p>
            <a:pPr algn="just" defTabSz="1219170">
              <a:spcAft>
                <a:spcPts val="800"/>
              </a:spcAft>
              <a:buClr>
                <a:srgbClr val="000000"/>
              </a:buClr>
            </a:pPr>
            <a:r>
              <a:rPr lang="vi-VN" sz="2800" kern="0">
                <a:solidFill>
                  <a:srgbClr val="1D3557">
                    <a:lumMod val="50000"/>
                  </a:srgbClr>
                </a:solidFill>
                <a:latin typeface="Sitka Text" pitchFamily="2" charset="0"/>
                <a:sym typeface="Arial"/>
              </a:rPr>
              <a:t>+ Hai cạnh đối song song và bằng nhau.</a:t>
            </a:r>
          </a:p>
          <a:p>
            <a:pPr algn="just" defTabSz="1219170">
              <a:spcAft>
                <a:spcPts val="800"/>
              </a:spcAft>
              <a:buClr>
                <a:srgbClr val="000000"/>
              </a:buClr>
            </a:pPr>
            <a:r>
              <a:rPr lang="vi-VN" sz="2800" kern="0">
                <a:solidFill>
                  <a:srgbClr val="1D3557">
                    <a:lumMod val="50000"/>
                  </a:srgbClr>
                </a:solidFill>
                <a:latin typeface="Sitka Text" pitchFamily="2" charset="0"/>
                <a:sym typeface="Arial"/>
              </a:rPr>
              <a:t>+</a:t>
            </a:r>
            <a:r>
              <a:rPr lang="en-US" sz="2800" kern="0">
                <a:solidFill>
                  <a:srgbClr val="1D3557">
                    <a:lumMod val="50000"/>
                  </a:srgbClr>
                </a:solidFill>
                <a:latin typeface="Sitka Text" pitchFamily="2" charset="0"/>
                <a:sym typeface="Arial"/>
              </a:rPr>
              <a:t> </a:t>
            </a:r>
            <a:r>
              <a:rPr lang="vi-VN" sz="2800" kern="0">
                <a:solidFill>
                  <a:srgbClr val="1D3557">
                    <a:lumMod val="50000"/>
                  </a:srgbClr>
                </a:solidFill>
                <a:latin typeface="Sitka Text" pitchFamily="2" charset="0"/>
                <a:sym typeface="Arial"/>
              </a:rPr>
              <a:t>Hai đường chéo vuông góc với nhau.</a:t>
            </a:r>
          </a:p>
        </p:txBody>
      </p:sp>
      <p:pic>
        <p:nvPicPr>
          <p:cNvPr id="47" name="Picture 9">
            <a:extLst>
              <a:ext uri="{FF2B5EF4-FFF2-40B4-BE49-F238E27FC236}">
                <a16:creationId xmlns:a16="http://schemas.microsoft.com/office/drawing/2014/main" id="{BEC8193E-48A2-4497-EB43-0FCE90E7E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1972" y="3412508"/>
            <a:ext cx="5036469" cy="5036469"/>
          </a:xfrm>
          <a:prstGeom prst="rect">
            <a:avLst/>
          </a:prstGeom>
        </p:spPr>
      </p:pic>
      <p:grpSp>
        <p:nvGrpSpPr>
          <p:cNvPr id="1136" name="Google Shape;1136;p12">
            <a:extLst>
              <a:ext uri="{FF2B5EF4-FFF2-40B4-BE49-F238E27FC236}">
                <a16:creationId xmlns:a16="http://schemas.microsoft.com/office/drawing/2014/main" id="{DCC46005-8ED1-3B40-C331-BAD75ECF5ACF}"/>
              </a:ext>
            </a:extLst>
          </p:cNvPr>
          <p:cNvGrpSpPr/>
          <p:nvPr/>
        </p:nvGrpSpPr>
        <p:grpSpPr>
          <a:xfrm rot="512016">
            <a:off x="40819" y="5978083"/>
            <a:ext cx="2890349" cy="765795"/>
            <a:chOff x="389217" y="8084159"/>
            <a:chExt cx="4335213" cy="1148609"/>
          </a:xfrm>
        </p:grpSpPr>
        <p:sp>
          <p:nvSpPr>
            <p:cNvPr id="1137" name="Google Shape;1137;p12">
              <a:extLst>
                <a:ext uri="{FF2B5EF4-FFF2-40B4-BE49-F238E27FC236}">
                  <a16:creationId xmlns:a16="http://schemas.microsoft.com/office/drawing/2014/main" id="{66BB8426-2679-6E43-28B9-DA76E1BC5E92}"/>
                </a:ext>
              </a:extLst>
            </p:cNvPr>
            <p:cNvSpPr/>
            <p:nvPr/>
          </p:nvSpPr>
          <p:spPr>
            <a:xfrm>
              <a:off x="389217" y="8084159"/>
              <a:ext cx="4335213" cy="1148609"/>
            </a:xfrm>
            <a:custGeom>
              <a:avLst/>
              <a:gdLst/>
              <a:ahLst/>
              <a:cxnLst/>
              <a:rect l="l" t="t" r="r" b="b"/>
              <a:pathLst>
                <a:path w="4335213" h="1148609" extrusionOk="0">
                  <a:moveTo>
                    <a:pt x="288071" y="1111688"/>
                  </a:moveTo>
                  <a:cubicBezTo>
                    <a:pt x="345149" y="1135907"/>
                    <a:pt x="405963" y="1147735"/>
                    <a:pt x="469248" y="1147735"/>
                  </a:cubicBezTo>
                  <a:cubicBezTo>
                    <a:pt x="545644" y="1147735"/>
                    <a:pt x="627345" y="1130222"/>
                    <a:pt x="700151" y="1087054"/>
                  </a:cubicBezTo>
                  <a:cubicBezTo>
                    <a:pt x="766401" y="1131927"/>
                    <a:pt x="840386" y="1147735"/>
                    <a:pt x="906975" y="1147735"/>
                  </a:cubicBezTo>
                  <a:cubicBezTo>
                    <a:pt x="946920" y="1147735"/>
                    <a:pt x="986370" y="1142302"/>
                    <a:pt x="1024347" y="1130993"/>
                  </a:cubicBezTo>
                  <a:cubicBezTo>
                    <a:pt x="1056982" y="1141878"/>
                    <a:pt x="1091733" y="1147735"/>
                    <a:pt x="1127092" y="1147735"/>
                  </a:cubicBezTo>
                  <a:cubicBezTo>
                    <a:pt x="1155400" y="1147735"/>
                    <a:pt x="1180207" y="1143080"/>
                    <a:pt x="1185652" y="1142155"/>
                  </a:cubicBezTo>
                  <a:cubicBezTo>
                    <a:pt x="1197842" y="1139939"/>
                    <a:pt x="1209894" y="1137041"/>
                    <a:pt x="1221747" y="1133441"/>
                  </a:cubicBezTo>
                  <a:cubicBezTo>
                    <a:pt x="1250047" y="1143323"/>
                    <a:pt x="1280255" y="1148601"/>
                    <a:pt x="1311286" y="1148601"/>
                  </a:cubicBezTo>
                  <a:cubicBezTo>
                    <a:pt x="1336786" y="1148601"/>
                    <a:pt x="1362156" y="1145045"/>
                    <a:pt x="1386615" y="1138045"/>
                  </a:cubicBezTo>
                  <a:cubicBezTo>
                    <a:pt x="1415730" y="1144482"/>
                    <a:pt x="1445834" y="1147735"/>
                    <a:pt x="1476597" y="1147735"/>
                  </a:cubicBezTo>
                  <a:cubicBezTo>
                    <a:pt x="1553148" y="1147735"/>
                    <a:pt x="1622945" y="1127653"/>
                    <a:pt x="1682693" y="1093181"/>
                  </a:cubicBezTo>
                  <a:cubicBezTo>
                    <a:pt x="1692525" y="1095456"/>
                    <a:pt x="1702661" y="1097195"/>
                    <a:pt x="1713083" y="1098346"/>
                  </a:cubicBezTo>
                  <a:cubicBezTo>
                    <a:pt x="1722837" y="1103685"/>
                    <a:pt x="1732947" y="1108703"/>
                    <a:pt x="1743412" y="1113350"/>
                  </a:cubicBezTo>
                  <a:cubicBezTo>
                    <a:pt x="1794914" y="1136219"/>
                    <a:pt x="1851957" y="1148670"/>
                    <a:pt x="1911089" y="1147718"/>
                  </a:cubicBezTo>
                  <a:cubicBezTo>
                    <a:pt x="1979057" y="1146948"/>
                    <a:pt x="2047822" y="1129011"/>
                    <a:pt x="2108194" y="1092410"/>
                  </a:cubicBezTo>
                  <a:cubicBezTo>
                    <a:pt x="2171783" y="1128855"/>
                    <a:pt x="2244780" y="1147735"/>
                    <a:pt x="2322051" y="1147735"/>
                  </a:cubicBezTo>
                  <a:cubicBezTo>
                    <a:pt x="2372166" y="1147735"/>
                    <a:pt x="2423876" y="1139637"/>
                    <a:pt x="2473228" y="1121111"/>
                  </a:cubicBezTo>
                  <a:cubicBezTo>
                    <a:pt x="2503063" y="1132628"/>
                    <a:pt x="2535811" y="1139195"/>
                    <a:pt x="2570476" y="1139195"/>
                  </a:cubicBezTo>
                  <a:cubicBezTo>
                    <a:pt x="2582120" y="1139195"/>
                    <a:pt x="2682593" y="1139239"/>
                    <a:pt x="2701087" y="1139836"/>
                  </a:cubicBezTo>
                  <a:cubicBezTo>
                    <a:pt x="2704373" y="1139974"/>
                    <a:pt x="2707659" y="1140043"/>
                    <a:pt x="2710954" y="1140043"/>
                  </a:cubicBezTo>
                  <a:cubicBezTo>
                    <a:pt x="2747405" y="1140043"/>
                    <a:pt x="2783499" y="1132758"/>
                    <a:pt x="2817132" y="1118472"/>
                  </a:cubicBezTo>
                  <a:cubicBezTo>
                    <a:pt x="2826227" y="1114604"/>
                    <a:pt x="2835045" y="1110278"/>
                    <a:pt x="2843551" y="1105511"/>
                  </a:cubicBezTo>
                  <a:cubicBezTo>
                    <a:pt x="2881900" y="1127047"/>
                    <a:pt x="2926856" y="1140052"/>
                    <a:pt x="2975628" y="1140052"/>
                  </a:cubicBezTo>
                  <a:lnTo>
                    <a:pt x="3154638" y="1140052"/>
                  </a:lnTo>
                  <a:cubicBezTo>
                    <a:pt x="3178195" y="1140052"/>
                    <a:pt x="3200877" y="1137024"/>
                    <a:pt x="3222362" y="1131460"/>
                  </a:cubicBezTo>
                  <a:cubicBezTo>
                    <a:pt x="3252232" y="1142622"/>
                    <a:pt x="3284347" y="1148609"/>
                    <a:pt x="3317407" y="1148609"/>
                  </a:cubicBezTo>
                  <a:cubicBezTo>
                    <a:pt x="3342907" y="1148609"/>
                    <a:pt x="3368277" y="1145053"/>
                    <a:pt x="3392736" y="1138053"/>
                  </a:cubicBezTo>
                  <a:cubicBezTo>
                    <a:pt x="3421852" y="1144491"/>
                    <a:pt x="3451955" y="1147744"/>
                    <a:pt x="3482727" y="1147744"/>
                  </a:cubicBezTo>
                  <a:cubicBezTo>
                    <a:pt x="3548544" y="1147744"/>
                    <a:pt x="3611760" y="1132792"/>
                    <a:pt x="3668863" y="1103979"/>
                  </a:cubicBezTo>
                  <a:cubicBezTo>
                    <a:pt x="3681696" y="1097498"/>
                    <a:pt x="3693973" y="1090455"/>
                    <a:pt x="3705695" y="1082918"/>
                  </a:cubicBezTo>
                  <a:cubicBezTo>
                    <a:pt x="3718840" y="1090931"/>
                    <a:pt x="3732227" y="1098164"/>
                    <a:pt x="3745727" y="1104619"/>
                  </a:cubicBezTo>
                  <a:cubicBezTo>
                    <a:pt x="3800853" y="1130975"/>
                    <a:pt x="3864910" y="1147744"/>
                    <a:pt x="3932418" y="1147744"/>
                  </a:cubicBezTo>
                  <a:cubicBezTo>
                    <a:pt x="3993077" y="1147744"/>
                    <a:pt x="4082408" y="1139905"/>
                    <a:pt x="4166936" y="1087764"/>
                  </a:cubicBezTo>
                  <a:cubicBezTo>
                    <a:pt x="4226337" y="1051129"/>
                    <a:pt x="4272065" y="999515"/>
                    <a:pt x="4302698" y="938367"/>
                  </a:cubicBezTo>
                  <a:cubicBezTo>
                    <a:pt x="4311724" y="920448"/>
                    <a:pt x="4331770" y="876855"/>
                    <a:pt x="4331770" y="817585"/>
                  </a:cubicBezTo>
                  <a:cubicBezTo>
                    <a:pt x="4331770" y="795555"/>
                    <a:pt x="4329047" y="774521"/>
                    <a:pt x="4324175" y="754680"/>
                  </a:cubicBezTo>
                  <a:cubicBezTo>
                    <a:pt x="4329082" y="737954"/>
                    <a:pt x="4332360" y="720312"/>
                    <a:pt x="4333487" y="701925"/>
                  </a:cubicBezTo>
                  <a:cubicBezTo>
                    <a:pt x="4335325" y="680215"/>
                    <a:pt x="4335212" y="661257"/>
                    <a:pt x="4335212" y="653470"/>
                  </a:cubicBezTo>
                  <a:cubicBezTo>
                    <a:pt x="4335212" y="547665"/>
                    <a:pt x="4309860" y="435241"/>
                    <a:pt x="4236534" y="344250"/>
                  </a:cubicBezTo>
                  <a:cubicBezTo>
                    <a:pt x="4200829" y="299948"/>
                    <a:pt x="4156012" y="263936"/>
                    <a:pt x="4103954" y="239042"/>
                  </a:cubicBezTo>
                  <a:cubicBezTo>
                    <a:pt x="4048333" y="212453"/>
                    <a:pt x="3989817" y="201083"/>
                    <a:pt x="3933286" y="201083"/>
                  </a:cubicBezTo>
                  <a:cubicBezTo>
                    <a:pt x="3850656" y="201083"/>
                    <a:pt x="3776333" y="225034"/>
                    <a:pt x="3714192" y="264248"/>
                  </a:cubicBezTo>
                  <a:cubicBezTo>
                    <a:pt x="3666739" y="233920"/>
                    <a:pt x="3612566" y="213733"/>
                    <a:pt x="3553590" y="205401"/>
                  </a:cubicBezTo>
                  <a:cubicBezTo>
                    <a:pt x="3539735" y="178846"/>
                    <a:pt x="3521830" y="155371"/>
                    <a:pt x="3501168" y="135565"/>
                  </a:cubicBezTo>
                  <a:cubicBezTo>
                    <a:pt x="3452128" y="88538"/>
                    <a:pt x="3385297" y="60045"/>
                    <a:pt x="3302546" y="60278"/>
                  </a:cubicBezTo>
                  <a:cubicBezTo>
                    <a:pt x="3302546" y="60278"/>
                    <a:pt x="3296919" y="60529"/>
                    <a:pt x="3293295" y="60720"/>
                  </a:cubicBezTo>
                  <a:cubicBezTo>
                    <a:pt x="3283809" y="60088"/>
                    <a:pt x="3269365" y="59197"/>
                    <a:pt x="3248035" y="59197"/>
                  </a:cubicBezTo>
                  <a:cubicBezTo>
                    <a:pt x="3239972" y="59197"/>
                    <a:pt x="3231978" y="59560"/>
                    <a:pt x="3224070" y="60261"/>
                  </a:cubicBezTo>
                  <a:cubicBezTo>
                    <a:pt x="3180016" y="28419"/>
                    <a:pt x="3127196" y="7428"/>
                    <a:pt x="3069173" y="1614"/>
                  </a:cubicBezTo>
                  <a:cubicBezTo>
                    <a:pt x="2921958" y="-13131"/>
                    <a:pt x="2788112" y="74590"/>
                    <a:pt x="2738743" y="206742"/>
                  </a:cubicBezTo>
                  <a:cubicBezTo>
                    <a:pt x="2724515" y="209286"/>
                    <a:pt x="2710599" y="212660"/>
                    <a:pt x="2697038" y="216779"/>
                  </a:cubicBezTo>
                  <a:cubicBezTo>
                    <a:pt x="2681327" y="213145"/>
                    <a:pt x="2665070" y="210809"/>
                    <a:pt x="2648380" y="209900"/>
                  </a:cubicBezTo>
                  <a:cubicBezTo>
                    <a:pt x="2627102" y="208922"/>
                    <a:pt x="2607056" y="209312"/>
                    <a:pt x="2595889" y="209485"/>
                  </a:cubicBezTo>
                  <a:cubicBezTo>
                    <a:pt x="2589455" y="209589"/>
                    <a:pt x="2585337" y="209641"/>
                    <a:pt x="2581617" y="209641"/>
                  </a:cubicBezTo>
                  <a:lnTo>
                    <a:pt x="2556776" y="209641"/>
                  </a:lnTo>
                  <a:cubicBezTo>
                    <a:pt x="2524748" y="209641"/>
                    <a:pt x="2494323" y="215248"/>
                    <a:pt x="2466318" y="225207"/>
                  </a:cubicBezTo>
                  <a:cubicBezTo>
                    <a:pt x="2415336" y="208023"/>
                    <a:pt x="2363738" y="201083"/>
                    <a:pt x="2316900" y="201083"/>
                  </a:cubicBezTo>
                  <a:cubicBezTo>
                    <a:pt x="2267227" y="201083"/>
                    <a:pt x="2217901" y="208948"/>
                    <a:pt x="2170812" y="225752"/>
                  </a:cubicBezTo>
                  <a:cubicBezTo>
                    <a:pt x="2133789" y="209805"/>
                    <a:pt x="2090194" y="200772"/>
                    <a:pt x="2041744" y="205167"/>
                  </a:cubicBezTo>
                  <a:cubicBezTo>
                    <a:pt x="2030056" y="206223"/>
                    <a:pt x="2018880" y="207988"/>
                    <a:pt x="2008207" y="210316"/>
                  </a:cubicBezTo>
                  <a:cubicBezTo>
                    <a:pt x="1978537" y="203956"/>
                    <a:pt x="1946976" y="200417"/>
                    <a:pt x="1914306" y="201092"/>
                  </a:cubicBezTo>
                  <a:cubicBezTo>
                    <a:pt x="1841006" y="201871"/>
                    <a:pt x="1768504" y="222429"/>
                    <a:pt x="1706372" y="263183"/>
                  </a:cubicBezTo>
                  <a:cubicBezTo>
                    <a:pt x="1699852" y="259065"/>
                    <a:pt x="1693132" y="255093"/>
                    <a:pt x="1686204" y="251277"/>
                  </a:cubicBezTo>
                  <a:cubicBezTo>
                    <a:pt x="1642809" y="227361"/>
                    <a:pt x="1596006" y="212254"/>
                    <a:pt x="1547425" y="205392"/>
                  </a:cubicBezTo>
                  <a:cubicBezTo>
                    <a:pt x="1533570" y="178854"/>
                    <a:pt x="1515683" y="155388"/>
                    <a:pt x="1495030" y="135574"/>
                  </a:cubicBezTo>
                  <a:cubicBezTo>
                    <a:pt x="1445973" y="88512"/>
                    <a:pt x="1379115" y="60036"/>
                    <a:pt x="1296382" y="60270"/>
                  </a:cubicBezTo>
                  <a:cubicBezTo>
                    <a:pt x="1296382" y="60270"/>
                    <a:pt x="1290763" y="60521"/>
                    <a:pt x="1287139" y="60711"/>
                  </a:cubicBezTo>
                  <a:cubicBezTo>
                    <a:pt x="1277654" y="60079"/>
                    <a:pt x="1263217" y="59188"/>
                    <a:pt x="1241888" y="59188"/>
                  </a:cubicBezTo>
                  <a:cubicBezTo>
                    <a:pt x="1165788" y="59188"/>
                    <a:pt x="1098236" y="90892"/>
                    <a:pt x="1050662" y="138369"/>
                  </a:cubicBezTo>
                  <a:cubicBezTo>
                    <a:pt x="1029116" y="159871"/>
                    <a:pt x="1011107" y="185119"/>
                    <a:pt x="997694" y="213041"/>
                  </a:cubicBezTo>
                  <a:cubicBezTo>
                    <a:pt x="997347" y="213050"/>
                    <a:pt x="997052" y="213067"/>
                    <a:pt x="996784" y="213076"/>
                  </a:cubicBezTo>
                  <a:cubicBezTo>
                    <a:pt x="965925" y="213474"/>
                    <a:pt x="935553" y="219089"/>
                    <a:pt x="906880" y="229576"/>
                  </a:cubicBezTo>
                  <a:cubicBezTo>
                    <a:pt x="888516" y="185906"/>
                    <a:pt x="860016" y="151599"/>
                    <a:pt x="830866" y="126887"/>
                  </a:cubicBezTo>
                  <a:cubicBezTo>
                    <a:pt x="802548" y="103075"/>
                    <a:pt x="763818" y="80067"/>
                    <a:pt x="714830" y="69199"/>
                  </a:cubicBezTo>
                  <a:cubicBezTo>
                    <a:pt x="680859" y="61646"/>
                    <a:pt x="647252" y="61170"/>
                    <a:pt x="615657" y="66197"/>
                  </a:cubicBezTo>
                  <a:cubicBezTo>
                    <a:pt x="574863" y="55805"/>
                    <a:pt x="534667" y="51496"/>
                    <a:pt x="497523" y="51496"/>
                  </a:cubicBezTo>
                  <a:cubicBezTo>
                    <a:pt x="385639" y="51496"/>
                    <a:pt x="279054" y="90874"/>
                    <a:pt x="198289" y="164353"/>
                  </a:cubicBezTo>
                  <a:cubicBezTo>
                    <a:pt x="156991" y="201922"/>
                    <a:pt x="122986" y="248032"/>
                    <a:pt x="99671" y="300727"/>
                  </a:cubicBezTo>
                  <a:cubicBezTo>
                    <a:pt x="77562" y="350688"/>
                    <a:pt x="65605" y="405398"/>
                    <a:pt x="65605" y="461995"/>
                  </a:cubicBezTo>
                  <a:cubicBezTo>
                    <a:pt x="65605" y="511099"/>
                    <a:pt x="74700" y="561743"/>
                    <a:pt x="94087" y="610509"/>
                  </a:cubicBezTo>
                  <a:cubicBezTo>
                    <a:pt x="85218" y="620261"/>
                    <a:pt x="77406" y="628853"/>
                    <a:pt x="77276" y="628992"/>
                  </a:cubicBezTo>
                  <a:cubicBezTo>
                    <a:pt x="55773" y="652726"/>
                    <a:pt x="14476" y="704477"/>
                    <a:pt x="2961" y="781071"/>
                  </a:cubicBezTo>
                  <a:cubicBezTo>
                    <a:pt x="-3056" y="821089"/>
                    <a:pt x="-420" y="865650"/>
                    <a:pt x="15663" y="910185"/>
                  </a:cubicBezTo>
                  <a:cubicBezTo>
                    <a:pt x="33004" y="958190"/>
                    <a:pt x="61634" y="994307"/>
                    <a:pt x="90827" y="1020377"/>
                  </a:cubicBezTo>
                  <a:cubicBezTo>
                    <a:pt x="129515" y="1054676"/>
                    <a:pt x="180289" y="1080089"/>
                    <a:pt x="238303" y="1086838"/>
                  </a:cubicBezTo>
                  <a:cubicBezTo>
                    <a:pt x="253910" y="1095863"/>
                    <a:pt x="270479" y="1104221"/>
                    <a:pt x="288071" y="1111688"/>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138" name="Google Shape;1138;p12">
              <a:extLst>
                <a:ext uri="{FF2B5EF4-FFF2-40B4-BE49-F238E27FC236}">
                  <a16:creationId xmlns:a16="http://schemas.microsoft.com/office/drawing/2014/main" id="{F73A8C48-A556-616D-3F7F-272FA97663F0}"/>
                </a:ext>
              </a:extLst>
            </p:cNvPr>
            <p:cNvGrpSpPr/>
            <p:nvPr/>
          </p:nvGrpSpPr>
          <p:grpSpPr>
            <a:xfrm>
              <a:off x="630109" y="8326342"/>
              <a:ext cx="3853420" cy="666003"/>
              <a:chOff x="630109" y="8326342"/>
              <a:chExt cx="3853420" cy="666003"/>
            </a:xfrm>
          </p:grpSpPr>
          <p:sp>
            <p:nvSpPr>
              <p:cNvPr id="1139" name="Google Shape;1139;p12">
                <a:extLst>
                  <a:ext uri="{FF2B5EF4-FFF2-40B4-BE49-F238E27FC236}">
                    <a16:creationId xmlns:a16="http://schemas.microsoft.com/office/drawing/2014/main" id="{9AAC6062-43E9-FB97-47EF-2A1A5A16A204}"/>
                  </a:ext>
                </a:extLst>
              </p:cNvPr>
              <p:cNvSpPr/>
              <p:nvPr/>
            </p:nvSpPr>
            <p:spPr>
              <a:xfrm>
                <a:off x="630109" y="8376069"/>
                <a:ext cx="445471" cy="615402"/>
              </a:xfrm>
              <a:custGeom>
                <a:avLst/>
                <a:gdLst/>
                <a:ahLst/>
                <a:cxnLst/>
                <a:rect l="l" t="t" r="r" b="b"/>
                <a:pathLst>
                  <a:path w="445471" h="615402" extrusionOk="0">
                    <a:moveTo>
                      <a:pt x="385101" y="30760"/>
                    </a:moveTo>
                    <a:lnTo>
                      <a:pt x="379959" y="36756"/>
                    </a:lnTo>
                    <a:cubicBezTo>
                      <a:pt x="343985" y="11101"/>
                      <a:pt x="299445" y="0"/>
                      <a:pt x="256622" y="0"/>
                    </a:cubicBezTo>
                    <a:cubicBezTo>
                      <a:pt x="146126" y="0"/>
                      <a:pt x="65613" y="76931"/>
                      <a:pt x="65613" y="170085"/>
                    </a:cubicBezTo>
                    <a:cubicBezTo>
                      <a:pt x="65613" y="221378"/>
                      <a:pt x="90453" y="277794"/>
                      <a:pt x="149560" y="313685"/>
                    </a:cubicBezTo>
                    <a:cubicBezTo>
                      <a:pt x="168401" y="325651"/>
                      <a:pt x="194091" y="335057"/>
                      <a:pt x="265189" y="360695"/>
                    </a:cubicBezTo>
                    <a:cubicBezTo>
                      <a:pt x="333711" y="385484"/>
                      <a:pt x="348260" y="426507"/>
                      <a:pt x="348260" y="460693"/>
                    </a:cubicBezTo>
                    <a:cubicBezTo>
                      <a:pt x="348260" y="523088"/>
                      <a:pt x="301154" y="555570"/>
                      <a:pt x="230056" y="555570"/>
                    </a:cubicBezTo>
                    <a:cubicBezTo>
                      <a:pt x="179525" y="555570"/>
                      <a:pt x="139268" y="539337"/>
                      <a:pt x="99011" y="494889"/>
                    </a:cubicBezTo>
                    <a:lnTo>
                      <a:pt x="100728" y="493175"/>
                    </a:lnTo>
                    <a:cubicBezTo>
                      <a:pt x="117002" y="475230"/>
                      <a:pt x="122993" y="457284"/>
                      <a:pt x="106719" y="442748"/>
                    </a:cubicBezTo>
                    <a:cubicBezTo>
                      <a:pt x="91303" y="429059"/>
                      <a:pt x="73321" y="434207"/>
                      <a:pt x="57038" y="452153"/>
                    </a:cubicBezTo>
                    <a:lnTo>
                      <a:pt x="15073" y="498298"/>
                    </a:lnTo>
                    <a:cubicBezTo>
                      <a:pt x="-1202" y="516261"/>
                      <a:pt x="-6335" y="534206"/>
                      <a:pt x="9931" y="548743"/>
                    </a:cubicBezTo>
                    <a:cubicBezTo>
                      <a:pt x="25347" y="562414"/>
                      <a:pt x="43338" y="556435"/>
                      <a:pt x="58754" y="539337"/>
                    </a:cubicBezTo>
                    <a:cubicBezTo>
                      <a:pt x="104144" y="586347"/>
                      <a:pt x="156392" y="615403"/>
                      <a:pt x="228339" y="615403"/>
                    </a:cubicBezTo>
                    <a:cubicBezTo>
                      <a:pt x="330269" y="615403"/>
                      <a:pt x="408207" y="557283"/>
                      <a:pt x="408207" y="459845"/>
                    </a:cubicBezTo>
                    <a:cubicBezTo>
                      <a:pt x="408207" y="405991"/>
                      <a:pt x="384225" y="341027"/>
                      <a:pt x="284870" y="304271"/>
                    </a:cubicBezTo>
                    <a:cubicBezTo>
                      <a:pt x="209498" y="276920"/>
                      <a:pt x="195799" y="271789"/>
                      <a:pt x="181233" y="262383"/>
                    </a:cubicBezTo>
                    <a:cubicBezTo>
                      <a:pt x="146118" y="240172"/>
                      <a:pt x="125569" y="210242"/>
                      <a:pt x="125569" y="171790"/>
                    </a:cubicBezTo>
                    <a:cubicBezTo>
                      <a:pt x="125569" y="112805"/>
                      <a:pt x="173525" y="59816"/>
                      <a:pt x="261755" y="59816"/>
                    </a:cubicBezTo>
                    <a:cubicBezTo>
                      <a:pt x="298578" y="59816"/>
                      <a:pt x="319145" y="69221"/>
                      <a:pt x="341410" y="83758"/>
                    </a:cubicBezTo>
                    <a:cubicBezTo>
                      <a:pt x="326844" y="103417"/>
                      <a:pt x="328561" y="117936"/>
                      <a:pt x="341410" y="129054"/>
                    </a:cubicBezTo>
                    <a:cubicBezTo>
                      <a:pt x="356826" y="141869"/>
                      <a:pt x="374818" y="136747"/>
                      <a:pt x="391092" y="117088"/>
                    </a:cubicBezTo>
                    <a:lnTo>
                      <a:pt x="431349" y="69230"/>
                    </a:lnTo>
                    <a:cubicBezTo>
                      <a:pt x="446765" y="50419"/>
                      <a:pt x="451898" y="33321"/>
                      <a:pt x="434774" y="18802"/>
                    </a:cubicBezTo>
                    <a:cubicBezTo>
                      <a:pt x="418508" y="5122"/>
                      <a:pt x="401375" y="11101"/>
                      <a:pt x="385101" y="307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0" name="Google Shape;1140;p12">
                <a:extLst>
                  <a:ext uri="{FF2B5EF4-FFF2-40B4-BE49-F238E27FC236}">
                    <a16:creationId xmlns:a16="http://schemas.microsoft.com/office/drawing/2014/main" id="{A92653DE-916E-9B2A-467D-679F854E6682}"/>
                  </a:ext>
                </a:extLst>
              </p:cNvPr>
              <p:cNvSpPr/>
              <p:nvPr/>
            </p:nvSpPr>
            <p:spPr>
              <a:xfrm>
                <a:off x="1080368" y="8533812"/>
                <a:ext cx="512188" cy="457660"/>
              </a:xfrm>
              <a:custGeom>
                <a:avLst/>
                <a:gdLst/>
                <a:ahLst/>
                <a:cxnLst/>
                <a:rect l="l" t="t" r="r" b="b"/>
                <a:pathLst>
                  <a:path w="512188" h="457660" extrusionOk="0">
                    <a:moveTo>
                      <a:pt x="482206" y="320066"/>
                    </a:moveTo>
                    <a:cubicBezTo>
                      <a:pt x="465073" y="320066"/>
                      <a:pt x="452224" y="333754"/>
                      <a:pt x="452224" y="349130"/>
                    </a:cubicBezTo>
                    <a:cubicBezTo>
                      <a:pt x="452224" y="357670"/>
                      <a:pt x="453082" y="364514"/>
                      <a:pt x="453082" y="370485"/>
                    </a:cubicBezTo>
                    <a:cubicBezTo>
                      <a:pt x="453082" y="388447"/>
                      <a:pt x="449657" y="396988"/>
                      <a:pt x="434241" y="397836"/>
                    </a:cubicBezTo>
                    <a:cubicBezTo>
                      <a:pt x="415400" y="398701"/>
                      <a:pt x="414542" y="382451"/>
                      <a:pt x="411117" y="353404"/>
                    </a:cubicBezTo>
                    <a:cubicBezTo>
                      <a:pt x="410259" y="343134"/>
                      <a:pt x="409400" y="312365"/>
                      <a:pt x="409400" y="273047"/>
                    </a:cubicBezTo>
                    <a:cubicBezTo>
                      <a:pt x="409400" y="225189"/>
                      <a:pt x="410259" y="167917"/>
                      <a:pt x="411117" y="124317"/>
                    </a:cubicBezTo>
                    <a:cubicBezTo>
                      <a:pt x="411967" y="105523"/>
                      <a:pt x="411967" y="87577"/>
                      <a:pt x="411967" y="70480"/>
                    </a:cubicBezTo>
                    <a:cubicBezTo>
                      <a:pt x="411967" y="55095"/>
                      <a:pt x="412825" y="36284"/>
                      <a:pt x="406825" y="20900"/>
                    </a:cubicBezTo>
                    <a:cubicBezTo>
                      <a:pt x="402551" y="9781"/>
                      <a:pt x="392259" y="2954"/>
                      <a:pt x="380277" y="2089"/>
                    </a:cubicBezTo>
                    <a:cubicBezTo>
                      <a:pt x="365710" y="1241"/>
                      <a:pt x="316037" y="3802"/>
                      <a:pt x="309188" y="3802"/>
                    </a:cubicBezTo>
                    <a:cubicBezTo>
                      <a:pt x="292055" y="3802"/>
                      <a:pt x="279214" y="17474"/>
                      <a:pt x="279214" y="33715"/>
                    </a:cubicBezTo>
                    <a:cubicBezTo>
                      <a:pt x="279214" y="50812"/>
                      <a:pt x="292055" y="63627"/>
                      <a:pt x="309188" y="63627"/>
                    </a:cubicBezTo>
                    <a:cubicBezTo>
                      <a:pt x="316896" y="63627"/>
                      <a:pt x="327170" y="63627"/>
                      <a:pt x="352011" y="61914"/>
                    </a:cubicBezTo>
                    <a:cubicBezTo>
                      <a:pt x="351153" y="81572"/>
                      <a:pt x="350303" y="131152"/>
                      <a:pt x="350303" y="185854"/>
                    </a:cubicBezTo>
                    <a:cubicBezTo>
                      <a:pt x="343444" y="296115"/>
                      <a:pt x="317754" y="397827"/>
                      <a:pt x="215833" y="397827"/>
                    </a:cubicBezTo>
                    <a:cubicBezTo>
                      <a:pt x="143886" y="397827"/>
                      <a:pt x="134461" y="307234"/>
                      <a:pt x="134461" y="202952"/>
                    </a:cubicBezTo>
                    <a:lnTo>
                      <a:pt x="135319" y="134579"/>
                    </a:lnTo>
                    <a:cubicBezTo>
                      <a:pt x="135319" y="99518"/>
                      <a:pt x="134461" y="63627"/>
                      <a:pt x="131895" y="27736"/>
                    </a:cubicBezTo>
                    <a:cubicBezTo>
                      <a:pt x="130187" y="15769"/>
                      <a:pt x="120762" y="1233"/>
                      <a:pt x="102779" y="385"/>
                    </a:cubicBezTo>
                    <a:cubicBezTo>
                      <a:pt x="52239" y="-481"/>
                      <a:pt x="42823" y="385"/>
                      <a:pt x="33399" y="385"/>
                    </a:cubicBezTo>
                    <a:cubicBezTo>
                      <a:pt x="16274" y="385"/>
                      <a:pt x="0" y="12334"/>
                      <a:pt x="0" y="30297"/>
                    </a:cubicBezTo>
                    <a:cubicBezTo>
                      <a:pt x="0" y="45681"/>
                      <a:pt x="11124" y="58496"/>
                      <a:pt x="26549" y="60209"/>
                    </a:cubicBezTo>
                    <a:cubicBezTo>
                      <a:pt x="31690" y="61057"/>
                      <a:pt x="37682" y="61057"/>
                      <a:pt x="44531" y="61057"/>
                    </a:cubicBezTo>
                    <a:lnTo>
                      <a:pt x="73655" y="60209"/>
                    </a:lnTo>
                    <a:cubicBezTo>
                      <a:pt x="74505" y="84999"/>
                      <a:pt x="75363" y="109789"/>
                      <a:pt x="75363" y="134579"/>
                    </a:cubicBezTo>
                    <a:lnTo>
                      <a:pt x="74505" y="202104"/>
                    </a:lnTo>
                    <a:cubicBezTo>
                      <a:pt x="74505" y="383316"/>
                      <a:pt x="117337" y="457660"/>
                      <a:pt x="215833" y="457660"/>
                    </a:cubicBezTo>
                    <a:cubicBezTo>
                      <a:pt x="280922" y="457660"/>
                      <a:pt x="324604" y="426043"/>
                      <a:pt x="353728" y="378168"/>
                    </a:cubicBezTo>
                    <a:cubicBezTo>
                      <a:pt x="356303" y="396979"/>
                      <a:pt x="362294" y="414925"/>
                      <a:pt x="375144" y="430309"/>
                    </a:cubicBezTo>
                    <a:cubicBezTo>
                      <a:pt x="388852" y="447407"/>
                      <a:pt x="412825" y="457660"/>
                      <a:pt x="435949" y="457660"/>
                    </a:cubicBezTo>
                    <a:cubicBezTo>
                      <a:pt x="441100" y="457660"/>
                      <a:pt x="446232" y="456812"/>
                      <a:pt x="451374" y="455964"/>
                    </a:cubicBezTo>
                    <a:cubicBezTo>
                      <a:pt x="498481" y="447407"/>
                      <a:pt x="512188" y="406384"/>
                      <a:pt x="512188" y="356813"/>
                    </a:cubicBezTo>
                    <a:lnTo>
                      <a:pt x="512188" y="346560"/>
                    </a:lnTo>
                    <a:cubicBezTo>
                      <a:pt x="510463" y="331184"/>
                      <a:pt x="497613" y="320066"/>
                      <a:pt x="482206" y="32006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1" name="Google Shape;1141;p12">
                <a:extLst>
                  <a:ext uri="{FF2B5EF4-FFF2-40B4-BE49-F238E27FC236}">
                    <a16:creationId xmlns:a16="http://schemas.microsoft.com/office/drawing/2014/main" id="{C1E5FCF1-4081-8706-3572-2347421C3098}"/>
                  </a:ext>
                </a:extLst>
              </p:cNvPr>
              <p:cNvSpPr/>
              <p:nvPr/>
            </p:nvSpPr>
            <p:spPr>
              <a:xfrm>
                <a:off x="1601166" y="8383761"/>
                <a:ext cx="455648" cy="608584"/>
              </a:xfrm>
              <a:custGeom>
                <a:avLst/>
                <a:gdLst/>
                <a:ahLst/>
                <a:cxnLst/>
                <a:rect l="l" t="t" r="r" b="b"/>
                <a:pathLst>
                  <a:path w="455648" h="608584" extrusionOk="0">
                    <a:moveTo>
                      <a:pt x="273214" y="141886"/>
                    </a:moveTo>
                    <a:cubicBezTo>
                      <a:pt x="204691" y="141886"/>
                      <a:pt x="156735" y="172655"/>
                      <a:pt x="125895" y="216256"/>
                    </a:cubicBezTo>
                    <a:lnTo>
                      <a:pt x="125895" y="109404"/>
                    </a:lnTo>
                    <a:cubicBezTo>
                      <a:pt x="125895" y="78635"/>
                      <a:pt x="125895" y="54702"/>
                      <a:pt x="125036" y="29912"/>
                    </a:cubicBezTo>
                    <a:cubicBezTo>
                      <a:pt x="125036" y="13680"/>
                      <a:pt x="111328" y="848"/>
                      <a:pt x="95063" y="848"/>
                    </a:cubicBezTo>
                    <a:lnTo>
                      <a:pt x="75363" y="1713"/>
                    </a:lnTo>
                    <a:cubicBezTo>
                      <a:pt x="62522" y="1713"/>
                      <a:pt x="54814" y="0"/>
                      <a:pt x="29974" y="0"/>
                    </a:cubicBezTo>
                    <a:cubicBezTo>
                      <a:pt x="13699" y="0"/>
                      <a:pt x="0" y="13689"/>
                      <a:pt x="0" y="30769"/>
                    </a:cubicBezTo>
                    <a:cubicBezTo>
                      <a:pt x="0" y="46171"/>
                      <a:pt x="12841" y="59833"/>
                      <a:pt x="28257" y="59833"/>
                    </a:cubicBezTo>
                    <a:cubicBezTo>
                      <a:pt x="47106" y="60681"/>
                      <a:pt x="57381" y="61546"/>
                      <a:pt x="65947" y="61546"/>
                    </a:cubicBezTo>
                    <a:lnTo>
                      <a:pt x="65947" y="403439"/>
                    </a:lnTo>
                    <a:cubicBezTo>
                      <a:pt x="65947" y="425667"/>
                      <a:pt x="66797" y="464137"/>
                      <a:pt x="67655" y="500876"/>
                    </a:cubicBezTo>
                    <a:cubicBezTo>
                      <a:pt x="68514" y="533376"/>
                      <a:pt x="69363" y="564136"/>
                      <a:pt x="69363" y="578672"/>
                    </a:cubicBezTo>
                    <a:cubicBezTo>
                      <a:pt x="69363" y="595770"/>
                      <a:pt x="83071" y="608584"/>
                      <a:pt x="99337" y="608584"/>
                    </a:cubicBezTo>
                    <a:cubicBezTo>
                      <a:pt x="116470" y="608584"/>
                      <a:pt x="129319" y="595770"/>
                      <a:pt x="129319" y="578672"/>
                    </a:cubicBezTo>
                    <a:cubicBezTo>
                      <a:pt x="129319" y="569267"/>
                      <a:pt x="129319" y="553017"/>
                      <a:pt x="128461" y="535071"/>
                    </a:cubicBezTo>
                    <a:cubicBezTo>
                      <a:pt x="157576" y="576959"/>
                      <a:pt x="201258" y="607719"/>
                      <a:pt x="264648" y="607719"/>
                    </a:cubicBezTo>
                    <a:cubicBezTo>
                      <a:pt x="386268" y="607719"/>
                      <a:pt x="455648" y="493184"/>
                      <a:pt x="455648" y="369261"/>
                    </a:cubicBezTo>
                    <a:cubicBezTo>
                      <a:pt x="455648" y="271806"/>
                      <a:pt x="412825" y="141886"/>
                      <a:pt x="273214" y="141886"/>
                    </a:cubicBezTo>
                    <a:close/>
                    <a:moveTo>
                      <a:pt x="262939" y="547886"/>
                    </a:moveTo>
                    <a:cubicBezTo>
                      <a:pt x="178143" y="547886"/>
                      <a:pt x="127611" y="462415"/>
                      <a:pt x="125895" y="370957"/>
                    </a:cubicBezTo>
                    <a:lnTo>
                      <a:pt x="125895" y="361551"/>
                    </a:lnTo>
                    <a:cubicBezTo>
                      <a:pt x="127603" y="269236"/>
                      <a:pt x="181559" y="201719"/>
                      <a:pt x="266364" y="201719"/>
                    </a:cubicBezTo>
                    <a:cubicBezTo>
                      <a:pt x="363144" y="201719"/>
                      <a:pt x="395692" y="288056"/>
                      <a:pt x="395692" y="365834"/>
                    </a:cubicBezTo>
                    <a:cubicBezTo>
                      <a:pt x="395692" y="455580"/>
                      <a:pt x="352019" y="547886"/>
                      <a:pt x="262939"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2" name="Google Shape;1142;p12">
                <a:extLst>
                  <a:ext uri="{FF2B5EF4-FFF2-40B4-BE49-F238E27FC236}">
                    <a16:creationId xmlns:a16="http://schemas.microsoft.com/office/drawing/2014/main" id="{0A92BA50-06C6-1937-5737-C33A010A719C}"/>
                  </a:ext>
                </a:extLst>
              </p:cNvPr>
              <p:cNvSpPr/>
              <p:nvPr/>
            </p:nvSpPr>
            <p:spPr>
              <a:xfrm>
                <a:off x="2103582" y="8525605"/>
                <a:ext cx="380124" cy="465888"/>
              </a:xfrm>
              <a:custGeom>
                <a:avLst/>
                <a:gdLst/>
                <a:ahLst/>
                <a:cxnLst/>
                <a:rect l="l" t="t" r="r" b="b"/>
                <a:pathLst>
                  <a:path w="380124" h="465888" extrusionOk="0">
                    <a:moveTo>
                      <a:pt x="369552" y="10296"/>
                    </a:moveTo>
                    <a:cubicBezTo>
                      <a:pt x="354136" y="-2519"/>
                      <a:pt x="337003" y="1755"/>
                      <a:pt x="319870" y="22262"/>
                    </a:cubicBezTo>
                    <a:lnTo>
                      <a:pt x="312162" y="31668"/>
                    </a:lnTo>
                    <a:cubicBezTo>
                      <a:pt x="284755" y="14570"/>
                      <a:pt x="243649" y="-814"/>
                      <a:pt x="202525" y="33"/>
                    </a:cubicBezTo>
                    <a:cubicBezTo>
                      <a:pt x="122869" y="881"/>
                      <a:pt x="66330" y="57305"/>
                      <a:pt x="68055" y="133380"/>
                    </a:cubicBezTo>
                    <a:cubicBezTo>
                      <a:pt x="68905" y="202618"/>
                      <a:pt x="117737" y="235948"/>
                      <a:pt x="180259" y="262451"/>
                    </a:cubicBezTo>
                    <a:cubicBezTo>
                      <a:pt x="198242" y="269278"/>
                      <a:pt x="215374" y="276122"/>
                      <a:pt x="229941" y="287241"/>
                    </a:cubicBezTo>
                    <a:cubicBezTo>
                      <a:pt x="252215" y="301760"/>
                      <a:pt x="265056" y="323132"/>
                      <a:pt x="265056" y="344513"/>
                    </a:cubicBezTo>
                    <a:cubicBezTo>
                      <a:pt x="265923" y="385535"/>
                      <a:pt x="232507" y="406907"/>
                      <a:pt x="193976" y="407755"/>
                    </a:cubicBezTo>
                    <a:cubicBezTo>
                      <a:pt x="153719" y="408603"/>
                      <a:pt x="121161" y="384679"/>
                      <a:pt x="101471" y="359023"/>
                    </a:cubicBezTo>
                    <a:lnTo>
                      <a:pt x="103170" y="357328"/>
                    </a:lnTo>
                    <a:cubicBezTo>
                      <a:pt x="122869" y="338517"/>
                      <a:pt x="125444" y="321419"/>
                      <a:pt x="110878" y="307748"/>
                    </a:cubicBezTo>
                    <a:cubicBezTo>
                      <a:pt x="97179" y="293211"/>
                      <a:pt x="80046" y="295781"/>
                      <a:pt x="60347" y="315440"/>
                    </a:cubicBezTo>
                    <a:lnTo>
                      <a:pt x="17524" y="359023"/>
                    </a:lnTo>
                    <a:cubicBezTo>
                      <a:pt x="-2176" y="378682"/>
                      <a:pt x="-5600" y="395780"/>
                      <a:pt x="8949" y="409468"/>
                    </a:cubicBezTo>
                    <a:cubicBezTo>
                      <a:pt x="22665" y="423140"/>
                      <a:pt x="40648" y="420570"/>
                      <a:pt x="59497" y="401776"/>
                    </a:cubicBezTo>
                    <a:lnTo>
                      <a:pt x="59497" y="400911"/>
                    </a:lnTo>
                    <a:cubicBezTo>
                      <a:pt x="94612" y="441085"/>
                      <a:pt x="140002" y="466740"/>
                      <a:pt x="193967" y="465866"/>
                    </a:cubicBezTo>
                    <a:cubicBezTo>
                      <a:pt x="268489" y="465019"/>
                      <a:pt x="326720" y="414591"/>
                      <a:pt x="325003" y="343639"/>
                    </a:cubicBezTo>
                    <a:cubicBezTo>
                      <a:pt x="324153" y="304313"/>
                      <a:pt x="303605" y="265860"/>
                      <a:pt x="265047" y="240223"/>
                    </a:cubicBezTo>
                    <a:cubicBezTo>
                      <a:pt x="245348" y="225686"/>
                      <a:pt x="223941" y="217129"/>
                      <a:pt x="203374" y="209436"/>
                    </a:cubicBezTo>
                    <a:cubicBezTo>
                      <a:pt x="165693" y="193204"/>
                      <a:pt x="128878" y="172697"/>
                      <a:pt x="128002" y="130810"/>
                    </a:cubicBezTo>
                    <a:cubicBezTo>
                      <a:pt x="127153" y="89770"/>
                      <a:pt x="157976" y="59858"/>
                      <a:pt x="202525" y="59010"/>
                    </a:cubicBezTo>
                    <a:cubicBezTo>
                      <a:pt x="223074" y="59010"/>
                      <a:pt x="248781" y="64141"/>
                      <a:pt x="273622" y="77804"/>
                    </a:cubicBezTo>
                    <a:cubicBezTo>
                      <a:pt x="262481" y="95766"/>
                      <a:pt x="263348" y="110286"/>
                      <a:pt x="276189" y="120556"/>
                    </a:cubicBezTo>
                    <a:cubicBezTo>
                      <a:pt x="291605" y="133371"/>
                      <a:pt x="308737" y="129097"/>
                      <a:pt x="325870" y="108590"/>
                    </a:cubicBezTo>
                    <a:lnTo>
                      <a:pt x="366127" y="60706"/>
                    </a:lnTo>
                    <a:cubicBezTo>
                      <a:pt x="383269" y="40216"/>
                      <a:pt x="384968" y="22262"/>
                      <a:pt x="369552" y="1029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3" name="Google Shape;1143;p12">
                <a:extLst>
                  <a:ext uri="{FF2B5EF4-FFF2-40B4-BE49-F238E27FC236}">
                    <a16:creationId xmlns:a16="http://schemas.microsoft.com/office/drawing/2014/main" id="{9AEDF73B-4CD1-2D70-F9CA-3154B467FA51}"/>
                  </a:ext>
                </a:extLst>
              </p:cNvPr>
              <p:cNvSpPr/>
              <p:nvPr/>
            </p:nvSpPr>
            <p:spPr>
              <a:xfrm>
                <a:off x="2517683" y="8525656"/>
                <a:ext cx="351169" cy="465832"/>
              </a:xfrm>
              <a:custGeom>
                <a:avLst/>
                <a:gdLst/>
                <a:ahLst/>
                <a:cxnLst/>
                <a:rect l="l" t="t" r="r" b="b"/>
                <a:pathLst>
                  <a:path w="351169" h="465832" extrusionOk="0">
                    <a:moveTo>
                      <a:pt x="291222" y="304279"/>
                    </a:moveTo>
                    <a:cubicBezTo>
                      <a:pt x="291222" y="382923"/>
                      <a:pt x="245833" y="406000"/>
                      <a:pt x="195284" y="406000"/>
                    </a:cubicBezTo>
                    <a:cubicBezTo>
                      <a:pt x="113080" y="406000"/>
                      <a:pt x="59965" y="346167"/>
                      <a:pt x="59965" y="231632"/>
                    </a:cubicBezTo>
                    <a:cubicBezTo>
                      <a:pt x="59965" y="137603"/>
                      <a:pt x="95947" y="59824"/>
                      <a:pt x="190151" y="59824"/>
                    </a:cubicBezTo>
                    <a:cubicBezTo>
                      <a:pt x="233841" y="59824"/>
                      <a:pt x="268107" y="76922"/>
                      <a:pt x="279231" y="90611"/>
                    </a:cubicBezTo>
                    <a:cubicBezTo>
                      <a:pt x="303222" y="121379"/>
                      <a:pt x="349462" y="85462"/>
                      <a:pt x="325488" y="52141"/>
                    </a:cubicBezTo>
                    <a:cubicBezTo>
                      <a:pt x="293789" y="16250"/>
                      <a:pt x="238974" y="0"/>
                      <a:pt x="188443" y="0"/>
                    </a:cubicBezTo>
                    <a:cubicBezTo>
                      <a:pt x="61681" y="0"/>
                      <a:pt x="0" y="104282"/>
                      <a:pt x="0" y="230784"/>
                    </a:cubicBezTo>
                    <a:cubicBezTo>
                      <a:pt x="0" y="359855"/>
                      <a:pt x="64239" y="465833"/>
                      <a:pt x="193576" y="465833"/>
                    </a:cubicBezTo>
                    <a:cubicBezTo>
                      <a:pt x="292064" y="465833"/>
                      <a:pt x="351170" y="404304"/>
                      <a:pt x="351170" y="305153"/>
                    </a:cubicBezTo>
                    <a:cubicBezTo>
                      <a:pt x="351179" y="265818"/>
                      <a:pt x="291222" y="265818"/>
                      <a:pt x="291222" y="304279"/>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4" name="Google Shape;1144;p12">
                <a:extLst>
                  <a:ext uri="{FF2B5EF4-FFF2-40B4-BE49-F238E27FC236}">
                    <a16:creationId xmlns:a16="http://schemas.microsoft.com/office/drawing/2014/main" id="{5EEFCB2E-D184-7A8B-D8AC-C52251EAFC87}"/>
                  </a:ext>
                </a:extLst>
              </p:cNvPr>
              <p:cNvSpPr/>
              <p:nvPr/>
            </p:nvSpPr>
            <p:spPr>
              <a:xfrm>
                <a:off x="2916037" y="8525648"/>
                <a:ext cx="398259" cy="458140"/>
              </a:xfrm>
              <a:custGeom>
                <a:avLst/>
                <a:gdLst/>
                <a:ahLst/>
                <a:cxnLst/>
                <a:rect l="l" t="t" r="r" b="b"/>
                <a:pathLst>
                  <a:path w="398259" h="458140" extrusionOk="0">
                    <a:moveTo>
                      <a:pt x="275772" y="0"/>
                    </a:moveTo>
                    <a:cubicBezTo>
                      <a:pt x="220108" y="0"/>
                      <a:pt x="168709" y="38470"/>
                      <a:pt x="142169" y="100873"/>
                    </a:cubicBezTo>
                    <a:lnTo>
                      <a:pt x="139603" y="36765"/>
                    </a:lnTo>
                    <a:cubicBezTo>
                      <a:pt x="138736" y="21381"/>
                      <a:pt x="125886" y="9414"/>
                      <a:pt x="110479" y="8566"/>
                    </a:cubicBezTo>
                    <a:cubicBezTo>
                      <a:pt x="91647" y="7701"/>
                      <a:pt x="72797" y="8566"/>
                      <a:pt x="54815" y="8566"/>
                    </a:cubicBezTo>
                    <a:lnTo>
                      <a:pt x="29974" y="8566"/>
                    </a:lnTo>
                    <a:cubicBezTo>
                      <a:pt x="13691" y="8566"/>
                      <a:pt x="0" y="22237"/>
                      <a:pt x="0" y="38478"/>
                    </a:cubicBezTo>
                    <a:cubicBezTo>
                      <a:pt x="0" y="55559"/>
                      <a:pt x="13699" y="68391"/>
                      <a:pt x="29974" y="68391"/>
                    </a:cubicBezTo>
                    <a:lnTo>
                      <a:pt x="81355" y="68391"/>
                    </a:lnTo>
                    <a:cubicBezTo>
                      <a:pt x="83072" y="109413"/>
                      <a:pt x="83072" y="158136"/>
                      <a:pt x="83072" y="200023"/>
                    </a:cubicBezTo>
                    <a:lnTo>
                      <a:pt x="83072" y="397468"/>
                    </a:lnTo>
                    <a:lnTo>
                      <a:pt x="43664" y="397468"/>
                    </a:lnTo>
                    <a:cubicBezTo>
                      <a:pt x="27399" y="397468"/>
                      <a:pt x="13691" y="410283"/>
                      <a:pt x="13691" y="427381"/>
                    </a:cubicBezTo>
                    <a:cubicBezTo>
                      <a:pt x="13691" y="443613"/>
                      <a:pt x="27407" y="457293"/>
                      <a:pt x="43664" y="457293"/>
                    </a:cubicBezTo>
                    <a:cubicBezTo>
                      <a:pt x="52240" y="457293"/>
                      <a:pt x="165293" y="457293"/>
                      <a:pt x="184143" y="458141"/>
                    </a:cubicBezTo>
                    <a:cubicBezTo>
                      <a:pt x="201276" y="458141"/>
                      <a:pt x="214116" y="444470"/>
                      <a:pt x="214116" y="427372"/>
                    </a:cubicBezTo>
                    <a:cubicBezTo>
                      <a:pt x="214116" y="411122"/>
                      <a:pt x="201276" y="397460"/>
                      <a:pt x="184143" y="397460"/>
                    </a:cubicBezTo>
                    <a:lnTo>
                      <a:pt x="151594" y="398308"/>
                    </a:lnTo>
                    <a:lnTo>
                      <a:pt x="143019" y="398308"/>
                    </a:lnTo>
                    <a:lnTo>
                      <a:pt x="143019" y="244455"/>
                    </a:lnTo>
                    <a:cubicBezTo>
                      <a:pt x="145585" y="148730"/>
                      <a:pt x="226116" y="59833"/>
                      <a:pt x="275772" y="59833"/>
                    </a:cubicBezTo>
                    <a:cubicBezTo>
                      <a:pt x="309188" y="59833"/>
                      <a:pt x="336595" y="80340"/>
                      <a:pt x="338312" y="112822"/>
                    </a:cubicBezTo>
                    <a:cubicBezTo>
                      <a:pt x="339161" y="129072"/>
                      <a:pt x="352011" y="141886"/>
                      <a:pt x="368285" y="141886"/>
                    </a:cubicBezTo>
                    <a:cubicBezTo>
                      <a:pt x="384551" y="141886"/>
                      <a:pt x="398259" y="128215"/>
                      <a:pt x="398259" y="111974"/>
                    </a:cubicBezTo>
                    <a:cubicBezTo>
                      <a:pt x="398268" y="46162"/>
                      <a:pt x="334029" y="0"/>
                      <a:pt x="275772" y="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5" name="Google Shape;1145;p12">
                <a:extLst>
                  <a:ext uri="{FF2B5EF4-FFF2-40B4-BE49-F238E27FC236}">
                    <a16:creationId xmlns:a16="http://schemas.microsoft.com/office/drawing/2014/main" id="{B32FE218-9818-691C-7683-43D3EA659BC6}"/>
                  </a:ext>
                </a:extLst>
              </p:cNvPr>
              <p:cNvSpPr/>
              <p:nvPr/>
            </p:nvSpPr>
            <p:spPr>
              <a:xfrm>
                <a:off x="3349506" y="8326342"/>
                <a:ext cx="154901" cy="153562"/>
              </a:xfrm>
              <a:custGeom>
                <a:avLst/>
                <a:gdLst/>
                <a:ahLst/>
                <a:cxnLst/>
                <a:rect l="l" t="t" r="r" b="b"/>
                <a:pathLst>
                  <a:path w="154901" h="153562" extrusionOk="0">
                    <a:moveTo>
                      <a:pt x="35047" y="141186"/>
                    </a:moveTo>
                    <a:cubicBezTo>
                      <a:pt x="50463" y="152287"/>
                      <a:pt x="70162" y="155722"/>
                      <a:pt x="90711" y="152287"/>
                    </a:cubicBezTo>
                    <a:cubicBezTo>
                      <a:pt x="131835" y="145443"/>
                      <a:pt x="160092" y="106142"/>
                      <a:pt x="154100" y="65103"/>
                    </a:cubicBezTo>
                    <a:cubicBezTo>
                      <a:pt x="147242" y="23215"/>
                      <a:pt x="107844" y="-5832"/>
                      <a:pt x="65870" y="995"/>
                    </a:cubicBezTo>
                    <a:cubicBezTo>
                      <a:pt x="23914" y="7839"/>
                      <a:pt x="-5210" y="46309"/>
                      <a:pt x="781" y="87331"/>
                    </a:cubicBezTo>
                    <a:cubicBezTo>
                      <a:pt x="5073" y="109560"/>
                      <a:pt x="17064" y="129219"/>
                      <a:pt x="35047" y="141186"/>
                    </a:cubicBezTo>
                    <a:close/>
                    <a:moveTo>
                      <a:pt x="72737" y="52288"/>
                    </a:moveTo>
                    <a:cubicBezTo>
                      <a:pt x="89020" y="49727"/>
                      <a:pt x="101861" y="57419"/>
                      <a:pt x="104436" y="71947"/>
                    </a:cubicBezTo>
                    <a:cubicBezTo>
                      <a:pt x="106153" y="87331"/>
                      <a:pt x="96728" y="99298"/>
                      <a:pt x="80445" y="101859"/>
                    </a:cubicBezTo>
                    <a:cubicBezTo>
                      <a:pt x="65029" y="104420"/>
                      <a:pt x="52188" y="95015"/>
                      <a:pt x="49613" y="79631"/>
                    </a:cubicBezTo>
                    <a:cubicBezTo>
                      <a:pt x="47896" y="65959"/>
                      <a:pt x="57321" y="54001"/>
                      <a:pt x="72737" y="52288"/>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6" name="Google Shape;1146;p12">
                <a:extLst>
                  <a:ext uri="{FF2B5EF4-FFF2-40B4-BE49-F238E27FC236}">
                    <a16:creationId xmlns:a16="http://schemas.microsoft.com/office/drawing/2014/main" id="{FBA9B571-BEE3-F42A-220B-B3EE57742317}"/>
                  </a:ext>
                </a:extLst>
              </p:cNvPr>
              <p:cNvSpPr/>
              <p:nvPr/>
            </p:nvSpPr>
            <p:spPr>
              <a:xfrm>
                <a:off x="3335746" y="8534214"/>
                <a:ext cx="238107" cy="449574"/>
              </a:xfrm>
              <a:custGeom>
                <a:avLst/>
                <a:gdLst/>
                <a:ahLst/>
                <a:cxnLst/>
                <a:rect l="l" t="t" r="r" b="b"/>
                <a:pathLst>
                  <a:path w="238107" h="449574" extrusionOk="0">
                    <a:moveTo>
                      <a:pt x="208125" y="389750"/>
                    </a:moveTo>
                    <a:lnTo>
                      <a:pt x="145603" y="389750"/>
                    </a:lnTo>
                    <a:lnTo>
                      <a:pt x="147319" y="158967"/>
                    </a:lnTo>
                    <a:cubicBezTo>
                      <a:pt x="147319" y="69221"/>
                      <a:pt x="145603" y="59833"/>
                      <a:pt x="144753" y="47858"/>
                    </a:cubicBezTo>
                    <a:lnTo>
                      <a:pt x="143036" y="28199"/>
                    </a:lnTo>
                    <a:cubicBezTo>
                      <a:pt x="142186" y="12815"/>
                      <a:pt x="129320" y="0"/>
                      <a:pt x="113063" y="0"/>
                    </a:cubicBezTo>
                    <a:lnTo>
                      <a:pt x="34257" y="0"/>
                    </a:lnTo>
                    <a:cubicBezTo>
                      <a:pt x="17991" y="0"/>
                      <a:pt x="4283" y="12815"/>
                      <a:pt x="4283" y="29912"/>
                    </a:cubicBezTo>
                    <a:cubicBezTo>
                      <a:pt x="4283" y="46145"/>
                      <a:pt x="17124" y="58959"/>
                      <a:pt x="33407" y="59824"/>
                    </a:cubicBezTo>
                    <a:cubicBezTo>
                      <a:pt x="49673" y="60672"/>
                      <a:pt x="71939" y="60672"/>
                      <a:pt x="84788" y="60672"/>
                    </a:cubicBezTo>
                    <a:cubicBezTo>
                      <a:pt x="85655" y="70078"/>
                      <a:pt x="87372" y="88871"/>
                      <a:pt x="87372" y="159823"/>
                    </a:cubicBezTo>
                    <a:lnTo>
                      <a:pt x="85655" y="389742"/>
                    </a:lnTo>
                    <a:lnTo>
                      <a:pt x="29974" y="389742"/>
                    </a:lnTo>
                    <a:cubicBezTo>
                      <a:pt x="13708" y="389742"/>
                      <a:pt x="0" y="403430"/>
                      <a:pt x="0" y="420528"/>
                    </a:cubicBezTo>
                    <a:cubicBezTo>
                      <a:pt x="0" y="435912"/>
                      <a:pt x="12867" y="449575"/>
                      <a:pt x="29124" y="449575"/>
                    </a:cubicBezTo>
                    <a:lnTo>
                      <a:pt x="208134" y="449575"/>
                    </a:lnTo>
                    <a:cubicBezTo>
                      <a:pt x="224400" y="449575"/>
                      <a:pt x="238107" y="435903"/>
                      <a:pt x="238107" y="419662"/>
                    </a:cubicBezTo>
                    <a:cubicBezTo>
                      <a:pt x="238099" y="402565"/>
                      <a:pt x="224382" y="389750"/>
                      <a:pt x="208125" y="3897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7" name="Google Shape;1147;p12">
                <a:extLst>
                  <a:ext uri="{FF2B5EF4-FFF2-40B4-BE49-F238E27FC236}">
                    <a16:creationId xmlns:a16="http://schemas.microsoft.com/office/drawing/2014/main" id="{C3972DD9-813B-D39F-73FE-FCE6DEDC2E63}"/>
                  </a:ext>
                </a:extLst>
              </p:cNvPr>
              <p:cNvSpPr/>
              <p:nvPr/>
            </p:nvSpPr>
            <p:spPr>
              <a:xfrm>
                <a:off x="3607287" y="8383761"/>
                <a:ext cx="455657" cy="608584"/>
              </a:xfrm>
              <a:custGeom>
                <a:avLst/>
                <a:gdLst/>
                <a:ahLst/>
                <a:cxnLst/>
                <a:rect l="l" t="t" r="r" b="b"/>
                <a:pathLst>
                  <a:path w="455657" h="608584" extrusionOk="0">
                    <a:moveTo>
                      <a:pt x="273223" y="141886"/>
                    </a:moveTo>
                    <a:cubicBezTo>
                      <a:pt x="204709" y="141886"/>
                      <a:pt x="156735" y="172655"/>
                      <a:pt x="125903" y="216256"/>
                    </a:cubicBezTo>
                    <a:lnTo>
                      <a:pt x="125903" y="109404"/>
                    </a:lnTo>
                    <a:cubicBezTo>
                      <a:pt x="125903" y="78635"/>
                      <a:pt x="125903" y="54702"/>
                      <a:pt x="125054" y="29912"/>
                    </a:cubicBezTo>
                    <a:cubicBezTo>
                      <a:pt x="125054" y="13680"/>
                      <a:pt x="111337" y="848"/>
                      <a:pt x="95080" y="848"/>
                    </a:cubicBezTo>
                    <a:lnTo>
                      <a:pt x="75381" y="1713"/>
                    </a:lnTo>
                    <a:cubicBezTo>
                      <a:pt x="62514" y="1713"/>
                      <a:pt x="54815" y="0"/>
                      <a:pt x="29974" y="0"/>
                    </a:cubicBezTo>
                    <a:cubicBezTo>
                      <a:pt x="13708" y="0"/>
                      <a:pt x="0" y="13689"/>
                      <a:pt x="0" y="30769"/>
                    </a:cubicBezTo>
                    <a:cubicBezTo>
                      <a:pt x="0" y="46171"/>
                      <a:pt x="12867" y="59833"/>
                      <a:pt x="28274" y="59833"/>
                    </a:cubicBezTo>
                    <a:cubicBezTo>
                      <a:pt x="47107" y="60681"/>
                      <a:pt x="57381" y="61546"/>
                      <a:pt x="65956" y="61546"/>
                    </a:cubicBezTo>
                    <a:lnTo>
                      <a:pt x="65956" y="403439"/>
                    </a:lnTo>
                    <a:cubicBezTo>
                      <a:pt x="65956" y="425667"/>
                      <a:pt x="66806" y="464137"/>
                      <a:pt x="67673" y="500876"/>
                    </a:cubicBezTo>
                    <a:cubicBezTo>
                      <a:pt x="68523" y="533376"/>
                      <a:pt x="69372" y="564136"/>
                      <a:pt x="69372" y="578672"/>
                    </a:cubicBezTo>
                    <a:cubicBezTo>
                      <a:pt x="69372" y="595770"/>
                      <a:pt x="83089" y="608584"/>
                      <a:pt x="99346" y="608584"/>
                    </a:cubicBezTo>
                    <a:cubicBezTo>
                      <a:pt x="116479" y="608584"/>
                      <a:pt x="129320" y="595770"/>
                      <a:pt x="129320" y="578672"/>
                    </a:cubicBezTo>
                    <a:cubicBezTo>
                      <a:pt x="129320" y="569267"/>
                      <a:pt x="129320" y="553017"/>
                      <a:pt x="128470" y="535071"/>
                    </a:cubicBezTo>
                    <a:cubicBezTo>
                      <a:pt x="157594" y="576959"/>
                      <a:pt x="201267" y="607719"/>
                      <a:pt x="264665" y="607719"/>
                    </a:cubicBezTo>
                    <a:cubicBezTo>
                      <a:pt x="386276" y="607719"/>
                      <a:pt x="455657" y="493184"/>
                      <a:pt x="455657" y="369261"/>
                    </a:cubicBezTo>
                    <a:cubicBezTo>
                      <a:pt x="455657" y="271806"/>
                      <a:pt x="412834" y="141886"/>
                      <a:pt x="273223" y="141886"/>
                    </a:cubicBezTo>
                    <a:close/>
                    <a:moveTo>
                      <a:pt x="262948" y="547886"/>
                    </a:moveTo>
                    <a:cubicBezTo>
                      <a:pt x="178151" y="547886"/>
                      <a:pt x="127629" y="462415"/>
                      <a:pt x="125903" y="370957"/>
                    </a:cubicBezTo>
                    <a:lnTo>
                      <a:pt x="125903" y="361551"/>
                    </a:lnTo>
                    <a:cubicBezTo>
                      <a:pt x="127620" y="269236"/>
                      <a:pt x="181568" y="201719"/>
                      <a:pt x="266364" y="201719"/>
                    </a:cubicBezTo>
                    <a:cubicBezTo>
                      <a:pt x="363152" y="201719"/>
                      <a:pt x="395701" y="288056"/>
                      <a:pt x="395701" y="365834"/>
                    </a:cubicBezTo>
                    <a:cubicBezTo>
                      <a:pt x="395701" y="455580"/>
                      <a:pt x="352028" y="547886"/>
                      <a:pt x="262948"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8" name="Google Shape;1148;p12">
                <a:extLst>
                  <a:ext uri="{FF2B5EF4-FFF2-40B4-BE49-F238E27FC236}">
                    <a16:creationId xmlns:a16="http://schemas.microsoft.com/office/drawing/2014/main" id="{D2CB02E3-671C-1287-58CA-1DDA6C3FF11F}"/>
                  </a:ext>
                </a:extLst>
              </p:cNvPr>
              <p:cNvSpPr/>
              <p:nvPr/>
            </p:nvSpPr>
            <p:spPr>
              <a:xfrm>
                <a:off x="4128926" y="8525656"/>
                <a:ext cx="354603" cy="465841"/>
              </a:xfrm>
              <a:custGeom>
                <a:avLst/>
                <a:gdLst/>
                <a:ahLst/>
                <a:cxnLst/>
                <a:rect l="l" t="t" r="r" b="b"/>
                <a:pathLst>
                  <a:path w="354603" h="465841" extrusionOk="0">
                    <a:moveTo>
                      <a:pt x="326329" y="267540"/>
                    </a:moveTo>
                    <a:cubicBezTo>
                      <a:pt x="340046" y="266675"/>
                      <a:pt x="352887" y="253852"/>
                      <a:pt x="353736" y="240189"/>
                    </a:cubicBezTo>
                    <a:cubicBezTo>
                      <a:pt x="354603" y="229936"/>
                      <a:pt x="354603" y="220530"/>
                      <a:pt x="354603" y="211973"/>
                    </a:cubicBezTo>
                    <a:cubicBezTo>
                      <a:pt x="354603" y="71800"/>
                      <a:pt x="286940" y="0"/>
                      <a:pt x="193576" y="0"/>
                    </a:cubicBezTo>
                    <a:cubicBezTo>
                      <a:pt x="76239" y="0"/>
                      <a:pt x="0" y="113687"/>
                      <a:pt x="0" y="241046"/>
                    </a:cubicBezTo>
                    <a:cubicBezTo>
                      <a:pt x="0" y="322251"/>
                      <a:pt x="23991" y="370117"/>
                      <a:pt x="42841" y="394059"/>
                    </a:cubicBezTo>
                    <a:cubicBezTo>
                      <a:pt x="77956" y="437643"/>
                      <a:pt x="137045" y="465842"/>
                      <a:pt x="192727" y="465842"/>
                    </a:cubicBezTo>
                    <a:cubicBezTo>
                      <a:pt x="262957" y="465842"/>
                      <a:pt x="317772" y="448761"/>
                      <a:pt x="347754" y="388911"/>
                    </a:cubicBezTo>
                    <a:cubicBezTo>
                      <a:pt x="349470" y="385502"/>
                      <a:pt x="351170" y="381219"/>
                      <a:pt x="351170" y="376096"/>
                    </a:cubicBezTo>
                    <a:cubicBezTo>
                      <a:pt x="351170" y="363282"/>
                      <a:pt x="339196" y="347049"/>
                      <a:pt x="322063" y="347049"/>
                    </a:cubicBezTo>
                    <a:cubicBezTo>
                      <a:pt x="310922" y="347049"/>
                      <a:pt x="299789" y="353876"/>
                      <a:pt x="295506" y="364147"/>
                    </a:cubicBezTo>
                    <a:cubicBezTo>
                      <a:pt x="286081" y="384654"/>
                      <a:pt x="265532" y="407730"/>
                      <a:pt x="192727" y="407730"/>
                    </a:cubicBezTo>
                    <a:cubicBezTo>
                      <a:pt x="122496" y="407730"/>
                      <a:pt x="63390" y="352180"/>
                      <a:pt x="61673" y="269253"/>
                    </a:cubicBezTo>
                    <a:lnTo>
                      <a:pt x="167019" y="269253"/>
                    </a:lnTo>
                    <a:cubicBezTo>
                      <a:pt x="209859" y="269236"/>
                      <a:pt x="281807" y="268388"/>
                      <a:pt x="326329" y="267540"/>
                    </a:cubicBezTo>
                    <a:close/>
                    <a:moveTo>
                      <a:pt x="59947" y="210268"/>
                    </a:moveTo>
                    <a:cubicBezTo>
                      <a:pt x="67673" y="125645"/>
                      <a:pt x="119054" y="58976"/>
                      <a:pt x="195284" y="58976"/>
                    </a:cubicBezTo>
                    <a:cubicBezTo>
                      <a:pt x="264665" y="58976"/>
                      <a:pt x="295488" y="121371"/>
                      <a:pt x="294639" y="210268"/>
                    </a:cubicBezTo>
                    <a:lnTo>
                      <a:pt x="59947" y="210268"/>
                    </a:ln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spTree>
    <p:extLst>
      <p:ext uri="{BB962C8B-B14F-4D97-AF65-F5344CB8AC3E}">
        <p14:creationId xmlns:p14="http://schemas.microsoft.com/office/powerpoint/2010/main" val="13406590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AEE"/>
        </a:solidFill>
        <a:effectLst/>
      </p:bgPr>
    </p:bg>
    <p:spTree>
      <p:nvGrpSpPr>
        <p:cNvPr id="1" name="Shape 1105">
          <a:extLst>
            <a:ext uri="{FF2B5EF4-FFF2-40B4-BE49-F238E27FC236}">
              <a16:creationId xmlns:a16="http://schemas.microsoft.com/office/drawing/2014/main" id="{6F9BD554-A544-7B17-4033-D85F35B3D7D6}"/>
            </a:ext>
          </a:extLst>
        </p:cNvPr>
        <p:cNvGrpSpPr/>
        <p:nvPr/>
      </p:nvGrpSpPr>
      <p:grpSpPr>
        <a:xfrm>
          <a:off x="0" y="0"/>
          <a:ext cx="0" cy="0"/>
          <a:chOff x="0" y="0"/>
          <a:chExt cx="0" cy="0"/>
        </a:xfrm>
      </p:grpSpPr>
      <p:grpSp>
        <p:nvGrpSpPr>
          <p:cNvPr id="1106" name="Google Shape;1106;p12">
            <a:extLst>
              <a:ext uri="{FF2B5EF4-FFF2-40B4-BE49-F238E27FC236}">
                <a16:creationId xmlns:a16="http://schemas.microsoft.com/office/drawing/2014/main" id="{9DD4637E-96EB-39C4-F22A-C917DB3DA9DB}"/>
              </a:ext>
            </a:extLst>
          </p:cNvPr>
          <p:cNvGrpSpPr/>
          <p:nvPr/>
        </p:nvGrpSpPr>
        <p:grpSpPr>
          <a:xfrm rot="-220841">
            <a:off x="456896" y="428048"/>
            <a:ext cx="5637832" cy="7581504"/>
            <a:chOff x="684924" y="641317"/>
            <a:chExt cx="8456216" cy="11371396"/>
          </a:xfrm>
        </p:grpSpPr>
        <p:sp>
          <p:nvSpPr>
            <p:cNvPr id="1107" name="Google Shape;1107;p12">
              <a:extLst>
                <a:ext uri="{FF2B5EF4-FFF2-40B4-BE49-F238E27FC236}">
                  <a16:creationId xmlns:a16="http://schemas.microsoft.com/office/drawing/2014/main" id="{90E28BF9-4E5D-0A88-1598-F61A1FF3DBB4}"/>
                </a:ext>
              </a:extLst>
            </p:cNvPr>
            <p:cNvSpPr/>
            <p:nvPr/>
          </p:nvSpPr>
          <p:spPr>
            <a:xfrm>
              <a:off x="693965" y="641317"/>
              <a:ext cx="8447175" cy="11371396"/>
            </a:xfrm>
            <a:custGeom>
              <a:avLst/>
              <a:gdLst/>
              <a:ahLst/>
              <a:cxnLst/>
              <a:rect l="l" t="t" r="r" b="b"/>
              <a:pathLst>
                <a:path w="8447175" h="11371396" extrusionOk="0">
                  <a:moveTo>
                    <a:pt x="8399804" y="10959719"/>
                  </a:moveTo>
                  <a:cubicBezTo>
                    <a:pt x="8383597" y="10684054"/>
                    <a:pt x="8427332" y="10359992"/>
                    <a:pt x="8409306" y="10024196"/>
                  </a:cubicBezTo>
                  <a:cubicBezTo>
                    <a:pt x="8365048" y="9246598"/>
                    <a:pt x="8390303" y="9811505"/>
                    <a:pt x="8390303" y="9045074"/>
                  </a:cubicBezTo>
                  <a:cubicBezTo>
                    <a:pt x="8392008" y="8181714"/>
                    <a:pt x="8276326" y="7635001"/>
                    <a:pt x="8317357" y="6239505"/>
                  </a:cubicBezTo>
                  <a:cubicBezTo>
                    <a:pt x="8332678" y="5912487"/>
                    <a:pt x="8338724" y="6085310"/>
                    <a:pt x="8294489" y="5305460"/>
                  </a:cubicBezTo>
                  <a:cubicBezTo>
                    <a:pt x="8217793" y="4200503"/>
                    <a:pt x="8210359" y="14221"/>
                    <a:pt x="8128298" y="12197"/>
                  </a:cubicBezTo>
                  <a:cubicBezTo>
                    <a:pt x="7434187" y="-6907"/>
                    <a:pt x="6635193" y="26888"/>
                    <a:pt x="6639512" y="26888"/>
                  </a:cubicBezTo>
                  <a:cubicBezTo>
                    <a:pt x="5856520" y="26888"/>
                    <a:pt x="6581978" y="-50005"/>
                    <a:pt x="5627272" y="56272"/>
                  </a:cubicBezTo>
                  <a:cubicBezTo>
                    <a:pt x="5202940" y="103281"/>
                    <a:pt x="4156603" y="45014"/>
                    <a:pt x="4107388" y="42058"/>
                  </a:cubicBezTo>
                  <a:cubicBezTo>
                    <a:pt x="4068108" y="44992"/>
                    <a:pt x="3186234" y="114061"/>
                    <a:pt x="3094717" y="106215"/>
                  </a:cubicBezTo>
                  <a:cubicBezTo>
                    <a:pt x="2192020" y="29254"/>
                    <a:pt x="456505" y="147789"/>
                    <a:pt x="564298" y="139556"/>
                  </a:cubicBezTo>
                  <a:cubicBezTo>
                    <a:pt x="536247" y="139556"/>
                    <a:pt x="77818" y="130732"/>
                    <a:pt x="82137" y="131232"/>
                  </a:cubicBezTo>
                  <a:cubicBezTo>
                    <a:pt x="79228" y="131232"/>
                    <a:pt x="76954" y="1491659"/>
                    <a:pt x="76954" y="2491590"/>
                  </a:cubicBezTo>
                  <a:cubicBezTo>
                    <a:pt x="76864" y="2493272"/>
                    <a:pt x="23285" y="3304348"/>
                    <a:pt x="18671" y="3670529"/>
                  </a:cubicBezTo>
                  <a:cubicBezTo>
                    <a:pt x="18671" y="3716583"/>
                    <a:pt x="75659" y="4256701"/>
                    <a:pt x="68316" y="4328340"/>
                  </a:cubicBezTo>
                  <a:cubicBezTo>
                    <a:pt x="-27884" y="5282513"/>
                    <a:pt x="120849" y="6223631"/>
                    <a:pt x="32491" y="8126245"/>
                  </a:cubicBezTo>
                  <a:cubicBezTo>
                    <a:pt x="-2447" y="8807594"/>
                    <a:pt x="44494" y="8706207"/>
                    <a:pt x="32923" y="9060289"/>
                  </a:cubicBezTo>
                  <a:cubicBezTo>
                    <a:pt x="-25247" y="10667725"/>
                    <a:pt x="7032" y="9835294"/>
                    <a:pt x="28604" y="10872546"/>
                  </a:cubicBezTo>
                  <a:cubicBezTo>
                    <a:pt x="38061" y="11314710"/>
                    <a:pt x="20012" y="11333928"/>
                    <a:pt x="48449" y="11334429"/>
                  </a:cubicBezTo>
                  <a:cubicBezTo>
                    <a:pt x="1870004" y="11362243"/>
                    <a:pt x="3433077" y="11379346"/>
                    <a:pt x="5801191" y="11337362"/>
                  </a:cubicBezTo>
                  <a:cubicBezTo>
                    <a:pt x="6740918" y="11319236"/>
                    <a:pt x="6754306" y="11378504"/>
                    <a:pt x="6854872" y="11370680"/>
                  </a:cubicBezTo>
                  <a:cubicBezTo>
                    <a:pt x="8767579" y="11224694"/>
                    <a:pt x="8443404" y="11607728"/>
                    <a:pt x="8399804" y="10959719"/>
                  </a:cubicBezTo>
                  <a:close/>
                  <a:moveTo>
                    <a:pt x="457687" y="1280287"/>
                  </a:moveTo>
                  <a:cubicBezTo>
                    <a:pt x="377830" y="1247970"/>
                    <a:pt x="335527" y="1140215"/>
                    <a:pt x="370056" y="1052519"/>
                  </a:cubicBezTo>
                  <a:cubicBezTo>
                    <a:pt x="427908" y="904099"/>
                    <a:pt x="626901" y="919792"/>
                    <a:pt x="678684" y="1063299"/>
                  </a:cubicBezTo>
                  <a:cubicBezTo>
                    <a:pt x="729625" y="1185769"/>
                    <a:pt x="604874" y="1340533"/>
                    <a:pt x="457687" y="1280287"/>
                  </a:cubicBezTo>
                  <a:close/>
                  <a:moveTo>
                    <a:pt x="442570" y="2210921"/>
                  </a:moveTo>
                  <a:cubicBezTo>
                    <a:pt x="378694" y="2176625"/>
                    <a:pt x="345438" y="2091408"/>
                    <a:pt x="364010" y="2014515"/>
                  </a:cubicBezTo>
                  <a:cubicBezTo>
                    <a:pt x="405018" y="1846514"/>
                    <a:pt x="624310" y="1846013"/>
                    <a:pt x="680411" y="2001779"/>
                  </a:cubicBezTo>
                  <a:cubicBezTo>
                    <a:pt x="734808" y="2132049"/>
                    <a:pt x="591508" y="2291249"/>
                    <a:pt x="442570" y="2210921"/>
                  </a:cubicBezTo>
                  <a:close/>
                  <a:moveTo>
                    <a:pt x="461142" y="3157702"/>
                  </a:moveTo>
                  <a:cubicBezTo>
                    <a:pt x="381286" y="3125385"/>
                    <a:pt x="338982" y="3018607"/>
                    <a:pt x="373080" y="2930434"/>
                  </a:cubicBezTo>
                  <a:cubicBezTo>
                    <a:pt x="430500" y="2781037"/>
                    <a:pt x="630788" y="2797207"/>
                    <a:pt x="682139" y="2940713"/>
                  </a:cubicBezTo>
                  <a:cubicBezTo>
                    <a:pt x="733513" y="3063661"/>
                    <a:pt x="607897" y="3217447"/>
                    <a:pt x="461142" y="3157702"/>
                  </a:cubicBezTo>
                  <a:close/>
                  <a:moveTo>
                    <a:pt x="463301" y="4096637"/>
                  </a:moveTo>
                  <a:cubicBezTo>
                    <a:pt x="383445" y="4064319"/>
                    <a:pt x="341142" y="3957542"/>
                    <a:pt x="375239" y="3869869"/>
                  </a:cubicBezTo>
                  <a:cubicBezTo>
                    <a:pt x="432659" y="3719994"/>
                    <a:pt x="632948" y="3736164"/>
                    <a:pt x="684299" y="3879671"/>
                  </a:cubicBezTo>
                  <a:cubicBezTo>
                    <a:pt x="736104" y="4003574"/>
                    <a:pt x="608761" y="4155905"/>
                    <a:pt x="463301" y="4096637"/>
                  </a:cubicBezTo>
                  <a:close/>
                  <a:moveTo>
                    <a:pt x="369624" y="4831342"/>
                  </a:moveTo>
                  <a:cubicBezTo>
                    <a:pt x="410632" y="4663341"/>
                    <a:pt x="629924" y="4662363"/>
                    <a:pt x="686026" y="4818606"/>
                  </a:cubicBezTo>
                  <a:cubicBezTo>
                    <a:pt x="799116" y="5089472"/>
                    <a:pt x="294519" y="5140416"/>
                    <a:pt x="369624" y="4831342"/>
                  </a:cubicBezTo>
                  <a:close/>
                  <a:moveTo>
                    <a:pt x="371784" y="5769799"/>
                  </a:moveTo>
                  <a:cubicBezTo>
                    <a:pt x="412792" y="5602298"/>
                    <a:pt x="631652" y="5600320"/>
                    <a:pt x="688186" y="5757063"/>
                  </a:cubicBezTo>
                  <a:cubicBezTo>
                    <a:pt x="801707" y="6029385"/>
                    <a:pt x="297110" y="6078873"/>
                    <a:pt x="371784" y="5769799"/>
                  </a:cubicBezTo>
                  <a:close/>
                  <a:moveTo>
                    <a:pt x="468916" y="6912986"/>
                  </a:moveTo>
                  <a:cubicBezTo>
                    <a:pt x="389060" y="6880669"/>
                    <a:pt x="346756" y="6773892"/>
                    <a:pt x="380854" y="6686219"/>
                  </a:cubicBezTo>
                  <a:cubicBezTo>
                    <a:pt x="438274" y="6536344"/>
                    <a:pt x="638562" y="6552514"/>
                    <a:pt x="689913" y="6696021"/>
                  </a:cubicBezTo>
                  <a:cubicBezTo>
                    <a:pt x="741287" y="6819446"/>
                    <a:pt x="614808" y="6972254"/>
                    <a:pt x="468916" y="6912986"/>
                  </a:cubicBezTo>
                  <a:close/>
                  <a:moveTo>
                    <a:pt x="375239" y="7647692"/>
                  </a:moveTo>
                  <a:cubicBezTo>
                    <a:pt x="416247" y="7479190"/>
                    <a:pt x="635539" y="7479190"/>
                    <a:pt x="691641" y="7634956"/>
                  </a:cubicBezTo>
                  <a:cubicBezTo>
                    <a:pt x="804731" y="7905821"/>
                    <a:pt x="300134" y="7956766"/>
                    <a:pt x="375239" y="7647692"/>
                  </a:cubicBezTo>
                  <a:close/>
                  <a:moveTo>
                    <a:pt x="455959" y="8782555"/>
                  </a:moveTo>
                  <a:cubicBezTo>
                    <a:pt x="392083" y="8748259"/>
                    <a:pt x="358827" y="8663041"/>
                    <a:pt x="377399" y="8586148"/>
                  </a:cubicBezTo>
                  <a:cubicBezTo>
                    <a:pt x="418407" y="8418147"/>
                    <a:pt x="637699" y="8417647"/>
                    <a:pt x="693800" y="8573412"/>
                  </a:cubicBezTo>
                  <a:cubicBezTo>
                    <a:pt x="748197" y="8703705"/>
                    <a:pt x="605306" y="8862882"/>
                    <a:pt x="455959" y="8782555"/>
                  </a:cubicBezTo>
                  <a:close/>
                  <a:moveTo>
                    <a:pt x="474508" y="9729336"/>
                  </a:moveTo>
                  <a:cubicBezTo>
                    <a:pt x="394652" y="9697018"/>
                    <a:pt x="352348" y="9590241"/>
                    <a:pt x="386446" y="9502568"/>
                  </a:cubicBezTo>
                  <a:cubicBezTo>
                    <a:pt x="443866" y="9352693"/>
                    <a:pt x="644154" y="9368863"/>
                    <a:pt x="695505" y="9512370"/>
                  </a:cubicBezTo>
                  <a:cubicBezTo>
                    <a:pt x="746901" y="9635795"/>
                    <a:pt x="620423" y="9788603"/>
                    <a:pt x="474508" y="9729336"/>
                  </a:cubicBezTo>
                  <a:close/>
                  <a:moveTo>
                    <a:pt x="476236" y="10668293"/>
                  </a:moveTo>
                  <a:cubicBezTo>
                    <a:pt x="307453" y="10599724"/>
                    <a:pt x="364010" y="10303386"/>
                    <a:pt x="566026" y="10337682"/>
                  </a:cubicBezTo>
                  <a:cubicBezTo>
                    <a:pt x="810777" y="10380279"/>
                    <a:pt x="707189" y="10762335"/>
                    <a:pt x="476236" y="10668293"/>
                  </a:cubicBezTo>
                  <a:close/>
                </a:path>
              </a:pathLst>
            </a:custGeom>
            <a:solidFill>
              <a:schemeClr val="lt2"/>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108" name="Google Shape;1108;p12">
              <a:extLst>
                <a:ext uri="{FF2B5EF4-FFF2-40B4-BE49-F238E27FC236}">
                  <a16:creationId xmlns:a16="http://schemas.microsoft.com/office/drawing/2014/main" id="{88BC0505-62B6-9086-D62C-B5C76DC3CAC4}"/>
                </a:ext>
              </a:extLst>
            </p:cNvPr>
            <p:cNvGrpSpPr/>
            <p:nvPr/>
          </p:nvGrpSpPr>
          <p:grpSpPr>
            <a:xfrm>
              <a:off x="684924" y="1234001"/>
              <a:ext cx="8422489" cy="10367034"/>
              <a:chOff x="684924" y="1234001"/>
              <a:chExt cx="8422489" cy="10367034"/>
            </a:xfrm>
          </p:grpSpPr>
          <p:sp>
            <p:nvSpPr>
              <p:cNvPr id="1109" name="Google Shape;1109;p12">
                <a:extLst>
                  <a:ext uri="{FF2B5EF4-FFF2-40B4-BE49-F238E27FC236}">
                    <a16:creationId xmlns:a16="http://schemas.microsoft.com/office/drawing/2014/main" id="{39BA0A34-B462-E19F-E854-461840597CA6}"/>
                  </a:ext>
                </a:extLst>
              </p:cNvPr>
              <p:cNvSpPr/>
              <p:nvPr/>
            </p:nvSpPr>
            <p:spPr>
              <a:xfrm>
                <a:off x="761560" y="1234001"/>
                <a:ext cx="8114222" cy="82214"/>
              </a:xfrm>
              <a:custGeom>
                <a:avLst/>
                <a:gdLst/>
                <a:ahLst/>
                <a:cxnLst/>
                <a:rect l="l" t="t" r="r" b="b"/>
                <a:pathLst>
                  <a:path w="8114222" h="82214" extrusionOk="0">
                    <a:moveTo>
                      <a:pt x="8110326" y="82214"/>
                    </a:moveTo>
                    <a:cubicBezTo>
                      <a:pt x="8108143" y="82237"/>
                      <a:pt x="14383" y="54809"/>
                      <a:pt x="11518" y="54786"/>
                    </a:cubicBezTo>
                    <a:cubicBezTo>
                      <a:pt x="11518" y="-28611"/>
                      <a:pt x="-572526" y="295"/>
                      <a:pt x="6577076" y="30292"/>
                    </a:cubicBezTo>
                    <a:cubicBezTo>
                      <a:pt x="8278540" y="36842"/>
                      <a:pt x="8108325" y="11643"/>
                      <a:pt x="8110326" y="822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0" name="Google Shape;1110;p12">
                <a:extLst>
                  <a:ext uri="{FF2B5EF4-FFF2-40B4-BE49-F238E27FC236}">
                    <a16:creationId xmlns:a16="http://schemas.microsoft.com/office/drawing/2014/main" id="{9959F826-04C2-2F3A-B537-CDB3D3FC936A}"/>
                  </a:ext>
                </a:extLst>
              </p:cNvPr>
              <p:cNvSpPr/>
              <p:nvPr/>
            </p:nvSpPr>
            <p:spPr>
              <a:xfrm>
                <a:off x="762096" y="2165317"/>
                <a:ext cx="8137537" cy="85920"/>
              </a:xfrm>
              <a:custGeom>
                <a:avLst/>
                <a:gdLst/>
                <a:ahLst/>
                <a:cxnLst/>
                <a:rect l="l" t="t" r="r" b="b"/>
                <a:pathLst>
                  <a:path w="8137537" h="85920" extrusionOk="0">
                    <a:moveTo>
                      <a:pt x="8133113" y="85921"/>
                    </a:moveTo>
                    <a:cubicBezTo>
                      <a:pt x="8130521" y="85966"/>
                      <a:pt x="10915" y="58516"/>
                      <a:pt x="9255" y="58493"/>
                    </a:cubicBezTo>
                    <a:cubicBezTo>
                      <a:pt x="11188" y="-28862"/>
                      <a:pt x="-541441" y="-1957"/>
                      <a:pt x="6598545" y="33999"/>
                    </a:cubicBezTo>
                    <a:cubicBezTo>
                      <a:pt x="8299054" y="40526"/>
                      <a:pt x="8133113" y="14486"/>
                      <a:pt x="8133113" y="85921"/>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1" name="Google Shape;1111;p12">
                <a:extLst>
                  <a:ext uri="{FF2B5EF4-FFF2-40B4-BE49-F238E27FC236}">
                    <a16:creationId xmlns:a16="http://schemas.microsoft.com/office/drawing/2014/main" id="{A40CAE37-1976-8182-C1E1-902403CD3397}"/>
                  </a:ext>
                </a:extLst>
              </p:cNvPr>
              <p:cNvSpPr/>
              <p:nvPr/>
            </p:nvSpPr>
            <p:spPr>
              <a:xfrm>
                <a:off x="764442" y="3100066"/>
                <a:ext cx="8191612" cy="68022"/>
              </a:xfrm>
              <a:custGeom>
                <a:avLst/>
                <a:gdLst/>
                <a:ahLst/>
                <a:cxnLst/>
                <a:rect l="l" t="t" r="r" b="b"/>
                <a:pathLst>
                  <a:path w="8191612" h="68022" extrusionOk="0">
                    <a:moveTo>
                      <a:pt x="1087367" y="62702"/>
                    </a:moveTo>
                    <a:cubicBezTo>
                      <a:pt x="-151235" y="62702"/>
                      <a:pt x="6500" y="79099"/>
                      <a:pt x="6500" y="0"/>
                    </a:cubicBezTo>
                    <a:cubicBezTo>
                      <a:pt x="9978894" y="56766"/>
                      <a:pt x="11422581" y="79281"/>
                      <a:pt x="1087367" y="62702"/>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2" name="Google Shape;1112;p12">
                <a:extLst>
                  <a:ext uri="{FF2B5EF4-FFF2-40B4-BE49-F238E27FC236}">
                    <a16:creationId xmlns:a16="http://schemas.microsoft.com/office/drawing/2014/main" id="{72C655EC-808B-DF29-9D07-3826ED6C7F7F}"/>
                  </a:ext>
                </a:extLst>
              </p:cNvPr>
              <p:cNvSpPr/>
              <p:nvPr/>
            </p:nvSpPr>
            <p:spPr>
              <a:xfrm>
                <a:off x="710526" y="4037954"/>
                <a:ext cx="8224042" cy="83352"/>
              </a:xfrm>
              <a:custGeom>
                <a:avLst/>
                <a:gdLst/>
                <a:ahLst/>
                <a:cxnLst/>
                <a:rect l="l" t="t" r="r" b="b"/>
                <a:pathLst>
                  <a:path w="8224042" h="83352" extrusionOk="0">
                    <a:moveTo>
                      <a:pt x="8219644" y="83353"/>
                    </a:moveTo>
                    <a:cubicBezTo>
                      <a:pt x="8217871" y="83376"/>
                      <a:pt x="11065" y="55447"/>
                      <a:pt x="8588" y="55425"/>
                    </a:cubicBezTo>
                    <a:cubicBezTo>
                      <a:pt x="12611" y="-29292"/>
                      <a:pt x="-546019" y="569"/>
                      <a:pt x="6694578" y="30931"/>
                    </a:cubicBezTo>
                    <a:cubicBezTo>
                      <a:pt x="8384584" y="37458"/>
                      <a:pt x="8219644" y="12236"/>
                      <a:pt x="8219644" y="8335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3" name="Google Shape;1113;p12">
                <a:extLst>
                  <a:ext uri="{FF2B5EF4-FFF2-40B4-BE49-F238E27FC236}">
                    <a16:creationId xmlns:a16="http://schemas.microsoft.com/office/drawing/2014/main" id="{6172762F-D731-2CC7-B8B7-1227F4B4BF31}"/>
                  </a:ext>
                </a:extLst>
              </p:cNvPr>
              <p:cNvSpPr/>
              <p:nvPr/>
            </p:nvSpPr>
            <p:spPr>
              <a:xfrm>
                <a:off x="748383" y="4973107"/>
                <a:ext cx="8207265" cy="82745"/>
              </a:xfrm>
              <a:custGeom>
                <a:avLst/>
                <a:gdLst/>
                <a:ahLst/>
                <a:cxnLst/>
                <a:rect l="l" t="t" r="r" b="b"/>
                <a:pathLst>
                  <a:path w="8207265" h="82745" extrusionOk="0">
                    <a:moveTo>
                      <a:pt x="8203359" y="82745"/>
                    </a:moveTo>
                    <a:cubicBezTo>
                      <a:pt x="8201359" y="82768"/>
                      <a:pt x="8511" y="54840"/>
                      <a:pt x="6124" y="54817"/>
                    </a:cubicBezTo>
                    <a:cubicBezTo>
                      <a:pt x="18695" y="-28967"/>
                      <a:pt x="-548846" y="485"/>
                      <a:pt x="6679157" y="30824"/>
                    </a:cubicBezTo>
                    <a:cubicBezTo>
                      <a:pt x="8371369" y="37351"/>
                      <a:pt x="8201313" y="12720"/>
                      <a:pt x="8203359" y="8274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4" name="Google Shape;1114;p12">
                <a:extLst>
                  <a:ext uri="{FF2B5EF4-FFF2-40B4-BE49-F238E27FC236}">
                    <a16:creationId xmlns:a16="http://schemas.microsoft.com/office/drawing/2014/main" id="{232FA684-0463-A53F-9CB0-232740C70166}"/>
                  </a:ext>
                </a:extLst>
              </p:cNvPr>
              <p:cNvSpPr/>
              <p:nvPr/>
            </p:nvSpPr>
            <p:spPr>
              <a:xfrm>
                <a:off x="718857" y="5907589"/>
                <a:ext cx="8275423" cy="83286"/>
              </a:xfrm>
              <a:custGeom>
                <a:avLst/>
                <a:gdLst/>
                <a:ahLst/>
                <a:cxnLst/>
                <a:rect l="l" t="t" r="r" b="b"/>
                <a:pathLst>
                  <a:path w="8275423" h="83286" extrusionOk="0">
                    <a:moveTo>
                      <a:pt x="8273030" y="83286"/>
                    </a:moveTo>
                    <a:cubicBezTo>
                      <a:pt x="8271370" y="83309"/>
                      <a:pt x="202978" y="56200"/>
                      <a:pt x="11055" y="54880"/>
                    </a:cubicBezTo>
                    <a:cubicBezTo>
                      <a:pt x="9191" y="-29427"/>
                      <a:pt x="-560260" y="775"/>
                      <a:pt x="6730710" y="31364"/>
                    </a:cubicBezTo>
                    <a:cubicBezTo>
                      <a:pt x="8441585" y="37914"/>
                      <a:pt x="8266619" y="12715"/>
                      <a:pt x="8273030" y="832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5" name="Google Shape;1115;p12">
                <a:extLst>
                  <a:ext uri="{FF2B5EF4-FFF2-40B4-BE49-F238E27FC236}">
                    <a16:creationId xmlns:a16="http://schemas.microsoft.com/office/drawing/2014/main" id="{5A858F19-D2EC-298D-27DB-367F7B4B449D}"/>
                  </a:ext>
                </a:extLst>
              </p:cNvPr>
              <p:cNvSpPr/>
              <p:nvPr/>
            </p:nvSpPr>
            <p:spPr>
              <a:xfrm>
                <a:off x="743981" y="6839680"/>
                <a:ext cx="8292539" cy="75822"/>
              </a:xfrm>
              <a:custGeom>
                <a:avLst/>
                <a:gdLst/>
                <a:ahLst/>
                <a:cxnLst/>
                <a:rect l="l" t="t" r="r" b="b"/>
                <a:pathLst>
                  <a:path w="8292539" h="75822" extrusionOk="0">
                    <a:moveTo>
                      <a:pt x="3029583" y="66136"/>
                    </a:moveTo>
                    <a:cubicBezTo>
                      <a:pt x="-276870" y="53423"/>
                      <a:pt x="7366" y="90994"/>
                      <a:pt x="5366" y="0"/>
                    </a:cubicBezTo>
                    <a:cubicBezTo>
                      <a:pt x="8844974" y="24585"/>
                      <a:pt x="11763307" y="102980"/>
                      <a:pt x="3029583" y="6613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6" name="Google Shape;1116;p12">
                <a:extLst>
                  <a:ext uri="{FF2B5EF4-FFF2-40B4-BE49-F238E27FC236}">
                    <a16:creationId xmlns:a16="http://schemas.microsoft.com/office/drawing/2014/main" id="{39CADC95-8CC1-FBEB-1C25-99482404BE7F}"/>
                  </a:ext>
                </a:extLst>
              </p:cNvPr>
              <p:cNvSpPr/>
              <p:nvPr/>
            </p:nvSpPr>
            <p:spPr>
              <a:xfrm>
                <a:off x="742507" y="7775788"/>
                <a:ext cx="8274491" cy="85132"/>
              </a:xfrm>
              <a:custGeom>
                <a:avLst/>
                <a:gdLst/>
                <a:ahLst/>
                <a:cxnLst/>
                <a:rect l="l" t="t" r="r" b="b"/>
                <a:pathLst>
                  <a:path w="8274491" h="85132" extrusionOk="0">
                    <a:moveTo>
                      <a:pt x="8270110" y="85133"/>
                    </a:moveTo>
                    <a:cubicBezTo>
                      <a:pt x="8268451" y="85155"/>
                      <a:pt x="186988" y="57932"/>
                      <a:pt x="9840" y="56727"/>
                    </a:cubicBezTo>
                    <a:cubicBezTo>
                      <a:pt x="9840" y="-31719"/>
                      <a:pt x="-548767" y="2099"/>
                      <a:pt x="6751523" y="32733"/>
                    </a:cubicBezTo>
                    <a:cubicBezTo>
                      <a:pt x="8434369" y="40875"/>
                      <a:pt x="8270110" y="11036"/>
                      <a:pt x="8270110" y="85133"/>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7" name="Google Shape;1117;p12">
                <a:extLst>
                  <a:ext uri="{FF2B5EF4-FFF2-40B4-BE49-F238E27FC236}">
                    <a16:creationId xmlns:a16="http://schemas.microsoft.com/office/drawing/2014/main" id="{68B65E55-875E-F2F7-3817-6E7C951EC735}"/>
                  </a:ext>
                </a:extLst>
              </p:cNvPr>
              <p:cNvSpPr/>
              <p:nvPr/>
            </p:nvSpPr>
            <p:spPr>
              <a:xfrm>
                <a:off x="717959" y="8709528"/>
                <a:ext cx="8336674" cy="86415"/>
              </a:xfrm>
              <a:custGeom>
                <a:avLst/>
                <a:gdLst/>
                <a:ahLst/>
                <a:cxnLst/>
                <a:rect l="l" t="t" r="r" b="b"/>
                <a:pathLst>
                  <a:path w="8336674" h="86415" extrusionOk="0">
                    <a:moveTo>
                      <a:pt x="8334803" y="86416"/>
                    </a:moveTo>
                    <a:cubicBezTo>
                      <a:pt x="8333143" y="86439"/>
                      <a:pt x="155957" y="58965"/>
                      <a:pt x="8497" y="58010"/>
                    </a:cubicBezTo>
                    <a:cubicBezTo>
                      <a:pt x="12748" y="-33529"/>
                      <a:pt x="-550792" y="3177"/>
                      <a:pt x="6798507" y="34017"/>
                    </a:cubicBezTo>
                    <a:cubicBezTo>
                      <a:pt x="8502198" y="40567"/>
                      <a:pt x="8326960" y="15300"/>
                      <a:pt x="8334803" y="8641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8" name="Google Shape;1118;p12">
                <a:extLst>
                  <a:ext uri="{FF2B5EF4-FFF2-40B4-BE49-F238E27FC236}">
                    <a16:creationId xmlns:a16="http://schemas.microsoft.com/office/drawing/2014/main" id="{DA5C19AD-689B-1F03-A10A-AA03FA8E4CC6}"/>
                  </a:ext>
                </a:extLst>
              </p:cNvPr>
              <p:cNvSpPr/>
              <p:nvPr/>
            </p:nvSpPr>
            <p:spPr>
              <a:xfrm>
                <a:off x="719606" y="9643794"/>
                <a:ext cx="8387807" cy="77294"/>
              </a:xfrm>
              <a:custGeom>
                <a:avLst/>
                <a:gdLst/>
                <a:ahLst/>
                <a:cxnLst/>
                <a:rect l="l" t="t" r="r" b="b"/>
                <a:pathLst>
                  <a:path w="8387807" h="77294" extrusionOk="0">
                    <a:moveTo>
                      <a:pt x="3120858" y="66614"/>
                    </a:moveTo>
                    <a:cubicBezTo>
                      <a:pt x="-328033" y="53378"/>
                      <a:pt x="9009" y="94064"/>
                      <a:pt x="9009" y="0"/>
                    </a:cubicBezTo>
                    <a:cubicBezTo>
                      <a:pt x="8795198" y="33864"/>
                      <a:pt x="11979038" y="104003"/>
                      <a:pt x="3120858" y="66614"/>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19" name="Google Shape;1119;p12">
                <a:extLst>
                  <a:ext uri="{FF2B5EF4-FFF2-40B4-BE49-F238E27FC236}">
                    <a16:creationId xmlns:a16="http://schemas.microsoft.com/office/drawing/2014/main" id="{1A9DEB67-7A9B-A540-AF50-0078D97121BB}"/>
                  </a:ext>
                </a:extLst>
              </p:cNvPr>
              <p:cNvSpPr/>
              <p:nvPr/>
            </p:nvSpPr>
            <p:spPr>
              <a:xfrm>
                <a:off x="684924" y="10580962"/>
                <a:ext cx="8421509" cy="84550"/>
              </a:xfrm>
              <a:custGeom>
                <a:avLst/>
                <a:gdLst/>
                <a:ahLst/>
                <a:cxnLst/>
                <a:rect l="l" t="t" r="r" b="b"/>
                <a:pathLst>
                  <a:path w="8421509" h="84550" extrusionOk="0">
                    <a:moveTo>
                      <a:pt x="8418347" y="84550"/>
                    </a:moveTo>
                    <a:cubicBezTo>
                      <a:pt x="8416620" y="84573"/>
                      <a:pt x="357116" y="58101"/>
                      <a:pt x="10458" y="55166"/>
                    </a:cubicBezTo>
                    <a:cubicBezTo>
                      <a:pt x="10458" y="-30483"/>
                      <a:pt x="-567835" y="1403"/>
                      <a:pt x="6876028" y="32628"/>
                    </a:cubicBezTo>
                    <a:cubicBezTo>
                      <a:pt x="8586402" y="39179"/>
                      <a:pt x="8414324" y="13957"/>
                      <a:pt x="8418347" y="845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20" name="Google Shape;1120;p12">
                <a:extLst>
                  <a:ext uri="{FF2B5EF4-FFF2-40B4-BE49-F238E27FC236}">
                    <a16:creationId xmlns:a16="http://schemas.microsoft.com/office/drawing/2014/main" id="{F45B154C-4E0E-2ECC-15E3-443F8B51813A}"/>
                  </a:ext>
                </a:extLst>
              </p:cNvPr>
              <p:cNvSpPr/>
              <p:nvPr/>
            </p:nvSpPr>
            <p:spPr>
              <a:xfrm>
                <a:off x="713104" y="11513641"/>
                <a:ext cx="8383690" cy="87394"/>
              </a:xfrm>
              <a:custGeom>
                <a:avLst/>
                <a:gdLst/>
                <a:ahLst/>
                <a:cxnLst/>
                <a:rect l="l" t="t" r="r" b="b"/>
                <a:pathLst>
                  <a:path w="8383690" h="87394" extrusionOk="0">
                    <a:moveTo>
                      <a:pt x="8380665" y="87395"/>
                    </a:moveTo>
                    <a:cubicBezTo>
                      <a:pt x="8379029" y="87418"/>
                      <a:pt x="230530" y="59353"/>
                      <a:pt x="10761" y="57511"/>
                    </a:cubicBezTo>
                    <a:cubicBezTo>
                      <a:pt x="8715" y="-28366"/>
                      <a:pt x="-560463" y="-2439"/>
                      <a:pt x="6869852" y="34973"/>
                    </a:cubicBezTo>
                    <a:cubicBezTo>
                      <a:pt x="8546038" y="41523"/>
                      <a:pt x="8376369" y="14391"/>
                      <a:pt x="8380665" y="87395"/>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1121" name="Google Shape;1121;p12">
              <a:extLst>
                <a:ext uri="{FF2B5EF4-FFF2-40B4-BE49-F238E27FC236}">
                  <a16:creationId xmlns:a16="http://schemas.microsoft.com/office/drawing/2014/main" id="{797AD243-E1A7-553C-E7AC-CEDB4FC24001}"/>
                </a:ext>
              </a:extLst>
            </p:cNvPr>
            <p:cNvSpPr/>
            <p:nvPr/>
          </p:nvSpPr>
          <p:spPr>
            <a:xfrm>
              <a:off x="1794382" y="741184"/>
              <a:ext cx="226186" cy="11261988"/>
            </a:xfrm>
            <a:custGeom>
              <a:avLst/>
              <a:gdLst/>
              <a:ahLst/>
              <a:cxnLst/>
              <a:rect l="l" t="t" r="r" b="b"/>
              <a:pathLst>
                <a:path w="226186" h="11261988" extrusionOk="0">
                  <a:moveTo>
                    <a:pt x="226186" y="11261989"/>
                  </a:moveTo>
                  <a:cubicBezTo>
                    <a:pt x="101344" y="11261989"/>
                    <a:pt x="-95216" y="4756309"/>
                    <a:pt x="53085" y="3"/>
                  </a:cubicBezTo>
                  <a:cubicBezTo>
                    <a:pt x="179473" y="-3841"/>
                    <a:pt x="-125018" y="4388127"/>
                    <a:pt x="226186" y="11261989"/>
                  </a:cubicBezTo>
                  <a:close/>
                </a:path>
              </a:pathLst>
            </a:custGeom>
            <a:solidFill>
              <a:srgbClr val="1D3557"/>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nvGrpSpPr>
          <p:cNvPr id="1122" name="Google Shape;1122;p12">
            <a:extLst>
              <a:ext uri="{FF2B5EF4-FFF2-40B4-BE49-F238E27FC236}">
                <a16:creationId xmlns:a16="http://schemas.microsoft.com/office/drawing/2014/main" id="{C6D1471E-CF6B-4923-EAA2-96C93248DD9C}"/>
              </a:ext>
            </a:extLst>
          </p:cNvPr>
          <p:cNvGrpSpPr/>
          <p:nvPr/>
        </p:nvGrpSpPr>
        <p:grpSpPr>
          <a:xfrm>
            <a:off x="1066658" y="467492"/>
            <a:ext cx="10883639" cy="6127433"/>
            <a:chOff x="1709398" y="1462277"/>
            <a:chExt cx="7431203" cy="7530450"/>
          </a:xfrm>
        </p:grpSpPr>
        <p:sp>
          <p:nvSpPr>
            <p:cNvPr id="1123" name="Google Shape;1123;p12">
              <a:extLst>
                <a:ext uri="{FF2B5EF4-FFF2-40B4-BE49-F238E27FC236}">
                  <a16:creationId xmlns:a16="http://schemas.microsoft.com/office/drawing/2014/main" id="{79A91CA2-4F17-572E-B540-646791D04294}"/>
                </a:ext>
              </a:extLst>
            </p:cNvPr>
            <p:cNvSpPr>
              <a:spLocks noGrp="1" noRot="1" noMove="1" noResize="1" noEditPoints="1" noAdjustHandles="1" noChangeArrowheads="1" noChangeShapeType="1"/>
            </p:cNvSpPr>
            <p:nvPr/>
          </p:nvSpPr>
          <p:spPr>
            <a:xfrm>
              <a:off x="1709398" y="1462277"/>
              <a:ext cx="7431203" cy="7530450"/>
            </a:xfrm>
            <a:custGeom>
              <a:avLst/>
              <a:gdLst/>
              <a:ahLst/>
              <a:cxnLst/>
              <a:rect l="l" t="t" r="r" b="b"/>
              <a:pathLst>
                <a:path w="7431203" h="7530450" extrusionOk="0">
                  <a:moveTo>
                    <a:pt x="7290334" y="5618007"/>
                  </a:moveTo>
                  <a:cubicBezTo>
                    <a:pt x="6703843" y="6738734"/>
                    <a:pt x="6338207" y="6998338"/>
                    <a:pt x="5770981" y="7372978"/>
                  </a:cubicBezTo>
                  <a:cubicBezTo>
                    <a:pt x="5322992" y="7618290"/>
                    <a:pt x="5935294" y="7495062"/>
                    <a:pt x="126398" y="7527006"/>
                  </a:cubicBezTo>
                  <a:cubicBezTo>
                    <a:pt x="-84329" y="7528196"/>
                    <a:pt x="41668" y="7777679"/>
                    <a:pt x="1590" y="1584051"/>
                  </a:cubicBezTo>
                  <a:cubicBezTo>
                    <a:pt x="5925" y="799062"/>
                    <a:pt x="4013" y="1142872"/>
                    <a:pt x="9176" y="221642"/>
                  </a:cubicBezTo>
                  <a:cubicBezTo>
                    <a:pt x="10139" y="-1711"/>
                    <a:pt x="-65788" y="137888"/>
                    <a:pt x="7304450" y="21"/>
                  </a:cubicBezTo>
                  <a:cubicBezTo>
                    <a:pt x="7373048" y="-1229"/>
                    <a:pt x="7429169" y="54255"/>
                    <a:pt x="7428867" y="122797"/>
                  </a:cubicBezTo>
                  <a:cubicBezTo>
                    <a:pt x="7396977" y="5878485"/>
                    <a:pt x="7512424" y="5189555"/>
                    <a:pt x="7290334" y="5618007"/>
                  </a:cubicBezTo>
                  <a:close/>
                </a:path>
              </a:pathLst>
            </a:custGeom>
            <a:solidFill>
              <a:schemeClr val="dk2"/>
            </a:solidFill>
            <a:ln>
              <a:noFill/>
            </a:ln>
          </p:spPr>
          <p:txBody>
            <a:bodyPr spcFirstLastPara="1" wrap="square" lIns="60967" tIns="30467" rIns="60967" bIns="30467" anchor="ctr" anchorCtr="0">
              <a:noAutofit/>
            </a:bodyPr>
            <a:lstStyle/>
            <a:p>
              <a:pPr defTabSz="1219170">
                <a:buClr>
                  <a:srgbClr val="000000"/>
                </a:buClr>
              </a:pPr>
              <a:endParaRPr sz="1200" kern="0" dirty="0">
                <a:solidFill>
                  <a:srgbClr val="1D3557"/>
                </a:solidFill>
                <a:latin typeface="Calibri"/>
                <a:ea typeface="Calibri"/>
                <a:cs typeface="Calibri"/>
                <a:sym typeface="Calibri"/>
              </a:endParaRPr>
            </a:p>
          </p:txBody>
        </p:sp>
        <p:sp>
          <p:nvSpPr>
            <p:cNvPr id="1124" name="Google Shape;1124;p12">
              <a:extLst>
                <a:ext uri="{FF2B5EF4-FFF2-40B4-BE49-F238E27FC236}">
                  <a16:creationId xmlns:a16="http://schemas.microsoft.com/office/drawing/2014/main" id="{91251A00-994A-47BF-0731-3981FCBBDB49}"/>
                </a:ext>
              </a:extLst>
            </p:cNvPr>
            <p:cNvSpPr/>
            <p:nvPr/>
          </p:nvSpPr>
          <p:spPr>
            <a:xfrm>
              <a:off x="7146228" y="6782228"/>
              <a:ext cx="1989554" cy="2205803"/>
            </a:xfrm>
            <a:custGeom>
              <a:avLst/>
              <a:gdLst/>
              <a:ahLst/>
              <a:cxnLst/>
              <a:rect l="l" t="t" r="r" b="b"/>
              <a:pathLst>
                <a:path w="1989554" h="2205803" extrusionOk="0">
                  <a:moveTo>
                    <a:pt x="1989555" y="0"/>
                  </a:moveTo>
                  <a:cubicBezTo>
                    <a:pt x="1869382" y="410485"/>
                    <a:pt x="1033997" y="1881061"/>
                    <a:pt x="0" y="2205804"/>
                  </a:cubicBezTo>
                  <a:cubicBezTo>
                    <a:pt x="562923" y="1821586"/>
                    <a:pt x="770370" y="1134101"/>
                    <a:pt x="878231" y="455833"/>
                  </a:cubicBezTo>
                  <a:cubicBezTo>
                    <a:pt x="893387" y="360422"/>
                    <a:pt x="1140204" y="439116"/>
                    <a:pt x="1398579" y="329306"/>
                  </a:cubicBezTo>
                  <a:cubicBezTo>
                    <a:pt x="1606778" y="240086"/>
                    <a:pt x="1835836" y="183156"/>
                    <a:pt x="1989555" y="0"/>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25" name="Google Shape;1125;p12">
              <a:extLst>
                <a:ext uri="{FF2B5EF4-FFF2-40B4-BE49-F238E27FC236}">
                  <a16:creationId xmlns:a16="http://schemas.microsoft.com/office/drawing/2014/main" id="{0440A33B-5086-D192-52B8-7D170172A409}"/>
                </a:ext>
              </a:extLst>
            </p:cNvPr>
            <p:cNvSpPr/>
            <p:nvPr/>
          </p:nvSpPr>
          <p:spPr>
            <a:xfrm>
              <a:off x="1714450" y="1462277"/>
              <a:ext cx="7423831" cy="958134"/>
            </a:xfrm>
            <a:custGeom>
              <a:avLst/>
              <a:gdLst/>
              <a:ahLst/>
              <a:cxnLst/>
              <a:rect l="l" t="t" r="r" b="b"/>
              <a:pathLst>
                <a:path w="7423831" h="958134" extrusionOk="0">
                  <a:moveTo>
                    <a:pt x="7423831" y="122812"/>
                  </a:moveTo>
                  <a:lnTo>
                    <a:pt x="7419993" y="815945"/>
                  </a:lnTo>
                  <a:lnTo>
                    <a:pt x="0" y="958135"/>
                  </a:lnTo>
                  <a:lnTo>
                    <a:pt x="4124" y="221642"/>
                  </a:lnTo>
                  <a:cubicBezTo>
                    <a:pt x="5102" y="-4708"/>
                    <a:pt x="-55067" y="137587"/>
                    <a:pt x="7299399" y="21"/>
                  </a:cubicBezTo>
                  <a:cubicBezTo>
                    <a:pt x="7368011" y="-1229"/>
                    <a:pt x="7424117" y="54255"/>
                    <a:pt x="7423831" y="122812"/>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sp>
        <p:nvSpPr>
          <p:cNvPr id="2" name="Hộp Văn bản 1">
            <a:extLst>
              <a:ext uri="{FF2B5EF4-FFF2-40B4-BE49-F238E27FC236}">
                <a16:creationId xmlns:a16="http://schemas.microsoft.com/office/drawing/2014/main" id="{1A1DE5DB-9F6A-5579-348D-41D0AB7D09A9}"/>
              </a:ext>
            </a:extLst>
          </p:cNvPr>
          <p:cNvSpPr txBox="1"/>
          <p:nvPr/>
        </p:nvSpPr>
        <p:spPr>
          <a:xfrm>
            <a:off x="1156699" y="567013"/>
            <a:ext cx="6457949" cy="830997"/>
          </a:xfrm>
          <a:prstGeom prst="rect">
            <a:avLst/>
          </a:prstGeom>
          <a:noFill/>
        </p:spPr>
        <p:txBody>
          <a:bodyPr wrap="square" rtlCol="0">
            <a:spAutoFit/>
          </a:bodyPr>
          <a:lstStyle/>
          <a:p>
            <a:pPr defTabSz="1219170">
              <a:buClr>
                <a:srgbClr val="000000"/>
              </a:buClr>
            </a:pPr>
            <a:r>
              <a:rPr lang="en-US" sz="4800" b="1" kern="0" dirty="0">
                <a:solidFill>
                  <a:srgbClr val="FFFFFF"/>
                </a:solidFill>
                <a:latin typeface="iCiel Baliho Script" pitchFamily="2" charset="0"/>
                <a:cs typeface="Arial"/>
                <a:sym typeface="Arial"/>
              </a:rPr>
              <a:t>I. CỦNG CỐ KIẾN THỨC</a:t>
            </a:r>
          </a:p>
        </p:txBody>
      </p:sp>
      <p:sp>
        <p:nvSpPr>
          <p:cNvPr id="6" name="Hình chữ nhật: Góc Tròn 5">
            <a:extLst>
              <a:ext uri="{FF2B5EF4-FFF2-40B4-BE49-F238E27FC236}">
                <a16:creationId xmlns:a16="http://schemas.microsoft.com/office/drawing/2014/main" id="{F400F654-95E9-2B63-9FA5-BD9E8BB40123}"/>
              </a:ext>
            </a:extLst>
          </p:cNvPr>
          <p:cNvSpPr/>
          <p:nvPr/>
        </p:nvSpPr>
        <p:spPr>
          <a:xfrm>
            <a:off x="1163159" y="1516961"/>
            <a:ext cx="4231019" cy="486275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lnSpc>
                <a:spcPct val="150000"/>
              </a:lnSpc>
              <a:buClr>
                <a:srgbClr val="000000"/>
              </a:buClr>
            </a:pPr>
            <a:r>
              <a:rPr lang="en-US" sz="3067" b="1" kern="0">
                <a:solidFill>
                  <a:srgbClr val="1D3557">
                    <a:lumMod val="50000"/>
                  </a:srgbClr>
                </a:solidFill>
                <a:latin typeface="Sitka Text" pitchFamily="2" charset="0"/>
                <a:sym typeface="Arial"/>
              </a:rPr>
              <a:t>HÌNH CHỮ NHẬT</a:t>
            </a:r>
          </a:p>
          <a:p>
            <a:pPr algn="ctr" defTabSz="1219170">
              <a:lnSpc>
                <a:spcPct val="150000"/>
              </a:lnSpc>
              <a:buClr>
                <a:srgbClr val="000000"/>
              </a:buClr>
            </a:pPr>
            <a:r>
              <a:rPr lang="en-US" sz="2133" i="1" kern="0">
                <a:solidFill>
                  <a:srgbClr val="1D3557">
                    <a:lumMod val="50000"/>
                  </a:srgbClr>
                </a:solidFill>
                <a:latin typeface="Sitka Text" pitchFamily="2" charset="0"/>
                <a:sym typeface="Arial"/>
              </a:rPr>
              <a:t>(chiều dài: a, chiều rộng: b)</a:t>
            </a:r>
          </a:p>
          <a:p>
            <a:pPr algn="ctr" defTabSz="1219170">
              <a:lnSpc>
                <a:spcPct val="150000"/>
              </a:lnSpc>
              <a:buClr>
                <a:srgbClr val="000000"/>
              </a:buClr>
            </a:pPr>
            <a:r>
              <a:rPr lang="en-US" sz="2933" kern="0">
                <a:solidFill>
                  <a:srgbClr val="1D3557">
                    <a:lumMod val="50000"/>
                  </a:srgbClr>
                </a:solidFill>
                <a:latin typeface="Sitka Text" pitchFamily="2" charset="0"/>
                <a:sym typeface="Arial"/>
              </a:rPr>
              <a:t>Chu vi: </a:t>
            </a:r>
          </a:p>
          <a:p>
            <a:pPr algn="ctr" defTabSz="1219170">
              <a:lnSpc>
                <a:spcPct val="150000"/>
              </a:lnSpc>
              <a:buClr>
                <a:srgbClr val="000000"/>
              </a:buClr>
            </a:pPr>
            <a:r>
              <a:rPr lang="en-US" sz="2933" b="1" kern="0">
                <a:solidFill>
                  <a:srgbClr val="FF0000"/>
                </a:solidFill>
                <a:latin typeface="Sitka Text" pitchFamily="2" charset="0"/>
                <a:sym typeface="Arial"/>
              </a:rPr>
              <a:t>C = 2.(a+b)</a:t>
            </a:r>
          </a:p>
          <a:p>
            <a:pPr algn="ctr" defTabSz="1219170">
              <a:lnSpc>
                <a:spcPct val="150000"/>
              </a:lnSpc>
              <a:buClr>
                <a:srgbClr val="000000"/>
              </a:buClr>
            </a:pPr>
            <a:r>
              <a:rPr lang="en-US" sz="2933" kern="0">
                <a:solidFill>
                  <a:srgbClr val="1D3557">
                    <a:lumMod val="50000"/>
                  </a:srgbClr>
                </a:solidFill>
                <a:latin typeface="Sitka Text" pitchFamily="2" charset="0"/>
                <a:sym typeface="Arial"/>
              </a:rPr>
              <a:t>Diện tích</a:t>
            </a:r>
          </a:p>
          <a:p>
            <a:pPr algn="ctr" defTabSz="1219170">
              <a:lnSpc>
                <a:spcPct val="150000"/>
              </a:lnSpc>
              <a:buClr>
                <a:srgbClr val="000000"/>
              </a:buClr>
            </a:pPr>
            <a:r>
              <a:rPr lang="en-US" sz="2933" b="1" kern="0">
                <a:solidFill>
                  <a:srgbClr val="FF0000"/>
                </a:solidFill>
                <a:latin typeface="Sitka Text" pitchFamily="2" charset="0"/>
                <a:sym typeface="Arial"/>
              </a:rPr>
              <a:t>S = a . b</a:t>
            </a:r>
            <a:endParaRPr lang="en-US" sz="2933" b="1" kern="0" dirty="0">
              <a:solidFill>
                <a:srgbClr val="FF0000"/>
              </a:solidFill>
              <a:latin typeface="Sitka Text" pitchFamily="2" charset="0"/>
              <a:sym typeface="Arial"/>
            </a:endParaRPr>
          </a:p>
        </p:txBody>
      </p:sp>
      <mc:AlternateContent xmlns:mc="http://schemas.openxmlformats.org/markup-compatibility/2006" xmlns:a14="http://schemas.microsoft.com/office/drawing/2010/main">
        <mc:Choice Requires="a14">
          <p:sp>
            <p:nvSpPr>
              <p:cNvPr id="7" name="Hình chữ nhật: Góc Tròn 5">
                <a:extLst>
                  <a:ext uri="{FF2B5EF4-FFF2-40B4-BE49-F238E27FC236}">
                    <a16:creationId xmlns:a16="http://schemas.microsoft.com/office/drawing/2014/main" id="{804F8AE7-CA85-2F6B-5D4B-BDB662A30F3C}"/>
                  </a:ext>
                </a:extLst>
              </p:cNvPr>
              <p:cNvSpPr/>
              <p:nvPr/>
            </p:nvSpPr>
            <p:spPr>
              <a:xfrm>
                <a:off x="5591507" y="1506758"/>
                <a:ext cx="4454928" cy="486275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spcAft>
                    <a:spcPts val="800"/>
                  </a:spcAft>
                  <a:buClr>
                    <a:srgbClr val="000000"/>
                  </a:buClr>
                </a:pPr>
                <a:r>
                  <a:rPr lang="en-US" sz="3200" b="1" kern="0">
                    <a:solidFill>
                      <a:srgbClr val="1D3557">
                        <a:lumMod val="50000"/>
                      </a:srgbClr>
                    </a:solidFill>
                    <a:latin typeface="Sitka Text" pitchFamily="2" charset="0"/>
                    <a:sym typeface="Arial"/>
                  </a:rPr>
                  <a:t>HÌNH THOI</a:t>
                </a:r>
              </a:p>
              <a:p>
                <a:pPr algn="ctr" defTabSz="1219170">
                  <a:spcAft>
                    <a:spcPts val="800"/>
                  </a:spcAft>
                  <a:buClr>
                    <a:srgbClr val="000000"/>
                  </a:buClr>
                </a:pPr>
                <a:r>
                  <a:rPr lang="en-US" sz="2400" i="1" kern="0">
                    <a:solidFill>
                      <a:srgbClr val="1D3557">
                        <a:lumMod val="50000"/>
                      </a:srgbClr>
                    </a:solidFill>
                    <a:latin typeface="Sitka Text" pitchFamily="2" charset="0"/>
                    <a:sym typeface="Arial"/>
                  </a:rPr>
                  <a:t>(cạnh: a, độ dài hai đường chéo là m và n)</a:t>
                </a:r>
              </a:p>
              <a:p>
                <a:pPr algn="ctr" defTabSz="1219170">
                  <a:spcAft>
                    <a:spcPts val="800"/>
                  </a:spcAft>
                  <a:buClr>
                    <a:srgbClr val="000000"/>
                  </a:buClr>
                </a:pPr>
                <a:r>
                  <a:rPr lang="en-US" sz="3200" kern="0">
                    <a:solidFill>
                      <a:srgbClr val="1D3557">
                        <a:lumMod val="50000"/>
                      </a:srgbClr>
                    </a:solidFill>
                    <a:latin typeface="Sitka Text" pitchFamily="2" charset="0"/>
                    <a:sym typeface="Arial"/>
                  </a:rPr>
                  <a:t>Chu vi: </a:t>
                </a:r>
              </a:p>
              <a:p>
                <a:pPr algn="ctr" defTabSz="1219170">
                  <a:spcAft>
                    <a:spcPts val="800"/>
                  </a:spcAft>
                  <a:buClr>
                    <a:srgbClr val="000000"/>
                  </a:buClr>
                </a:pPr>
                <a:r>
                  <a:rPr lang="en-US" sz="3200" b="1" kern="0">
                    <a:solidFill>
                      <a:srgbClr val="FF0000"/>
                    </a:solidFill>
                    <a:latin typeface="Sitka Text" pitchFamily="2" charset="0"/>
                    <a:sym typeface="Arial"/>
                  </a:rPr>
                  <a:t>C = 4 . a</a:t>
                </a:r>
              </a:p>
              <a:p>
                <a:pPr algn="ctr" defTabSz="1219170">
                  <a:spcAft>
                    <a:spcPts val="800"/>
                  </a:spcAft>
                  <a:buClr>
                    <a:srgbClr val="000000"/>
                  </a:buClr>
                </a:pPr>
                <a:r>
                  <a:rPr lang="en-US" sz="3200" kern="0">
                    <a:solidFill>
                      <a:srgbClr val="1D3557">
                        <a:lumMod val="50000"/>
                      </a:srgbClr>
                    </a:solidFill>
                    <a:latin typeface="Sitka Text" pitchFamily="2" charset="0"/>
                    <a:sym typeface="Arial"/>
                  </a:rPr>
                  <a:t>Diện tích</a:t>
                </a:r>
              </a:p>
              <a:p>
                <a:pPr algn="ctr" defTabSz="1219170">
                  <a:spcAft>
                    <a:spcPts val="800"/>
                  </a:spcAft>
                  <a:buClr>
                    <a:srgbClr val="000000"/>
                  </a:buClr>
                </a:pPr>
                <a:r>
                  <a:rPr lang="en-US" sz="3200" b="1" kern="0">
                    <a:solidFill>
                      <a:srgbClr val="FF0000"/>
                    </a:solidFill>
                    <a:latin typeface="Sitka Text" pitchFamily="2" charset="0"/>
                    <a:sym typeface="Arial"/>
                  </a:rPr>
                  <a:t>S = </a:t>
                </a:r>
                <a14:m>
                  <m:oMath xmlns:m="http://schemas.openxmlformats.org/officeDocument/2006/math">
                    <m:f>
                      <m:fPr>
                        <m:ctrlPr>
                          <a:rPr lang="en-US" sz="3200" b="1" i="1" kern="0">
                            <a:solidFill>
                              <a:srgbClr val="FF0000"/>
                            </a:solidFill>
                            <a:latin typeface="Cambria Math" panose="02040503050406030204" pitchFamily="18" charset="0"/>
                            <a:sym typeface="Arial"/>
                          </a:rPr>
                        </m:ctrlPr>
                      </m:fPr>
                      <m:num>
                        <m:r>
                          <a:rPr lang="en-US" sz="3200" b="1" i="1" kern="0">
                            <a:solidFill>
                              <a:srgbClr val="FF0000"/>
                            </a:solidFill>
                            <a:latin typeface="Cambria Math" panose="02040503050406030204" pitchFamily="18" charset="0"/>
                            <a:sym typeface="Arial"/>
                          </a:rPr>
                          <m:t>𝟏</m:t>
                        </m:r>
                      </m:num>
                      <m:den>
                        <m:r>
                          <a:rPr lang="en-US" sz="3200" b="1" i="1" kern="0">
                            <a:solidFill>
                              <a:srgbClr val="FF0000"/>
                            </a:solidFill>
                            <a:latin typeface="Cambria Math" panose="02040503050406030204" pitchFamily="18" charset="0"/>
                            <a:sym typeface="Arial"/>
                          </a:rPr>
                          <m:t>𝟐</m:t>
                        </m:r>
                      </m:den>
                    </m:f>
                  </m:oMath>
                </a14:m>
                <a:r>
                  <a:rPr lang="en-US" sz="3200" b="1" kern="0" dirty="0">
                    <a:solidFill>
                      <a:srgbClr val="FF0000"/>
                    </a:solidFill>
                    <a:latin typeface="Sitka Text" pitchFamily="2" charset="0"/>
                    <a:sym typeface="Arial"/>
                  </a:rPr>
                  <a:t> </a:t>
                </a:r>
                <a:r>
                  <a:rPr lang="en-US" sz="3200" b="1" kern="0">
                    <a:solidFill>
                      <a:srgbClr val="FF0000"/>
                    </a:solidFill>
                    <a:latin typeface="Sitka Text" pitchFamily="2" charset="0"/>
                    <a:sym typeface="Arial"/>
                  </a:rPr>
                  <a:t>. m . n</a:t>
                </a:r>
                <a:endParaRPr lang="en-US" sz="3200" b="1" kern="0" dirty="0">
                  <a:solidFill>
                    <a:srgbClr val="FF0000"/>
                  </a:solidFill>
                  <a:latin typeface="Sitka Text" pitchFamily="2" charset="0"/>
                  <a:sym typeface="Arial"/>
                </a:endParaRPr>
              </a:p>
            </p:txBody>
          </p:sp>
        </mc:Choice>
        <mc:Fallback xmlns="">
          <p:sp>
            <p:nvSpPr>
              <p:cNvPr id="7" name="Hình chữ nhật: Góc Tròn 5">
                <a:extLst>
                  <a:ext uri="{FF2B5EF4-FFF2-40B4-BE49-F238E27FC236}">
                    <a16:creationId xmlns:a16="http://schemas.microsoft.com/office/drawing/2014/main" id="{804F8AE7-CA85-2F6B-5D4B-BDB662A30F3C}"/>
                  </a:ext>
                </a:extLst>
              </p:cNvPr>
              <p:cNvSpPr>
                <a:spLocks noRot="1" noChangeAspect="1" noMove="1" noResize="1" noEditPoints="1" noAdjustHandles="1" noChangeArrowheads="1" noChangeShapeType="1" noTextEdit="1"/>
              </p:cNvSpPr>
              <p:nvPr/>
            </p:nvSpPr>
            <p:spPr>
              <a:xfrm>
                <a:off x="5591507" y="1506758"/>
                <a:ext cx="4454928" cy="4862751"/>
              </a:xfrm>
              <a:prstGeom prst="roundRect">
                <a:avLst/>
              </a:prstGeom>
              <a:blipFill>
                <a:blip r:embed="rId3"/>
                <a:stretch>
                  <a:fillRect/>
                </a:stretch>
              </a:blipFill>
            </p:spPr>
            <p:txBody>
              <a:bodyPr/>
              <a:lstStyle/>
              <a:p>
                <a:r>
                  <a:rPr lang="en-US">
                    <a:noFill/>
                  </a:rPr>
                  <a:t> </a:t>
                </a:r>
              </a:p>
            </p:txBody>
          </p:sp>
        </mc:Fallback>
      </mc:AlternateContent>
      <p:grpSp>
        <p:nvGrpSpPr>
          <p:cNvPr id="1136" name="Google Shape;1136;p12">
            <a:extLst>
              <a:ext uri="{FF2B5EF4-FFF2-40B4-BE49-F238E27FC236}">
                <a16:creationId xmlns:a16="http://schemas.microsoft.com/office/drawing/2014/main" id="{F3BF417E-4987-A2B8-E5EF-D102BF22E85F}"/>
              </a:ext>
            </a:extLst>
          </p:cNvPr>
          <p:cNvGrpSpPr/>
          <p:nvPr/>
        </p:nvGrpSpPr>
        <p:grpSpPr>
          <a:xfrm rot="512016">
            <a:off x="40819" y="5978083"/>
            <a:ext cx="2890349" cy="765795"/>
            <a:chOff x="389217" y="8084159"/>
            <a:chExt cx="4335213" cy="1148609"/>
          </a:xfrm>
        </p:grpSpPr>
        <p:sp>
          <p:nvSpPr>
            <p:cNvPr id="1137" name="Google Shape;1137;p12">
              <a:extLst>
                <a:ext uri="{FF2B5EF4-FFF2-40B4-BE49-F238E27FC236}">
                  <a16:creationId xmlns:a16="http://schemas.microsoft.com/office/drawing/2014/main" id="{EB55C2A9-3F1E-8DC7-29A0-F2D7F2E466A1}"/>
                </a:ext>
              </a:extLst>
            </p:cNvPr>
            <p:cNvSpPr/>
            <p:nvPr/>
          </p:nvSpPr>
          <p:spPr>
            <a:xfrm>
              <a:off x="389217" y="8084159"/>
              <a:ext cx="4335213" cy="1148609"/>
            </a:xfrm>
            <a:custGeom>
              <a:avLst/>
              <a:gdLst/>
              <a:ahLst/>
              <a:cxnLst/>
              <a:rect l="l" t="t" r="r" b="b"/>
              <a:pathLst>
                <a:path w="4335213" h="1148609" extrusionOk="0">
                  <a:moveTo>
                    <a:pt x="288071" y="1111688"/>
                  </a:moveTo>
                  <a:cubicBezTo>
                    <a:pt x="345149" y="1135907"/>
                    <a:pt x="405963" y="1147735"/>
                    <a:pt x="469248" y="1147735"/>
                  </a:cubicBezTo>
                  <a:cubicBezTo>
                    <a:pt x="545644" y="1147735"/>
                    <a:pt x="627345" y="1130222"/>
                    <a:pt x="700151" y="1087054"/>
                  </a:cubicBezTo>
                  <a:cubicBezTo>
                    <a:pt x="766401" y="1131927"/>
                    <a:pt x="840386" y="1147735"/>
                    <a:pt x="906975" y="1147735"/>
                  </a:cubicBezTo>
                  <a:cubicBezTo>
                    <a:pt x="946920" y="1147735"/>
                    <a:pt x="986370" y="1142302"/>
                    <a:pt x="1024347" y="1130993"/>
                  </a:cubicBezTo>
                  <a:cubicBezTo>
                    <a:pt x="1056982" y="1141878"/>
                    <a:pt x="1091733" y="1147735"/>
                    <a:pt x="1127092" y="1147735"/>
                  </a:cubicBezTo>
                  <a:cubicBezTo>
                    <a:pt x="1155400" y="1147735"/>
                    <a:pt x="1180207" y="1143080"/>
                    <a:pt x="1185652" y="1142155"/>
                  </a:cubicBezTo>
                  <a:cubicBezTo>
                    <a:pt x="1197842" y="1139939"/>
                    <a:pt x="1209894" y="1137041"/>
                    <a:pt x="1221747" y="1133441"/>
                  </a:cubicBezTo>
                  <a:cubicBezTo>
                    <a:pt x="1250047" y="1143323"/>
                    <a:pt x="1280255" y="1148601"/>
                    <a:pt x="1311286" y="1148601"/>
                  </a:cubicBezTo>
                  <a:cubicBezTo>
                    <a:pt x="1336786" y="1148601"/>
                    <a:pt x="1362156" y="1145045"/>
                    <a:pt x="1386615" y="1138045"/>
                  </a:cubicBezTo>
                  <a:cubicBezTo>
                    <a:pt x="1415730" y="1144482"/>
                    <a:pt x="1445834" y="1147735"/>
                    <a:pt x="1476597" y="1147735"/>
                  </a:cubicBezTo>
                  <a:cubicBezTo>
                    <a:pt x="1553148" y="1147735"/>
                    <a:pt x="1622945" y="1127653"/>
                    <a:pt x="1682693" y="1093181"/>
                  </a:cubicBezTo>
                  <a:cubicBezTo>
                    <a:pt x="1692525" y="1095456"/>
                    <a:pt x="1702661" y="1097195"/>
                    <a:pt x="1713083" y="1098346"/>
                  </a:cubicBezTo>
                  <a:cubicBezTo>
                    <a:pt x="1722837" y="1103685"/>
                    <a:pt x="1732947" y="1108703"/>
                    <a:pt x="1743412" y="1113350"/>
                  </a:cubicBezTo>
                  <a:cubicBezTo>
                    <a:pt x="1794914" y="1136219"/>
                    <a:pt x="1851957" y="1148670"/>
                    <a:pt x="1911089" y="1147718"/>
                  </a:cubicBezTo>
                  <a:cubicBezTo>
                    <a:pt x="1979057" y="1146948"/>
                    <a:pt x="2047822" y="1129011"/>
                    <a:pt x="2108194" y="1092410"/>
                  </a:cubicBezTo>
                  <a:cubicBezTo>
                    <a:pt x="2171783" y="1128855"/>
                    <a:pt x="2244780" y="1147735"/>
                    <a:pt x="2322051" y="1147735"/>
                  </a:cubicBezTo>
                  <a:cubicBezTo>
                    <a:pt x="2372166" y="1147735"/>
                    <a:pt x="2423876" y="1139637"/>
                    <a:pt x="2473228" y="1121111"/>
                  </a:cubicBezTo>
                  <a:cubicBezTo>
                    <a:pt x="2503063" y="1132628"/>
                    <a:pt x="2535811" y="1139195"/>
                    <a:pt x="2570476" y="1139195"/>
                  </a:cubicBezTo>
                  <a:cubicBezTo>
                    <a:pt x="2582120" y="1139195"/>
                    <a:pt x="2682593" y="1139239"/>
                    <a:pt x="2701087" y="1139836"/>
                  </a:cubicBezTo>
                  <a:cubicBezTo>
                    <a:pt x="2704373" y="1139974"/>
                    <a:pt x="2707659" y="1140043"/>
                    <a:pt x="2710954" y="1140043"/>
                  </a:cubicBezTo>
                  <a:cubicBezTo>
                    <a:pt x="2747405" y="1140043"/>
                    <a:pt x="2783499" y="1132758"/>
                    <a:pt x="2817132" y="1118472"/>
                  </a:cubicBezTo>
                  <a:cubicBezTo>
                    <a:pt x="2826227" y="1114604"/>
                    <a:pt x="2835045" y="1110278"/>
                    <a:pt x="2843551" y="1105511"/>
                  </a:cubicBezTo>
                  <a:cubicBezTo>
                    <a:pt x="2881900" y="1127047"/>
                    <a:pt x="2926856" y="1140052"/>
                    <a:pt x="2975628" y="1140052"/>
                  </a:cubicBezTo>
                  <a:lnTo>
                    <a:pt x="3154638" y="1140052"/>
                  </a:lnTo>
                  <a:cubicBezTo>
                    <a:pt x="3178195" y="1140052"/>
                    <a:pt x="3200877" y="1137024"/>
                    <a:pt x="3222362" y="1131460"/>
                  </a:cubicBezTo>
                  <a:cubicBezTo>
                    <a:pt x="3252232" y="1142622"/>
                    <a:pt x="3284347" y="1148609"/>
                    <a:pt x="3317407" y="1148609"/>
                  </a:cubicBezTo>
                  <a:cubicBezTo>
                    <a:pt x="3342907" y="1148609"/>
                    <a:pt x="3368277" y="1145053"/>
                    <a:pt x="3392736" y="1138053"/>
                  </a:cubicBezTo>
                  <a:cubicBezTo>
                    <a:pt x="3421852" y="1144491"/>
                    <a:pt x="3451955" y="1147744"/>
                    <a:pt x="3482727" y="1147744"/>
                  </a:cubicBezTo>
                  <a:cubicBezTo>
                    <a:pt x="3548544" y="1147744"/>
                    <a:pt x="3611760" y="1132792"/>
                    <a:pt x="3668863" y="1103979"/>
                  </a:cubicBezTo>
                  <a:cubicBezTo>
                    <a:pt x="3681696" y="1097498"/>
                    <a:pt x="3693973" y="1090455"/>
                    <a:pt x="3705695" y="1082918"/>
                  </a:cubicBezTo>
                  <a:cubicBezTo>
                    <a:pt x="3718840" y="1090931"/>
                    <a:pt x="3732227" y="1098164"/>
                    <a:pt x="3745727" y="1104619"/>
                  </a:cubicBezTo>
                  <a:cubicBezTo>
                    <a:pt x="3800853" y="1130975"/>
                    <a:pt x="3864910" y="1147744"/>
                    <a:pt x="3932418" y="1147744"/>
                  </a:cubicBezTo>
                  <a:cubicBezTo>
                    <a:pt x="3993077" y="1147744"/>
                    <a:pt x="4082408" y="1139905"/>
                    <a:pt x="4166936" y="1087764"/>
                  </a:cubicBezTo>
                  <a:cubicBezTo>
                    <a:pt x="4226337" y="1051129"/>
                    <a:pt x="4272065" y="999515"/>
                    <a:pt x="4302698" y="938367"/>
                  </a:cubicBezTo>
                  <a:cubicBezTo>
                    <a:pt x="4311724" y="920448"/>
                    <a:pt x="4331770" y="876855"/>
                    <a:pt x="4331770" y="817585"/>
                  </a:cubicBezTo>
                  <a:cubicBezTo>
                    <a:pt x="4331770" y="795555"/>
                    <a:pt x="4329047" y="774521"/>
                    <a:pt x="4324175" y="754680"/>
                  </a:cubicBezTo>
                  <a:cubicBezTo>
                    <a:pt x="4329082" y="737954"/>
                    <a:pt x="4332360" y="720312"/>
                    <a:pt x="4333487" y="701925"/>
                  </a:cubicBezTo>
                  <a:cubicBezTo>
                    <a:pt x="4335325" y="680215"/>
                    <a:pt x="4335212" y="661257"/>
                    <a:pt x="4335212" y="653470"/>
                  </a:cubicBezTo>
                  <a:cubicBezTo>
                    <a:pt x="4335212" y="547665"/>
                    <a:pt x="4309860" y="435241"/>
                    <a:pt x="4236534" y="344250"/>
                  </a:cubicBezTo>
                  <a:cubicBezTo>
                    <a:pt x="4200829" y="299948"/>
                    <a:pt x="4156012" y="263936"/>
                    <a:pt x="4103954" y="239042"/>
                  </a:cubicBezTo>
                  <a:cubicBezTo>
                    <a:pt x="4048333" y="212453"/>
                    <a:pt x="3989817" y="201083"/>
                    <a:pt x="3933286" y="201083"/>
                  </a:cubicBezTo>
                  <a:cubicBezTo>
                    <a:pt x="3850656" y="201083"/>
                    <a:pt x="3776333" y="225034"/>
                    <a:pt x="3714192" y="264248"/>
                  </a:cubicBezTo>
                  <a:cubicBezTo>
                    <a:pt x="3666739" y="233920"/>
                    <a:pt x="3612566" y="213733"/>
                    <a:pt x="3553590" y="205401"/>
                  </a:cubicBezTo>
                  <a:cubicBezTo>
                    <a:pt x="3539735" y="178846"/>
                    <a:pt x="3521830" y="155371"/>
                    <a:pt x="3501168" y="135565"/>
                  </a:cubicBezTo>
                  <a:cubicBezTo>
                    <a:pt x="3452128" y="88538"/>
                    <a:pt x="3385297" y="60045"/>
                    <a:pt x="3302546" y="60278"/>
                  </a:cubicBezTo>
                  <a:cubicBezTo>
                    <a:pt x="3302546" y="60278"/>
                    <a:pt x="3296919" y="60529"/>
                    <a:pt x="3293295" y="60720"/>
                  </a:cubicBezTo>
                  <a:cubicBezTo>
                    <a:pt x="3283809" y="60088"/>
                    <a:pt x="3269365" y="59197"/>
                    <a:pt x="3248035" y="59197"/>
                  </a:cubicBezTo>
                  <a:cubicBezTo>
                    <a:pt x="3239972" y="59197"/>
                    <a:pt x="3231978" y="59560"/>
                    <a:pt x="3224070" y="60261"/>
                  </a:cubicBezTo>
                  <a:cubicBezTo>
                    <a:pt x="3180016" y="28419"/>
                    <a:pt x="3127196" y="7428"/>
                    <a:pt x="3069173" y="1614"/>
                  </a:cubicBezTo>
                  <a:cubicBezTo>
                    <a:pt x="2921958" y="-13131"/>
                    <a:pt x="2788112" y="74590"/>
                    <a:pt x="2738743" y="206742"/>
                  </a:cubicBezTo>
                  <a:cubicBezTo>
                    <a:pt x="2724515" y="209286"/>
                    <a:pt x="2710599" y="212660"/>
                    <a:pt x="2697038" y="216779"/>
                  </a:cubicBezTo>
                  <a:cubicBezTo>
                    <a:pt x="2681327" y="213145"/>
                    <a:pt x="2665070" y="210809"/>
                    <a:pt x="2648380" y="209900"/>
                  </a:cubicBezTo>
                  <a:cubicBezTo>
                    <a:pt x="2627102" y="208922"/>
                    <a:pt x="2607056" y="209312"/>
                    <a:pt x="2595889" y="209485"/>
                  </a:cubicBezTo>
                  <a:cubicBezTo>
                    <a:pt x="2589455" y="209589"/>
                    <a:pt x="2585337" y="209641"/>
                    <a:pt x="2581617" y="209641"/>
                  </a:cubicBezTo>
                  <a:lnTo>
                    <a:pt x="2556776" y="209641"/>
                  </a:lnTo>
                  <a:cubicBezTo>
                    <a:pt x="2524748" y="209641"/>
                    <a:pt x="2494323" y="215248"/>
                    <a:pt x="2466318" y="225207"/>
                  </a:cubicBezTo>
                  <a:cubicBezTo>
                    <a:pt x="2415336" y="208023"/>
                    <a:pt x="2363738" y="201083"/>
                    <a:pt x="2316900" y="201083"/>
                  </a:cubicBezTo>
                  <a:cubicBezTo>
                    <a:pt x="2267227" y="201083"/>
                    <a:pt x="2217901" y="208948"/>
                    <a:pt x="2170812" y="225752"/>
                  </a:cubicBezTo>
                  <a:cubicBezTo>
                    <a:pt x="2133789" y="209805"/>
                    <a:pt x="2090194" y="200772"/>
                    <a:pt x="2041744" y="205167"/>
                  </a:cubicBezTo>
                  <a:cubicBezTo>
                    <a:pt x="2030056" y="206223"/>
                    <a:pt x="2018880" y="207988"/>
                    <a:pt x="2008207" y="210316"/>
                  </a:cubicBezTo>
                  <a:cubicBezTo>
                    <a:pt x="1978537" y="203956"/>
                    <a:pt x="1946976" y="200417"/>
                    <a:pt x="1914306" y="201092"/>
                  </a:cubicBezTo>
                  <a:cubicBezTo>
                    <a:pt x="1841006" y="201871"/>
                    <a:pt x="1768504" y="222429"/>
                    <a:pt x="1706372" y="263183"/>
                  </a:cubicBezTo>
                  <a:cubicBezTo>
                    <a:pt x="1699852" y="259065"/>
                    <a:pt x="1693132" y="255093"/>
                    <a:pt x="1686204" y="251277"/>
                  </a:cubicBezTo>
                  <a:cubicBezTo>
                    <a:pt x="1642809" y="227361"/>
                    <a:pt x="1596006" y="212254"/>
                    <a:pt x="1547425" y="205392"/>
                  </a:cubicBezTo>
                  <a:cubicBezTo>
                    <a:pt x="1533570" y="178854"/>
                    <a:pt x="1515683" y="155388"/>
                    <a:pt x="1495030" y="135574"/>
                  </a:cubicBezTo>
                  <a:cubicBezTo>
                    <a:pt x="1445973" y="88512"/>
                    <a:pt x="1379115" y="60036"/>
                    <a:pt x="1296382" y="60270"/>
                  </a:cubicBezTo>
                  <a:cubicBezTo>
                    <a:pt x="1296382" y="60270"/>
                    <a:pt x="1290763" y="60521"/>
                    <a:pt x="1287139" y="60711"/>
                  </a:cubicBezTo>
                  <a:cubicBezTo>
                    <a:pt x="1277654" y="60079"/>
                    <a:pt x="1263217" y="59188"/>
                    <a:pt x="1241888" y="59188"/>
                  </a:cubicBezTo>
                  <a:cubicBezTo>
                    <a:pt x="1165788" y="59188"/>
                    <a:pt x="1098236" y="90892"/>
                    <a:pt x="1050662" y="138369"/>
                  </a:cubicBezTo>
                  <a:cubicBezTo>
                    <a:pt x="1029116" y="159871"/>
                    <a:pt x="1011107" y="185119"/>
                    <a:pt x="997694" y="213041"/>
                  </a:cubicBezTo>
                  <a:cubicBezTo>
                    <a:pt x="997347" y="213050"/>
                    <a:pt x="997052" y="213067"/>
                    <a:pt x="996784" y="213076"/>
                  </a:cubicBezTo>
                  <a:cubicBezTo>
                    <a:pt x="965925" y="213474"/>
                    <a:pt x="935553" y="219089"/>
                    <a:pt x="906880" y="229576"/>
                  </a:cubicBezTo>
                  <a:cubicBezTo>
                    <a:pt x="888516" y="185906"/>
                    <a:pt x="860016" y="151599"/>
                    <a:pt x="830866" y="126887"/>
                  </a:cubicBezTo>
                  <a:cubicBezTo>
                    <a:pt x="802548" y="103075"/>
                    <a:pt x="763818" y="80067"/>
                    <a:pt x="714830" y="69199"/>
                  </a:cubicBezTo>
                  <a:cubicBezTo>
                    <a:pt x="680859" y="61646"/>
                    <a:pt x="647252" y="61170"/>
                    <a:pt x="615657" y="66197"/>
                  </a:cubicBezTo>
                  <a:cubicBezTo>
                    <a:pt x="574863" y="55805"/>
                    <a:pt x="534667" y="51496"/>
                    <a:pt x="497523" y="51496"/>
                  </a:cubicBezTo>
                  <a:cubicBezTo>
                    <a:pt x="385639" y="51496"/>
                    <a:pt x="279054" y="90874"/>
                    <a:pt x="198289" y="164353"/>
                  </a:cubicBezTo>
                  <a:cubicBezTo>
                    <a:pt x="156991" y="201922"/>
                    <a:pt x="122986" y="248032"/>
                    <a:pt x="99671" y="300727"/>
                  </a:cubicBezTo>
                  <a:cubicBezTo>
                    <a:pt x="77562" y="350688"/>
                    <a:pt x="65605" y="405398"/>
                    <a:pt x="65605" y="461995"/>
                  </a:cubicBezTo>
                  <a:cubicBezTo>
                    <a:pt x="65605" y="511099"/>
                    <a:pt x="74700" y="561743"/>
                    <a:pt x="94087" y="610509"/>
                  </a:cubicBezTo>
                  <a:cubicBezTo>
                    <a:pt x="85218" y="620261"/>
                    <a:pt x="77406" y="628853"/>
                    <a:pt x="77276" y="628992"/>
                  </a:cubicBezTo>
                  <a:cubicBezTo>
                    <a:pt x="55773" y="652726"/>
                    <a:pt x="14476" y="704477"/>
                    <a:pt x="2961" y="781071"/>
                  </a:cubicBezTo>
                  <a:cubicBezTo>
                    <a:pt x="-3056" y="821089"/>
                    <a:pt x="-420" y="865650"/>
                    <a:pt x="15663" y="910185"/>
                  </a:cubicBezTo>
                  <a:cubicBezTo>
                    <a:pt x="33004" y="958190"/>
                    <a:pt x="61634" y="994307"/>
                    <a:pt x="90827" y="1020377"/>
                  </a:cubicBezTo>
                  <a:cubicBezTo>
                    <a:pt x="129515" y="1054676"/>
                    <a:pt x="180289" y="1080089"/>
                    <a:pt x="238303" y="1086838"/>
                  </a:cubicBezTo>
                  <a:cubicBezTo>
                    <a:pt x="253910" y="1095863"/>
                    <a:pt x="270479" y="1104221"/>
                    <a:pt x="288071" y="1111688"/>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nvGrpSpPr>
            <p:cNvPr id="1138" name="Google Shape;1138;p12">
              <a:extLst>
                <a:ext uri="{FF2B5EF4-FFF2-40B4-BE49-F238E27FC236}">
                  <a16:creationId xmlns:a16="http://schemas.microsoft.com/office/drawing/2014/main" id="{E212342A-D541-30AE-FEE6-529AE903BE70}"/>
                </a:ext>
              </a:extLst>
            </p:cNvPr>
            <p:cNvGrpSpPr/>
            <p:nvPr/>
          </p:nvGrpSpPr>
          <p:grpSpPr>
            <a:xfrm>
              <a:off x="630109" y="8326342"/>
              <a:ext cx="3853420" cy="666003"/>
              <a:chOff x="630109" y="8326342"/>
              <a:chExt cx="3853420" cy="666003"/>
            </a:xfrm>
          </p:grpSpPr>
          <p:sp>
            <p:nvSpPr>
              <p:cNvPr id="1139" name="Google Shape;1139;p12">
                <a:extLst>
                  <a:ext uri="{FF2B5EF4-FFF2-40B4-BE49-F238E27FC236}">
                    <a16:creationId xmlns:a16="http://schemas.microsoft.com/office/drawing/2014/main" id="{6F83E6A6-E0FB-22B7-9776-A0FD07094674}"/>
                  </a:ext>
                </a:extLst>
              </p:cNvPr>
              <p:cNvSpPr/>
              <p:nvPr/>
            </p:nvSpPr>
            <p:spPr>
              <a:xfrm>
                <a:off x="630109" y="8376069"/>
                <a:ext cx="445471" cy="615402"/>
              </a:xfrm>
              <a:custGeom>
                <a:avLst/>
                <a:gdLst/>
                <a:ahLst/>
                <a:cxnLst/>
                <a:rect l="l" t="t" r="r" b="b"/>
                <a:pathLst>
                  <a:path w="445471" h="615402" extrusionOk="0">
                    <a:moveTo>
                      <a:pt x="385101" y="30760"/>
                    </a:moveTo>
                    <a:lnTo>
                      <a:pt x="379959" y="36756"/>
                    </a:lnTo>
                    <a:cubicBezTo>
                      <a:pt x="343985" y="11101"/>
                      <a:pt x="299445" y="0"/>
                      <a:pt x="256622" y="0"/>
                    </a:cubicBezTo>
                    <a:cubicBezTo>
                      <a:pt x="146126" y="0"/>
                      <a:pt x="65613" y="76931"/>
                      <a:pt x="65613" y="170085"/>
                    </a:cubicBezTo>
                    <a:cubicBezTo>
                      <a:pt x="65613" y="221378"/>
                      <a:pt x="90453" y="277794"/>
                      <a:pt x="149560" y="313685"/>
                    </a:cubicBezTo>
                    <a:cubicBezTo>
                      <a:pt x="168401" y="325651"/>
                      <a:pt x="194091" y="335057"/>
                      <a:pt x="265189" y="360695"/>
                    </a:cubicBezTo>
                    <a:cubicBezTo>
                      <a:pt x="333711" y="385484"/>
                      <a:pt x="348260" y="426507"/>
                      <a:pt x="348260" y="460693"/>
                    </a:cubicBezTo>
                    <a:cubicBezTo>
                      <a:pt x="348260" y="523088"/>
                      <a:pt x="301154" y="555570"/>
                      <a:pt x="230056" y="555570"/>
                    </a:cubicBezTo>
                    <a:cubicBezTo>
                      <a:pt x="179525" y="555570"/>
                      <a:pt x="139268" y="539337"/>
                      <a:pt x="99011" y="494889"/>
                    </a:cubicBezTo>
                    <a:lnTo>
                      <a:pt x="100728" y="493175"/>
                    </a:lnTo>
                    <a:cubicBezTo>
                      <a:pt x="117002" y="475230"/>
                      <a:pt x="122993" y="457284"/>
                      <a:pt x="106719" y="442748"/>
                    </a:cubicBezTo>
                    <a:cubicBezTo>
                      <a:pt x="91303" y="429059"/>
                      <a:pt x="73321" y="434207"/>
                      <a:pt x="57038" y="452153"/>
                    </a:cubicBezTo>
                    <a:lnTo>
                      <a:pt x="15073" y="498298"/>
                    </a:lnTo>
                    <a:cubicBezTo>
                      <a:pt x="-1202" y="516261"/>
                      <a:pt x="-6335" y="534206"/>
                      <a:pt x="9931" y="548743"/>
                    </a:cubicBezTo>
                    <a:cubicBezTo>
                      <a:pt x="25347" y="562414"/>
                      <a:pt x="43338" y="556435"/>
                      <a:pt x="58754" y="539337"/>
                    </a:cubicBezTo>
                    <a:cubicBezTo>
                      <a:pt x="104144" y="586347"/>
                      <a:pt x="156392" y="615403"/>
                      <a:pt x="228339" y="615403"/>
                    </a:cubicBezTo>
                    <a:cubicBezTo>
                      <a:pt x="330269" y="615403"/>
                      <a:pt x="408207" y="557283"/>
                      <a:pt x="408207" y="459845"/>
                    </a:cubicBezTo>
                    <a:cubicBezTo>
                      <a:pt x="408207" y="405991"/>
                      <a:pt x="384225" y="341027"/>
                      <a:pt x="284870" y="304271"/>
                    </a:cubicBezTo>
                    <a:cubicBezTo>
                      <a:pt x="209498" y="276920"/>
                      <a:pt x="195799" y="271789"/>
                      <a:pt x="181233" y="262383"/>
                    </a:cubicBezTo>
                    <a:cubicBezTo>
                      <a:pt x="146118" y="240172"/>
                      <a:pt x="125569" y="210242"/>
                      <a:pt x="125569" y="171790"/>
                    </a:cubicBezTo>
                    <a:cubicBezTo>
                      <a:pt x="125569" y="112805"/>
                      <a:pt x="173525" y="59816"/>
                      <a:pt x="261755" y="59816"/>
                    </a:cubicBezTo>
                    <a:cubicBezTo>
                      <a:pt x="298578" y="59816"/>
                      <a:pt x="319145" y="69221"/>
                      <a:pt x="341410" y="83758"/>
                    </a:cubicBezTo>
                    <a:cubicBezTo>
                      <a:pt x="326844" y="103417"/>
                      <a:pt x="328561" y="117936"/>
                      <a:pt x="341410" y="129054"/>
                    </a:cubicBezTo>
                    <a:cubicBezTo>
                      <a:pt x="356826" y="141869"/>
                      <a:pt x="374818" y="136747"/>
                      <a:pt x="391092" y="117088"/>
                    </a:cubicBezTo>
                    <a:lnTo>
                      <a:pt x="431349" y="69230"/>
                    </a:lnTo>
                    <a:cubicBezTo>
                      <a:pt x="446765" y="50419"/>
                      <a:pt x="451898" y="33321"/>
                      <a:pt x="434774" y="18802"/>
                    </a:cubicBezTo>
                    <a:cubicBezTo>
                      <a:pt x="418508" y="5122"/>
                      <a:pt x="401375" y="11101"/>
                      <a:pt x="385101" y="3076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0" name="Google Shape;1140;p12">
                <a:extLst>
                  <a:ext uri="{FF2B5EF4-FFF2-40B4-BE49-F238E27FC236}">
                    <a16:creationId xmlns:a16="http://schemas.microsoft.com/office/drawing/2014/main" id="{24896D5F-1466-F1E0-E91F-57FA12427ED8}"/>
                  </a:ext>
                </a:extLst>
              </p:cNvPr>
              <p:cNvSpPr/>
              <p:nvPr/>
            </p:nvSpPr>
            <p:spPr>
              <a:xfrm>
                <a:off x="1080368" y="8533812"/>
                <a:ext cx="512188" cy="457660"/>
              </a:xfrm>
              <a:custGeom>
                <a:avLst/>
                <a:gdLst/>
                <a:ahLst/>
                <a:cxnLst/>
                <a:rect l="l" t="t" r="r" b="b"/>
                <a:pathLst>
                  <a:path w="512188" h="457660" extrusionOk="0">
                    <a:moveTo>
                      <a:pt x="482206" y="320066"/>
                    </a:moveTo>
                    <a:cubicBezTo>
                      <a:pt x="465073" y="320066"/>
                      <a:pt x="452224" y="333754"/>
                      <a:pt x="452224" y="349130"/>
                    </a:cubicBezTo>
                    <a:cubicBezTo>
                      <a:pt x="452224" y="357670"/>
                      <a:pt x="453082" y="364514"/>
                      <a:pt x="453082" y="370485"/>
                    </a:cubicBezTo>
                    <a:cubicBezTo>
                      <a:pt x="453082" y="388447"/>
                      <a:pt x="449657" y="396988"/>
                      <a:pt x="434241" y="397836"/>
                    </a:cubicBezTo>
                    <a:cubicBezTo>
                      <a:pt x="415400" y="398701"/>
                      <a:pt x="414542" y="382451"/>
                      <a:pt x="411117" y="353404"/>
                    </a:cubicBezTo>
                    <a:cubicBezTo>
                      <a:pt x="410259" y="343134"/>
                      <a:pt x="409400" y="312365"/>
                      <a:pt x="409400" y="273047"/>
                    </a:cubicBezTo>
                    <a:cubicBezTo>
                      <a:pt x="409400" y="225189"/>
                      <a:pt x="410259" y="167917"/>
                      <a:pt x="411117" y="124317"/>
                    </a:cubicBezTo>
                    <a:cubicBezTo>
                      <a:pt x="411967" y="105523"/>
                      <a:pt x="411967" y="87577"/>
                      <a:pt x="411967" y="70480"/>
                    </a:cubicBezTo>
                    <a:cubicBezTo>
                      <a:pt x="411967" y="55095"/>
                      <a:pt x="412825" y="36284"/>
                      <a:pt x="406825" y="20900"/>
                    </a:cubicBezTo>
                    <a:cubicBezTo>
                      <a:pt x="402551" y="9781"/>
                      <a:pt x="392259" y="2954"/>
                      <a:pt x="380277" y="2089"/>
                    </a:cubicBezTo>
                    <a:cubicBezTo>
                      <a:pt x="365710" y="1241"/>
                      <a:pt x="316037" y="3802"/>
                      <a:pt x="309188" y="3802"/>
                    </a:cubicBezTo>
                    <a:cubicBezTo>
                      <a:pt x="292055" y="3802"/>
                      <a:pt x="279214" y="17474"/>
                      <a:pt x="279214" y="33715"/>
                    </a:cubicBezTo>
                    <a:cubicBezTo>
                      <a:pt x="279214" y="50812"/>
                      <a:pt x="292055" y="63627"/>
                      <a:pt x="309188" y="63627"/>
                    </a:cubicBezTo>
                    <a:cubicBezTo>
                      <a:pt x="316896" y="63627"/>
                      <a:pt x="327170" y="63627"/>
                      <a:pt x="352011" y="61914"/>
                    </a:cubicBezTo>
                    <a:cubicBezTo>
                      <a:pt x="351153" y="81572"/>
                      <a:pt x="350303" y="131152"/>
                      <a:pt x="350303" y="185854"/>
                    </a:cubicBezTo>
                    <a:cubicBezTo>
                      <a:pt x="343444" y="296115"/>
                      <a:pt x="317754" y="397827"/>
                      <a:pt x="215833" y="397827"/>
                    </a:cubicBezTo>
                    <a:cubicBezTo>
                      <a:pt x="143886" y="397827"/>
                      <a:pt x="134461" y="307234"/>
                      <a:pt x="134461" y="202952"/>
                    </a:cubicBezTo>
                    <a:lnTo>
                      <a:pt x="135319" y="134579"/>
                    </a:lnTo>
                    <a:cubicBezTo>
                      <a:pt x="135319" y="99518"/>
                      <a:pt x="134461" y="63627"/>
                      <a:pt x="131895" y="27736"/>
                    </a:cubicBezTo>
                    <a:cubicBezTo>
                      <a:pt x="130187" y="15769"/>
                      <a:pt x="120762" y="1233"/>
                      <a:pt x="102779" y="385"/>
                    </a:cubicBezTo>
                    <a:cubicBezTo>
                      <a:pt x="52239" y="-481"/>
                      <a:pt x="42823" y="385"/>
                      <a:pt x="33399" y="385"/>
                    </a:cubicBezTo>
                    <a:cubicBezTo>
                      <a:pt x="16274" y="385"/>
                      <a:pt x="0" y="12334"/>
                      <a:pt x="0" y="30297"/>
                    </a:cubicBezTo>
                    <a:cubicBezTo>
                      <a:pt x="0" y="45681"/>
                      <a:pt x="11124" y="58496"/>
                      <a:pt x="26549" y="60209"/>
                    </a:cubicBezTo>
                    <a:cubicBezTo>
                      <a:pt x="31690" y="61057"/>
                      <a:pt x="37682" y="61057"/>
                      <a:pt x="44531" y="61057"/>
                    </a:cubicBezTo>
                    <a:lnTo>
                      <a:pt x="73655" y="60209"/>
                    </a:lnTo>
                    <a:cubicBezTo>
                      <a:pt x="74505" y="84999"/>
                      <a:pt x="75363" y="109789"/>
                      <a:pt x="75363" y="134579"/>
                    </a:cubicBezTo>
                    <a:lnTo>
                      <a:pt x="74505" y="202104"/>
                    </a:lnTo>
                    <a:cubicBezTo>
                      <a:pt x="74505" y="383316"/>
                      <a:pt x="117337" y="457660"/>
                      <a:pt x="215833" y="457660"/>
                    </a:cubicBezTo>
                    <a:cubicBezTo>
                      <a:pt x="280922" y="457660"/>
                      <a:pt x="324604" y="426043"/>
                      <a:pt x="353728" y="378168"/>
                    </a:cubicBezTo>
                    <a:cubicBezTo>
                      <a:pt x="356303" y="396979"/>
                      <a:pt x="362294" y="414925"/>
                      <a:pt x="375144" y="430309"/>
                    </a:cubicBezTo>
                    <a:cubicBezTo>
                      <a:pt x="388852" y="447407"/>
                      <a:pt x="412825" y="457660"/>
                      <a:pt x="435949" y="457660"/>
                    </a:cubicBezTo>
                    <a:cubicBezTo>
                      <a:pt x="441100" y="457660"/>
                      <a:pt x="446232" y="456812"/>
                      <a:pt x="451374" y="455964"/>
                    </a:cubicBezTo>
                    <a:cubicBezTo>
                      <a:pt x="498481" y="447407"/>
                      <a:pt x="512188" y="406384"/>
                      <a:pt x="512188" y="356813"/>
                    </a:cubicBezTo>
                    <a:lnTo>
                      <a:pt x="512188" y="346560"/>
                    </a:lnTo>
                    <a:cubicBezTo>
                      <a:pt x="510463" y="331184"/>
                      <a:pt x="497613" y="320066"/>
                      <a:pt x="482206" y="32006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1" name="Google Shape;1141;p12">
                <a:extLst>
                  <a:ext uri="{FF2B5EF4-FFF2-40B4-BE49-F238E27FC236}">
                    <a16:creationId xmlns:a16="http://schemas.microsoft.com/office/drawing/2014/main" id="{09C6E447-0482-DDC1-58E4-C5D2EDD208E7}"/>
                  </a:ext>
                </a:extLst>
              </p:cNvPr>
              <p:cNvSpPr/>
              <p:nvPr/>
            </p:nvSpPr>
            <p:spPr>
              <a:xfrm>
                <a:off x="1601166" y="8383761"/>
                <a:ext cx="455648" cy="608584"/>
              </a:xfrm>
              <a:custGeom>
                <a:avLst/>
                <a:gdLst/>
                <a:ahLst/>
                <a:cxnLst/>
                <a:rect l="l" t="t" r="r" b="b"/>
                <a:pathLst>
                  <a:path w="455648" h="608584" extrusionOk="0">
                    <a:moveTo>
                      <a:pt x="273214" y="141886"/>
                    </a:moveTo>
                    <a:cubicBezTo>
                      <a:pt x="204691" y="141886"/>
                      <a:pt x="156735" y="172655"/>
                      <a:pt x="125895" y="216256"/>
                    </a:cubicBezTo>
                    <a:lnTo>
                      <a:pt x="125895" y="109404"/>
                    </a:lnTo>
                    <a:cubicBezTo>
                      <a:pt x="125895" y="78635"/>
                      <a:pt x="125895" y="54702"/>
                      <a:pt x="125036" y="29912"/>
                    </a:cubicBezTo>
                    <a:cubicBezTo>
                      <a:pt x="125036" y="13680"/>
                      <a:pt x="111328" y="848"/>
                      <a:pt x="95063" y="848"/>
                    </a:cubicBezTo>
                    <a:lnTo>
                      <a:pt x="75363" y="1713"/>
                    </a:lnTo>
                    <a:cubicBezTo>
                      <a:pt x="62522" y="1713"/>
                      <a:pt x="54814" y="0"/>
                      <a:pt x="29974" y="0"/>
                    </a:cubicBezTo>
                    <a:cubicBezTo>
                      <a:pt x="13699" y="0"/>
                      <a:pt x="0" y="13689"/>
                      <a:pt x="0" y="30769"/>
                    </a:cubicBezTo>
                    <a:cubicBezTo>
                      <a:pt x="0" y="46171"/>
                      <a:pt x="12841" y="59833"/>
                      <a:pt x="28257" y="59833"/>
                    </a:cubicBezTo>
                    <a:cubicBezTo>
                      <a:pt x="47106" y="60681"/>
                      <a:pt x="57381" y="61546"/>
                      <a:pt x="65947" y="61546"/>
                    </a:cubicBezTo>
                    <a:lnTo>
                      <a:pt x="65947" y="403439"/>
                    </a:lnTo>
                    <a:cubicBezTo>
                      <a:pt x="65947" y="425667"/>
                      <a:pt x="66797" y="464137"/>
                      <a:pt x="67655" y="500876"/>
                    </a:cubicBezTo>
                    <a:cubicBezTo>
                      <a:pt x="68514" y="533376"/>
                      <a:pt x="69363" y="564136"/>
                      <a:pt x="69363" y="578672"/>
                    </a:cubicBezTo>
                    <a:cubicBezTo>
                      <a:pt x="69363" y="595770"/>
                      <a:pt x="83071" y="608584"/>
                      <a:pt x="99337" y="608584"/>
                    </a:cubicBezTo>
                    <a:cubicBezTo>
                      <a:pt x="116470" y="608584"/>
                      <a:pt x="129319" y="595770"/>
                      <a:pt x="129319" y="578672"/>
                    </a:cubicBezTo>
                    <a:cubicBezTo>
                      <a:pt x="129319" y="569267"/>
                      <a:pt x="129319" y="553017"/>
                      <a:pt x="128461" y="535071"/>
                    </a:cubicBezTo>
                    <a:cubicBezTo>
                      <a:pt x="157576" y="576959"/>
                      <a:pt x="201258" y="607719"/>
                      <a:pt x="264648" y="607719"/>
                    </a:cubicBezTo>
                    <a:cubicBezTo>
                      <a:pt x="386268" y="607719"/>
                      <a:pt x="455648" y="493184"/>
                      <a:pt x="455648" y="369261"/>
                    </a:cubicBezTo>
                    <a:cubicBezTo>
                      <a:pt x="455648" y="271806"/>
                      <a:pt x="412825" y="141886"/>
                      <a:pt x="273214" y="141886"/>
                    </a:cubicBezTo>
                    <a:close/>
                    <a:moveTo>
                      <a:pt x="262939" y="547886"/>
                    </a:moveTo>
                    <a:cubicBezTo>
                      <a:pt x="178143" y="547886"/>
                      <a:pt x="127611" y="462415"/>
                      <a:pt x="125895" y="370957"/>
                    </a:cubicBezTo>
                    <a:lnTo>
                      <a:pt x="125895" y="361551"/>
                    </a:lnTo>
                    <a:cubicBezTo>
                      <a:pt x="127603" y="269236"/>
                      <a:pt x="181559" y="201719"/>
                      <a:pt x="266364" y="201719"/>
                    </a:cubicBezTo>
                    <a:cubicBezTo>
                      <a:pt x="363144" y="201719"/>
                      <a:pt x="395692" y="288056"/>
                      <a:pt x="395692" y="365834"/>
                    </a:cubicBezTo>
                    <a:cubicBezTo>
                      <a:pt x="395692" y="455580"/>
                      <a:pt x="352019" y="547886"/>
                      <a:pt x="262939"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2" name="Google Shape;1142;p12">
                <a:extLst>
                  <a:ext uri="{FF2B5EF4-FFF2-40B4-BE49-F238E27FC236}">
                    <a16:creationId xmlns:a16="http://schemas.microsoft.com/office/drawing/2014/main" id="{48B7B712-09A7-A11F-0337-580DFE8028DB}"/>
                  </a:ext>
                </a:extLst>
              </p:cNvPr>
              <p:cNvSpPr/>
              <p:nvPr/>
            </p:nvSpPr>
            <p:spPr>
              <a:xfrm>
                <a:off x="2103582" y="8525605"/>
                <a:ext cx="380124" cy="465888"/>
              </a:xfrm>
              <a:custGeom>
                <a:avLst/>
                <a:gdLst/>
                <a:ahLst/>
                <a:cxnLst/>
                <a:rect l="l" t="t" r="r" b="b"/>
                <a:pathLst>
                  <a:path w="380124" h="465888" extrusionOk="0">
                    <a:moveTo>
                      <a:pt x="369552" y="10296"/>
                    </a:moveTo>
                    <a:cubicBezTo>
                      <a:pt x="354136" y="-2519"/>
                      <a:pt x="337003" y="1755"/>
                      <a:pt x="319870" y="22262"/>
                    </a:cubicBezTo>
                    <a:lnTo>
                      <a:pt x="312162" y="31668"/>
                    </a:lnTo>
                    <a:cubicBezTo>
                      <a:pt x="284755" y="14570"/>
                      <a:pt x="243649" y="-814"/>
                      <a:pt x="202525" y="33"/>
                    </a:cubicBezTo>
                    <a:cubicBezTo>
                      <a:pt x="122869" y="881"/>
                      <a:pt x="66330" y="57305"/>
                      <a:pt x="68055" y="133380"/>
                    </a:cubicBezTo>
                    <a:cubicBezTo>
                      <a:pt x="68905" y="202618"/>
                      <a:pt x="117737" y="235948"/>
                      <a:pt x="180259" y="262451"/>
                    </a:cubicBezTo>
                    <a:cubicBezTo>
                      <a:pt x="198242" y="269278"/>
                      <a:pt x="215374" y="276122"/>
                      <a:pt x="229941" y="287241"/>
                    </a:cubicBezTo>
                    <a:cubicBezTo>
                      <a:pt x="252215" y="301760"/>
                      <a:pt x="265056" y="323132"/>
                      <a:pt x="265056" y="344513"/>
                    </a:cubicBezTo>
                    <a:cubicBezTo>
                      <a:pt x="265923" y="385535"/>
                      <a:pt x="232507" y="406907"/>
                      <a:pt x="193976" y="407755"/>
                    </a:cubicBezTo>
                    <a:cubicBezTo>
                      <a:pt x="153719" y="408603"/>
                      <a:pt x="121161" y="384679"/>
                      <a:pt x="101471" y="359023"/>
                    </a:cubicBezTo>
                    <a:lnTo>
                      <a:pt x="103170" y="357328"/>
                    </a:lnTo>
                    <a:cubicBezTo>
                      <a:pt x="122869" y="338517"/>
                      <a:pt x="125444" y="321419"/>
                      <a:pt x="110878" y="307748"/>
                    </a:cubicBezTo>
                    <a:cubicBezTo>
                      <a:pt x="97179" y="293211"/>
                      <a:pt x="80046" y="295781"/>
                      <a:pt x="60347" y="315440"/>
                    </a:cubicBezTo>
                    <a:lnTo>
                      <a:pt x="17524" y="359023"/>
                    </a:lnTo>
                    <a:cubicBezTo>
                      <a:pt x="-2176" y="378682"/>
                      <a:pt x="-5600" y="395780"/>
                      <a:pt x="8949" y="409468"/>
                    </a:cubicBezTo>
                    <a:cubicBezTo>
                      <a:pt x="22665" y="423140"/>
                      <a:pt x="40648" y="420570"/>
                      <a:pt x="59497" y="401776"/>
                    </a:cubicBezTo>
                    <a:lnTo>
                      <a:pt x="59497" y="400911"/>
                    </a:lnTo>
                    <a:cubicBezTo>
                      <a:pt x="94612" y="441085"/>
                      <a:pt x="140002" y="466740"/>
                      <a:pt x="193967" y="465866"/>
                    </a:cubicBezTo>
                    <a:cubicBezTo>
                      <a:pt x="268489" y="465019"/>
                      <a:pt x="326720" y="414591"/>
                      <a:pt x="325003" y="343639"/>
                    </a:cubicBezTo>
                    <a:cubicBezTo>
                      <a:pt x="324153" y="304313"/>
                      <a:pt x="303605" y="265860"/>
                      <a:pt x="265047" y="240223"/>
                    </a:cubicBezTo>
                    <a:cubicBezTo>
                      <a:pt x="245348" y="225686"/>
                      <a:pt x="223941" y="217129"/>
                      <a:pt x="203374" y="209436"/>
                    </a:cubicBezTo>
                    <a:cubicBezTo>
                      <a:pt x="165693" y="193204"/>
                      <a:pt x="128878" y="172697"/>
                      <a:pt x="128002" y="130810"/>
                    </a:cubicBezTo>
                    <a:cubicBezTo>
                      <a:pt x="127153" y="89770"/>
                      <a:pt x="157976" y="59858"/>
                      <a:pt x="202525" y="59010"/>
                    </a:cubicBezTo>
                    <a:cubicBezTo>
                      <a:pt x="223074" y="59010"/>
                      <a:pt x="248781" y="64141"/>
                      <a:pt x="273622" y="77804"/>
                    </a:cubicBezTo>
                    <a:cubicBezTo>
                      <a:pt x="262481" y="95766"/>
                      <a:pt x="263348" y="110286"/>
                      <a:pt x="276189" y="120556"/>
                    </a:cubicBezTo>
                    <a:cubicBezTo>
                      <a:pt x="291605" y="133371"/>
                      <a:pt x="308737" y="129097"/>
                      <a:pt x="325870" y="108590"/>
                    </a:cubicBezTo>
                    <a:lnTo>
                      <a:pt x="366127" y="60706"/>
                    </a:lnTo>
                    <a:cubicBezTo>
                      <a:pt x="383269" y="40216"/>
                      <a:pt x="384968" y="22262"/>
                      <a:pt x="369552" y="1029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3" name="Google Shape;1143;p12">
                <a:extLst>
                  <a:ext uri="{FF2B5EF4-FFF2-40B4-BE49-F238E27FC236}">
                    <a16:creationId xmlns:a16="http://schemas.microsoft.com/office/drawing/2014/main" id="{A8E3AC8F-43C7-F0F0-EB32-3778C9F13FF7}"/>
                  </a:ext>
                </a:extLst>
              </p:cNvPr>
              <p:cNvSpPr/>
              <p:nvPr/>
            </p:nvSpPr>
            <p:spPr>
              <a:xfrm>
                <a:off x="2517683" y="8525656"/>
                <a:ext cx="351169" cy="465832"/>
              </a:xfrm>
              <a:custGeom>
                <a:avLst/>
                <a:gdLst/>
                <a:ahLst/>
                <a:cxnLst/>
                <a:rect l="l" t="t" r="r" b="b"/>
                <a:pathLst>
                  <a:path w="351169" h="465832" extrusionOk="0">
                    <a:moveTo>
                      <a:pt x="291222" y="304279"/>
                    </a:moveTo>
                    <a:cubicBezTo>
                      <a:pt x="291222" y="382923"/>
                      <a:pt x="245833" y="406000"/>
                      <a:pt x="195284" y="406000"/>
                    </a:cubicBezTo>
                    <a:cubicBezTo>
                      <a:pt x="113080" y="406000"/>
                      <a:pt x="59965" y="346167"/>
                      <a:pt x="59965" y="231632"/>
                    </a:cubicBezTo>
                    <a:cubicBezTo>
                      <a:pt x="59965" y="137603"/>
                      <a:pt x="95947" y="59824"/>
                      <a:pt x="190151" y="59824"/>
                    </a:cubicBezTo>
                    <a:cubicBezTo>
                      <a:pt x="233841" y="59824"/>
                      <a:pt x="268107" y="76922"/>
                      <a:pt x="279231" y="90611"/>
                    </a:cubicBezTo>
                    <a:cubicBezTo>
                      <a:pt x="303222" y="121379"/>
                      <a:pt x="349462" y="85462"/>
                      <a:pt x="325488" y="52141"/>
                    </a:cubicBezTo>
                    <a:cubicBezTo>
                      <a:pt x="293789" y="16250"/>
                      <a:pt x="238974" y="0"/>
                      <a:pt x="188443" y="0"/>
                    </a:cubicBezTo>
                    <a:cubicBezTo>
                      <a:pt x="61681" y="0"/>
                      <a:pt x="0" y="104282"/>
                      <a:pt x="0" y="230784"/>
                    </a:cubicBezTo>
                    <a:cubicBezTo>
                      <a:pt x="0" y="359855"/>
                      <a:pt x="64239" y="465833"/>
                      <a:pt x="193576" y="465833"/>
                    </a:cubicBezTo>
                    <a:cubicBezTo>
                      <a:pt x="292064" y="465833"/>
                      <a:pt x="351170" y="404304"/>
                      <a:pt x="351170" y="305153"/>
                    </a:cubicBezTo>
                    <a:cubicBezTo>
                      <a:pt x="351179" y="265818"/>
                      <a:pt x="291222" y="265818"/>
                      <a:pt x="291222" y="304279"/>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4" name="Google Shape;1144;p12">
                <a:extLst>
                  <a:ext uri="{FF2B5EF4-FFF2-40B4-BE49-F238E27FC236}">
                    <a16:creationId xmlns:a16="http://schemas.microsoft.com/office/drawing/2014/main" id="{222D7708-ED0F-1096-2695-D01BD789F3D1}"/>
                  </a:ext>
                </a:extLst>
              </p:cNvPr>
              <p:cNvSpPr/>
              <p:nvPr/>
            </p:nvSpPr>
            <p:spPr>
              <a:xfrm>
                <a:off x="2916037" y="8525648"/>
                <a:ext cx="398259" cy="458140"/>
              </a:xfrm>
              <a:custGeom>
                <a:avLst/>
                <a:gdLst/>
                <a:ahLst/>
                <a:cxnLst/>
                <a:rect l="l" t="t" r="r" b="b"/>
                <a:pathLst>
                  <a:path w="398259" h="458140" extrusionOk="0">
                    <a:moveTo>
                      <a:pt x="275772" y="0"/>
                    </a:moveTo>
                    <a:cubicBezTo>
                      <a:pt x="220108" y="0"/>
                      <a:pt x="168709" y="38470"/>
                      <a:pt x="142169" y="100873"/>
                    </a:cubicBezTo>
                    <a:lnTo>
                      <a:pt x="139603" y="36765"/>
                    </a:lnTo>
                    <a:cubicBezTo>
                      <a:pt x="138736" y="21381"/>
                      <a:pt x="125886" y="9414"/>
                      <a:pt x="110479" y="8566"/>
                    </a:cubicBezTo>
                    <a:cubicBezTo>
                      <a:pt x="91647" y="7701"/>
                      <a:pt x="72797" y="8566"/>
                      <a:pt x="54815" y="8566"/>
                    </a:cubicBezTo>
                    <a:lnTo>
                      <a:pt x="29974" y="8566"/>
                    </a:lnTo>
                    <a:cubicBezTo>
                      <a:pt x="13691" y="8566"/>
                      <a:pt x="0" y="22237"/>
                      <a:pt x="0" y="38478"/>
                    </a:cubicBezTo>
                    <a:cubicBezTo>
                      <a:pt x="0" y="55559"/>
                      <a:pt x="13699" y="68391"/>
                      <a:pt x="29974" y="68391"/>
                    </a:cubicBezTo>
                    <a:lnTo>
                      <a:pt x="81355" y="68391"/>
                    </a:lnTo>
                    <a:cubicBezTo>
                      <a:pt x="83072" y="109413"/>
                      <a:pt x="83072" y="158136"/>
                      <a:pt x="83072" y="200023"/>
                    </a:cubicBezTo>
                    <a:lnTo>
                      <a:pt x="83072" y="397468"/>
                    </a:lnTo>
                    <a:lnTo>
                      <a:pt x="43664" y="397468"/>
                    </a:lnTo>
                    <a:cubicBezTo>
                      <a:pt x="27399" y="397468"/>
                      <a:pt x="13691" y="410283"/>
                      <a:pt x="13691" y="427381"/>
                    </a:cubicBezTo>
                    <a:cubicBezTo>
                      <a:pt x="13691" y="443613"/>
                      <a:pt x="27407" y="457293"/>
                      <a:pt x="43664" y="457293"/>
                    </a:cubicBezTo>
                    <a:cubicBezTo>
                      <a:pt x="52240" y="457293"/>
                      <a:pt x="165293" y="457293"/>
                      <a:pt x="184143" y="458141"/>
                    </a:cubicBezTo>
                    <a:cubicBezTo>
                      <a:pt x="201276" y="458141"/>
                      <a:pt x="214116" y="444470"/>
                      <a:pt x="214116" y="427372"/>
                    </a:cubicBezTo>
                    <a:cubicBezTo>
                      <a:pt x="214116" y="411122"/>
                      <a:pt x="201276" y="397460"/>
                      <a:pt x="184143" y="397460"/>
                    </a:cubicBezTo>
                    <a:lnTo>
                      <a:pt x="151594" y="398308"/>
                    </a:lnTo>
                    <a:lnTo>
                      <a:pt x="143019" y="398308"/>
                    </a:lnTo>
                    <a:lnTo>
                      <a:pt x="143019" y="244455"/>
                    </a:lnTo>
                    <a:cubicBezTo>
                      <a:pt x="145585" y="148730"/>
                      <a:pt x="226116" y="59833"/>
                      <a:pt x="275772" y="59833"/>
                    </a:cubicBezTo>
                    <a:cubicBezTo>
                      <a:pt x="309188" y="59833"/>
                      <a:pt x="336595" y="80340"/>
                      <a:pt x="338312" y="112822"/>
                    </a:cubicBezTo>
                    <a:cubicBezTo>
                      <a:pt x="339161" y="129072"/>
                      <a:pt x="352011" y="141886"/>
                      <a:pt x="368285" y="141886"/>
                    </a:cubicBezTo>
                    <a:cubicBezTo>
                      <a:pt x="384551" y="141886"/>
                      <a:pt x="398259" y="128215"/>
                      <a:pt x="398259" y="111974"/>
                    </a:cubicBezTo>
                    <a:cubicBezTo>
                      <a:pt x="398268" y="46162"/>
                      <a:pt x="334029" y="0"/>
                      <a:pt x="275772" y="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5" name="Google Shape;1145;p12">
                <a:extLst>
                  <a:ext uri="{FF2B5EF4-FFF2-40B4-BE49-F238E27FC236}">
                    <a16:creationId xmlns:a16="http://schemas.microsoft.com/office/drawing/2014/main" id="{3654682E-B719-5053-AC0C-19936854322C}"/>
                  </a:ext>
                </a:extLst>
              </p:cNvPr>
              <p:cNvSpPr/>
              <p:nvPr/>
            </p:nvSpPr>
            <p:spPr>
              <a:xfrm>
                <a:off x="3349506" y="8326342"/>
                <a:ext cx="154901" cy="153562"/>
              </a:xfrm>
              <a:custGeom>
                <a:avLst/>
                <a:gdLst/>
                <a:ahLst/>
                <a:cxnLst/>
                <a:rect l="l" t="t" r="r" b="b"/>
                <a:pathLst>
                  <a:path w="154901" h="153562" extrusionOk="0">
                    <a:moveTo>
                      <a:pt x="35047" y="141186"/>
                    </a:moveTo>
                    <a:cubicBezTo>
                      <a:pt x="50463" y="152287"/>
                      <a:pt x="70162" y="155722"/>
                      <a:pt x="90711" y="152287"/>
                    </a:cubicBezTo>
                    <a:cubicBezTo>
                      <a:pt x="131835" y="145443"/>
                      <a:pt x="160092" y="106142"/>
                      <a:pt x="154100" y="65103"/>
                    </a:cubicBezTo>
                    <a:cubicBezTo>
                      <a:pt x="147242" y="23215"/>
                      <a:pt x="107844" y="-5832"/>
                      <a:pt x="65870" y="995"/>
                    </a:cubicBezTo>
                    <a:cubicBezTo>
                      <a:pt x="23914" y="7839"/>
                      <a:pt x="-5210" y="46309"/>
                      <a:pt x="781" y="87331"/>
                    </a:cubicBezTo>
                    <a:cubicBezTo>
                      <a:pt x="5073" y="109560"/>
                      <a:pt x="17064" y="129219"/>
                      <a:pt x="35047" y="141186"/>
                    </a:cubicBezTo>
                    <a:close/>
                    <a:moveTo>
                      <a:pt x="72737" y="52288"/>
                    </a:moveTo>
                    <a:cubicBezTo>
                      <a:pt x="89020" y="49727"/>
                      <a:pt x="101861" y="57419"/>
                      <a:pt x="104436" y="71947"/>
                    </a:cubicBezTo>
                    <a:cubicBezTo>
                      <a:pt x="106153" y="87331"/>
                      <a:pt x="96728" y="99298"/>
                      <a:pt x="80445" y="101859"/>
                    </a:cubicBezTo>
                    <a:cubicBezTo>
                      <a:pt x="65029" y="104420"/>
                      <a:pt x="52188" y="95015"/>
                      <a:pt x="49613" y="79631"/>
                    </a:cubicBezTo>
                    <a:cubicBezTo>
                      <a:pt x="47896" y="65959"/>
                      <a:pt x="57321" y="54001"/>
                      <a:pt x="72737" y="52288"/>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6" name="Google Shape;1146;p12">
                <a:extLst>
                  <a:ext uri="{FF2B5EF4-FFF2-40B4-BE49-F238E27FC236}">
                    <a16:creationId xmlns:a16="http://schemas.microsoft.com/office/drawing/2014/main" id="{98BD2155-5EEF-BF74-E1EA-D7B3E582AE8B}"/>
                  </a:ext>
                </a:extLst>
              </p:cNvPr>
              <p:cNvSpPr/>
              <p:nvPr/>
            </p:nvSpPr>
            <p:spPr>
              <a:xfrm>
                <a:off x="3335746" y="8534214"/>
                <a:ext cx="238107" cy="449574"/>
              </a:xfrm>
              <a:custGeom>
                <a:avLst/>
                <a:gdLst/>
                <a:ahLst/>
                <a:cxnLst/>
                <a:rect l="l" t="t" r="r" b="b"/>
                <a:pathLst>
                  <a:path w="238107" h="449574" extrusionOk="0">
                    <a:moveTo>
                      <a:pt x="208125" y="389750"/>
                    </a:moveTo>
                    <a:lnTo>
                      <a:pt x="145603" y="389750"/>
                    </a:lnTo>
                    <a:lnTo>
                      <a:pt x="147319" y="158967"/>
                    </a:lnTo>
                    <a:cubicBezTo>
                      <a:pt x="147319" y="69221"/>
                      <a:pt x="145603" y="59833"/>
                      <a:pt x="144753" y="47858"/>
                    </a:cubicBezTo>
                    <a:lnTo>
                      <a:pt x="143036" y="28199"/>
                    </a:lnTo>
                    <a:cubicBezTo>
                      <a:pt x="142186" y="12815"/>
                      <a:pt x="129320" y="0"/>
                      <a:pt x="113063" y="0"/>
                    </a:cubicBezTo>
                    <a:lnTo>
                      <a:pt x="34257" y="0"/>
                    </a:lnTo>
                    <a:cubicBezTo>
                      <a:pt x="17991" y="0"/>
                      <a:pt x="4283" y="12815"/>
                      <a:pt x="4283" y="29912"/>
                    </a:cubicBezTo>
                    <a:cubicBezTo>
                      <a:pt x="4283" y="46145"/>
                      <a:pt x="17124" y="58959"/>
                      <a:pt x="33407" y="59824"/>
                    </a:cubicBezTo>
                    <a:cubicBezTo>
                      <a:pt x="49673" y="60672"/>
                      <a:pt x="71939" y="60672"/>
                      <a:pt x="84788" y="60672"/>
                    </a:cubicBezTo>
                    <a:cubicBezTo>
                      <a:pt x="85655" y="70078"/>
                      <a:pt x="87372" y="88871"/>
                      <a:pt x="87372" y="159823"/>
                    </a:cubicBezTo>
                    <a:lnTo>
                      <a:pt x="85655" y="389742"/>
                    </a:lnTo>
                    <a:lnTo>
                      <a:pt x="29974" y="389742"/>
                    </a:lnTo>
                    <a:cubicBezTo>
                      <a:pt x="13708" y="389742"/>
                      <a:pt x="0" y="403430"/>
                      <a:pt x="0" y="420528"/>
                    </a:cubicBezTo>
                    <a:cubicBezTo>
                      <a:pt x="0" y="435912"/>
                      <a:pt x="12867" y="449575"/>
                      <a:pt x="29124" y="449575"/>
                    </a:cubicBezTo>
                    <a:lnTo>
                      <a:pt x="208134" y="449575"/>
                    </a:lnTo>
                    <a:cubicBezTo>
                      <a:pt x="224400" y="449575"/>
                      <a:pt x="238107" y="435903"/>
                      <a:pt x="238107" y="419662"/>
                    </a:cubicBezTo>
                    <a:cubicBezTo>
                      <a:pt x="238099" y="402565"/>
                      <a:pt x="224382" y="389750"/>
                      <a:pt x="208125" y="389750"/>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7" name="Google Shape;1147;p12">
                <a:extLst>
                  <a:ext uri="{FF2B5EF4-FFF2-40B4-BE49-F238E27FC236}">
                    <a16:creationId xmlns:a16="http://schemas.microsoft.com/office/drawing/2014/main" id="{1AD96624-C1F9-BBD6-8B76-EED97B8CB6E9}"/>
                  </a:ext>
                </a:extLst>
              </p:cNvPr>
              <p:cNvSpPr/>
              <p:nvPr/>
            </p:nvSpPr>
            <p:spPr>
              <a:xfrm>
                <a:off x="3607287" y="8383761"/>
                <a:ext cx="455657" cy="608584"/>
              </a:xfrm>
              <a:custGeom>
                <a:avLst/>
                <a:gdLst/>
                <a:ahLst/>
                <a:cxnLst/>
                <a:rect l="l" t="t" r="r" b="b"/>
                <a:pathLst>
                  <a:path w="455657" h="608584" extrusionOk="0">
                    <a:moveTo>
                      <a:pt x="273223" y="141886"/>
                    </a:moveTo>
                    <a:cubicBezTo>
                      <a:pt x="204709" y="141886"/>
                      <a:pt x="156735" y="172655"/>
                      <a:pt x="125903" y="216256"/>
                    </a:cubicBezTo>
                    <a:lnTo>
                      <a:pt x="125903" y="109404"/>
                    </a:lnTo>
                    <a:cubicBezTo>
                      <a:pt x="125903" y="78635"/>
                      <a:pt x="125903" y="54702"/>
                      <a:pt x="125054" y="29912"/>
                    </a:cubicBezTo>
                    <a:cubicBezTo>
                      <a:pt x="125054" y="13680"/>
                      <a:pt x="111337" y="848"/>
                      <a:pt x="95080" y="848"/>
                    </a:cubicBezTo>
                    <a:lnTo>
                      <a:pt x="75381" y="1713"/>
                    </a:lnTo>
                    <a:cubicBezTo>
                      <a:pt x="62514" y="1713"/>
                      <a:pt x="54815" y="0"/>
                      <a:pt x="29974" y="0"/>
                    </a:cubicBezTo>
                    <a:cubicBezTo>
                      <a:pt x="13708" y="0"/>
                      <a:pt x="0" y="13689"/>
                      <a:pt x="0" y="30769"/>
                    </a:cubicBezTo>
                    <a:cubicBezTo>
                      <a:pt x="0" y="46171"/>
                      <a:pt x="12867" y="59833"/>
                      <a:pt x="28274" y="59833"/>
                    </a:cubicBezTo>
                    <a:cubicBezTo>
                      <a:pt x="47107" y="60681"/>
                      <a:pt x="57381" y="61546"/>
                      <a:pt x="65956" y="61546"/>
                    </a:cubicBezTo>
                    <a:lnTo>
                      <a:pt x="65956" y="403439"/>
                    </a:lnTo>
                    <a:cubicBezTo>
                      <a:pt x="65956" y="425667"/>
                      <a:pt x="66806" y="464137"/>
                      <a:pt x="67673" y="500876"/>
                    </a:cubicBezTo>
                    <a:cubicBezTo>
                      <a:pt x="68523" y="533376"/>
                      <a:pt x="69372" y="564136"/>
                      <a:pt x="69372" y="578672"/>
                    </a:cubicBezTo>
                    <a:cubicBezTo>
                      <a:pt x="69372" y="595770"/>
                      <a:pt x="83089" y="608584"/>
                      <a:pt x="99346" y="608584"/>
                    </a:cubicBezTo>
                    <a:cubicBezTo>
                      <a:pt x="116479" y="608584"/>
                      <a:pt x="129320" y="595770"/>
                      <a:pt x="129320" y="578672"/>
                    </a:cubicBezTo>
                    <a:cubicBezTo>
                      <a:pt x="129320" y="569267"/>
                      <a:pt x="129320" y="553017"/>
                      <a:pt x="128470" y="535071"/>
                    </a:cubicBezTo>
                    <a:cubicBezTo>
                      <a:pt x="157594" y="576959"/>
                      <a:pt x="201267" y="607719"/>
                      <a:pt x="264665" y="607719"/>
                    </a:cubicBezTo>
                    <a:cubicBezTo>
                      <a:pt x="386276" y="607719"/>
                      <a:pt x="455657" y="493184"/>
                      <a:pt x="455657" y="369261"/>
                    </a:cubicBezTo>
                    <a:cubicBezTo>
                      <a:pt x="455657" y="271806"/>
                      <a:pt x="412834" y="141886"/>
                      <a:pt x="273223" y="141886"/>
                    </a:cubicBezTo>
                    <a:close/>
                    <a:moveTo>
                      <a:pt x="262948" y="547886"/>
                    </a:moveTo>
                    <a:cubicBezTo>
                      <a:pt x="178151" y="547886"/>
                      <a:pt x="127629" y="462415"/>
                      <a:pt x="125903" y="370957"/>
                    </a:cubicBezTo>
                    <a:lnTo>
                      <a:pt x="125903" y="361551"/>
                    </a:lnTo>
                    <a:cubicBezTo>
                      <a:pt x="127620" y="269236"/>
                      <a:pt x="181568" y="201719"/>
                      <a:pt x="266364" y="201719"/>
                    </a:cubicBezTo>
                    <a:cubicBezTo>
                      <a:pt x="363152" y="201719"/>
                      <a:pt x="395701" y="288056"/>
                      <a:pt x="395701" y="365834"/>
                    </a:cubicBezTo>
                    <a:cubicBezTo>
                      <a:pt x="395701" y="455580"/>
                      <a:pt x="352028" y="547886"/>
                      <a:pt x="262948" y="547886"/>
                    </a:cubicBez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sp>
            <p:nvSpPr>
              <p:cNvPr id="1148" name="Google Shape;1148;p12">
                <a:extLst>
                  <a:ext uri="{FF2B5EF4-FFF2-40B4-BE49-F238E27FC236}">
                    <a16:creationId xmlns:a16="http://schemas.microsoft.com/office/drawing/2014/main" id="{7558FBC6-8D40-BEEB-3698-07FD559182D7}"/>
                  </a:ext>
                </a:extLst>
              </p:cNvPr>
              <p:cNvSpPr/>
              <p:nvPr/>
            </p:nvSpPr>
            <p:spPr>
              <a:xfrm>
                <a:off x="4128926" y="8525656"/>
                <a:ext cx="354603" cy="465841"/>
              </a:xfrm>
              <a:custGeom>
                <a:avLst/>
                <a:gdLst/>
                <a:ahLst/>
                <a:cxnLst/>
                <a:rect l="l" t="t" r="r" b="b"/>
                <a:pathLst>
                  <a:path w="354603" h="465841" extrusionOk="0">
                    <a:moveTo>
                      <a:pt x="326329" y="267540"/>
                    </a:moveTo>
                    <a:cubicBezTo>
                      <a:pt x="340046" y="266675"/>
                      <a:pt x="352887" y="253852"/>
                      <a:pt x="353736" y="240189"/>
                    </a:cubicBezTo>
                    <a:cubicBezTo>
                      <a:pt x="354603" y="229936"/>
                      <a:pt x="354603" y="220530"/>
                      <a:pt x="354603" y="211973"/>
                    </a:cubicBezTo>
                    <a:cubicBezTo>
                      <a:pt x="354603" y="71800"/>
                      <a:pt x="286940" y="0"/>
                      <a:pt x="193576" y="0"/>
                    </a:cubicBezTo>
                    <a:cubicBezTo>
                      <a:pt x="76239" y="0"/>
                      <a:pt x="0" y="113687"/>
                      <a:pt x="0" y="241046"/>
                    </a:cubicBezTo>
                    <a:cubicBezTo>
                      <a:pt x="0" y="322251"/>
                      <a:pt x="23991" y="370117"/>
                      <a:pt x="42841" y="394059"/>
                    </a:cubicBezTo>
                    <a:cubicBezTo>
                      <a:pt x="77956" y="437643"/>
                      <a:pt x="137045" y="465842"/>
                      <a:pt x="192727" y="465842"/>
                    </a:cubicBezTo>
                    <a:cubicBezTo>
                      <a:pt x="262957" y="465842"/>
                      <a:pt x="317772" y="448761"/>
                      <a:pt x="347754" y="388911"/>
                    </a:cubicBezTo>
                    <a:cubicBezTo>
                      <a:pt x="349470" y="385502"/>
                      <a:pt x="351170" y="381219"/>
                      <a:pt x="351170" y="376096"/>
                    </a:cubicBezTo>
                    <a:cubicBezTo>
                      <a:pt x="351170" y="363282"/>
                      <a:pt x="339196" y="347049"/>
                      <a:pt x="322063" y="347049"/>
                    </a:cubicBezTo>
                    <a:cubicBezTo>
                      <a:pt x="310922" y="347049"/>
                      <a:pt x="299789" y="353876"/>
                      <a:pt x="295506" y="364147"/>
                    </a:cubicBezTo>
                    <a:cubicBezTo>
                      <a:pt x="286081" y="384654"/>
                      <a:pt x="265532" y="407730"/>
                      <a:pt x="192727" y="407730"/>
                    </a:cubicBezTo>
                    <a:cubicBezTo>
                      <a:pt x="122496" y="407730"/>
                      <a:pt x="63390" y="352180"/>
                      <a:pt x="61673" y="269253"/>
                    </a:cubicBezTo>
                    <a:lnTo>
                      <a:pt x="167019" y="269253"/>
                    </a:lnTo>
                    <a:cubicBezTo>
                      <a:pt x="209859" y="269236"/>
                      <a:pt x="281807" y="268388"/>
                      <a:pt x="326329" y="267540"/>
                    </a:cubicBezTo>
                    <a:close/>
                    <a:moveTo>
                      <a:pt x="59947" y="210268"/>
                    </a:moveTo>
                    <a:cubicBezTo>
                      <a:pt x="67673" y="125645"/>
                      <a:pt x="119054" y="58976"/>
                      <a:pt x="195284" y="58976"/>
                    </a:cubicBezTo>
                    <a:cubicBezTo>
                      <a:pt x="264665" y="58976"/>
                      <a:pt x="295488" y="121371"/>
                      <a:pt x="294639" y="210268"/>
                    </a:cubicBezTo>
                    <a:lnTo>
                      <a:pt x="59947" y="210268"/>
                    </a:lnTo>
                    <a:close/>
                  </a:path>
                </a:pathLst>
              </a:custGeom>
              <a:solidFill>
                <a:srgbClr val="F1FAEE"/>
              </a:solidFill>
              <a:ln>
                <a:noFill/>
              </a:ln>
            </p:spPr>
            <p:txBody>
              <a:bodyPr spcFirstLastPara="1" wrap="square" lIns="60967" tIns="30467" rIns="60967" bIns="30467" anchor="ctr" anchorCtr="0">
                <a:noAutofit/>
              </a:bodyPr>
              <a:lstStyle/>
              <a:p>
                <a:pPr defTabSz="1219170">
                  <a:buClr>
                    <a:srgbClr val="000000"/>
                  </a:buClr>
                </a:pPr>
                <a:endParaRPr sz="1200" kern="0">
                  <a:solidFill>
                    <a:srgbClr val="1D3557"/>
                  </a:solidFill>
                  <a:latin typeface="Calibri"/>
                  <a:ea typeface="Calibri"/>
                  <a:cs typeface="Calibri"/>
                  <a:sym typeface="Calibri"/>
                </a:endParaRPr>
              </a:p>
            </p:txBody>
          </p:sp>
        </p:grpSp>
      </p:grpSp>
      <p:pic>
        <p:nvPicPr>
          <p:cNvPr id="3" name="Picture 9">
            <a:extLst>
              <a:ext uri="{FF2B5EF4-FFF2-40B4-BE49-F238E27FC236}">
                <a16:creationId xmlns:a16="http://schemas.microsoft.com/office/drawing/2014/main" id="{F8BCE96E-0022-9528-B13E-4FB5A45E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1930" y="2454146"/>
            <a:ext cx="5036469" cy="5036469"/>
          </a:xfrm>
          <a:prstGeom prst="rect">
            <a:avLst/>
          </a:prstGeom>
        </p:spPr>
      </p:pic>
    </p:spTree>
    <p:extLst>
      <p:ext uri="{BB962C8B-B14F-4D97-AF65-F5344CB8AC3E}">
        <p14:creationId xmlns:p14="http://schemas.microsoft.com/office/powerpoint/2010/main" val="699240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92">
          <a:extLst>
            <a:ext uri="{FF2B5EF4-FFF2-40B4-BE49-F238E27FC236}">
              <a16:creationId xmlns:a16="http://schemas.microsoft.com/office/drawing/2014/main" id="{E2C6CC82-B2DE-DDCC-D0A7-5AEF7AF75B15}"/>
            </a:ext>
          </a:extLst>
        </p:cNvPr>
        <p:cNvGrpSpPr/>
        <p:nvPr/>
      </p:nvGrpSpPr>
      <p:grpSpPr>
        <a:xfrm>
          <a:off x="0" y="0"/>
          <a:ext cx="0" cy="0"/>
          <a:chOff x="0" y="0"/>
          <a:chExt cx="0" cy="0"/>
        </a:xfrm>
      </p:grpSpPr>
      <p:sp>
        <p:nvSpPr>
          <p:cNvPr id="1093" name="Google Shape;1093;p28">
            <a:extLst>
              <a:ext uri="{FF2B5EF4-FFF2-40B4-BE49-F238E27FC236}">
                <a16:creationId xmlns:a16="http://schemas.microsoft.com/office/drawing/2014/main" id="{8DD6AB74-FD12-2379-148A-8EC37CA37CFC}"/>
              </a:ext>
            </a:extLst>
          </p:cNvPr>
          <p:cNvSpPr/>
          <p:nvPr/>
        </p:nvSpPr>
        <p:spPr>
          <a:xfrm>
            <a:off x="2498671" y="1525596"/>
            <a:ext cx="7191287" cy="3805025"/>
          </a:xfrm>
          <a:custGeom>
            <a:avLst/>
            <a:gdLst/>
            <a:ahLst/>
            <a:cxnLst/>
            <a:rect l="l" t="t" r="r" b="b"/>
            <a:pathLst>
              <a:path w="7288466" h="3856444" extrusionOk="0">
                <a:moveTo>
                  <a:pt x="7164005" y="3856444"/>
                </a:moveTo>
                <a:lnTo>
                  <a:pt x="124460" y="3856444"/>
                </a:lnTo>
                <a:cubicBezTo>
                  <a:pt x="55880" y="3856444"/>
                  <a:pt x="0" y="3800564"/>
                  <a:pt x="0" y="3731984"/>
                </a:cubicBezTo>
                <a:lnTo>
                  <a:pt x="0" y="124460"/>
                </a:lnTo>
                <a:cubicBezTo>
                  <a:pt x="0" y="55880"/>
                  <a:pt x="55880" y="0"/>
                  <a:pt x="124460" y="0"/>
                </a:cubicBezTo>
                <a:lnTo>
                  <a:pt x="7164006" y="0"/>
                </a:lnTo>
                <a:cubicBezTo>
                  <a:pt x="7232586" y="0"/>
                  <a:pt x="7288466" y="55880"/>
                  <a:pt x="7288466" y="124460"/>
                </a:cubicBezTo>
                <a:lnTo>
                  <a:pt x="7288466" y="3731984"/>
                </a:lnTo>
                <a:cubicBezTo>
                  <a:pt x="7288466" y="3800564"/>
                  <a:pt x="7232586" y="3856444"/>
                  <a:pt x="7164006" y="3856444"/>
                </a:cubicBezTo>
                <a:close/>
              </a:path>
            </a:pathLst>
          </a:custGeom>
          <a:solidFill>
            <a:schemeClr val="lt1"/>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28">
            <a:extLst>
              <a:ext uri="{FF2B5EF4-FFF2-40B4-BE49-F238E27FC236}">
                <a16:creationId xmlns:a16="http://schemas.microsoft.com/office/drawing/2014/main" id="{36820640-AD54-FCA1-BCA9-2BF3F6C7321C}"/>
              </a:ext>
            </a:extLst>
          </p:cNvPr>
          <p:cNvSpPr/>
          <p:nvPr/>
        </p:nvSpPr>
        <p:spPr>
          <a:xfrm>
            <a:off x="8905101" y="737203"/>
            <a:ext cx="1648784" cy="1577431"/>
          </a:xfrm>
          <a:custGeom>
            <a:avLst/>
            <a:gdLst/>
            <a:ahLst/>
            <a:cxnLst/>
            <a:rect l="l" t="t" r="r" b="b"/>
            <a:pathLst>
              <a:path w="2473176" h="2366145" extrusionOk="0">
                <a:moveTo>
                  <a:pt x="2465389" y="1335835"/>
                </a:moveTo>
                <a:cubicBezTo>
                  <a:pt x="2456782" y="1287985"/>
                  <a:pt x="2440805" y="1242016"/>
                  <a:pt x="2426114" y="1195849"/>
                </a:cubicBezTo>
                <a:cubicBezTo>
                  <a:pt x="2410138" y="1145822"/>
                  <a:pt x="2398860" y="1094559"/>
                  <a:pt x="2387434" y="1043344"/>
                </a:cubicBezTo>
                <a:cubicBezTo>
                  <a:pt x="2370369" y="971842"/>
                  <a:pt x="2355480" y="899548"/>
                  <a:pt x="2355926" y="825671"/>
                </a:cubicBezTo>
                <a:cubicBezTo>
                  <a:pt x="2351771" y="656837"/>
                  <a:pt x="2346725" y="528529"/>
                  <a:pt x="2234789" y="391958"/>
                </a:cubicBezTo>
                <a:cubicBezTo>
                  <a:pt x="2197543" y="339803"/>
                  <a:pt x="2152779" y="296358"/>
                  <a:pt x="2102721" y="256623"/>
                </a:cubicBezTo>
                <a:cubicBezTo>
                  <a:pt x="2033225" y="200362"/>
                  <a:pt x="1955171" y="154591"/>
                  <a:pt x="1869896" y="126980"/>
                </a:cubicBezTo>
                <a:cubicBezTo>
                  <a:pt x="1810985" y="106840"/>
                  <a:pt x="1748760" y="101150"/>
                  <a:pt x="1687573" y="91995"/>
                </a:cubicBezTo>
                <a:cubicBezTo>
                  <a:pt x="1595522" y="74825"/>
                  <a:pt x="1502233" y="64483"/>
                  <a:pt x="1410627" y="45235"/>
                </a:cubicBezTo>
                <a:cubicBezTo>
                  <a:pt x="1359976" y="38208"/>
                  <a:pt x="1311947" y="20295"/>
                  <a:pt x="1262335" y="8568"/>
                </a:cubicBezTo>
                <a:cubicBezTo>
                  <a:pt x="1224347" y="1937"/>
                  <a:pt x="1184331" y="-4693"/>
                  <a:pt x="1146293" y="4560"/>
                </a:cubicBezTo>
                <a:cubicBezTo>
                  <a:pt x="1119880" y="6638"/>
                  <a:pt x="1092625" y="4461"/>
                  <a:pt x="1066014" y="8222"/>
                </a:cubicBezTo>
                <a:cubicBezTo>
                  <a:pt x="966740" y="15793"/>
                  <a:pt x="868555" y="36575"/>
                  <a:pt x="778086" y="79130"/>
                </a:cubicBezTo>
                <a:cubicBezTo>
                  <a:pt x="700527" y="112976"/>
                  <a:pt x="633603" y="170574"/>
                  <a:pt x="586266" y="240542"/>
                </a:cubicBezTo>
                <a:cubicBezTo>
                  <a:pt x="535071" y="314716"/>
                  <a:pt x="533884" y="408930"/>
                  <a:pt x="540117" y="495623"/>
                </a:cubicBezTo>
                <a:cubicBezTo>
                  <a:pt x="545953" y="571084"/>
                  <a:pt x="520133" y="639667"/>
                  <a:pt x="470472" y="696077"/>
                </a:cubicBezTo>
                <a:cubicBezTo>
                  <a:pt x="410275" y="769063"/>
                  <a:pt x="330589" y="821713"/>
                  <a:pt x="259065" y="882526"/>
                </a:cubicBezTo>
                <a:cubicBezTo>
                  <a:pt x="199659" y="932998"/>
                  <a:pt x="144655" y="989953"/>
                  <a:pt x="102067" y="1055517"/>
                </a:cubicBezTo>
                <a:cubicBezTo>
                  <a:pt x="72043" y="1099705"/>
                  <a:pt x="50773" y="1148841"/>
                  <a:pt x="32719" y="1198917"/>
                </a:cubicBezTo>
                <a:cubicBezTo>
                  <a:pt x="18820" y="1236573"/>
                  <a:pt x="8185" y="1275516"/>
                  <a:pt x="3634" y="1315448"/>
                </a:cubicBezTo>
                <a:cubicBezTo>
                  <a:pt x="-1708" y="1399568"/>
                  <a:pt x="-4082" y="1486212"/>
                  <a:pt x="17831" y="1568254"/>
                </a:cubicBezTo>
                <a:cubicBezTo>
                  <a:pt x="34154" y="1625554"/>
                  <a:pt x="59429" y="1679836"/>
                  <a:pt x="86882" y="1732535"/>
                </a:cubicBezTo>
                <a:cubicBezTo>
                  <a:pt x="120369" y="1804136"/>
                  <a:pt x="167458" y="1868068"/>
                  <a:pt x="224489" y="1922696"/>
                </a:cubicBezTo>
                <a:cubicBezTo>
                  <a:pt x="257284" y="1955305"/>
                  <a:pt x="290969" y="1987172"/>
                  <a:pt x="327868" y="2015080"/>
                </a:cubicBezTo>
                <a:cubicBezTo>
                  <a:pt x="365708" y="2042394"/>
                  <a:pt x="406713" y="2064859"/>
                  <a:pt x="447966" y="2086532"/>
                </a:cubicBezTo>
                <a:cubicBezTo>
                  <a:pt x="517512" y="2124040"/>
                  <a:pt x="593785" y="2146753"/>
                  <a:pt x="671344" y="2160558"/>
                </a:cubicBezTo>
                <a:cubicBezTo>
                  <a:pt x="742868" y="2173077"/>
                  <a:pt x="814640" y="2185200"/>
                  <a:pt x="886955" y="2191880"/>
                </a:cubicBezTo>
                <a:cubicBezTo>
                  <a:pt x="975001" y="2198956"/>
                  <a:pt x="1063640" y="2198709"/>
                  <a:pt x="1151289" y="2210535"/>
                </a:cubicBezTo>
                <a:cubicBezTo>
                  <a:pt x="1219994" y="2219888"/>
                  <a:pt x="1289886" y="2230229"/>
                  <a:pt x="1354189" y="2258434"/>
                </a:cubicBezTo>
                <a:cubicBezTo>
                  <a:pt x="1492341" y="2321970"/>
                  <a:pt x="1558869" y="2364079"/>
                  <a:pt x="1719527" y="2365861"/>
                </a:cubicBezTo>
                <a:cubicBezTo>
                  <a:pt x="1798273" y="2368533"/>
                  <a:pt x="1876178" y="2352005"/>
                  <a:pt x="1952105" y="2332757"/>
                </a:cubicBezTo>
                <a:cubicBezTo>
                  <a:pt x="2063645" y="2303315"/>
                  <a:pt x="2155400" y="2250666"/>
                  <a:pt x="2230090" y="2161795"/>
                </a:cubicBezTo>
                <a:cubicBezTo>
                  <a:pt x="2251459" y="2137796"/>
                  <a:pt x="2267930" y="2109987"/>
                  <a:pt x="2284995" y="2082920"/>
                </a:cubicBezTo>
                <a:cubicBezTo>
                  <a:pt x="2318680" y="2027995"/>
                  <a:pt x="2353898" y="1973564"/>
                  <a:pt x="2382092" y="1915571"/>
                </a:cubicBezTo>
                <a:cubicBezTo>
                  <a:pt x="2398415" y="1880488"/>
                  <a:pt x="2406923" y="1842634"/>
                  <a:pt x="2417804" y="1805670"/>
                </a:cubicBezTo>
                <a:cubicBezTo>
                  <a:pt x="2432545" y="1755594"/>
                  <a:pt x="2450995" y="1706408"/>
                  <a:pt x="2460343" y="1654897"/>
                </a:cubicBezTo>
                <a:cubicBezTo>
                  <a:pt x="2469247" y="1604623"/>
                  <a:pt x="2471077" y="1553508"/>
                  <a:pt x="2472214" y="1502591"/>
                </a:cubicBezTo>
                <a:cubicBezTo>
                  <a:pt x="2473204" y="1447022"/>
                  <a:pt x="2475578" y="1390810"/>
                  <a:pt x="2465389" y="133583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098" name="Google Shape;1098;p28">
            <a:extLst>
              <a:ext uri="{FF2B5EF4-FFF2-40B4-BE49-F238E27FC236}">
                <a16:creationId xmlns:a16="http://schemas.microsoft.com/office/drawing/2014/main" id="{FA5A4F2C-83A5-85F2-B356-3C4D87FCC7CE}"/>
              </a:ext>
            </a:extLst>
          </p:cNvPr>
          <p:cNvGrpSpPr/>
          <p:nvPr/>
        </p:nvGrpSpPr>
        <p:grpSpPr>
          <a:xfrm>
            <a:off x="8905101" y="737203"/>
            <a:ext cx="1648784" cy="1577431"/>
            <a:chOff x="13357652" y="1105805"/>
            <a:chExt cx="2473176" cy="2366145"/>
          </a:xfrm>
        </p:grpSpPr>
        <p:sp>
          <p:nvSpPr>
            <p:cNvPr id="1099" name="Google Shape;1099;p28">
              <a:extLst>
                <a:ext uri="{FF2B5EF4-FFF2-40B4-BE49-F238E27FC236}">
                  <a16:creationId xmlns:a16="http://schemas.microsoft.com/office/drawing/2014/main" id="{2F222267-4A6B-6C60-C7B8-2B373092CC05}"/>
                </a:ext>
              </a:extLst>
            </p:cNvPr>
            <p:cNvSpPr/>
            <p:nvPr/>
          </p:nvSpPr>
          <p:spPr>
            <a:xfrm>
              <a:off x="13357652" y="1105805"/>
              <a:ext cx="2473176" cy="2366145"/>
            </a:xfrm>
            <a:custGeom>
              <a:avLst/>
              <a:gdLst/>
              <a:ahLst/>
              <a:cxnLst/>
              <a:rect l="l" t="t" r="r" b="b"/>
              <a:pathLst>
                <a:path w="2473176" h="2366145" extrusionOk="0">
                  <a:moveTo>
                    <a:pt x="2465389" y="1335835"/>
                  </a:moveTo>
                  <a:cubicBezTo>
                    <a:pt x="2456782" y="1287985"/>
                    <a:pt x="2440805" y="1242016"/>
                    <a:pt x="2426114" y="1195849"/>
                  </a:cubicBezTo>
                  <a:cubicBezTo>
                    <a:pt x="2410138" y="1145822"/>
                    <a:pt x="2398860" y="1094559"/>
                    <a:pt x="2387434" y="1043344"/>
                  </a:cubicBezTo>
                  <a:cubicBezTo>
                    <a:pt x="2370369" y="971842"/>
                    <a:pt x="2355480" y="899548"/>
                    <a:pt x="2355926" y="825671"/>
                  </a:cubicBezTo>
                  <a:cubicBezTo>
                    <a:pt x="2351771" y="656837"/>
                    <a:pt x="2346725" y="528529"/>
                    <a:pt x="2234789" y="391958"/>
                  </a:cubicBezTo>
                  <a:cubicBezTo>
                    <a:pt x="2197543" y="339803"/>
                    <a:pt x="2152779" y="296358"/>
                    <a:pt x="2102721" y="256623"/>
                  </a:cubicBezTo>
                  <a:cubicBezTo>
                    <a:pt x="2033225" y="200362"/>
                    <a:pt x="1955171" y="154591"/>
                    <a:pt x="1869896" y="126980"/>
                  </a:cubicBezTo>
                  <a:cubicBezTo>
                    <a:pt x="1810985" y="106840"/>
                    <a:pt x="1748760" y="101150"/>
                    <a:pt x="1687573" y="91995"/>
                  </a:cubicBezTo>
                  <a:cubicBezTo>
                    <a:pt x="1595522" y="74825"/>
                    <a:pt x="1502233" y="64483"/>
                    <a:pt x="1410627" y="45235"/>
                  </a:cubicBezTo>
                  <a:cubicBezTo>
                    <a:pt x="1359976" y="38208"/>
                    <a:pt x="1311947" y="20295"/>
                    <a:pt x="1262335" y="8568"/>
                  </a:cubicBezTo>
                  <a:cubicBezTo>
                    <a:pt x="1224347" y="1937"/>
                    <a:pt x="1184331" y="-4693"/>
                    <a:pt x="1146293" y="4560"/>
                  </a:cubicBezTo>
                  <a:cubicBezTo>
                    <a:pt x="1119880" y="6638"/>
                    <a:pt x="1092625" y="4461"/>
                    <a:pt x="1066014" y="8222"/>
                  </a:cubicBezTo>
                  <a:cubicBezTo>
                    <a:pt x="966740" y="15793"/>
                    <a:pt x="868555" y="36575"/>
                    <a:pt x="778086" y="79130"/>
                  </a:cubicBezTo>
                  <a:cubicBezTo>
                    <a:pt x="700527" y="112976"/>
                    <a:pt x="633603" y="170574"/>
                    <a:pt x="586266" y="240542"/>
                  </a:cubicBezTo>
                  <a:cubicBezTo>
                    <a:pt x="535071" y="314716"/>
                    <a:pt x="533884" y="408930"/>
                    <a:pt x="540117" y="495623"/>
                  </a:cubicBezTo>
                  <a:cubicBezTo>
                    <a:pt x="545953" y="571084"/>
                    <a:pt x="520133" y="639667"/>
                    <a:pt x="470472" y="696077"/>
                  </a:cubicBezTo>
                  <a:cubicBezTo>
                    <a:pt x="410275" y="769063"/>
                    <a:pt x="330589" y="821713"/>
                    <a:pt x="259065" y="882526"/>
                  </a:cubicBezTo>
                  <a:cubicBezTo>
                    <a:pt x="199659" y="932998"/>
                    <a:pt x="144655" y="989953"/>
                    <a:pt x="102067" y="1055517"/>
                  </a:cubicBezTo>
                  <a:cubicBezTo>
                    <a:pt x="72043" y="1099705"/>
                    <a:pt x="50773" y="1148841"/>
                    <a:pt x="32719" y="1198917"/>
                  </a:cubicBezTo>
                  <a:cubicBezTo>
                    <a:pt x="18820" y="1236573"/>
                    <a:pt x="8185" y="1275516"/>
                    <a:pt x="3634" y="1315448"/>
                  </a:cubicBezTo>
                  <a:cubicBezTo>
                    <a:pt x="-1708" y="1399568"/>
                    <a:pt x="-4082" y="1486212"/>
                    <a:pt x="17831" y="1568254"/>
                  </a:cubicBezTo>
                  <a:cubicBezTo>
                    <a:pt x="34154" y="1625554"/>
                    <a:pt x="59429" y="1679836"/>
                    <a:pt x="86882" y="1732535"/>
                  </a:cubicBezTo>
                  <a:cubicBezTo>
                    <a:pt x="120369" y="1804136"/>
                    <a:pt x="167458" y="1868068"/>
                    <a:pt x="224489" y="1922696"/>
                  </a:cubicBezTo>
                  <a:cubicBezTo>
                    <a:pt x="257284" y="1955305"/>
                    <a:pt x="290969" y="1987172"/>
                    <a:pt x="327868" y="2015080"/>
                  </a:cubicBezTo>
                  <a:cubicBezTo>
                    <a:pt x="365708" y="2042394"/>
                    <a:pt x="406713" y="2064859"/>
                    <a:pt x="447966" y="2086532"/>
                  </a:cubicBezTo>
                  <a:cubicBezTo>
                    <a:pt x="517512" y="2124040"/>
                    <a:pt x="593785" y="2146753"/>
                    <a:pt x="671344" y="2160558"/>
                  </a:cubicBezTo>
                  <a:cubicBezTo>
                    <a:pt x="742868" y="2173077"/>
                    <a:pt x="814640" y="2185200"/>
                    <a:pt x="886955" y="2191880"/>
                  </a:cubicBezTo>
                  <a:cubicBezTo>
                    <a:pt x="975001" y="2198956"/>
                    <a:pt x="1063640" y="2198709"/>
                    <a:pt x="1151289" y="2210535"/>
                  </a:cubicBezTo>
                  <a:cubicBezTo>
                    <a:pt x="1219994" y="2219888"/>
                    <a:pt x="1289886" y="2230229"/>
                    <a:pt x="1354189" y="2258434"/>
                  </a:cubicBezTo>
                  <a:cubicBezTo>
                    <a:pt x="1492341" y="2321970"/>
                    <a:pt x="1558869" y="2364079"/>
                    <a:pt x="1719527" y="2365861"/>
                  </a:cubicBezTo>
                  <a:cubicBezTo>
                    <a:pt x="1798273" y="2368533"/>
                    <a:pt x="1876178" y="2352005"/>
                    <a:pt x="1952105" y="2332757"/>
                  </a:cubicBezTo>
                  <a:cubicBezTo>
                    <a:pt x="2063645" y="2303315"/>
                    <a:pt x="2155400" y="2250666"/>
                    <a:pt x="2230090" y="2161795"/>
                  </a:cubicBezTo>
                  <a:cubicBezTo>
                    <a:pt x="2251459" y="2137796"/>
                    <a:pt x="2267930" y="2109987"/>
                    <a:pt x="2284995" y="2082920"/>
                  </a:cubicBezTo>
                  <a:cubicBezTo>
                    <a:pt x="2318680" y="2027995"/>
                    <a:pt x="2353898" y="1973564"/>
                    <a:pt x="2382092" y="1915571"/>
                  </a:cubicBezTo>
                  <a:cubicBezTo>
                    <a:pt x="2398415" y="1880488"/>
                    <a:pt x="2406923" y="1842634"/>
                    <a:pt x="2417804" y="1805670"/>
                  </a:cubicBezTo>
                  <a:cubicBezTo>
                    <a:pt x="2432545" y="1755594"/>
                    <a:pt x="2450995" y="1706408"/>
                    <a:pt x="2460343" y="1654897"/>
                  </a:cubicBezTo>
                  <a:cubicBezTo>
                    <a:pt x="2469247" y="1604623"/>
                    <a:pt x="2471077" y="1553508"/>
                    <a:pt x="2472214" y="1502591"/>
                  </a:cubicBezTo>
                  <a:cubicBezTo>
                    <a:pt x="2473204" y="1447022"/>
                    <a:pt x="2475578" y="1390810"/>
                    <a:pt x="2465389" y="1335835"/>
                  </a:cubicBezTo>
                  <a:close/>
                  <a:moveTo>
                    <a:pt x="2445455" y="1527826"/>
                  </a:moveTo>
                  <a:cubicBezTo>
                    <a:pt x="2443921" y="1572608"/>
                    <a:pt x="2441448" y="1617588"/>
                    <a:pt x="2432396" y="1661627"/>
                  </a:cubicBezTo>
                  <a:cubicBezTo>
                    <a:pt x="2421020" y="1716701"/>
                    <a:pt x="2399948" y="1769103"/>
                    <a:pt x="2385554" y="1823385"/>
                  </a:cubicBezTo>
                  <a:cubicBezTo>
                    <a:pt x="2370369" y="1894788"/>
                    <a:pt x="2331540" y="1956542"/>
                    <a:pt x="2294442" y="2018247"/>
                  </a:cubicBezTo>
                  <a:cubicBezTo>
                    <a:pt x="2265753" y="2063028"/>
                    <a:pt x="2240675" y="2110828"/>
                    <a:pt x="2205210" y="2150761"/>
                  </a:cubicBezTo>
                  <a:cubicBezTo>
                    <a:pt x="2133982" y="2233149"/>
                    <a:pt x="2048163" y="2280602"/>
                    <a:pt x="1943449" y="2308065"/>
                  </a:cubicBezTo>
                  <a:cubicBezTo>
                    <a:pt x="1871875" y="2326126"/>
                    <a:pt x="1798570" y="2341763"/>
                    <a:pt x="1724374" y="2339882"/>
                  </a:cubicBezTo>
                  <a:cubicBezTo>
                    <a:pt x="1651465" y="2339140"/>
                    <a:pt x="1577863" y="2328798"/>
                    <a:pt x="1509999" y="2301286"/>
                  </a:cubicBezTo>
                  <a:cubicBezTo>
                    <a:pt x="1450247" y="2277188"/>
                    <a:pt x="1394403" y="2244035"/>
                    <a:pt x="1333661" y="2222164"/>
                  </a:cubicBezTo>
                  <a:cubicBezTo>
                    <a:pt x="1248188" y="2193513"/>
                    <a:pt x="1157719" y="2183518"/>
                    <a:pt x="1068240" y="2176145"/>
                  </a:cubicBezTo>
                  <a:cubicBezTo>
                    <a:pt x="1004976" y="2171395"/>
                    <a:pt x="941365" y="2170949"/>
                    <a:pt x="878200" y="2164764"/>
                  </a:cubicBezTo>
                  <a:cubicBezTo>
                    <a:pt x="820872" y="2159222"/>
                    <a:pt x="764088" y="2149672"/>
                    <a:pt x="707304" y="2140369"/>
                  </a:cubicBezTo>
                  <a:cubicBezTo>
                    <a:pt x="652894" y="2131314"/>
                    <a:pt x="598731" y="2119884"/>
                    <a:pt x="546547" y="2101674"/>
                  </a:cubicBezTo>
                  <a:cubicBezTo>
                    <a:pt x="488427" y="2080545"/>
                    <a:pt x="433721" y="2050707"/>
                    <a:pt x="380794" y="2018840"/>
                  </a:cubicBezTo>
                  <a:cubicBezTo>
                    <a:pt x="342015" y="1995683"/>
                    <a:pt x="307489" y="1966142"/>
                    <a:pt x="274745" y="1935166"/>
                  </a:cubicBezTo>
                  <a:cubicBezTo>
                    <a:pt x="237103" y="1899142"/>
                    <a:pt x="200153" y="1862229"/>
                    <a:pt x="168892" y="1820416"/>
                  </a:cubicBezTo>
                  <a:cubicBezTo>
                    <a:pt x="151827" y="1798248"/>
                    <a:pt x="137928" y="1773902"/>
                    <a:pt x="125018" y="1749161"/>
                  </a:cubicBezTo>
                  <a:cubicBezTo>
                    <a:pt x="96131" y="1694483"/>
                    <a:pt x="68086" y="1639013"/>
                    <a:pt x="48696" y="1580129"/>
                  </a:cubicBezTo>
                  <a:cubicBezTo>
                    <a:pt x="25893" y="1511992"/>
                    <a:pt x="25596" y="1439154"/>
                    <a:pt x="26932" y="1367998"/>
                  </a:cubicBezTo>
                  <a:cubicBezTo>
                    <a:pt x="25893" y="1287688"/>
                    <a:pt x="52999" y="1210892"/>
                    <a:pt x="85249" y="1138449"/>
                  </a:cubicBezTo>
                  <a:cubicBezTo>
                    <a:pt x="125562" y="1052746"/>
                    <a:pt x="188480" y="979611"/>
                    <a:pt x="258916" y="917115"/>
                  </a:cubicBezTo>
                  <a:cubicBezTo>
                    <a:pt x="323763" y="860111"/>
                    <a:pt x="395831" y="811569"/>
                    <a:pt x="456771" y="750013"/>
                  </a:cubicBezTo>
                  <a:cubicBezTo>
                    <a:pt x="516523" y="690535"/>
                    <a:pt x="565195" y="616459"/>
                    <a:pt x="566283" y="529519"/>
                  </a:cubicBezTo>
                  <a:cubicBezTo>
                    <a:pt x="564205" y="419371"/>
                    <a:pt x="549070" y="322089"/>
                    <a:pt x="625046" y="229260"/>
                  </a:cubicBezTo>
                  <a:cubicBezTo>
                    <a:pt x="675202" y="165625"/>
                    <a:pt x="741978" y="116440"/>
                    <a:pt x="817756" y="87690"/>
                  </a:cubicBezTo>
                  <a:cubicBezTo>
                    <a:pt x="870187" y="64186"/>
                    <a:pt x="925587" y="49639"/>
                    <a:pt x="981926" y="39742"/>
                  </a:cubicBezTo>
                  <a:cubicBezTo>
                    <a:pt x="981926" y="39940"/>
                    <a:pt x="981926" y="40187"/>
                    <a:pt x="981926" y="40385"/>
                  </a:cubicBezTo>
                  <a:cubicBezTo>
                    <a:pt x="981926" y="42464"/>
                    <a:pt x="985190" y="42464"/>
                    <a:pt x="985190" y="40385"/>
                  </a:cubicBezTo>
                  <a:cubicBezTo>
                    <a:pt x="985190" y="40385"/>
                    <a:pt x="985190" y="40385"/>
                    <a:pt x="985190" y="40336"/>
                  </a:cubicBezTo>
                  <a:cubicBezTo>
                    <a:pt x="1015412" y="38208"/>
                    <a:pt x="1046129" y="42612"/>
                    <a:pt x="1076500" y="40138"/>
                  </a:cubicBezTo>
                  <a:cubicBezTo>
                    <a:pt x="1121017" y="38010"/>
                    <a:pt x="1165436" y="31281"/>
                    <a:pt x="1210052" y="33309"/>
                  </a:cubicBezTo>
                  <a:cubicBezTo>
                    <a:pt x="1220142" y="32913"/>
                    <a:pt x="1234239" y="38554"/>
                    <a:pt x="1244330" y="34398"/>
                  </a:cubicBezTo>
                  <a:cubicBezTo>
                    <a:pt x="1245270" y="33854"/>
                    <a:pt x="1246012" y="33111"/>
                    <a:pt x="1246655" y="32320"/>
                  </a:cubicBezTo>
                  <a:cubicBezTo>
                    <a:pt x="1278262" y="38505"/>
                    <a:pt x="1309276" y="48401"/>
                    <a:pt x="1340487" y="56764"/>
                  </a:cubicBezTo>
                  <a:cubicBezTo>
                    <a:pt x="1400338" y="72598"/>
                    <a:pt x="1461723" y="81654"/>
                    <a:pt x="1522810" y="91600"/>
                  </a:cubicBezTo>
                  <a:cubicBezTo>
                    <a:pt x="1581573" y="99022"/>
                    <a:pt x="1639594" y="111096"/>
                    <a:pt x="1698060" y="120151"/>
                  </a:cubicBezTo>
                  <a:cubicBezTo>
                    <a:pt x="1735058" y="124802"/>
                    <a:pt x="1772107" y="129107"/>
                    <a:pt x="1808561" y="137420"/>
                  </a:cubicBezTo>
                  <a:cubicBezTo>
                    <a:pt x="1909764" y="159143"/>
                    <a:pt x="2003102" y="210060"/>
                    <a:pt x="2083381" y="274635"/>
                  </a:cubicBezTo>
                  <a:cubicBezTo>
                    <a:pt x="2130668" y="311945"/>
                    <a:pt x="2174790" y="353312"/>
                    <a:pt x="2209958" y="402498"/>
                  </a:cubicBezTo>
                  <a:cubicBezTo>
                    <a:pt x="2257493" y="461629"/>
                    <a:pt x="2295778" y="528628"/>
                    <a:pt x="2311013" y="603644"/>
                  </a:cubicBezTo>
                  <a:cubicBezTo>
                    <a:pt x="2335744" y="718987"/>
                    <a:pt x="2320757" y="838586"/>
                    <a:pt x="2341433" y="954523"/>
                  </a:cubicBezTo>
                  <a:cubicBezTo>
                    <a:pt x="2356915" y="1028598"/>
                    <a:pt x="2372644" y="1102773"/>
                    <a:pt x="2392578" y="1175809"/>
                  </a:cubicBezTo>
                  <a:cubicBezTo>
                    <a:pt x="2405439" y="1219947"/>
                    <a:pt x="2421415" y="1263096"/>
                    <a:pt x="2432545" y="1307729"/>
                  </a:cubicBezTo>
                  <a:cubicBezTo>
                    <a:pt x="2451539" y="1379132"/>
                    <a:pt x="2447037" y="1454691"/>
                    <a:pt x="2445455" y="152782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0" name="Google Shape;1100;p28">
              <a:extLst>
                <a:ext uri="{FF2B5EF4-FFF2-40B4-BE49-F238E27FC236}">
                  <a16:creationId xmlns:a16="http://schemas.microsoft.com/office/drawing/2014/main" id="{C4358F55-2786-4029-0EC9-C7731E8DB3AB}"/>
                </a:ext>
              </a:extLst>
            </p:cNvPr>
            <p:cNvSpPr/>
            <p:nvPr/>
          </p:nvSpPr>
          <p:spPr>
            <a:xfrm>
              <a:off x="14328981" y="1932885"/>
              <a:ext cx="1033445" cy="1088170"/>
            </a:xfrm>
            <a:custGeom>
              <a:avLst/>
              <a:gdLst/>
              <a:ahLst/>
              <a:cxnLst/>
              <a:rect l="l" t="t" r="r" b="b"/>
              <a:pathLst>
                <a:path w="1033445" h="1088170" extrusionOk="0">
                  <a:moveTo>
                    <a:pt x="908854" y="173957"/>
                  </a:moveTo>
                  <a:cubicBezTo>
                    <a:pt x="879868" y="138924"/>
                    <a:pt x="847766" y="107255"/>
                    <a:pt x="811856" y="79397"/>
                  </a:cubicBezTo>
                  <a:cubicBezTo>
                    <a:pt x="797363" y="68214"/>
                    <a:pt x="779655" y="62127"/>
                    <a:pt x="764420" y="51983"/>
                  </a:cubicBezTo>
                  <a:cubicBezTo>
                    <a:pt x="749631" y="44660"/>
                    <a:pt x="736424" y="34615"/>
                    <a:pt x="722030" y="26549"/>
                  </a:cubicBezTo>
                  <a:cubicBezTo>
                    <a:pt x="697348" y="15119"/>
                    <a:pt x="670983" y="4926"/>
                    <a:pt x="643680" y="2798"/>
                  </a:cubicBezTo>
                  <a:cubicBezTo>
                    <a:pt x="607373" y="1709"/>
                    <a:pt x="570919" y="-2150"/>
                    <a:pt x="534662" y="1610"/>
                  </a:cubicBezTo>
                  <a:cubicBezTo>
                    <a:pt x="511513" y="4431"/>
                    <a:pt x="488908" y="11111"/>
                    <a:pt x="466550" y="17544"/>
                  </a:cubicBezTo>
                  <a:cubicBezTo>
                    <a:pt x="457400" y="20710"/>
                    <a:pt x="432866" y="24471"/>
                    <a:pt x="424160" y="33279"/>
                  </a:cubicBezTo>
                  <a:cubicBezTo>
                    <a:pt x="407392" y="39118"/>
                    <a:pt x="391316" y="46689"/>
                    <a:pt x="375686" y="55101"/>
                  </a:cubicBezTo>
                  <a:cubicBezTo>
                    <a:pt x="373361" y="56536"/>
                    <a:pt x="369453" y="57971"/>
                    <a:pt x="367722" y="60296"/>
                  </a:cubicBezTo>
                  <a:cubicBezTo>
                    <a:pt x="241343" y="115865"/>
                    <a:pt x="124163" y="200826"/>
                    <a:pt x="55310" y="322058"/>
                  </a:cubicBezTo>
                  <a:cubicBezTo>
                    <a:pt x="11040" y="404644"/>
                    <a:pt x="-3403" y="500789"/>
                    <a:pt x="653" y="593667"/>
                  </a:cubicBezTo>
                  <a:cubicBezTo>
                    <a:pt x="11634" y="687585"/>
                    <a:pt x="53579" y="783531"/>
                    <a:pt x="106901" y="861120"/>
                  </a:cubicBezTo>
                  <a:cubicBezTo>
                    <a:pt x="159085" y="928762"/>
                    <a:pt x="228630" y="982599"/>
                    <a:pt x="302084" y="1025451"/>
                  </a:cubicBezTo>
                  <a:cubicBezTo>
                    <a:pt x="342496" y="1048312"/>
                    <a:pt x="388348" y="1058060"/>
                    <a:pt x="433212" y="1067956"/>
                  </a:cubicBezTo>
                  <a:cubicBezTo>
                    <a:pt x="482131" y="1079238"/>
                    <a:pt x="531694" y="1089135"/>
                    <a:pt x="582097" y="1088095"/>
                  </a:cubicBezTo>
                  <a:cubicBezTo>
                    <a:pt x="664009" y="1083098"/>
                    <a:pt x="753687" y="1058901"/>
                    <a:pt x="821353" y="1011447"/>
                  </a:cubicBezTo>
                  <a:cubicBezTo>
                    <a:pt x="881748" y="967952"/>
                    <a:pt x="932448" y="910404"/>
                    <a:pt x="967369" y="844593"/>
                  </a:cubicBezTo>
                  <a:cubicBezTo>
                    <a:pt x="990073" y="804512"/>
                    <a:pt x="1009463" y="762006"/>
                    <a:pt x="1018614" y="716631"/>
                  </a:cubicBezTo>
                  <a:cubicBezTo>
                    <a:pt x="1033749" y="640824"/>
                    <a:pt x="1035382" y="560118"/>
                    <a:pt x="1031919" y="482728"/>
                  </a:cubicBezTo>
                  <a:cubicBezTo>
                    <a:pt x="1019751" y="371442"/>
                    <a:pt x="979043" y="261640"/>
                    <a:pt x="908854" y="173957"/>
                  </a:cubicBezTo>
                  <a:close/>
                  <a:moveTo>
                    <a:pt x="993437" y="709654"/>
                  </a:moveTo>
                  <a:cubicBezTo>
                    <a:pt x="967913" y="818367"/>
                    <a:pt x="898763" y="922478"/>
                    <a:pt x="808542" y="988339"/>
                  </a:cubicBezTo>
                  <a:cubicBezTo>
                    <a:pt x="746514" y="1033615"/>
                    <a:pt x="650060" y="1060286"/>
                    <a:pt x="573689" y="1061919"/>
                  </a:cubicBezTo>
                  <a:cubicBezTo>
                    <a:pt x="521900" y="1062216"/>
                    <a:pt x="469617" y="1049351"/>
                    <a:pt x="418966" y="1038168"/>
                  </a:cubicBezTo>
                  <a:cubicBezTo>
                    <a:pt x="378060" y="1029261"/>
                    <a:pt x="337104" y="1017781"/>
                    <a:pt x="301391" y="995267"/>
                  </a:cubicBezTo>
                  <a:cubicBezTo>
                    <a:pt x="159283" y="906940"/>
                    <a:pt x="89440" y="822474"/>
                    <a:pt x="39482" y="662200"/>
                  </a:cubicBezTo>
                  <a:cubicBezTo>
                    <a:pt x="20141" y="605147"/>
                    <a:pt x="21922" y="545125"/>
                    <a:pt x="28897" y="485895"/>
                  </a:cubicBezTo>
                  <a:cubicBezTo>
                    <a:pt x="38146" y="394649"/>
                    <a:pt x="77025" y="311123"/>
                    <a:pt x="138261" y="243035"/>
                  </a:cubicBezTo>
                  <a:cubicBezTo>
                    <a:pt x="208796" y="164803"/>
                    <a:pt x="300056" y="107255"/>
                    <a:pt x="396263" y="65245"/>
                  </a:cubicBezTo>
                  <a:cubicBezTo>
                    <a:pt x="410755" y="60544"/>
                    <a:pt x="425347" y="55991"/>
                    <a:pt x="439741" y="51192"/>
                  </a:cubicBezTo>
                  <a:cubicBezTo>
                    <a:pt x="442561" y="50004"/>
                    <a:pt x="445528" y="48965"/>
                    <a:pt x="448447" y="47827"/>
                  </a:cubicBezTo>
                  <a:cubicBezTo>
                    <a:pt x="449485" y="47728"/>
                    <a:pt x="450475" y="47530"/>
                    <a:pt x="451563" y="47431"/>
                  </a:cubicBezTo>
                  <a:cubicBezTo>
                    <a:pt x="476690" y="43324"/>
                    <a:pt x="500631" y="33972"/>
                    <a:pt x="525660" y="29271"/>
                  </a:cubicBezTo>
                  <a:cubicBezTo>
                    <a:pt x="565181" y="23036"/>
                    <a:pt x="607077" y="27539"/>
                    <a:pt x="647241" y="29469"/>
                  </a:cubicBezTo>
                  <a:cubicBezTo>
                    <a:pt x="668115" y="32091"/>
                    <a:pt x="688395" y="40207"/>
                    <a:pt x="707636" y="48520"/>
                  </a:cubicBezTo>
                  <a:cubicBezTo>
                    <a:pt x="724998" y="58565"/>
                    <a:pt x="741519" y="69995"/>
                    <a:pt x="759326" y="79347"/>
                  </a:cubicBezTo>
                  <a:cubicBezTo>
                    <a:pt x="772137" y="88106"/>
                    <a:pt x="787767" y="92312"/>
                    <a:pt x="799243" y="103049"/>
                  </a:cubicBezTo>
                  <a:cubicBezTo>
                    <a:pt x="824617" y="123535"/>
                    <a:pt x="849547" y="144318"/>
                    <a:pt x="870272" y="170048"/>
                  </a:cubicBezTo>
                  <a:cubicBezTo>
                    <a:pt x="911970" y="212702"/>
                    <a:pt x="939967" y="266094"/>
                    <a:pt x="964599" y="319980"/>
                  </a:cubicBezTo>
                  <a:cubicBezTo>
                    <a:pt x="986166" y="375450"/>
                    <a:pt x="1001450" y="434037"/>
                    <a:pt x="1006644" y="493564"/>
                  </a:cubicBezTo>
                  <a:cubicBezTo>
                    <a:pt x="1008028" y="565858"/>
                    <a:pt x="1007633" y="638548"/>
                    <a:pt x="993437" y="70965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1" name="Google Shape;1101;p28">
              <a:extLst>
                <a:ext uri="{FF2B5EF4-FFF2-40B4-BE49-F238E27FC236}">
                  <a16:creationId xmlns:a16="http://schemas.microsoft.com/office/drawing/2014/main" id="{DD176A60-8861-E0DB-C0F1-23B183C28309}"/>
                </a:ext>
              </a:extLst>
            </p:cNvPr>
            <p:cNvSpPr/>
            <p:nvPr/>
          </p:nvSpPr>
          <p:spPr>
            <a:xfrm>
              <a:off x="14490425" y="2098460"/>
              <a:ext cx="332770" cy="446732"/>
            </a:xfrm>
            <a:custGeom>
              <a:avLst/>
              <a:gdLst/>
              <a:ahLst/>
              <a:cxnLst/>
              <a:rect l="l" t="t" r="r" b="b"/>
              <a:pathLst>
                <a:path w="332770" h="446732" extrusionOk="0">
                  <a:moveTo>
                    <a:pt x="283641" y="12885"/>
                  </a:moveTo>
                  <a:cubicBezTo>
                    <a:pt x="209099" y="37676"/>
                    <a:pt x="150089" y="91711"/>
                    <a:pt x="94542" y="145251"/>
                  </a:cubicBezTo>
                  <a:cubicBezTo>
                    <a:pt x="79653" y="159798"/>
                    <a:pt x="68128" y="177167"/>
                    <a:pt x="58730" y="195673"/>
                  </a:cubicBezTo>
                  <a:cubicBezTo>
                    <a:pt x="17181" y="267769"/>
                    <a:pt x="-5771" y="352087"/>
                    <a:pt x="1253" y="435564"/>
                  </a:cubicBezTo>
                  <a:cubicBezTo>
                    <a:pt x="2094" y="446747"/>
                    <a:pt x="18170" y="450804"/>
                    <a:pt x="24501" y="441799"/>
                  </a:cubicBezTo>
                  <a:cubicBezTo>
                    <a:pt x="26876" y="438731"/>
                    <a:pt x="27420" y="435069"/>
                    <a:pt x="27073" y="431308"/>
                  </a:cubicBezTo>
                  <a:cubicBezTo>
                    <a:pt x="25985" y="413643"/>
                    <a:pt x="25738" y="395928"/>
                    <a:pt x="26727" y="378263"/>
                  </a:cubicBezTo>
                  <a:cubicBezTo>
                    <a:pt x="29596" y="342784"/>
                    <a:pt x="38895" y="307998"/>
                    <a:pt x="49728" y="274202"/>
                  </a:cubicBezTo>
                  <a:cubicBezTo>
                    <a:pt x="61302" y="242533"/>
                    <a:pt x="77675" y="212745"/>
                    <a:pt x="94838" y="183649"/>
                  </a:cubicBezTo>
                  <a:cubicBezTo>
                    <a:pt x="112200" y="159897"/>
                    <a:pt x="134756" y="140599"/>
                    <a:pt x="156322" y="120757"/>
                  </a:cubicBezTo>
                  <a:cubicBezTo>
                    <a:pt x="186099" y="95026"/>
                    <a:pt x="216667" y="67068"/>
                    <a:pt x="252528" y="49156"/>
                  </a:cubicBezTo>
                  <a:cubicBezTo>
                    <a:pt x="273996" y="38715"/>
                    <a:pt x="296106" y="29610"/>
                    <a:pt x="317721" y="19516"/>
                  </a:cubicBezTo>
                  <a:cubicBezTo>
                    <a:pt x="323558" y="16448"/>
                    <a:pt x="335479" y="14271"/>
                    <a:pt x="332214" y="5265"/>
                  </a:cubicBezTo>
                  <a:cubicBezTo>
                    <a:pt x="324745" y="-9036"/>
                    <a:pt x="295710" y="10015"/>
                    <a:pt x="283641" y="1288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02" name="Google Shape;1102;p28">
            <a:extLst>
              <a:ext uri="{FF2B5EF4-FFF2-40B4-BE49-F238E27FC236}">
                <a16:creationId xmlns:a16="http://schemas.microsoft.com/office/drawing/2014/main" id="{34DA0A69-DC4B-FD92-CF4D-59BF414A15D4}"/>
              </a:ext>
            </a:extLst>
          </p:cNvPr>
          <p:cNvSpPr/>
          <p:nvPr/>
        </p:nvSpPr>
        <p:spPr>
          <a:xfrm>
            <a:off x="9568679" y="1305980"/>
            <a:ext cx="655424" cy="690593"/>
          </a:xfrm>
          <a:custGeom>
            <a:avLst/>
            <a:gdLst/>
            <a:ahLst/>
            <a:cxnLst/>
            <a:rect l="l" t="t" r="r" b="b"/>
            <a:pathLst>
              <a:path w="983136" h="1035889" extrusionOk="0">
                <a:moveTo>
                  <a:pt x="455129" y="159007"/>
                </a:moveTo>
                <a:cubicBezTo>
                  <a:pt x="460966" y="155939"/>
                  <a:pt x="472886" y="153811"/>
                  <a:pt x="469622" y="144756"/>
                </a:cubicBezTo>
                <a:cubicBezTo>
                  <a:pt x="462153" y="130455"/>
                  <a:pt x="433118" y="149555"/>
                  <a:pt x="421048" y="152425"/>
                </a:cubicBezTo>
                <a:cubicBezTo>
                  <a:pt x="346507" y="177216"/>
                  <a:pt x="287497" y="231251"/>
                  <a:pt x="231949" y="284840"/>
                </a:cubicBezTo>
                <a:cubicBezTo>
                  <a:pt x="217110" y="299388"/>
                  <a:pt x="205535" y="316707"/>
                  <a:pt x="196137" y="335263"/>
                </a:cubicBezTo>
                <a:cubicBezTo>
                  <a:pt x="154588" y="407359"/>
                  <a:pt x="131686" y="491677"/>
                  <a:pt x="138661" y="575104"/>
                </a:cubicBezTo>
                <a:cubicBezTo>
                  <a:pt x="139502" y="586287"/>
                  <a:pt x="155577" y="590345"/>
                  <a:pt x="161909" y="581339"/>
                </a:cubicBezTo>
                <a:cubicBezTo>
                  <a:pt x="164332" y="578271"/>
                  <a:pt x="164827" y="574609"/>
                  <a:pt x="164481" y="570898"/>
                </a:cubicBezTo>
                <a:cubicBezTo>
                  <a:pt x="163392" y="553233"/>
                  <a:pt x="163145" y="535469"/>
                  <a:pt x="164134" y="517853"/>
                </a:cubicBezTo>
                <a:cubicBezTo>
                  <a:pt x="167003" y="482325"/>
                  <a:pt x="176302" y="447588"/>
                  <a:pt x="187135" y="413742"/>
                </a:cubicBezTo>
                <a:cubicBezTo>
                  <a:pt x="198709" y="382073"/>
                  <a:pt x="215082" y="352285"/>
                  <a:pt x="232246" y="323239"/>
                </a:cubicBezTo>
                <a:cubicBezTo>
                  <a:pt x="249657" y="299487"/>
                  <a:pt x="272212" y="280139"/>
                  <a:pt x="293729" y="260347"/>
                </a:cubicBezTo>
                <a:cubicBezTo>
                  <a:pt x="323457" y="234616"/>
                  <a:pt x="354075" y="206658"/>
                  <a:pt x="389936" y="188746"/>
                </a:cubicBezTo>
                <a:cubicBezTo>
                  <a:pt x="411354" y="178206"/>
                  <a:pt x="433464" y="169101"/>
                  <a:pt x="455129" y="159007"/>
                </a:cubicBezTo>
                <a:close/>
                <a:moveTo>
                  <a:pt x="982609" y="467480"/>
                </a:moveTo>
                <a:cubicBezTo>
                  <a:pt x="983994" y="539774"/>
                  <a:pt x="983598" y="612414"/>
                  <a:pt x="969402" y="683520"/>
                </a:cubicBezTo>
                <a:cubicBezTo>
                  <a:pt x="943879" y="792233"/>
                  <a:pt x="874729" y="896393"/>
                  <a:pt x="784507" y="962255"/>
                </a:cubicBezTo>
                <a:cubicBezTo>
                  <a:pt x="722480" y="1007531"/>
                  <a:pt x="626026" y="1034202"/>
                  <a:pt x="549654" y="1035884"/>
                </a:cubicBezTo>
                <a:cubicBezTo>
                  <a:pt x="497915" y="1036181"/>
                  <a:pt x="445582" y="1023316"/>
                  <a:pt x="394932" y="1012083"/>
                </a:cubicBezTo>
                <a:cubicBezTo>
                  <a:pt x="354025" y="1003226"/>
                  <a:pt x="313069" y="991697"/>
                  <a:pt x="277357" y="969182"/>
                </a:cubicBezTo>
                <a:cubicBezTo>
                  <a:pt x="135248" y="880856"/>
                  <a:pt x="65405" y="796389"/>
                  <a:pt x="15447" y="636116"/>
                </a:cubicBezTo>
                <a:cubicBezTo>
                  <a:pt x="-3893" y="579112"/>
                  <a:pt x="-2113" y="519041"/>
                  <a:pt x="4862" y="459810"/>
                </a:cubicBezTo>
                <a:cubicBezTo>
                  <a:pt x="14111" y="368565"/>
                  <a:pt x="53039" y="285038"/>
                  <a:pt x="114226" y="216950"/>
                </a:cubicBezTo>
                <a:cubicBezTo>
                  <a:pt x="184761" y="138719"/>
                  <a:pt x="275922" y="81220"/>
                  <a:pt x="372079" y="39210"/>
                </a:cubicBezTo>
                <a:cubicBezTo>
                  <a:pt x="386622" y="34509"/>
                  <a:pt x="401263" y="29907"/>
                  <a:pt x="415706" y="25107"/>
                </a:cubicBezTo>
                <a:cubicBezTo>
                  <a:pt x="418625" y="23870"/>
                  <a:pt x="421790" y="22782"/>
                  <a:pt x="424808" y="21594"/>
                </a:cubicBezTo>
                <a:cubicBezTo>
                  <a:pt x="425698" y="21495"/>
                  <a:pt x="426588" y="21396"/>
                  <a:pt x="427479" y="21347"/>
                </a:cubicBezTo>
                <a:cubicBezTo>
                  <a:pt x="452606" y="17239"/>
                  <a:pt x="476547" y="7937"/>
                  <a:pt x="501575" y="3187"/>
                </a:cubicBezTo>
                <a:cubicBezTo>
                  <a:pt x="541097" y="-3048"/>
                  <a:pt x="582992" y="1455"/>
                  <a:pt x="623157" y="3384"/>
                </a:cubicBezTo>
                <a:cubicBezTo>
                  <a:pt x="644030" y="6007"/>
                  <a:pt x="664310" y="14172"/>
                  <a:pt x="683552" y="22435"/>
                </a:cubicBezTo>
                <a:cubicBezTo>
                  <a:pt x="700963" y="32480"/>
                  <a:pt x="717484" y="43911"/>
                  <a:pt x="735241" y="53263"/>
                </a:cubicBezTo>
                <a:cubicBezTo>
                  <a:pt x="748102" y="62021"/>
                  <a:pt x="763683" y="66277"/>
                  <a:pt x="775158" y="76965"/>
                </a:cubicBezTo>
                <a:cubicBezTo>
                  <a:pt x="800533" y="97450"/>
                  <a:pt x="825463" y="118233"/>
                  <a:pt x="846188" y="143964"/>
                </a:cubicBezTo>
                <a:cubicBezTo>
                  <a:pt x="887886" y="186618"/>
                  <a:pt x="915882" y="240009"/>
                  <a:pt x="940515" y="293896"/>
                </a:cubicBezTo>
                <a:cubicBezTo>
                  <a:pt x="962180" y="349365"/>
                  <a:pt x="977464" y="407953"/>
                  <a:pt x="982609" y="467480"/>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3" name="Google Shape;1103;p28">
            <a:extLst>
              <a:ext uri="{FF2B5EF4-FFF2-40B4-BE49-F238E27FC236}">
                <a16:creationId xmlns:a16="http://schemas.microsoft.com/office/drawing/2014/main" id="{0C31B9C9-B45A-732E-3DEF-CF2F7B86F4BC}"/>
              </a:ext>
            </a:extLst>
          </p:cNvPr>
          <p:cNvSpPr/>
          <p:nvPr/>
        </p:nvSpPr>
        <p:spPr>
          <a:xfrm>
            <a:off x="8922730" y="758816"/>
            <a:ext cx="1613773" cy="1538445"/>
          </a:xfrm>
          <a:custGeom>
            <a:avLst/>
            <a:gdLst/>
            <a:ahLst/>
            <a:cxnLst/>
            <a:rect l="l" t="t" r="r" b="b"/>
            <a:pathLst>
              <a:path w="2420660" h="2307667" extrusionOk="0">
                <a:moveTo>
                  <a:pt x="1963553" y="1511193"/>
                </a:moveTo>
                <a:cubicBezTo>
                  <a:pt x="1978689" y="1435386"/>
                  <a:pt x="1980321" y="1354680"/>
                  <a:pt x="1976859" y="1277240"/>
                </a:cubicBezTo>
                <a:cubicBezTo>
                  <a:pt x="1964592" y="1166053"/>
                  <a:pt x="1923933" y="1056252"/>
                  <a:pt x="1853744" y="968618"/>
                </a:cubicBezTo>
                <a:cubicBezTo>
                  <a:pt x="1824758" y="933634"/>
                  <a:pt x="1792656" y="901916"/>
                  <a:pt x="1756746" y="874057"/>
                </a:cubicBezTo>
                <a:cubicBezTo>
                  <a:pt x="1742253" y="862924"/>
                  <a:pt x="1724545" y="856788"/>
                  <a:pt x="1709310" y="846644"/>
                </a:cubicBezTo>
                <a:cubicBezTo>
                  <a:pt x="1694520" y="839321"/>
                  <a:pt x="1681264" y="829276"/>
                  <a:pt x="1666920" y="821210"/>
                </a:cubicBezTo>
                <a:cubicBezTo>
                  <a:pt x="1642237" y="809780"/>
                  <a:pt x="1615873" y="799586"/>
                  <a:pt x="1588569" y="797458"/>
                </a:cubicBezTo>
                <a:cubicBezTo>
                  <a:pt x="1552263" y="796370"/>
                  <a:pt x="1515808" y="792510"/>
                  <a:pt x="1479552" y="796271"/>
                </a:cubicBezTo>
                <a:cubicBezTo>
                  <a:pt x="1456403" y="799091"/>
                  <a:pt x="1433798" y="805771"/>
                  <a:pt x="1411440" y="812204"/>
                </a:cubicBezTo>
                <a:cubicBezTo>
                  <a:pt x="1402339" y="815371"/>
                  <a:pt x="1377904" y="819082"/>
                  <a:pt x="1369050" y="827841"/>
                </a:cubicBezTo>
                <a:cubicBezTo>
                  <a:pt x="1352282" y="833630"/>
                  <a:pt x="1336206" y="841300"/>
                  <a:pt x="1320576" y="849761"/>
                </a:cubicBezTo>
                <a:cubicBezTo>
                  <a:pt x="1318251" y="851196"/>
                  <a:pt x="1314244" y="852631"/>
                  <a:pt x="1312563" y="854957"/>
                </a:cubicBezTo>
                <a:cubicBezTo>
                  <a:pt x="1186183" y="910575"/>
                  <a:pt x="1069053" y="995537"/>
                  <a:pt x="1000200" y="1116669"/>
                </a:cubicBezTo>
                <a:cubicBezTo>
                  <a:pt x="955930" y="1199256"/>
                  <a:pt x="941486" y="1295400"/>
                  <a:pt x="945543" y="1388278"/>
                </a:cubicBezTo>
                <a:cubicBezTo>
                  <a:pt x="956523" y="1482245"/>
                  <a:pt x="998469" y="1578142"/>
                  <a:pt x="1051790" y="1655731"/>
                </a:cubicBezTo>
                <a:cubicBezTo>
                  <a:pt x="1103974" y="1723373"/>
                  <a:pt x="1173570" y="1777210"/>
                  <a:pt x="1246974" y="1820062"/>
                </a:cubicBezTo>
                <a:cubicBezTo>
                  <a:pt x="1287336" y="1842923"/>
                  <a:pt x="1333189" y="1852671"/>
                  <a:pt x="1378102" y="1862567"/>
                </a:cubicBezTo>
                <a:cubicBezTo>
                  <a:pt x="1427021" y="1873899"/>
                  <a:pt x="1476584" y="1883795"/>
                  <a:pt x="1526987" y="1882707"/>
                </a:cubicBezTo>
                <a:cubicBezTo>
                  <a:pt x="1608899" y="1877758"/>
                  <a:pt x="1698576" y="1853512"/>
                  <a:pt x="1766243" y="1806058"/>
                </a:cubicBezTo>
                <a:cubicBezTo>
                  <a:pt x="1826638" y="1762563"/>
                  <a:pt x="1877338" y="1705015"/>
                  <a:pt x="1912259" y="1639204"/>
                </a:cubicBezTo>
                <a:cubicBezTo>
                  <a:pt x="1935012" y="1599073"/>
                  <a:pt x="1954402" y="1556568"/>
                  <a:pt x="1963553" y="1511193"/>
                </a:cubicBezTo>
                <a:close/>
                <a:moveTo>
                  <a:pt x="2406203" y="1275508"/>
                </a:moveTo>
                <a:cubicBezTo>
                  <a:pt x="2425098" y="1346713"/>
                  <a:pt x="2420646" y="1422322"/>
                  <a:pt x="2419014" y="1495408"/>
                </a:cubicBezTo>
                <a:cubicBezTo>
                  <a:pt x="2417480" y="1540189"/>
                  <a:pt x="2415007" y="1585169"/>
                  <a:pt x="2405955" y="1629208"/>
                </a:cubicBezTo>
                <a:cubicBezTo>
                  <a:pt x="2394529" y="1684282"/>
                  <a:pt x="2373458" y="1736734"/>
                  <a:pt x="2359064" y="1791016"/>
                </a:cubicBezTo>
                <a:cubicBezTo>
                  <a:pt x="2343879" y="1862419"/>
                  <a:pt x="2305099" y="1924123"/>
                  <a:pt x="2267952" y="1985878"/>
                </a:cubicBezTo>
                <a:cubicBezTo>
                  <a:pt x="2239263" y="2030610"/>
                  <a:pt x="2214234" y="2078459"/>
                  <a:pt x="2178720" y="2118391"/>
                </a:cubicBezTo>
                <a:cubicBezTo>
                  <a:pt x="2107492" y="2200780"/>
                  <a:pt x="2021673" y="2248233"/>
                  <a:pt x="1916958" y="2275696"/>
                </a:cubicBezTo>
                <a:cubicBezTo>
                  <a:pt x="1845384" y="2293807"/>
                  <a:pt x="1772079" y="2309393"/>
                  <a:pt x="1697884" y="2307513"/>
                </a:cubicBezTo>
                <a:cubicBezTo>
                  <a:pt x="1624974" y="2306721"/>
                  <a:pt x="1551373" y="2296429"/>
                  <a:pt x="1483509" y="2268917"/>
                </a:cubicBezTo>
                <a:cubicBezTo>
                  <a:pt x="1423757" y="2244819"/>
                  <a:pt x="1367912" y="2211616"/>
                  <a:pt x="1307171" y="2189795"/>
                </a:cubicBezTo>
                <a:cubicBezTo>
                  <a:pt x="1221698" y="2161144"/>
                  <a:pt x="1131229" y="2151149"/>
                  <a:pt x="1041749" y="2143776"/>
                </a:cubicBezTo>
                <a:cubicBezTo>
                  <a:pt x="978485" y="2139026"/>
                  <a:pt x="914925" y="2138580"/>
                  <a:pt x="851710" y="2132395"/>
                </a:cubicBezTo>
                <a:cubicBezTo>
                  <a:pt x="794431" y="2126853"/>
                  <a:pt x="737598" y="2117303"/>
                  <a:pt x="680813" y="2108000"/>
                </a:cubicBezTo>
                <a:cubicBezTo>
                  <a:pt x="626403" y="2098945"/>
                  <a:pt x="572241" y="2087465"/>
                  <a:pt x="520057" y="2069305"/>
                </a:cubicBezTo>
                <a:cubicBezTo>
                  <a:pt x="461937" y="2048176"/>
                  <a:pt x="407230" y="2018338"/>
                  <a:pt x="354304" y="1986471"/>
                </a:cubicBezTo>
                <a:cubicBezTo>
                  <a:pt x="315525" y="1963313"/>
                  <a:pt x="280999" y="1933772"/>
                  <a:pt x="248254" y="1902797"/>
                </a:cubicBezTo>
                <a:cubicBezTo>
                  <a:pt x="210612" y="1866773"/>
                  <a:pt x="173663" y="1829810"/>
                  <a:pt x="142402" y="1788047"/>
                </a:cubicBezTo>
                <a:cubicBezTo>
                  <a:pt x="125337" y="1765879"/>
                  <a:pt x="111438" y="1741533"/>
                  <a:pt x="98528" y="1716792"/>
                </a:cubicBezTo>
                <a:cubicBezTo>
                  <a:pt x="69691" y="1662114"/>
                  <a:pt x="41595" y="1606644"/>
                  <a:pt x="22205" y="1547760"/>
                </a:cubicBezTo>
                <a:cubicBezTo>
                  <a:pt x="-597" y="1479672"/>
                  <a:pt x="-894" y="1406834"/>
                  <a:pt x="441" y="1335679"/>
                </a:cubicBezTo>
                <a:cubicBezTo>
                  <a:pt x="-597" y="1255369"/>
                  <a:pt x="26459" y="1178572"/>
                  <a:pt x="58759" y="1106130"/>
                </a:cubicBezTo>
                <a:cubicBezTo>
                  <a:pt x="99072" y="1020426"/>
                  <a:pt x="161990" y="947291"/>
                  <a:pt x="232426" y="884795"/>
                </a:cubicBezTo>
                <a:cubicBezTo>
                  <a:pt x="297273" y="827791"/>
                  <a:pt x="369341" y="779249"/>
                  <a:pt x="430231" y="717693"/>
                </a:cubicBezTo>
                <a:cubicBezTo>
                  <a:pt x="489983" y="658166"/>
                  <a:pt x="538704" y="584140"/>
                  <a:pt x="539743" y="497199"/>
                </a:cubicBezTo>
                <a:cubicBezTo>
                  <a:pt x="537666" y="387051"/>
                  <a:pt x="522579" y="289769"/>
                  <a:pt x="598506" y="196940"/>
                </a:cubicBezTo>
                <a:cubicBezTo>
                  <a:pt x="648761" y="133207"/>
                  <a:pt x="715537" y="84021"/>
                  <a:pt x="791315" y="55272"/>
                </a:cubicBezTo>
                <a:cubicBezTo>
                  <a:pt x="843746" y="31718"/>
                  <a:pt x="899146" y="17170"/>
                  <a:pt x="955485" y="7274"/>
                </a:cubicBezTo>
                <a:cubicBezTo>
                  <a:pt x="955485" y="7521"/>
                  <a:pt x="955485" y="7719"/>
                  <a:pt x="955485" y="7967"/>
                </a:cubicBezTo>
                <a:cubicBezTo>
                  <a:pt x="955485" y="10045"/>
                  <a:pt x="958749" y="10045"/>
                  <a:pt x="958749" y="7967"/>
                </a:cubicBezTo>
                <a:lnTo>
                  <a:pt x="958749" y="7967"/>
                </a:lnTo>
                <a:cubicBezTo>
                  <a:pt x="988972" y="5839"/>
                  <a:pt x="1019688" y="10243"/>
                  <a:pt x="1050059" y="7769"/>
                </a:cubicBezTo>
                <a:cubicBezTo>
                  <a:pt x="1094527" y="5641"/>
                  <a:pt x="1138995" y="-1089"/>
                  <a:pt x="1183611" y="940"/>
                </a:cubicBezTo>
                <a:cubicBezTo>
                  <a:pt x="1193701" y="544"/>
                  <a:pt x="1207799" y="6185"/>
                  <a:pt x="1217889" y="2029"/>
                </a:cubicBezTo>
                <a:cubicBezTo>
                  <a:pt x="1218829" y="1484"/>
                  <a:pt x="1219620" y="792"/>
                  <a:pt x="1220313" y="0"/>
                </a:cubicBezTo>
                <a:cubicBezTo>
                  <a:pt x="1251920" y="6185"/>
                  <a:pt x="1282884" y="16082"/>
                  <a:pt x="1314046" y="24444"/>
                </a:cubicBezTo>
                <a:cubicBezTo>
                  <a:pt x="1373897" y="40279"/>
                  <a:pt x="1435282" y="49334"/>
                  <a:pt x="1496369" y="59280"/>
                </a:cubicBezTo>
                <a:cubicBezTo>
                  <a:pt x="1555132" y="66653"/>
                  <a:pt x="1613153" y="78776"/>
                  <a:pt x="1671619" y="87881"/>
                </a:cubicBezTo>
                <a:cubicBezTo>
                  <a:pt x="1708667" y="92532"/>
                  <a:pt x="1745666" y="96788"/>
                  <a:pt x="1782120" y="105101"/>
                </a:cubicBezTo>
                <a:cubicBezTo>
                  <a:pt x="1883323" y="126823"/>
                  <a:pt x="1976661" y="177741"/>
                  <a:pt x="2056940" y="242315"/>
                </a:cubicBezTo>
                <a:cubicBezTo>
                  <a:pt x="2104277" y="279576"/>
                  <a:pt x="2148349" y="320992"/>
                  <a:pt x="2183518" y="370178"/>
                </a:cubicBezTo>
                <a:cubicBezTo>
                  <a:pt x="2231102" y="429260"/>
                  <a:pt x="2269337" y="496309"/>
                  <a:pt x="2284621" y="571274"/>
                </a:cubicBezTo>
                <a:cubicBezTo>
                  <a:pt x="2309303" y="686618"/>
                  <a:pt x="2294366" y="806217"/>
                  <a:pt x="2315041" y="922154"/>
                </a:cubicBezTo>
                <a:cubicBezTo>
                  <a:pt x="2330523" y="996229"/>
                  <a:pt x="2346253" y="1070354"/>
                  <a:pt x="2366187" y="1143439"/>
                </a:cubicBezTo>
                <a:cubicBezTo>
                  <a:pt x="2379097" y="1187677"/>
                  <a:pt x="2395073" y="1230825"/>
                  <a:pt x="2406203" y="1275508"/>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104" name="Google Shape;1104;p28">
            <a:extLst>
              <a:ext uri="{FF2B5EF4-FFF2-40B4-BE49-F238E27FC236}">
                <a16:creationId xmlns:a16="http://schemas.microsoft.com/office/drawing/2014/main" id="{52D43F65-CEA3-1C19-321A-2D2E37D25146}"/>
              </a:ext>
            </a:extLst>
          </p:cNvPr>
          <p:cNvGrpSpPr/>
          <p:nvPr/>
        </p:nvGrpSpPr>
        <p:grpSpPr>
          <a:xfrm rot="-412150">
            <a:off x="817184" y="4122226"/>
            <a:ext cx="2586736" cy="1870364"/>
            <a:chOff x="1225089" y="6181030"/>
            <a:chExt cx="3880190" cy="2805541"/>
          </a:xfrm>
        </p:grpSpPr>
        <p:sp>
          <p:nvSpPr>
            <p:cNvPr id="1105" name="Google Shape;1105;p28">
              <a:extLst>
                <a:ext uri="{FF2B5EF4-FFF2-40B4-BE49-F238E27FC236}">
                  <a16:creationId xmlns:a16="http://schemas.microsoft.com/office/drawing/2014/main" id="{4E1A6710-153E-4EBF-EBA6-0046FBB9A795}"/>
                </a:ext>
              </a:extLst>
            </p:cNvPr>
            <p:cNvSpPr/>
            <p:nvPr/>
          </p:nvSpPr>
          <p:spPr>
            <a:xfrm>
              <a:off x="1546658" y="6181030"/>
              <a:ext cx="1388456" cy="2119401"/>
            </a:xfrm>
            <a:custGeom>
              <a:avLst/>
              <a:gdLst/>
              <a:ahLst/>
              <a:cxnLst/>
              <a:rect l="l" t="t" r="r" b="b"/>
              <a:pathLst>
                <a:path w="1388456" h="2119401" extrusionOk="0">
                  <a:moveTo>
                    <a:pt x="1281736" y="1722076"/>
                  </a:moveTo>
                  <a:cubicBezTo>
                    <a:pt x="1297800" y="1682964"/>
                    <a:pt x="1309829" y="1642456"/>
                    <a:pt x="1319451" y="1601326"/>
                  </a:cubicBezTo>
                  <a:cubicBezTo>
                    <a:pt x="1322944" y="1595196"/>
                    <a:pt x="1324573" y="1588289"/>
                    <a:pt x="1323952" y="1581693"/>
                  </a:cubicBezTo>
                  <a:cubicBezTo>
                    <a:pt x="1335282" y="1529621"/>
                    <a:pt x="1343353" y="1476696"/>
                    <a:pt x="1351501" y="1424237"/>
                  </a:cubicBezTo>
                  <a:cubicBezTo>
                    <a:pt x="1378197" y="1263134"/>
                    <a:pt x="1393872" y="1100634"/>
                    <a:pt x="1386733" y="937203"/>
                  </a:cubicBezTo>
                  <a:cubicBezTo>
                    <a:pt x="1378585" y="798915"/>
                    <a:pt x="1355149" y="658454"/>
                    <a:pt x="1297956" y="531496"/>
                  </a:cubicBezTo>
                  <a:cubicBezTo>
                    <a:pt x="1265673" y="439459"/>
                    <a:pt x="1205375" y="363020"/>
                    <a:pt x="1130955" y="300938"/>
                  </a:cubicBezTo>
                  <a:cubicBezTo>
                    <a:pt x="1092076" y="271372"/>
                    <a:pt x="1045048" y="255696"/>
                    <a:pt x="1000504" y="236994"/>
                  </a:cubicBezTo>
                  <a:cubicBezTo>
                    <a:pt x="953011" y="213868"/>
                    <a:pt x="712133" y="144026"/>
                    <a:pt x="650051" y="177938"/>
                  </a:cubicBezTo>
                  <a:cubicBezTo>
                    <a:pt x="597358" y="174756"/>
                    <a:pt x="544511" y="166453"/>
                    <a:pt x="501752" y="133006"/>
                  </a:cubicBezTo>
                  <a:cubicBezTo>
                    <a:pt x="470478" y="113140"/>
                    <a:pt x="446421" y="84504"/>
                    <a:pt x="429581" y="51756"/>
                  </a:cubicBezTo>
                  <a:cubicBezTo>
                    <a:pt x="418795" y="29251"/>
                    <a:pt x="414294" y="-9938"/>
                    <a:pt x="379761" y="2323"/>
                  </a:cubicBezTo>
                  <a:cubicBezTo>
                    <a:pt x="349340" y="16136"/>
                    <a:pt x="369051" y="50902"/>
                    <a:pt x="378829" y="72553"/>
                  </a:cubicBezTo>
                  <a:cubicBezTo>
                    <a:pt x="413440" y="143482"/>
                    <a:pt x="479635" y="195011"/>
                    <a:pt x="554832" y="215653"/>
                  </a:cubicBezTo>
                  <a:cubicBezTo>
                    <a:pt x="507650" y="234665"/>
                    <a:pt x="463339" y="260352"/>
                    <a:pt x="423451" y="291781"/>
                  </a:cubicBezTo>
                  <a:cubicBezTo>
                    <a:pt x="422132" y="292091"/>
                    <a:pt x="420890" y="292324"/>
                    <a:pt x="419571" y="292712"/>
                  </a:cubicBezTo>
                  <a:cubicBezTo>
                    <a:pt x="377355" y="292324"/>
                    <a:pt x="332268" y="282702"/>
                    <a:pt x="299054" y="255153"/>
                  </a:cubicBezTo>
                  <a:cubicBezTo>
                    <a:pt x="260796" y="216972"/>
                    <a:pt x="225952" y="168703"/>
                    <a:pt x="220442" y="113605"/>
                  </a:cubicBezTo>
                  <a:cubicBezTo>
                    <a:pt x="219278" y="104681"/>
                    <a:pt x="210897" y="97852"/>
                    <a:pt x="201973" y="97852"/>
                  </a:cubicBezTo>
                  <a:cubicBezTo>
                    <a:pt x="168060" y="100180"/>
                    <a:pt x="186763" y="159624"/>
                    <a:pt x="193204" y="180033"/>
                  </a:cubicBezTo>
                  <a:cubicBezTo>
                    <a:pt x="223314" y="258955"/>
                    <a:pt x="280196" y="327789"/>
                    <a:pt x="367655" y="342145"/>
                  </a:cubicBezTo>
                  <a:cubicBezTo>
                    <a:pt x="355859" y="354484"/>
                    <a:pt x="344529" y="367289"/>
                    <a:pt x="333897" y="380791"/>
                  </a:cubicBezTo>
                  <a:cubicBezTo>
                    <a:pt x="323343" y="393130"/>
                    <a:pt x="312945" y="405702"/>
                    <a:pt x="302779" y="418506"/>
                  </a:cubicBezTo>
                  <a:cubicBezTo>
                    <a:pt x="301770" y="418817"/>
                    <a:pt x="300761" y="419049"/>
                    <a:pt x="299830" y="419515"/>
                  </a:cubicBezTo>
                  <a:cubicBezTo>
                    <a:pt x="266461" y="434182"/>
                    <a:pt x="229367" y="435191"/>
                    <a:pt x="192660" y="429914"/>
                  </a:cubicBezTo>
                  <a:cubicBezTo>
                    <a:pt x="132130" y="421378"/>
                    <a:pt x="84405" y="383352"/>
                    <a:pt x="51967" y="332911"/>
                  </a:cubicBezTo>
                  <a:cubicBezTo>
                    <a:pt x="39240" y="320960"/>
                    <a:pt x="28841" y="265319"/>
                    <a:pt x="8121" y="278123"/>
                  </a:cubicBezTo>
                  <a:cubicBezTo>
                    <a:pt x="-10426" y="297368"/>
                    <a:pt x="7500" y="328410"/>
                    <a:pt x="15494" y="349285"/>
                  </a:cubicBezTo>
                  <a:cubicBezTo>
                    <a:pt x="46767" y="415092"/>
                    <a:pt x="104814" y="464447"/>
                    <a:pt x="176674" y="479114"/>
                  </a:cubicBezTo>
                  <a:cubicBezTo>
                    <a:pt x="190488" y="483460"/>
                    <a:pt x="222693" y="486952"/>
                    <a:pt x="254743" y="485477"/>
                  </a:cubicBezTo>
                  <a:cubicBezTo>
                    <a:pt x="233324" y="519002"/>
                    <a:pt x="215010" y="554389"/>
                    <a:pt x="202050" y="592336"/>
                  </a:cubicBezTo>
                  <a:cubicBezTo>
                    <a:pt x="147341" y="729926"/>
                    <a:pt x="139813" y="879001"/>
                    <a:pt x="124758" y="1024583"/>
                  </a:cubicBezTo>
                  <a:cubicBezTo>
                    <a:pt x="109005" y="1209122"/>
                    <a:pt x="98373" y="1400335"/>
                    <a:pt x="150367" y="1580218"/>
                  </a:cubicBezTo>
                  <a:cubicBezTo>
                    <a:pt x="211828" y="1845930"/>
                    <a:pt x="417475" y="2098682"/>
                    <a:pt x="704683" y="2117617"/>
                  </a:cubicBezTo>
                  <a:cubicBezTo>
                    <a:pt x="718341" y="2118781"/>
                    <a:pt x="731922" y="2119402"/>
                    <a:pt x="745347" y="2119402"/>
                  </a:cubicBezTo>
                  <a:cubicBezTo>
                    <a:pt x="984518" y="2119247"/>
                    <a:pt x="1188458" y="1934087"/>
                    <a:pt x="1281736" y="172207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6" name="Google Shape;1106;p28">
              <a:extLst>
                <a:ext uri="{FF2B5EF4-FFF2-40B4-BE49-F238E27FC236}">
                  <a16:creationId xmlns:a16="http://schemas.microsoft.com/office/drawing/2014/main" id="{1D93EBB5-B109-7BC7-6D1D-A155DE677286}"/>
                </a:ext>
              </a:extLst>
            </p:cNvPr>
            <p:cNvSpPr/>
            <p:nvPr/>
          </p:nvSpPr>
          <p:spPr>
            <a:xfrm>
              <a:off x="3450273" y="6196688"/>
              <a:ext cx="1375909" cy="2037005"/>
            </a:xfrm>
            <a:custGeom>
              <a:avLst/>
              <a:gdLst/>
              <a:ahLst/>
              <a:cxnLst/>
              <a:rect l="l" t="t" r="r" b="b"/>
              <a:pathLst>
                <a:path w="1375909" h="2037005" extrusionOk="0">
                  <a:moveTo>
                    <a:pt x="1001802" y="1754764"/>
                  </a:moveTo>
                  <a:cubicBezTo>
                    <a:pt x="1045182" y="1670953"/>
                    <a:pt x="1079095" y="1582641"/>
                    <a:pt x="1103850" y="1491846"/>
                  </a:cubicBezTo>
                  <a:cubicBezTo>
                    <a:pt x="1104160" y="1491381"/>
                    <a:pt x="1104548" y="1490915"/>
                    <a:pt x="1104858" y="1490449"/>
                  </a:cubicBezTo>
                  <a:cubicBezTo>
                    <a:pt x="1115335" y="1477722"/>
                    <a:pt x="1123794" y="1458555"/>
                    <a:pt x="1115878" y="1444586"/>
                  </a:cubicBezTo>
                  <a:cubicBezTo>
                    <a:pt x="1142729" y="1330510"/>
                    <a:pt x="1155300" y="1212942"/>
                    <a:pt x="1153283" y="1095607"/>
                  </a:cubicBezTo>
                  <a:cubicBezTo>
                    <a:pt x="1159956" y="928761"/>
                    <a:pt x="1160888" y="759277"/>
                    <a:pt x="1114714" y="597320"/>
                  </a:cubicBezTo>
                  <a:cubicBezTo>
                    <a:pt x="1104858" y="552233"/>
                    <a:pt x="1093296" y="511802"/>
                    <a:pt x="1076766" y="474941"/>
                  </a:cubicBezTo>
                  <a:cubicBezTo>
                    <a:pt x="1116189" y="490539"/>
                    <a:pt x="1160810" y="495971"/>
                    <a:pt x="1201784" y="498532"/>
                  </a:cubicBezTo>
                  <a:cubicBezTo>
                    <a:pt x="1264022" y="496592"/>
                    <a:pt x="1328277" y="471449"/>
                    <a:pt x="1370260" y="424499"/>
                  </a:cubicBezTo>
                  <a:cubicBezTo>
                    <a:pt x="1379494" y="412781"/>
                    <a:pt x="1377089" y="395165"/>
                    <a:pt x="1365371" y="386163"/>
                  </a:cubicBezTo>
                  <a:cubicBezTo>
                    <a:pt x="1345582" y="371108"/>
                    <a:pt x="1328432" y="388103"/>
                    <a:pt x="1315705" y="402925"/>
                  </a:cubicBezTo>
                  <a:cubicBezTo>
                    <a:pt x="1263401" y="448866"/>
                    <a:pt x="1189989" y="455695"/>
                    <a:pt x="1124492" y="439709"/>
                  </a:cubicBezTo>
                  <a:cubicBezTo>
                    <a:pt x="1086389" y="432958"/>
                    <a:pt x="1053098" y="415730"/>
                    <a:pt x="1025161" y="389422"/>
                  </a:cubicBezTo>
                  <a:cubicBezTo>
                    <a:pt x="1024152" y="389190"/>
                    <a:pt x="1023221" y="389034"/>
                    <a:pt x="1022289" y="388879"/>
                  </a:cubicBezTo>
                  <a:cubicBezTo>
                    <a:pt x="1009097" y="373747"/>
                    <a:pt x="993964" y="359235"/>
                    <a:pt x="976659" y="345344"/>
                  </a:cubicBezTo>
                  <a:cubicBezTo>
                    <a:pt x="1040293" y="344025"/>
                    <a:pt x="1102530" y="318494"/>
                    <a:pt x="1150256" y="275890"/>
                  </a:cubicBezTo>
                  <a:cubicBezTo>
                    <a:pt x="1177883" y="252299"/>
                    <a:pt x="1204966" y="228009"/>
                    <a:pt x="1228635" y="200382"/>
                  </a:cubicBezTo>
                  <a:cubicBezTo>
                    <a:pt x="1238025" y="189440"/>
                    <a:pt x="1234766" y="171747"/>
                    <a:pt x="1223824" y="163211"/>
                  </a:cubicBezTo>
                  <a:cubicBezTo>
                    <a:pt x="1195731" y="143267"/>
                    <a:pt x="1178348" y="180982"/>
                    <a:pt x="1161741" y="197899"/>
                  </a:cubicBezTo>
                  <a:cubicBezTo>
                    <a:pt x="1142030" y="219007"/>
                    <a:pt x="1115413" y="243762"/>
                    <a:pt x="1090580" y="262076"/>
                  </a:cubicBezTo>
                  <a:cubicBezTo>
                    <a:pt x="1043397" y="297618"/>
                    <a:pt x="988067" y="305689"/>
                    <a:pt x="931417" y="304215"/>
                  </a:cubicBezTo>
                  <a:cubicBezTo>
                    <a:pt x="922648" y="298860"/>
                    <a:pt x="912714" y="293661"/>
                    <a:pt x="902083" y="288772"/>
                  </a:cubicBezTo>
                  <a:cubicBezTo>
                    <a:pt x="874844" y="267819"/>
                    <a:pt x="842794" y="252143"/>
                    <a:pt x="810124" y="241589"/>
                  </a:cubicBezTo>
                  <a:cubicBezTo>
                    <a:pt x="857306" y="206979"/>
                    <a:pt x="892538" y="157235"/>
                    <a:pt x="921561" y="94455"/>
                  </a:cubicBezTo>
                  <a:cubicBezTo>
                    <a:pt x="931184" y="67139"/>
                    <a:pt x="965950" y="17085"/>
                    <a:pt x="925053" y="1021"/>
                  </a:cubicBezTo>
                  <a:cubicBezTo>
                    <a:pt x="893003" y="-6351"/>
                    <a:pt x="890210" y="27872"/>
                    <a:pt x="882992" y="49911"/>
                  </a:cubicBezTo>
                  <a:cubicBezTo>
                    <a:pt x="860488" y="103767"/>
                    <a:pt x="833249" y="159020"/>
                    <a:pt x="789714" y="198830"/>
                  </a:cubicBezTo>
                  <a:cubicBezTo>
                    <a:pt x="758983" y="222577"/>
                    <a:pt x="721346" y="239960"/>
                    <a:pt x="683554" y="251988"/>
                  </a:cubicBezTo>
                  <a:cubicBezTo>
                    <a:pt x="641105" y="257498"/>
                    <a:pt x="598967" y="268440"/>
                    <a:pt x="557604" y="278295"/>
                  </a:cubicBezTo>
                  <a:cubicBezTo>
                    <a:pt x="436932" y="312906"/>
                    <a:pt x="322080" y="383292"/>
                    <a:pt x="242072" y="480450"/>
                  </a:cubicBezTo>
                  <a:cubicBezTo>
                    <a:pt x="144525" y="603606"/>
                    <a:pt x="92532" y="754466"/>
                    <a:pt x="59240" y="906334"/>
                  </a:cubicBezTo>
                  <a:cubicBezTo>
                    <a:pt x="29906" y="1035465"/>
                    <a:pt x="-1523" y="1165993"/>
                    <a:pt x="184" y="1299236"/>
                  </a:cubicBezTo>
                  <a:cubicBezTo>
                    <a:pt x="-1368" y="1365354"/>
                    <a:pt x="7013" y="1432558"/>
                    <a:pt x="20128" y="1497977"/>
                  </a:cubicBezTo>
                  <a:cubicBezTo>
                    <a:pt x="34485" y="1573639"/>
                    <a:pt x="50161" y="1650311"/>
                    <a:pt x="83452" y="1720308"/>
                  </a:cubicBezTo>
                  <a:cubicBezTo>
                    <a:pt x="176731" y="1900036"/>
                    <a:pt x="324020" y="2034211"/>
                    <a:pt x="535255" y="2036772"/>
                  </a:cubicBezTo>
                  <a:cubicBezTo>
                    <a:pt x="539756" y="2036927"/>
                    <a:pt x="544179" y="2037005"/>
                    <a:pt x="548680" y="2037005"/>
                  </a:cubicBezTo>
                  <a:cubicBezTo>
                    <a:pt x="736168" y="2037238"/>
                    <a:pt x="918302" y="1922541"/>
                    <a:pt x="1001802" y="175476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7" name="Google Shape;1107;p28">
              <a:extLst>
                <a:ext uri="{FF2B5EF4-FFF2-40B4-BE49-F238E27FC236}">
                  <a16:creationId xmlns:a16="http://schemas.microsoft.com/office/drawing/2014/main" id="{A02D3F23-F0FF-3395-D0A7-36D48FEC8766}"/>
                </a:ext>
              </a:extLst>
            </p:cNvPr>
            <p:cNvSpPr/>
            <p:nvPr/>
          </p:nvSpPr>
          <p:spPr>
            <a:xfrm>
              <a:off x="4071449" y="8418158"/>
              <a:ext cx="1033830" cy="501232"/>
            </a:xfrm>
            <a:custGeom>
              <a:avLst/>
              <a:gdLst/>
              <a:ahLst/>
              <a:cxnLst/>
              <a:rect l="l" t="t" r="r" b="b"/>
              <a:pathLst>
                <a:path w="1033830" h="501232" extrusionOk="0">
                  <a:moveTo>
                    <a:pt x="828782" y="24054"/>
                  </a:moveTo>
                  <a:cubicBezTo>
                    <a:pt x="752499" y="9775"/>
                    <a:pt x="674120" y="-469"/>
                    <a:pt x="596440" y="4032"/>
                  </a:cubicBezTo>
                  <a:cubicBezTo>
                    <a:pt x="500911" y="-6755"/>
                    <a:pt x="405305" y="5351"/>
                    <a:pt x="311793" y="25528"/>
                  </a:cubicBezTo>
                  <a:cubicBezTo>
                    <a:pt x="219058" y="44463"/>
                    <a:pt x="113363" y="74340"/>
                    <a:pt x="55627" y="154659"/>
                  </a:cubicBezTo>
                  <a:cubicBezTo>
                    <a:pt x="29242" y="193771"/>
                    <a:pt x="-2963" y="234590"/>
                    <a:pt x="218" y="284333"/>
                  </a:cubicBezTo>
                  <a:cubicBezTo>
                    <a:pt x="4176" y="350062"/>
                    <a:pt x="64551" y="400194"/>
                    <a:pt x="119028" y="429062"/>
                  </a:cubicBezTo>
                  <a:cubicBezTo>
                    <a:pt x="226353" y="475934"/>
                    <a:pt x="345240" y="495335"/>
                    <a:pt x="461567" y="501233"/>
                  </a:cubicBezTo>
                  <a:cubicBezTo>
                    <a:pt x="466766" y="501233"/>
                    <a:pt x="471965" y="501233"/>
                    <a:pt x="477164" y="501233"/>
                  </a:cubicBezTo>
                  <a:cubicBezTo>
                    <a:pt x="566873" y="501233"/>
                    <a:pt x="657203" y="498439"/>
                    <a:pt x="744040" y="473296"/>
                  </a:cubicBezTo>
                  <a:cubicBezTo>
                    <a:pt x="834991" y="455059"/>
                    <a:pt x="922061" y="415481"/>
                    <a:pt x="980496" y="341061"/>
                  </a:cubicBezTo>
                  <a:cubicBezTo>
                    <a:pt x="1103573" y="177086"/>
                    <a:pt x="997180" y="69373"/>
                    <a:pt x="828782" y="2405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8" name="Google Shape;1108;p28">
              <a:extLst>
                <a:ext uri="{FF2B5EF4-FFF2-40B4-BE49-F238E27FC236}">
                  <a16:creationId xmlns:a16="http://schemas.microsoft.com/office/drawing/2014/main" id="{960C92AF-7978-BED2-07F5-0150456D5836}"/>
                </a:ext>
              </a:extLst>
            </p:cNvPr>
            <p:cNvSpPr/>
            <p:nvPr/>
          </p:nvSpPr>
          <p:spPr>
            <a:xfrm>
              <a:off x="1225089" y="8387025"/>
              <a:ext cx="998088" cy="515758"/>
            </a:xfrm>
            <a:custGeom>
              <a:avLst/>
              <a:gdLst/>
              <a:ahLst/>
              <a:cxnLst/>
              <a:rect l="l" t="t" r="r" b="b"/>
              <a:pathLst>
                <a:path w="998088" h="515758" extrusionOk="0">
                  <a:moveTo>
                    <a:pt x="874306" y="73734"/>
                  </a:moveTo>
                  <a:cubicBezTo>
                    <a:pt x="720808" y="10022"/>
                    <a:pt x="554040" y="-1153"/>
                    <a:pt x="389677" y="89"/>
                  </a:cubicBezTo>
                  <a:cubicBezTo>
                    <a:pt x="290346" y="3658"/>
                    <a:pt x="186668" y="26086"/>
                    <a:pt x="101771" y="79631"/>
                  </a:cubicBezTo>
                  <a:cubicBezTo>
                    <a:pt x="34179" y="125495"/>
                    <a:pt x="-10675" y="210625"/>
                    <a:pt x="2207" y="292884"/>
                  </a:cubicBezTo>
                  <a:cubicBezTo>
                    <a:pt x="17029" y="380652"/>
                    <a:pt x="99909" y="434974"/>
                    <a:pt x="176037" y="467800"/>
                  </a:cubicBezTo>
                  <a:cubicBezTo>
                    <a:pt x="261089" y="506757"/>
                    <a:pt x="355765" y="511180"/>
                    <a:pt x="448810" y="514827"/>
                  </a:cubicBezTo>
                  <a:cubicBezTo>
                    <a:pt x="460451" y="515448"/>
                    <a:pt x="472091" y="515759"/>
                    <a:pt x="483809" y="515759"/>
                  </a:cubicBezTo>
                  <a:cubicBezTo>
                    <a:pt x="527810" y="515759"/>
                    <a:pt x="571655" y="511646"/>
                    <a:pt x="615346" y="505981"/>
                  </a:cubicBezTo>
                  <a:cubicBezTo>
                    <a:pt x="615811" y="506446"/>
                    <a:pt x="616355" y="506912"/>
                    <a:pt x="616975" y="507300"/>
                  </a:cubicBezTo>
                  <a:cubicBezTo>
                    <a:pt x="623649" y="510714"/>
                    <a:pt x="631720" y="509783"/>
                    <a:pt x="639092" y="510326"/>
                  </a:cubicBezTo>
                  <a:cubicBezTo>
                    <a:pt x="639635" y="510326"/>
                    <a:pt x="640101" y="510326"/>
                    <a:pt x="640644" y="510326"/>
                  </a:cubicBezTo>
                  <a:cubicBezTo>
                    <a:pt x="699622" y="510326"/>
                    <a:pt x="756893" y="491391"/>
                    <a:pt x="811060" y="469275"/>
                  </a:cubicBezTo>
                  <a:cubicBezTo>
                    <a:pt x="822312" y="463377"/>
                    <a:pt x="833176" y="456625"/>
                    <a:pt x="843498" y="449253"/>
                  </a:cubicBezTo>
                  <a:cubicBezTo>
                    <a:pt x="910546" y="414177"/>
                    <a:pt x="967972" y="360553"/>
                    <a:pt x="988382" y="287607"/>
                  </a:cubicBezTo>
                  <a:cubicBezTo>
                    <a:pt x="1015543" y="176324"/>
                    <a:pt x="988227" y="106870"/>
                    <a:pt x="874306" y="7373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09" name="Google Shape;1109;p28">
              <a:extLst>
                <a:ext uri="{FF2B5EF4-FFF2-40B4-BE49-F238E27FC236}">
                  <a16:creationId xmlns:a16="http://schemas.microsoft.com/office/drawing/2014/main" id="{C9F8D39B-591B-D720-651B-93DBBA5DFC85}"/>
                </a:ext>
              </a:extLst>
            </p:cNvPr>
            <p:cNvSpPr/>
            <p:nvPr/>
          </p:nvSpPr>
          <p:spPr>
            <a:xfrm>
              <a:off x="2672148" y="8571357"/>
              <a:ext cx="1041066" cy="415214"/>
            </a:xfrm>
            <a:custGeom>
              <a:avLst/>
              <a:gdLst/>
              <a:ahLst/>
              <a:cxnLst/>
              <a:rect l="l" t="t" r="r" b="b"/>
              <a:pathLst>
                <a:path w="1041066" h="415214" extrusionOk="0">
                  <a:moveTo>
                    <a:pt x="1024621" y="2081"/>
                  </a:moveTo>
                  <a:cubicBezTo>
                    <a:pt x="1011118" y="-3584"/>
                    <a:pt x="993192" y="2624"/>
                    <a:pt x="987993" y="16981"/>
                  </a:cubicBezTo>
                  <a:cubicBezTo>
                    <a:pt x="970066" y="61137"/>
                    <a:pt x="954623" y="107077"/>
                    <a:pt x="928704" y="147275"/>
                  </a:cubicBezTo>
                  <a:cubicBezTo>
                    <a:pt x="832710" y="281761"/>
                    <a:pt x="669511" y="376126"/>
                    <a:pt x="501191" y="357889"/>
                  </a:cubicBezTo>
                  <a:cubicBezTo>
                    <a:pt x="374699" y="346714"/>
                    <a:pt x="241998" y="295807"/>
                    <a:pt x="154850" y="201054"/>
                  </a:cubicBezTo>
                  <a:cubicBezTo>
                    <a:pt x="124352" y="165900"/>
                    <a:pt x="94242" y="130047"/>
                    <a:pt x="67702" y="91712"/>
                  </a:cubicBezTo>
                  <a:cubicBezTo>
                    <a:pt x="52259" y="69285"/>
                    <a:pt x="39688" y="40416"/>
                    <a:pt x="22382" y="18300"/>
                  </a:cubicBezTo>
                  <a:cubicBezTo>
                    <a:pt x="19822" y="15196"/>
                    <a:pt x="16717" y="12635"/>
                    <a:pt x="12682" y="11781"/>
                  </a:cubicBezTo>
                  <a:cubicBezTo>
                    <a:pt x="-23791" y="13721"/>
                    <a:pt x="28746" y="115070"/>
                    <a:pt x="41240" y="132143"/>
                  </a:cubicBezTo>
                  <a:cubicBezTo>
                    <a:pt x="87879" y="199812"/>
                    <a:pt x="136381" y="270897"/>
                    <a:pt x="207775" y="314509"/>
                  </a:cubicBezTo>
                  <a:cubicBezTo>
                    <a:pt x="309978" y="378609"/>
                    <a:pt x="428012" y="416867"/>
                    <a:pt x="549305" y="415160"/>
                  </a:cubicBezTo>
                  <a:cubicBezTo>
                    <a:pt x="721738" y="415082"/>
                    <a:pt x="883462" y="311250"/>
                    <a:pt x="979456" y="171720"/>
                  </a:cubicBezTo>
                  <a:cubicBezTo>
                    <a:pt x="997382" y="143706"/>
                    <a:pt x="1009178" y="112587"/>
                    <a:pt x="1022215" y="82089"/>
                  </a:cubicBezTo>
                  <a:cubicBezTo>
                    <a:pt x="1030596" y="57412"/>
                    <a:pt x="1058689" y="18610"/>
                    <a:pt x="1024621" y="208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0" name="Google Shape;1110;p28">
              <a:extLst>
                <a:ext uri="{FF2B5EF4-FFF2-40B4-BE49-F238E27FC236}">
                  <a16:creationId xmlns:a16="http://schemas.microsoft.com/office/drawing/2014/main" id="{52993485-B97E-561B-C0D1-1F026C3E07FD}"/>
                </a:ext>
              </a:extLst>
            </p:cNvPr>
            <p:cNvSpPr/>
            <p:nvPr/>
          </p:nvSpPr>
          <p:spPr>
            <a:xfrm>
              <a:off x="3047432" y="8056791"/>
              <a:ext cx="276785" cy="274825"/>
            </a:xfrm>
            <a:custGeom>
              <a:avLst/>
              <a:gdLst/>
              <a:ahLst/>
              <a:cxnLst/>
              <a:rect l="l" t="t" r="r" b="b"/>
              <a:pathLst>
                <a:path w="276785" h="274825" extrusionOk="0">
                  <a:moveTo>
                    <a:pt x="127925" y="274682"/>
                  </a:moveTo>
                  <a:cubicBezTo>
                    <a:pt x="173943" y="276622"/>
                    <a:pt x="224540" y="258851"/>
                    <a:pt x="251158" y="219739"/>
                  </a:cubicBezTo>
                  <a:cubicBezTo>
                    <a:pt x="296400" y="153234"/>
                    <a:pt x="282276" y="46375"/>
                    <a:pt x="204518" y="11143"/>
                  </a:cubicBezTo>
                  <a:cubicBezTo>
                    <a:pt x="185661" y="1909"/>
                    <a:pt x="156250" y="-9266"/>
                    <a:pt x="142281" y="12928"/>
                  </a:cubicBezTo>
                  <a:cubicBezTo>
                    <a:pt x="-29376" y="14868"/>
                    <a:pt x="-59331" y="262343"/>
                    <a:pt x="127925" y="27468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grpSp>
        <p:nvGrpSpPr>
          <p:cNvPr id="1111" name="Google Shape;1111;p28">
            <a:extLst>
              <a:ext uri="{FF2B5EF4-FFF2-40B4-BE49-F238E27FC236}">
                <a16:creationId xmlns:a16="http://schemas.microsoft.com/office/drawing/2014/main" id="{E906EB10-EE4B-EFEC-D6A9-5764FA5E37D9}"/>
              </a:ext>
            </a:extLst>
          </p:cNvPr>
          <p:cNvGrpSpPr/>
          <p:nvPr/>
        </p:nvGrpSpPr>
        <p:grpSpPr>
          <a:xfrm rot="-412150">
            <a:off x="817184" y="4122226"/>
            <a:ext cx="2586736" cy="1870364"/>
            <a:chOff x="1225089" y="6181030"/>
            <a:chExt cx="3880190" cy="2805541"/>
          </a:xfrm>
        </p:grpSpPr>
        <p:sp>
          <p:nvSpPr>
            <p:cNvPr id="1112" name="Google Shape;1112;p28">
              <a:extLst>
                <a:ext uri="{FF2B5EF4-FFF2-40B4-BE49-F238E27FC236}">
                  <a16:creationId xmlns:a16="http://schemas.microsoft.com/office/drawing/2014/main" id="{5265BA63-C7D5-D6DA-E477-6D3268225884}"/>
                </a:ext>
              </a:extLst>
            </p:cNvPr>
            <p:cNvSpPr/>
            <p:nvPr/>
          </p:nvSpPr>
          <p:spPr>
            <a:xfrm>
              <a:off x="2487527" y="6852243"/>
              <a:ext cx="391708" cy="914127"/>
            </a:xfrm>
            <a:custGeom>
              <a:avLst/>
              <a:gdLst/>
              <a:ahLst/>
              <a:cxnLst/>
              <a:rect l="l" t="t" r="r" b="b"/>
              <a:pathLst>
                <a:path w="391708" h="914127" extrusionOk="0">
                  <a:moveTo>
                    <a:pt x="270094" y="913507"/>
                  </a:moveTo>
                  <a:cubicBezTo>
                    <a:pt x="113724" y="912886"/>
                    <a:pt x="40312" y="755973"/>
                    <a:pt x="12065" y="623040"/>
                  </a:cubicBezTo>
                  <a:cubicBezTo>
                    <a:pt x="-10285" y="501436"/>
                    <a:pt x="347" y="375720"/>
                    <a:pt x="28129" y="255901"/>
                  </a:cubicBezTo>
                  <a:cubicBezTo>
                    <a:pt x="49935" y="174807"/>
                    <a:pt x="100066" y="102558"/>
                    <a:pt x="158501" y="42572"/>
                  </a:cubicBezTo>
                  <a:cubicBezTo>
                    <a:pt x="210805" y="-13380"/>
                    <a:pt x="293918" y="-10276"/>
                    <a:pt x="353594" y="29224"/>
                  </a:cubicBezTo>
                  <a:cubicBezTo>
                    <a:pt x="367020" y="78269"/>
                    <a:pt x="378582" y="127624"/>
                    <a:pt x="382540" y="178531"/>
                  </a:cubicBezTo>
                  <a:cubicBezTo>
                    <a:pt x="406752" y="391939"/>
                    <a:pt x="379203" y="605036"/>
                    <a:pt x="344204" y="816503"/>
                  </a:cubicBezTo>
                  <a:cubicBezTo>
                    <a:pt x="338927" y="844906"/>
                    <a:pt x="333650" y="873619"/>
                    <a:pt x="327597" y="902176"/>
                  </a:cubicBezTo>
                  <a:cubicBezTo>
                    <a:pt x="314250" y="910946"/>
                    <a:pt x="298884" y="914127"/>
                    <a:pt x="283209" y="914127"/>
                  </a:cubicBezTo>
                  <a:cubicBezTo>
                    <a:pt x="278863" y="914127"/>
                    <a:pt x="274517" y="913894"/>
                    <a:pt x="270094" y="913507"/>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3" name="Google Shape;1113;p28">
              <a:extLst>
                <a:ext uri="{FF2B5EF4-FFF2-40B4-BE49-F238E27FC236}">
                  <a16:creationId xmlns:a16="http://schemas.microsoft.com/office/drawing/2014/main" id="{2312AD2E-4CDF-0D8F-32A8-7EC289E5DBFD}"/>
                </a:ext>
              </a:extLst>
            </p:cNvPr>
            <p:cNvSpPr/>
            <p:nvPr/>
          </p:nvSpPr>
          <p:spPr>
            <a:xfrm>
              <a:off x="4137419" y="6843132"/>
              <a:ext cx="413471" cy="859137"/>
            </a:xfrm>
            <a:custGeom>
              <a:avLst/>
              <a:gdLst/>
              <a:ahLst/>
              <a:cxnLst/>
              <a:rect l="l" t="t" r="r" b="b"/>
              <a:pathLst>
                <a:path w="413471" h="859137" extrusionOk="0">
                  <a:moveTo>
                    <a:pt x="65164" y="710762"/>
                  </a:moveTo>
                  <a:cubicBezTo>
                    <a:pt x="38624" y="658070"/>
                    <a:pt x="8747" y="597539"/>
                    <a:pt x="598" y="537630"/>
                  </a:cubicBezTo>
                  <a:cubicBezTo>
                    <a:pt x="-1730" y="438609"/>
                    <a:pt x="1607" y="338502"/>
                    <a:pt x="31174" y="243128"/>
                  </a:cubicBezTo>
                  <a:cubicBezTo>
                    <a:pt x="56860" y="148065"/>
                    <a:pt x="95661" y="25608"/>
                    <a:pt x="204771" y="2560"/>
                  </a:cubicBezTo>
                  <a:cubicBezTo>
                    <a:pt x="277097" y="-8227"/>
                    <a:pt x="363934" y="14278"/>
                    <a:pt x="398002" y="85362"/>
                  </a:cubicBezTo>
                  <a:cubicBezTo>
                    <a:pt x="398700" y="86526"/>
                    <a:pt x="399398" y="87845"/>
                    <a:pt x="400019" y="89164"/>
                  </a:cubicBezTo>
                  <a:cubicBezTo>
                    <a:pt x="418334" y="212630"/>
                    <a:pt x="413910" y="338191"/>
                    <a:pt x="409952" y="462821"/>
                  </a:cubicBezTo>
                  <a:cubicBezTo>
                    <a:pt x="410340" y="558505"/>
                    <a:pt x="402503" y="654112"/>
                    <a:pt x="383645" y="747933"/>
                  </a:cubicBezTo>
                  <a:cubicBezTo>
                    <a:pt x="377980" y="772533"/>
                    <a:pt x="371772" y="797133"/>
                    <a:pt x="365098" y="821578"/>
                  </a:cubicBezTo>
                  <a:cubicBezTo>
                    <a:pt x="346163" y="839117"/>
                    <a:pt x="321718" y="851455"/>
                    <a:pt x="296653" y="857664"/>
                  </a:cubicBezTo>
                  <a:cubicBezTo>
                    <a:pt x="288660" y="858595"/>
                    <a:pt x="280666" y="859138"/>
                    <a:pt x="272751" y="859138"/>
                  </a:cubicBezTo>
                  <a:cubicBezTo>
                    <a:pt x="181180" y="858983"/>
                    <a:pt x="100706" y="795426"/>
                    <a:pt x="65164" y="710762"/>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4" name="Google Shape;1114;p28">
              <a:extLst>
                <a:ext uri="{FF2B5EF4-FFF2-40B4-BE49-F238E27FC236}">
                  <a16:creationId xmlns:a16="http://schemas.microsoft.com/office/drawing/2014/main" id="{7CAC767A-FCBB-F449-080B-31D10EC237EB}"/>
                </a:ext>
              </a:extLst>
            </p:cNvPr>
            <p:cNvSpPr/>
            <p:nvPr/>
          </p:nvSpPr>
          <p:spPr>
            <a:xfrm>
              <a:off x="1279817" y="8435693"/>
              <a:ext cx="886820" cy="411371"/>
            </a:xfrm>
            <a:custGeom>
              <a:avLst/>
              <a:gdLst/>
              <a:ahLst/>
              <a:cxnLst/>
              <a:rect l="l" t="t" r="r" b="b"/>
              <a:pathLst>
                <a:path w="886820" h="411371" extrusionOk="0">
                  <a:moveTo>
                    <a:pt x="406189" y="410674"/>
                  </a:moveTo>
                  <a:cubicBezTo>
                    <a:pt x="332156" y="407259"/>
                    <a:pt x="255407" y="407104"/>
                    <a:pt x="182616" y="382892"/>
                  </a:cubicBezTo>
                  <a:cubicBezTo>
                    <a:pt x="78240" y="349600"/>
                    <a:pt x="-48175" y="268816"/>
                    <a:pt x="18641" y="144341"/>
                  </a:cubicBezTo>
                  <a:cubicBezTo>
                    <a:pt x="53640" y="71395"/>
                    <a:pt x="134269" y="40897"/>
                    <a:pt x="208147" y="21806"/>
                  </a:cubicBezTo>
                  <a:cubicBezTo>
                    <a:pt x="280085" y="388"/>
                    <a:pt x="354971" y="0"/>
                    <a:pt x="429392" y="0"/>
                  </a:cubicBezTo>
                  <a:cubicBezTo>
                    <a:pt x="449181" y="14279"/>
                    <a:pt x="477506" y="7062"/>
                    <a:pt x="500709" y="11408"/>
                  </a:cubicBezTo>
                  <a:cubicBezTo>
                    <a:pt x="555730" y="15909"/>
                    <a:pt x="610439" y="24212"/>
                    <a:pt x="664916" y="33447"/>
                  </a:cubicBezTo>
                  <a:cubicBezTo>
                    <a:pt x="708840" y="42449"/>
                    <a:pt x="749814" y="61461"/>
                    <a:pt x="792495" y="74731"/>
                  </a:cubicBezTo>
                  <a:cubicBezTo>
                    <a:pt x="817251" y="82880"/>
                    <a:pt x="840764" y="91649"/>
                    <a:pt x="863347" y="106626"/>
                  </a:cubicBezTo>
                  <a:cubicBezTo>
                    <a:pt x="889421" y="124940"/>
                    <a:pt x="887791" y="160094"/>
                    <a:pt x="885851" y="188497"/>
                  </a:cubicBezTo>
                  <a:cubicBezTo>
                    <a:pt x="883368" y="236688"/>
                    <a:pt x="858535" y="280534"/>
                    <a:pt x="822140" y="311497"/>
                  </a:cubicBezTo>
                  <a:cubicBezTo>
                    <a:pt x="787141" y="338425"/>
                    <a:pt x="747796" y="360387"/>
                    <a:pt x="706589" y="376218"/>
                  </a:cubicBezTo>
                  <a:cubicBezTo>
                    <a:pt x="662356" y="389876"/>
                    <a:pt x="615561" y="392515"/>
                    <a:pt x="570086" y="399576"/>
                  </a:cubicBezTo>
                  <a:cubicBezTo>
                    <a:pt x="524688" y="405474"/>
                    <a:pt x="479213" y="411372"/>
                    <a:pt x="433350" y="411372"/>
                  </a:cubicBezTo>
                  <a:cubicBezTo>
                    <a:pt x="424348" y="411372"/>
                    <a:pt x="415269" y="411139"/>
                    <a:pt x="406189" y="410674"/>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nvGrpSpPr>
            <p:cNvPr id="1115" name="Google Shape;1115;p28">
              <a:extLst>
                <a:ext uri="{FF2B5EF4-FFF2-40B4-BE49-F238E27FC236}">
                  <a16:creationId xmlns:a16="http://schemas.microsoft.com/office/drawing/2014/main" id="{E1AE4398-3029-01FF-1D10-B788FB423CB3}"/>
                </a:ext>
              </a:extLst>
            </p:cNvPr>
            <p:cNvGrpSpPr/>
            <p:nvPr/>
          </p:nvGrpSpPr>
          <p:grpSpPr>
            <a:xfrm>
              <a:off x="1225089" y="6181030"/>
              <a:ext cx="3880190" cy="2805541"/>
              <a:chOff x="1225089" y="6181030"/>
              <a:chExt cx="3880190" cy="2805541"/>
            </a:xfrm>
          </p:grpSpPr>
          <p:sp>
            <p:nvSpPr>
              <p:cNvPr id="1116" name="Google Shape;1116;p28">
                <a:extLst>
                  <a:ext uri="{FF2B5EF4-FFF2-40B4-BE49-F238E27FC236}">
                    <a16:creationId xmlns:a16="http://schemas.microsoft.com/office/drawing/2014/main" id="{35A83785-3ACC-7D45-34F0-B2E7A85568DB}"/>
                  </a:ext>
                </a:extLst>
              </p:cNvPr>
              <p:cNvSpPr/>
              <p:nvPr/>
            </p:nvSpPr>
            <p:spPr>
              <a:xfrm>
                <a:off x="1546658" y="6181030"/>
                <a:ext cx="1388456" cy="2119401"/>
              </a:xfrm>
              <a:custGeom>
                <a:avLst/>
                <a:gdLst/>
                <a:ahLst/>
                <a:cxnLst/>
                <a:rect l="l" t="t" r="r" b="b"/>
                <a:pathLst>
                  <a:path w="1388456" h="2119401" extrusionOk="0">
                    <a:moveTo>
                      <a:pt x="1281736" y="1722076"/>
                    </a:moveTo>
                    <a:cubicBezTo>
                      <a:pt x="1297800" y="1682964"/>
                      <a:pt x="1309829" y="1642456"/>
                      <a:pt x="1319451" y="1601326"/>
                    </a:cubicBezTo>
                    <a:cubicBezTo>
                      <a:pt x="1322944" y="1595196"/>
                      <a:pt x="1324573" y="1588289"/>
                      <a:pt x="1323952" y="1581693"/>
                    </a:cubicBezTo>
                    <a:cubicBezTo>
                      <a:pt x="1335282" y="1529621"/>
                      <a:pt x="1343353" y="1476696"/>
                      <a:pt x="1351501" y="1424237"/>
                    </a:cubicBezTo>
                    <a:cubicBezTo>
                      <a:pt x="1378197" y="1263134"/>
                      <a:pt x="1393872" y="1100634"/>
                      <a:pt x="1386733" y="937203"/>
                    </a:cubicBezTo>
                    <a:cubicBezTo>
                      <a:pt x="1378585" y="798915"/>
                      <a:pt x="1355149" y="658454"/>
                      <a:pt x="1297956" y="531496"/>
                    </a:cubicBezTo>
                    <a:cubicBezTo>
                      <a:pt x="1265673" y="439459"/>
                      <a:pt x="1205375" y="363020"/>
                      <a:pt x="1130955" y="300938"/>
                    </a:cubicBezTo>
                    <a:cubicBezTo>
                      <a:pt x="1092076" y="271372"/>
                      <a:pt x="1045048" y="255696"/>
                      <a:pt x="1000504" y="236994"/>
                    </a:cubicBezTo>
                    <a:cubicBezTo>
                      <a:pt x="953011" y="213868"/>
                      <a:pt x="712133" y="144026"/>
                      <a:pt x="650051" y="177938"/>
                    </a:cubicBezTo>
                    <a:cubicBezTo>
                      <a:pt x="597358" y="174756"/>
                      <a:pt x="544511" y="166453"/>
                      <a:pt x="501752" y="133006"/>
                    </a:cubicBezTo>
                    <a:cubicBezTo>
                      <a:pt x="470478" y="113140"/>
                      <a:pt x="446421" y="84504"/>
                      <a:pt x="429581" y="51756"/>
                    </a:cubicBezTo>
                    <a:cubicBezTo>
                      <a:pt x="418795" y="29251"/>
                      <a:pt x="414294" y="-9938"/>
                      <a:pt x="379761" y="2323"/>
                    </a:cubicBezTo>
                    <a:cubicBezTo>
                      <a:pt x="349340" y="16136"/>
                      <a:pt x="369051" y="50902"/>
                      <a:pt x="378829" y="72553"/>
                    </a:cubicBezTo>
                    <a:cubicBezTo>
                      <a:pt x="413440" y="143482"/>
                      <a:pt x="479635" y="195011"/>
                      <a:pt x="554832" y="215653"/>
                    </a:cubicBezTo>
                    <a:cubicBezTo>
                      <a:pt x="507650" y="234665"/>
                      <a:pt x="463339" y="260352"/>
                      <a:pt x="423451" y="291781"/>
                    </a:cubicBezTo>
                    <a:cubicBezTo>
                      <a:pt x="422132" y="292091"/>
                      <a:pt x="420890" y="292324"/>
                      <a:pt x="419571" y="292712"/>
                    </a:cubicBezTo>
                    <a:cubicBezTo>
                      <a:pt x="377355" y="292324"/>
                      <a:pt x="332268" y="282702"/>
                      <a:pt x="299054" y="255153"/>
                    </a:cubicBezTo>
                    <a:cubicBezTo>
                      <a:pt x="260796" y="216972"/>
                      <a:pt x="225952" y="168703"/>
                      <a:pt x="220442" y="113605"/>
                    </a:cubicBezTo>
                    <a:cubicBezTo>
                      <a:pt x="219278" y="104681"/>
                      <a:pt x="210897" y="97852"/>
                      <a:pt x="201973" y="97852"/>
                    </a:cubicBezTo>
                    <a:cubicBezTo>
                      <a:pt x="168060" y="100180"/>
                      <a:pt x="186763" y="159624"/>
                      <a:pt x="193204" y="180033"/>
                    </a:cubicBezTo>
                    <a:cubicBezTo>
                      <a:pt x="223314" y="258955"/>
                      <a:pt x="280196" y="327789"/>
                      <a:pt x="367655" y="342145"/>
                    </a:cubicBezTo>
                    <a:cubicBezTo>
                      <a:pt x="355859" y="354484"/>
                      <a:pt x="344529" y="367289"/>
                      <a:pt x="333897" y="380791"/>
                    </a:cubicBezTo>
                    <a:cubicBezTo>
                      <a:pt x="323343" y="393130"/>
                      <a:pt x="312945" y="405702"/>
                      <a:pt x="302779" y="418506"/>
                    </a:cubicBezTo>
                    <a:cubicBezTo>
                      <a:pt x="301770" y="418817"/>
                      <a:pt x="300761" y="419049"/>
                      <a:pt x="299830" y="419515"/>
                    </a:cubicBezTo>
                    <a:cubicBezTo>
                      <a:pt x="266461" y="434182"/>
                      <a:pt x="229367" y="435191"/>
                      <a:pt x="192660" y="429914"/>
                    </a:cubicBezTo>
                    <a:cubicBezTo>
                      <a:pt x="132130" y="421378"/>
                      <a:pt x="84405" y="383352"/>
                      <a:pt x="51967" y="332911"/>
                    </a:cubicBezTo>
                    <a:cubicBezTo>
                      <a:pt x="39240" y="320960"/>
                      <a:pt x="28841" y="265319"/>
                      <a:pt x="8121" y="278123"/>
                    </a:cubicBezTo>
                    <a:cubicBezTo>
                      <a:pt x="-10426" y="297368"/>
                      <a:pt x="7500" y="328410"/>
                      <a:pt x="15494" y="349285"/>
                    </a:cubicBezTo>
                    <a:cubicBezTo>
                      <a:pt x="46767" y="415092"/>
                      <a:pt x="104814" y="464447"/>
                      <a:pt x="176674" y="479114"/>
                    </a:cubicBezTo>
                    <a:cubicBezTo>
                      <a:pt x="190488" y="483460"/>
                      <a:pt x="222693" y="486952"/>
                      <a:pt x="254743" y="485477"/>
                    </a:cubicBezTo>
                    <a:cubicBezTo>
                      <a:pt x="233324" y="519002"/>
                      <a:pt x="215010" y="554389"/>
                      <a:pt x="202050" y="592336"/>
                    </a:cubicBezTo>
                    <a:cubicBezTo>
                      <a:pt x="147341" y="729926"/>
                      <a:pt x="139813" y="879001"/>
                      <a:pt x="124758" y="1024583"/>
                    </a:cubicBezTo>
                    <a:cubicBezTo>
                      <a:pt x="109005" y="1209122"/>
                      <a:pt x="98373" y="1400335"/>
                      <a:pt x="150367" y="1580218"/>
                    </a:cubicBezTo>
                    <a:cubicBezTo>
                      <a:pt x="211828" y="1845930"/>
                      <a:pt x="417475" y="2098682"/>
                      <a:pt x="704683" y="2117617"/>
                    </a:cubicBezTo>
                    <a:cubicBezTo>
                      <a:pt x="718341" y="2118781"/>
                      <a:pt x="731922" y="2119402"/>
                      <a:pt x="745347" y="2119402"/>
                    </a:cubicBezTo>
                    <a:cubicBezTo>
                      <a:pt x="984518" y="2119247"/>
                      <a:pt x="1188458" y="1934087"/>
                      <a:pt x="1281736" y="1722076"/>
                    </a:cubicBezTo>
                    <a:close/>
                    <a:moveTo>
                      <a:pt x="1285151" y="1487716"/>
                    </a:moveTo>
                    <a:cubicBezTo>
                      <a:pt x="1279874" y="1516041"/>
                      <a:pt x="1274597" y="1544754"/>
                      <a:pt x="1268466" y="1573312"/>
                    </a:cubicBezTo>
                    <a:cubicBezTo>
                      <a:pt x="1251471" y="1584564"/>
                      <a:pt x="1231062" y="1586737"/>
                      <a:pt x="1211040" y="1584719"/>
                    </a:cubicBezTo>
                    <a:cubicBezTo>
                      <a:pt x="1054671" y="1584098"/>
                      <a:pt x="981181" y="1427264"/>
                      <a:pt x="953011" y="1294253"/>
                    </a:cubicBezTo>
                    <a:cubicBezTo>
                      <a:pt x="930662" y="1172649"/>
                      <a:pt x="941371" y="1046933"/>
                      <a:pt x="969075" y="927114"/>
                    </a:cubicBezTo>
                    <a:cubicBezTo>
                      <a:pt x="990882" y="846097"/>
                      <a:pt x="1041013" y="773849"/>
                      <a:pt x="1099370" y="713784"/>
                    </a:cubicBezTo>
                    <a:cubicBezTo>
                      <a:pt x="1151597" y="657833"/>
                      <a:pt x="1234787" y="661015"/>
                      <a:pt x="1294541" y="700437"/>
                    </a:cubicBezTo>
                    <a:cubicBezTo>
                      <a:pt x="1307966" y="749559"/>
                      <a:pt x="1319451" y="798837"/>
                      <a:pt x="1323487" y="849744"/>
                    </a:cubicBezTo>
                    <a:cubicBezTo>
                      <a:pt x="1347776" y="1063152"/>
                      <a:pt x="1320227" y="1276249"/>
                      <a:pt x="1285151" y="1487716"/>
                    </a:cubicBezTo>
                    <a:close/>
                    <a:moveTo>
                      <a:pt x="735414" y="2062985"/>
                    </a:moveTo>
                    <a:cubicBezTo>
                      <a:pt x="460855" y="2059027"/>
                      <a:pt x="265995" y="1822804"/>
                      <a:pt x="205775" y="1571605"/>
                    </a:cubicBezTo>
                    <a:cubicBezTo>
                      <a:pt x="141132" y="1348574"/>
                      <a:pt x="172329" y="1112740"/>
                      <a:pt x="194290" y="885442"/>
                    </a:cubicBezTo>
                    <a:cubicBezTo>
                      <a:pt x="207327" y="755535"/>
                      <a:pt x="233169" y="620584"/>
                      <a:pt x="304486" y="508681"/>
                    </a:cubicBezTo>
                    <a:cubicBezTo>
                      <a:pt x="344296" y="449547"/>
                      <a:pt x="390237" y="391268"/>
                      <a:pt x="444714" y="344008"/>
                    </a:cubicBezTo>
                    <a:cubicBezTo>
                      <a:pt x="452629" y="341214"/>
                      <a:pt x="458915" y="336558"/>
                      <a:pt x="462252" y="329418"/>
                    </a:cubicBezTo>
                    <a:cubicBezTo>
                      <a:pt x="501209" y="298377"/>
                      <a:pt x="544356" y="273001"/>
                      <a:pt x="592625" y="256860"/>
                    </a:cubicBezTo>
                    <a:cubicBezTo>
                      <a:pt x="636703" y="237847"/>
                      <a:pt x="681713" y="230009"/>
                      <a:pt x="726955" y="230009"/>
                    </a:cubicBezTo>
                    <a:cubicBezTo>
                      <a:pt x="777164" y="230009"/>
                      <a:pt x="827761" y="239632"/>
                      <a:pt x="877737" y="254144"/>
                    </a:cubicBezTo>
                    <a:cubicBezTo>
                      <a:pt x="941061" y="270363"/>
                      <a:pt x="1001048" y="297213"/>
                      <a:pt x="1060957" y="323055"/>
                    </a:cubicBezTo>
                    <a:cubicBezTo>
                      <a:pt x="1103095" y="343775"/>
                      <a:pt x="1134291" y="380326"/>
                      <a:pt x="1166574" y="413540"/>
                    </a:cubicBezTo>
                    <a:cubicBezTo>
                      <a:pt x="1212282" y="462740"/>
                      <a:pt x="1234554" y="526607"/>
                      <a:pt x="1261172" y="586904"/>
                    </a:cubicBezTo>
                    <a:cubicBezTo>
                      <a:pt x="1270795" y="607081"/>
                      <a:pt x="1277468" y="628266"/>
                      <a:pt x="1282901" y="649762"/>
                    </a:cubicBezTo>
                    <a:cubicBezTo>
                      <a:pt x="1249299" y="631526"/>
                      <a:pt x="1209876" y="623222"/>
                      <a:pt x="1171696" y="624541"/>
                    </a:cubicBezTo>
                    <a:cubicBezTo>
                      <a:pt x="1055447" y="641536"/>
                      <a:pt x="971248" y="778660"/>
                      <a:pt x="927713" y="878225"/>
                    </a:cubicBezTo>
                    <a:cubicBezTo>
                      <a:pt x="886273" y="1015814"/>
                      <a:pt x="873546" y="1164811"/>
                      <a:pt x="899233" y="1306591"/>
                    </a:cubicBezTo>
                    <a:cubicBezTo>
                      <a:pt x="932369" y="1465910"/>
                      <a:pt x="1022621" y="1635627"/>
                      <a:pt x="1205375" y="1639973"/>
                    </a:cubicBezTo>
                    <a:cubicBezTo>
                      <a:pt x="1211661" y="1640671"/>
                      <a:pt x="1218025" y="1641059"/>
                      <a:pt x="1224388" y="1641059"/>
                    </a:cubicBezTo>
                    <a:cubicBezTo>
                      <a:pt x="1233701" y="1641059"/>
                      <a:pt x="1242935" y="1640128"/>
                      <a:pt x="1252015" y="1638498"/>
                    </a:cubicBezTo>
                    <a:cubicBezTo>
                      <a:pt x="1243246" y="1668220"/>
                      <a:pt x="1232459" y="1697321"/>
                      <a:pt x="1218413" y="1725025"/>
                    </a:cubicBezTo>
                    <a:cubicBezTo>
                      <a:pt x="1128316" y="1907935"/>
                      <a:pt x="949054" y="2068029"/>
                      <a:pt x="735414" y="2062985"/>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7" name="Google Shape;1117;p28">
                <a:extLst>
                  <a:ext uri="{FF2B5EF4-FFF2-40B4-BE49-F238E27FC236}">
                    <a16:creationId xmlns:a16="http://schemas.microsoft.com/office/drawing/2014/main" id="{5249BDF2-2380-0C50-05DA-482552981D15}"/>
                  </a:ext>
                </a:extLst>
              </p:cNvPr>
              <p:cNvSpPr/>
              <p:nvPr/>
            </p:nvSpPr>
            <p:spPr>
              <a:xfrm>
                <a:off x="3450273" y="6196688"/>
                <a:ext cx="1375909" cy="2037005"/>
              </a:xfrm>
              <a:custGeom>
                <a:avLst/>
                <a:gdLst/>
                <a:ahLst/>
                <a:cxnLst/>
                <a:rect l="l" t="t" r="r" b="b"/>
                <a:pathLst>
                  <a:path w="1375909" h="2037005" extrusionOk="0">
                    <a:moveTo>
                      <a:pt x="1001802" y="1754764"/>
                    </a:moveTo>
                    <a:cubicBezTo>
                      <a:pt x="1045182" y="1670953"/>
                      <a:pt x="1079095" y="1582641"/>
                      <a:pt x="1103850" y="1491846"/>
                    </a:cubicBezTo>
                    <a:cubicBezTo>
                      <a:pt x="1104160" y="1491381"/>
                      <a:pt x="1104548" y="1490915"/>
                      <a:pt x="1104858" y="1490449"/>
                    </a:cubicBezTo>
                    <a:cubicBezTo>
                      <a:pt x="1115335" y="1477722"/>
                      <a:pt x="1123794" y="1458555"/>
                      <a:pt x="1115878" y="1444586"/>
                    </a:cubicBezTo>
                    <a:cubicBezTo>
                      <a:pt x="1142729" y="1330510"/>
                      <a:pt x="1155300" y="1212942"/>
                      <a:pt x="1153283" y="1095607"/>
                    </a:cubicBezTo>
                    <a:cubicBezTo>
                      <a:pt x="1159956" y="928761"/>
                      <a:pt x="1160888" y="759277"/>
                      <a:pt x="1114714" y="597320"/>
                    </a:cubicBezTo>
                    <a:cubicBezTo>
                      <a:pt x="1104858" y="552233"/>
                      <a:pt x="1093296" y="511802"/>
                      <a:pt x="1076766" y="474941"/>
                    </a:cubicBezTo>
                    <a:cubicBezTo>
                      <a:pt x="1116189" y="490539"/>
                      <a:pt x="1160810" y="495971"/>
                      <a:pt x="1201784" y="498532"/>
                    </a:cubicBezTo>
                    <a:cubicBezTo>
                      <a:pt x="1264022" y="496592"/>
                      <a:pt x="1328277" y="471449"/>
                      <a:pt x="1370260" y="424499"/>
                    </a:cubicBezTo>
                    <a:cubicBezTo>
                      <a:pt x="1379494" y="412781"/>
                      <a:pt x="1377089" y="395165"/>
                      <a:pt x="1365371" y="386163"/>
                    </a:cubicBezTo>
                    <a:cubicBezTo>
                      <a:pt x="1345582" y="371108"/>
                      <a:pt x="1328432" y="388103"/>
                      <a:pt x="1315705" y="402925"/>
                    </a:cubicBezTo>
                    <a:cubicBezTo>
                      <a:pt x="1263401" y="448866"/>
                      <a:pt x="1189989" y="455695"/>
                      <a:pt x="1124492" y="439709"/>
                    </a:cubicBezTo>
                    <a:cubicBezTo>
                      <a:pt x="1086389" y="432958"/>
                      <a:pt x="1053098" y="415730"/>
                      <a:pt x="1025161" y="389422"/>
                    </a:cubicBezTo>
                    <a:cubicBezTo>
                      <a:pt x="1024152" y="389190"/>
                      <a:pt x="1023221" y="389034"/>
                      <a:pt x="1022289" y="388879"/>
                    </a:cubicBezTo>
                    <a:cubicBezTo>
                      <a:pt x="1009097" y="373747"/>
                      <a:pt x="993964" y="359235"/>
                      <a:pt x="976659" y="345344"/>
                    </a:cubicBezTo>
                    <a:cubicBezTo>
                      <a:pt x="1040293" y="344025"/>
                      <a:pt x="1102530" y="318494"/>
                      <a:pt x="1150256" y="275890"/>
                    </a:cubicBezTo>
                    <a:cubicBezTo>
                      <a:pt x="1177883" y="252299"/>
                      <a:pt x="1204966" y="228009"/>
                      <a:pt x="1228635" y="200382"/>
                    </a:cubicBezTo>
                    <a:cubicBezTo>
                      <a:pt x="1238025" y="189440"/>
                      <a:pt x="1234766" y="171747"/>
                      <a:pt x="1223824" y="163211"/>
                    </a:cubicBezTo>
                    <a:cubicBezTo>
                      <a:pt x="1195731" y="143267"/>
                      <a:pt x="1178348" y="180982"/>
                      <a:pt x="1161741" y="197899"/>
                    </a:cubicBezTo>
                    <a:cubicBezTo>
                      <a:pt x="1142030" y="219007"/>
                      <a:pt x="1115413" y="243762"/>
                      <a:pt x="1090580" y="262076"/>
                    </a:cubicBezTo>
                    <a:cubicBezTo>
                      <a:pt x="1043397" y="297618"/>
                      <a:pt x="988067" y="305689"/>
                      <a:pt x="931417" y="304215"/>
                    </a:cubicBezTo>
                    <a:cubicBezTo>
                      <a:pt x="922648" y="298860"/>
                      <a:pt x="912714" y="293661"/>
                      <a:pt x="902083" y="288772"/>
                    </a:cubicBezTo>
                    <a:cubicBezTo>
                      <a:pt x="874844" y="267819"/>
                      <a:pt x="842794" y="252143"/>
                      <a:pt x="810124" y="241589"/>
                    </a:cubicBezTo>
                    <a:cubicBezTo>
                      <a:pt x="857306" y="206979"/>
                      <a:pt x="892538" y="157235"/>
                      <a:pt x="921561" y="94455"/>
                    </a:cubicBezTo>
                    <a:cubicBezTo>
                      <a:pt x="931184" y="67139"/>
                      <a:pt x="965950" y="17085"/>
                      <a:pt x="925053" y="1021"/>
                    </a:cubicBezTo>
                    <a:cubicBezTo>
                      <a:pt x="893003" y="-6351"/>
                      <a:pt x="890210" y="27872"/>
                      <a:pt x="882992" y="49911"/>
                    </a:cubicBezTo>
                    <a:cubicBezTo>
                      <a:pt x="860488" y="103767"/>
                      <a:pt x="833249" y="159020"/>
                      <a:pt x="789714" y="198830"/>
                    </a:cubicBezTo>
                    <a:cubicBezTo>
                      <a:pt x="758983" y="222577"/>
                      <a:pt x="721346" y="239960"/>
                      <a:pt x="683554" y="251988"/>
                    </a:cubicBezTo>
                    <a:cubicBezTo>
                      <a:pt x="641105" y="257498"/>
                      <a:pt x="598967" y="268440"/>
                      <a:pt x="557604" y="278295"/>
                    </a:cubicBezTo>
                    <a:cubicBezTo>
                      <a:pt x="436932" y="312906"/>
                      <a:pt x="322080" y="383292"/>
                      <a:pt x="242072" y="480450"/>
                    </a:cubicBezTo>
                    <a:cubicBezTo>
                      <a:pt x="144525" y="603606"/>
                      <a:pt x="92532" y="754466"/>
                      <a:pt x="59240" y="906334"/>
                    </a:cubicBezTo>
                    <a:cubicBezTo>
                      <a:pt x="29906" y="1035465"/>
                      <a:pt x="-1523" y="1165993"/>
                      <a:pt x="184" y="1299236"/>
                    </a:cubicBezTo>
                    <a:cubicBezTo>
                      <a:pt x="-1368" y="1365354"/>
                      <a:pt x="7013" y="1432558"/>
                      <a:pt x="20128" y="1497977"/>
                    </a:cubicBezTo>
                    <a:cubicBezTo>
                      <a:pt x="34485" y="1573639"/>
                      <a:pt x="50161" y="1650311"/>
                      <a:pt x="83452" y="1720308"/>
                    </a:cubicBezTo>
                    <a:cubicBezTo>
                      <a:pt x="176731" y="1900036"/>
                      <a:pt x="324020" y="2034211"/>
                      <a:pt x="535255" y="2036772"/>
                    </a:cubicBezTo>
                    <a:cubicBezTo>
                      <a:pt x="539756" y="2036927"/>
                      <a:pt x="544179" y="2037005"/>
                      <a:pt x="548680" y="2037005"/>
                    </a:cubicBezTo>
                    <a:cubicBezTo>
                      <a:pt x="736168" y="2037238"/>
                      <a:pt x="918302" y="1922541"/>
                      <a:pt x="1001802" y="1754764"/>
                    </a:cubicBezTo>
                    <a:close/>
                    <a:moveTo>
                      <a:pt x="1085148" y="731805"/>
                    </a:moveTo>
                    <a:cubicBezTo>
                      <a:pt x="1085923" y="733047"/>
                      <a:pt x="1086544" y="734444"/>
                      <a:pt x="1087243" y="735841"/>
                    </a:cubicBezTo>
                    <a:cubicBezTo>
                      <a:pt x="1105479" y="859229"/>
                      <a:pt x="1101134" y="984713"/>
                      <a:pt x="1097176" y="1109265"/>
                    </a:cubicBezTo>
                    <a:cubicBezTo>
                      <a:pt x="1097564" y="1204871"/>
                      <a:pt x="1089726" y="1300556"/>
                      <a:pt x="1070869" y="1394377"/>
                    </a:cubicBezTo>
                    <a:cubicBezTo>
                      <a:pt x="1065204" y="1418900"/>
                      <a:pt x="1058996" y="1443500"/>
                      <a:pt x="1052399" y="1467945"/>
                    </a:cubicBezTo>
                    <a:cubicBezTo>
                      <a:pt x="1033464" y="1485483"/>
                      <a:pt x="1009019" y="1497899"/>
                      <a:pt x="983954" y="1504108"/>
                    </a:cubicBezTo>
                    <a:cubicBezTo>
                      <a:pt x="882605" y="1516369"/>
                      <a:pt x="791033" y="1449242"/>
                      <a:pt x="752387" y="1357206"/>
                    </a:cubicBezTo>
                    <a:cubicBezTo>
                      <a:pt x="725847" y="1304513"/>
                      <a:pt x="695970" y="1244061"/>
                      <a:pt x="687822" y="1184074"/>
                    </a:cubicBezTo>
                    <a:cubicBezTo>
                      <a:pt x="685494" y="1085053"/>
                      <a:pt x="688831" y="984945"/>
                      <a:pt x="718475" y="889572"/>
                    </a:cubicBezTo>
                    <a:cubicBezTo>
                      <a:pt x="744084" y="794508"/>
                      <a:pt x="782885" y="672051"/>
                      <a:pt x="891994" y="649003"/>
                    </a:cubicBezTo>
                    <a:cubicBezTo>
                      <a:pt x="964242" y="638217"/>
                      <a:pt x="1051080" y="660721"/>
                      <a:pt x="1085148" y="731805"/>
                    </a:cubicBezTo>
                    <a:close/>
                    <a:moveTo>
                      <a:pt x="572814" y="1981131"/>
                    </a:moveTo>
                    <a:cubicBezTo>
                      <a:pt x="369263" y="1991452"/>
                      <a:pt x="235398" y="1879627"/>
                      <a:pt x="139714" y="1709755"/>
                    </a:cubicBezTo>
                    <a:cubicBezTo>
                      <a:pt x="89815" y="1606232"/>
                      <a:pt x="72277" y="1490061"/>
                      <a:pt x="57300" y="1377149"/>
                    </a:cubicBezTo>
                    <a:cubicBezTo>
                      <a:pt x="45970" y="1238085"/>
                      <a:pt x="69328" y="1099875"/>
                      <a:pt x="101068" y="964924"/>
                    </a:cubicBezTo>
                    <a:cubicBezTo>
                      <a:pt x="128074" y="839673"/>
                      <a:pt x="158804" y="713336"/>
                      <a:pt x="222982" y="601200"/>
                    </a:cubicBezTo>
                    <a:cubicBezTo>
                      <a:pt x="299420" y="453755"/>
                      <a:pt x="446943" y="349147"/>
                      <a:pt x="607425" y="310578"/>
                    </a:cubicBezTo>
                    <a:cubicBezTo>
                      <a:pt x="654375" y="296222"/>
                      <a:pt x="702877" y="287142"/>
                      <a:pt x="751223" y="287142"/>
                    </a:cubicBezTo>
                    <a:cubicBezTo>
                      <a:pt x="755957" y="287142"/>
                      <a:pt x="760613" y="287297"/>
                      <a:pt x="765347" y="287453"/>
                    </a:cubicBezTo>
                    <a:cubicBezTo>
                      <a:pt x="799725" y="293273"/>
                      <a:pt x="831542" y="306000"/>
                      <a:pt x="862505" y="321365"/>
                    </a:cubicBezTo>
                    <a:cubicBezTo>
                      <a:pt x="862971" y="322296"/>
                      <a:pt x="863592" y="323227"/>
                      <a:pt x="864368" y="324159"/>
                    </a:cubicBezTo>
                    <a:cubicBezTo>
                      <a:pt x="867472" y="326176"/>
                      <a:pt x="870731" y="327806"/>
                      <a:pt x="874146" y="329358"/>
                    </a:cubicBezTo>
                    <a:cubicBezTo>
                      <a:pt x="877715" y="348371"/>
                      <a:pt x="905730" y="359157"/>
                      <a:pt x="920164" y="372117"/>
                    </a:cubicBezTo>
                    <a:cubicBezTo>
                      <a:pt x="944066" y="389888"/>
                      <a:pt x="965562" y="410841"/>
                      <a:pt x="986126" y="432337"/>
                    </a:cubicBezTo>
                    <a:cubicBezTo>
                      <a:pt x="1038508" y="493720"/>
                      <a:pt x="1052011" y="575902"/>
                      <a:pt x="1070481" y="653039"/>
                    </a:cubicBezTo>
                    <a:cubicBezTo>
                      <a:pt x="1065824" y="648227"/>
                      <a:pt x="1061013" y="643571"/>
                      <a:pt x="1055891" y="639303"/>
                    </a:cubicBezTo>
                    <a:cubicBezTo>
                      <a:pt x="1000483" y="600347"/>
                      <a:pt x="923656" y="585990"/>
                      <a:pt x="858393" y="605391"/>
                    </a:cubicBezTo>
                    <a:cubicBezTo>
                      <a:pt x="716069" y="650323"/>
                      <a:pt x="679053" y="818565"/>
                      <a:pt x="647856" y="946998"/>
                    </a:cubicBezTo>
                    <a:cubicBezTo>
                      <a:pt x="634354" y="1004812"/>
                      <a:pt x="633112" y="1064178"/>
                      <a:pt x="632414" y="1123233"/>
                    </a:cubicBezTo>
                    <a:cubicBezTo>
                      <a:pt x="631948" y="1161181"/>
                      <a:pt x="628999" y="1200138"/>
                      <a:pt x="641959" y="1236533"/>
                    </a:cubicBezTo>
                    <a:cubicBezTo>
                      <a:pt x="691081" y="1389411"/>
                      <a:pt x="770158" y="1555558"/>
                      <a:pt x="953456" y="1560990"/>
                    </a:cubicBezTo>
                    <a:cubicBezTo>
                      <a:pt x="956793" y="1561223"/>
                      <a:pt x="960207" y="1561301"/>
                      <a:pt x="963544" y="1561301"/>
                    </a:cubicBezTo>
                    <a:cubicBezTo>
                      <a:pt x="985273" y="1561301"/>
                      <a:pt x="1007390" y="1556800"/>
                      <a:pt x="1028110" y="1548729"/>
                    </a:cubicBezTo>
                    <a:cubicBezTo>
                      <a:pt x="1000250" y="1632773"/>
                      <a:pt x="964553" y="1714178"/>
                      <a:pt x="916827" y="1788521"/>
                    </a:cubicBezTo>
                    <a:cubicBezTo>
                      <a:pt x="837672" y="1898795"/>
                      <a:pt x="709007" y="1970888"/>
                      <a:pt x="572814" y="198113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8" name="Google Shape;1118;p28">
                <a:extLst>
                  <a:ext uri="{FF2B5EF4-FFF2-40B4-BE49-F238E27FC236}">
                    <a16:creationId xmlns:a16="http://schemas.microsoft.com/office/drawing/2014/main" id="{74CACA0A-C184-DAAC-009A-C2068021E56B}"/>
                  </a:ext>
                </a:extLst>
              </p:cNvPr>
              <p:cNvSpPr/>
              <p:nvPr/>
            </p:nvSpPr>
            <p:spPr>
              <a:xfrm>
                <a:off x="4071449" y="8418158"/>
                <a:ext cx="1033830" cy="501232"/>
              </a:xfrm>
              <a:custGeom>
                <a:avLst/>
                <a:gdLst/>
                <a:ahLst/>
                <a:cxnLst/>
                <a:rect l="l" t="t" r="r" b="b"/>
                <a:pathLst>
                  <a:path w="1033830" h="501232" extrusionOk="0">
                    <a:moveTo>
                      <a:pt x="828782" y="24054"/>
                    </a:moveTo>
                    <a:cubicBezTo>
                      <a:pt x="752499" y="9775"/>
                      <a:pt x="674120" y="-469"/>
                      <a:pt x="596440" y="4032"/>
                    </a:cubicBezTo>
                    <a:cubicBezTo>
                      <a:pt x="500911" y="-6755"/>
                      <a:pt x="405305" y="5351"/>
                      <a:pt x="311793" y="25528"/>
                    </a:cubicBezTo>
                    <a:cubicBezTo>
                      <a:pt x="219058" y="44463"/>
                      <a:pt x="113363" y="74340"/>
                      <a:pt x="55627" y="154659"/>
                    </a:cubicBezTo>
                    <a:cubicBezTo>
                      <a:pt x="29242" y="193771"/>
                      <a:pt x="-2963" y="234590"/>
                      <a:pt x="218" y="284333"/>
                    </a:cubicBezTo>
                    <a:cubicBezTo>
                      <a:pt x="4176" y="350062"/>
                      <a:pt x="64551" y="400194"/>
                      <a:pt x="119028" y="429062"/>
                    </a:cubicBezTo>
                    <a:cubicBezTo>
                      <a:pt x="226353" y="475934"/>
                      <a:pt x="345240" y="495335"/>
                      <a:pt x="461567" y="501233"/>
                    </a:cubicBezTo>
                    <a:cubicBezTo>
                      <a:pt x="466766" y="501233"/>
                      <a:pt x="471965" y="501233"/>
                      <a:pt x="477164" y="501233"/>
                    </a:cubicBezTo>
                    <a:cubicBezTo>
                      <a:pt x="566873" y="501233"/>
                      <a:pt x="657203" y="498439"/>
                      <a:pt x="744040" y="473296"/>
                    </a:cubicBezTo>
                    <a:cubicBezTo>
                      <a:pt x="834991" y="455059"/>
                      <a:pt x="922061" y="415481"/>
                      <a:pt x="980496" y="341061"/>
                    </a:cubicBezTo>
                    <a:cubicBezTo>
                      <a:pt x="1103573" y="177086"/>
                      <a:pt x="997180" y="69373"/>
                      <a:pt x="828782" y="24054"/>
                    </a:cubicBezTo>
                    <a:close/>
                    <a:moveTo>
                      <a:pt x="869291" y="367523"/>
                    </a:moveTo>
                    <a:cubicBezTo>
                      <a:pt x="831654" y="392744"/>
                      <a:pt x="787187" y="404539"/>
                      <a:pt x="743807" y="415792"/>
                    </a:cubicBezTo>
                    <a:cubicBezTo>
                      <a:pt x="669309" y="437676"/>
                      <a:pt x="592637" y="444738"/>
                      <a:pt x="515267" y="444971"/>
                    </a:cubicBezTo>
                    <a:cubicBezTo>
                      <a:pt x="402511" y="448385"/>
                      <a:pt x="187629" y="422854"/>
                      <a:pt x="100636" y="350218"/>
                    </a:cubicBezTo>
                    <a:cubicBezTo>
                      <a:pt x="39097" y="298301"/>
                      <a:pt x="46702" y="261363"/>
                      <a:pt x="91014" y="200445"/>
                    </a:cubicBezTo>
                    <a:cubicBezTo>
                      <a:pt x="155113" y="84428"/>
                      <a:pt x="428120" y="48033"/>
                      <a:pt x="564468" y="48033"/>
                    </a:cubicBezTo>
                    <a:cubicBezTo>
                      <a:pt x="570210" y="48033"/>
                      <a:pt x="575720" y="48110"/>
                      <a:pt x="580919" y="48188"/>
                    </a:cubicBezTo>
                    <a:cubicBezTo>
                      <a:pt x="586041" y="54319"/>
                      <a:pt x="593801" y="58276"/>
                      <a:pt x="602260" y="58354"/>
                    </a:cubicBezTo>
                    <a:cubicBezTo>
                      <a:pt x="624222" y="58742"/>
                      <a:pt x="646183" y="58820"/>
                      <a:pt x="668067" y="59518"/>
                    </a:cubicBezTo>
                    <a:cubicBezTo>
                      <a:pt x="679940" y="62312"/>
                      <a:pt x="691348" y="66735"/>
                      <a:pt x="703066" y="69684"/>
                    </a:cubicBezTo>
                    <a:cubicBezTo>
                      <a:pt x="712301" y="72711"/>
                      <a:pt x="724407" y="74961"/>
                      <a:pt x="730693" y="65649"/>
                    </a:cubicBezTo>
                    <a:cubicBezTo>
                      <a:pt x="816599" y="74030"/>
                      <a:pt x="930675" y="98009"/>
                      <a:pt x="974365" y="180733"/>
                    </a:cubicBezTo>
                    <a:cubicBezTo>
                      <a:pt x="990351" y="258026"/>
                      <a:pt x="928191" y="326471"/>
                      <a:pt x="869291" y="36752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19" name="Google Shape;1119;p28">
                <a:extLst>
                  <a:ext uri="{FF2B5EF4-FFF2-40B4-BE49-F238E27FC236}">
                    <a16:creationId xmlns:a16="http://schemas.microsoft.com/office/drawing/2014/main" id="{8A6A138B-90D1-C728-E243-D54BC3FC955D}"/>
                  </a:ext>
                </a:extLst>
              </p:cNvPr>
              <p:cNvSpPr/>
              <p:nvPr/>
            </p:nvSpPr>
            <p:spPr>
              <a:xfrm>
                <a:off x="1225089" y="8387025"/>
                <a:ext cx="998088" cy="515758"/>
              </a:xfrm>
              <a:custGeom>
                <a:avLst/>
                <a:gdLst/>
                <a:ahLst/>
                <a:cxnLst/>
                <a:rect l="l" t="t" r="r" b="b"/>
                <a:pathLst>
                  <a:path w="998088" h="515758" extrusionOk="0">
                    <a:moveTo>
                      <a:pt x="874306" y="73734"/>
                    </a:moveTo>
                    <a:cubicBezTo>
                      <a:pt x="720808" y="10022"/>
                      <a:pt x="554040" y="-1153"/>
                      <a:pt x="389677" y="89"/>
                    </a:cubicBezTo>
                    <a:cubicBezTo>
                      <a:pt x="290346" y="3658"/>
                      <a:pt x="186668" y="26086"/>
                      <a:pt x="101771" y="79631"/>
                    </a:cubicBezTo>
                    <a:cubicBezTo>
                      <a:pt x="34179" y="125495"/>
                      <a:pt x="-10675" y="210625"/>
                      <a:pt x="2207" y="292884"/>
                    </a:cubicBezTo>
                    <a:cubicBezTo>
                      <a:pt x="17029" y="380652"/>
                      <a:pt x="99909" y="434974"/>
                      <a:pt x="176037" y="467800"/>
                    </a:cubicBezTo>
                    <a:cubicBezTo>
                      <a:pt x="261089" y="506757"/>
                      <a:pt x="355765" y="511180"/>
                      <a:pt x="448810" y="514827"/>
                    </a:cubicBezTo>
                    <a:cubicBezTo>
                      <a:pt x="460451" y="515448"/>
                      <a:pt x="472091" y="515759"/>
                      <a:pt x="483809" y="515759"/>
                    </a:cubicBezTo>
                    <a:cubicBezTo>
                      <a:pt x="527810" y="515759"/>
                      <a:pt x="571655" y="511646"/>
                      <a:pt x="615346" y="505981"/>
                    </a:cubicBezTo>
                    <a:cubicBezTo>
                      <a:pt x="615811" y="506446"/>
                      <a:pt x="616355" y="506912"/>
                      <a:pt x="616975" y="507300"/>
                    </a:cubicBezTo>
                    <a:cubicBezTo>
                      <a:pt x="623649" y="510714"/>
                      <a:pt x="631720" y="509783"/>
                      <a:pt x="639092" y="510326"/>
                    </a:cubicBezTo>
                    <a:cubicBezTo>
                      <a:pt x="639635" y="510326"/>
                      <a:pt x="640101" y="510326"/>
                      <a:pt x="640644" y="510326"/>
                    </a:cubicBezTo>
                    <a:cubicBezTo>
                      <a:pt x="699622" y="510326"/>
                      <a:pt x="756893" y="491391"/>
                      <a:pt x="811060" y="469275"/>
                    </a:cubicBezTo>
                    <a:cubicBezTo>
                      <a:pt x="822312" y="463377"/>
                      <a:pt x="833176" y="456625"/>
                      <a:pt x="843498" y="449253"/>
                    </a:cubicBezTo>
                    <a:cubicBezTo>
                      <a:pt x="910546" y="414177"/>
                      <a:pt x="967972" y="360553"/>
                      <a:pt x="988382" y="287607"/>
                    </a:cubicBezTo>
                    <a:cubicBezTo>
                      <a:pt x="1015543" y="176324"/>
                      <a:pt x="988227" y="106870"/>
                      <a:pt x="874306" y="73734"/>
                    </a:cubicBezTo>
                    <a:close/>
                    <a:moveTo>
                      <a:pt x="460916" y="459264"/>
                    </a:moveTo>
                    <a:cubicBezTo>
                      <a:pt x="386883" y="455927"/>
                      <a:pt x="310134" y="455694"/>
                      <a:pt x="237421" y="431560"/>
                    </a:cubicBezTo>
                    <a:cubicBezTo>
                      <a:pt x="132967" y="398268"/>
                      <a:pt x="6553" y="317406"/>
                      <a:pt x="73369" y="193009"/>
                    </a:cubicBezTo>
                    <a:cubicBezTo>
                      <a:pt x="108367" y="120063"/>
                      <a:pt x="188997" y="89565"/>
                      <a:pt x="262874" y="70397"/>
                    </a:cubicBezTo>
                    <a:cubicBezTo>
                      <a:pt x="334812" y="48978"/>
                      <a:pt x="409699" y="48668"/>
                      <a:pt x="484120" y="48590"/>
                    </a:cubicBezTo>
                    <a:cubicBezTo>
                      <a:pt x="503908" y="62869"/>
                      <a:pt x="532233" y="55652"/>
                      <a:pt x="555514" y="59998"/>
                    </a:cubicBezTo>
                    <a:cubicBezTo>
                      <a:pt x="610534" y="64499"/>
                      <a:pt x="665244" y="72803"/>
                      <a:pt x="719644" y="82115"/>
                    </a:cubicBezTo>
                    <a:cubicBezTo>
                      <a:pt x="763567" y="91117"/>
                      <a:pt x="804541" y="110129"/>
                      <a:pt x="847223" y="123322"/>
                    </a:cubicBezTo>
                    <a:cubicBezTo>
                      <a:pt x="871978" y="131470"/>
                      <a:pt x="895491" y="140239"/>
                      <a:pt x="918074" y="155217"/>
                    </a:cubicBezTo>
                    <a:cubicBezTo>
                      <a:pt x="944148" y="173531"/>
                      <a:pt x="942519" y="208762"/>
                      <a:pt x="940579" y="237165"/>
                    </a:cubicBezTo>
                    <a:cubicBezTo>
                      <a:pt x="938095" y="285278"/>
                      <a:pt x="913262" y="329202"/>
                      <a:pt x="876867" y="360165"/>
                    </a:cubicBezTo>
                    <a:cubicBezTo>
                      <a:pt x="841868" y="387093"/>
                      <a:pt x="802523" y="408977"/>
                      <a:pt x="761316" y="424808"/>
                    </a:cubicBezTo>
                    <a:cubicBezTo>
                      <a:pt x="717083" y="438544"/>
                      <a:pt x="670288" y="441105"/>
                      <a:pt x="624813" y="448167"/>
                    </a:cubicBezTo>
                    <a:cubicBezTo>
                      <a:pt x="570491" y="455306"/>
                      <a:pt x="515937" y="462368"/>
                      <a:pt x="460916" y="45926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0" name="Google Shape;1120;p28">
                <a:extLst>
                  <a:ext uri="{FF2B5EF4-FFF2-40B4-BE49-F238E27FC236}">
                    <a16:creationId xmlns:a16="http://schemas.microsoft.com/office/drawing/2014/main" id="{F445287D-8378-AEA6-3A8E-52D44FB1C0C4}"/>
                  </a:ext>
                </a:extLst>
              </p:cNvPr>
              <p:cNvSpPr/>
              <p:nvPr/>
            </p:nvSpPr>
            <p:spPr>
              <a:xfrm>
                <a:off x="2672148" y="8571357"/>
                <a:ext cx="1041066" cy="415214"/>
              </a:xfrm>
              <a:custGeom>
                <a:avLst/>
                <a:gdLst/>
                <a:ahLst/>
                <a:cxnLst/>
                <a:rect l="l" t="t" r="r" b="b"/>
                <a:pathLst>
                  <a:path w="1041066" h="415214" extrusionOk="0">
                    <a:moveTo>
                      <a:pt x="1024621" y="2081"/>
                    </a:moveTo>
                    <a:cubicBezTo>
                      <a:pt x="1011118" y="-3584"/>
                      <a:pt x="993192" y="2624"/>
                      <a:pt x="987993" y="16981"/>
                    </a:cubicBezTo>
                    <a:cubicBezTo>
                      <a:pt x="970066" y="61137"/>
                      <a:pt x="954623" y="107077"/>
                      <a:pt x="928704" y="147275"/>
                    </a:cubicBezTo>
                    <a:cubicBezTo>
                      <a:pt x="832710" y="281761"/>
                      <a:pt x="669511" y="376126"/>
                      <a:pt x="501191" y="357889"/>
                    </a:cubicBezTo>
                    <a:cubicBezTo>
                      <a:pt x="374699" y="346714"/>
                      <a:pt x="241998" y="295807"/>
                      <a:pt x="154850" y="201054"/>
                    </a:cubicBezTo>
                    <a:cubicBezTo>
                      <a:pt x="124352" y="165900"/>
                      <a:pt x="94242" y="130047"/>
                      <a:pt x="67702" y="91712"/>
                    </a:cubicBezTo>
                    <a:cubicBezTo>
                      <a:pt x="52259" y="69285"/>
                      <a:pt x="39688" y="40416"/>
                      <a:pt x="22382" y="18300"/>
                    </a:cubicBezTo>
                    <a:cubicBezTo>
                      <a:pt x="19822" y="15196"/>
                      <a:pt x="16717" y="12635"/>
                      <a:pt x="12682" y="11781"/>
                    </a:cubicBezTo>
                    <a:cubicBezTo>
                      <a:pt x="-23791" y="13721"/>
                      <a:pt x="28746" y="115070"/>
                      <a:pt x="41240" y="132143"/>
                    </a:cubicBezTo>
                    <a:cubicBezTo>
                      <a:pt x="87879" y="199812"/>
                      <a:pt x="136381" y="270897"/>
                      <a:pt x="207775" y="314509"/>
                    </a:cubicBezTo>
                    <a:cubicBezTo>
                      <a:pt x="309978" y="378609"/>
                      <a:pt x="428012" y="416867"/>
                      <a:pt x="549305" y="415160"/>
                    </a:cubicBezTo>
                    <a:cubicBezTo>
                      <a:pt x="721738" y="415082"/>
                      <a:pt x="883462" y="311250"/>
                      <a:pt x="979456" y="171720"/>
                    </a:cubicBezTo>
                    <a:cubicBezTo>
                      <a:pt x="997382" y="143706"/>
                      <a:pt x="1009178" y="112587"/>
                      <a:pt x="1022215" y="82089"/>
                    </a:cubicBezTo>
                    <a:cubicBezTo>
                      <a:pt x="1030596" y="57412"/>
                      <a:pt x="1058689" y="18610"/>
                      <a:pt x="1024621" y="208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1" name="Google Shape;1121;p28">
                <a:extLst>
                  <a:ext uri="{FF2B5EF4-FFF2-40B4-BE49-F238E27FC236}">
                    <a16:creationId xmlns:a16="http://schemas.microsoft.com/office/drawing/2014/main" id="{73143307-CFAD-13AB-87A4-3B1F6C3A821C}"/>
                  </a:ext>
                </a:extLst>
              </p:cNvPr>
              <p:cNvSpPr/>
              <p:nvPr/>
            </p:nvSpPr>
            <p:spPr>
              <a:xfrm>
                <a:off x="3047432" y="8056791"/>
                <a:ext cx="276785" cy="274825"/>
              </a:xfrm>
              <a:custGeom>
                <a:avLst/>
                <a:gdLst/>
                <a:ahLst/>
                <a:cxnLst/>
                <a:rect l="l" t="t" r="r" b="b"/>
                <a:pathLst>
                  <a:path w="276785" h="274825" extrusionOk="0">
                    <a:moveTo>
                      <a:pt x="127925" y="274682"/>
                    </a:moveTo>
                    <a:cubicBezTo>
                      <a:pt x="173943" y="276622"/>
                      <a:pt x="224540" y="258851"/>
                      <a:pt x="251158" y="219739"/>
                    </a:cubicBezTo>
                    <a:cubicBezTo>
                      <a:pt x="296400" y="153234"/>
                      <a:pt x="282276" y="46375"/>
                      <a:pt x="204518" y="11143"/>
                    </a:cubicBezTo>
                    <a:cubicBezTo>
                      <a:pt x="185661" y="1909"/>
                      <a:pt x="156250" y="-9266"/>
                      <a:pt x="142281" y="12928"/>
                    </a:cubicBezTo>
                    <a:cubicBezTo>
                      <a:pt x="-29376" y="14868"/>
                      <a:pt x="-59331" y="262343"/>
                      <a:pt x="127925" y="274682"/>
                    </a:cubicBezTo>
                    <a:close/>
                    <a:moveTo>
                      <a:pt x="154154" y="52816"/>
                    </a:moveTo>
                    <a:cubicBezTo>
                      <a:pt x="251002" y="67250"/>
                      <a:pt x="239517" y="217101"/>
                      <a:pt x="142281" y="219351"/>
                    </a:cubicBezTo>
                    <a:cubicBezTo>
                      <a:pt x="3760" y="225249"/>
                      <a:pt x="37518" y="47306"/>
                      <a:pt x="154154" y="5281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22" name="Google Shape;1122;p28">
              <a:extLst>
                <a:ext uri="{FF2B5EF4-FFF2-40B4-BE49-F238E27FC236}">
                  <a16:creationId xmlns:a16="http://schemas.microsoft.com/office/drawing/2014/main" id="{BD2D38D9-F6B0-7B39-863E-B0A920AD8B39}"/>
                </a:ext>
              </a:extLst>
            </p:cNvPr>
            <p:cNvSpPr/>
            <p:nvPr/>
          </p:nvSpPr>
          <p:spPr>
            <a:xfrm>
              <a:off x="4127576" y="8466269"/>
              <a:ext cx="920784" cy="397158"/>
            </a:xfrm>
            <a:custGeom>
              <a:avLst/>
              <a:gdLst/>
              <a:ahLst/>
              <a:cxnLst/>
              <a:rect l="l" t="t" r="r" b="b"/>
              <a:pathLst>
                <a:path w="920784" h="397158" extrusionOk="0">
                  <a:moveTo>
                    <a:pt x="918237" y="132778"/>
                  </a:moveTo>
                  <a:cubicBezTo>
                    <a:pt x="934223" y="209915"/>
                    <a:pt x="872064" y="278283"/>
                    <a:pt x="813163" y="319413"/>
                  </a:cubicBezTo>
                  <a:cubicBezTo>
                    <a:pt x="775526" y="344634"/>
                    <a:pt x="731060" y="356429"/>
                    <a:pt x="687680" y="367682"/>
                  </a:cubicBezTo>
                  <a:cubicBezTo>
                    <a:pt x="613181" y="389566"/>
                    <a:pt x="536510" y="396627"/>
                    <a:pt x="459140" y="396860"/>
                  </a:cubicBezTo>
                  <a:cubicBezTo>
                    <a:pt x="346383" y="400275"/>
                    <a:pt x="131501" y="374743"/>
                    <a:pt x="44509" y="302107"/>
                  </a:cubicBezTo>
                  <a:cubicBezTo>
                    <a:pt x="-17030" y="250191"/>
                    <a:pt x="-9425" y="213252"/>
                    <a:pt x="34886" y="152334"/>
                  </a:cubicBezTo>
                  <a:cubicBezTo>
                    <a:pt x="98986" y="36396"/>
                    <a:pt x="371992" y="0"/>
                    <a:pt x="508340" y="0"/>
                  </a:cubicBezTo>
                  <a:cubicBezTo>
                    <a:pt x="514083" y="0"/>
                    <a:pt x="519592" y="78"/>
                    <a:pt x="524792" y="155"/>
                  </a:cubicBezTo>
                  <a:cubicBezTo>
                    <a:pt x="529913" y="6286"/>
                    <a:pt x="537674" y="10244"/>
                    <a:pt x="546132" y="10321"/>
                  </a:cubicBezTo>
                  <a:cubicBezTo>
                    <a:pt x="568094" y="10709"/>
                    <a:pt x="590056" y="10787"/>
                    <a:pt x="611940" y="11485"/>
                  </a:cubicBezTo>
                  <a:cubicBezTo>
                    <a:pt x="623813" y="14279"/>
                    <a:pt x="635220" y="18702"/>
                    <a:pt x="646938" y="21651"/>
                  </a:cubicBezTo>
                  <a:cubicBezTo>
                    <a:pt x="656173" y="24678"/>
                    <a:pt x="668279" y="26928"/>
                    <a:pt x="674565" y="17616"/>
                  </a:cubicBezTo>
                  <a:cubicBezTo>
                    <a:pt x="760394" y="26075"/>
                    <a:pt x="874547" y="50054"/>
                    <a:pt x="918237" y="132778"/>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3" name="Google Shape;1123;p28">
              <a:extLst>
                <a:ext uri="{FF2B5EF4-FFF2-40B4-BE49-F238E27FC236}">
                  <a16:creationId xmlns:a16="http://schemas.microsoft.com/office/drawing/2014/main" id="{F8F1757E-D5E0-EB15-2486-86A24BAB15E8}"/>
                </a:ext>
              </a:extLst>
            </p:cNvPr>
            <p:cNvSpPr/>
            <p:nvPr/>
          </p:nvSpPr>
          <p:spPr>
            <a:xfrm>
              <a:off x="1713889" y="6411117"/>
              <a:ext cx="1115825" cy="1833013"/>
            </a:xfrm>
            <a:custGeom>
              <a:avLst/>
              <a:gdLst/>
              <a:ahLst/>
              <a:cxnLst/>
              <a:rect l="l" t="t" r="r" b="b"/>
              <a:pathLst>
                <a:path w="1115825" h="1833013" extrusionOk="0">
                  <a:moveTo>
                    <a:pt x="1094019" y="356972"/>
                  </a:moveTo>
                  <a:cubicBezTo>
                    <a:pt x="1103642" y="377149"/>
                    <a:pt x="1110315" y="398335"/>
                    <a:pt x="1115825" y="419831"/>
                  </a:cubicBezTo>
                  <a:cubicBezTo>
                    <a:pt x="1082301" y="401594"/>
                    <a:pt x="1042723" y="393290"/>
                    <a:pt x="1004543" y="394610"/>
                  </a:cubicBezTo>
                  <a:cubicBezTo>
                    <a:pt x="888294" y="411605"/>
                    <a:pt x="804095" y="548729"/>
                    <a:pt x="760560" y="648293"/>
                  </a:cubicBezTo>
                  <a:cubicBezTo>
                    <a:pt x="719120" y="785882"/>
                    <a:pt x="706393" y="934879"/>
                    <a:pt x="732080" y="1076660"/>
                  </a:cubicBezTo>
                  <a:cubicBezTo>
                    <a:pt x="765216" y="1235978"/>
                    <a:pt x="855468" y="1405695"/>
                    <a:pt x="1038223" y="1410041"/>
                  </a:cubicBezTo>
                  <a:cubicBezTo>
                    <a:pt x="1044508" y="1410817"/>
                    <a:pt x="1050872" y="1411127"/>
                    <a:pt x="1057235" y="1411127"/>
                  </a:cubicBezTo>
                  <a:cubicBezTo>
                    <a:pt x="1066547" y="1411127"/>
                    <a:pt x="1075782" y="1410273"/>
                    <a:pt x="1084862" y="1408644"/>
                  </a:cubicBezTo>
                  <a:cubicBezTo>
                    <a:pt x="1076093" y="1438366"/>
                    <a:pt x="1065383" y="1467389"/>
                    <a:pt x="1051337" y="1495016"/>
                  </a:cubicBezTo>
                  <a:cubicBezTo>
                    <a:pt x="961163" y="1677848"/>
                    <a:pt x="781823" y="1837942"/>
                    <a:pt x="568261" y="1832898"/>
                  </a:cubicBezTo>
                  <a:cubicBezTo>
                    <a:pt x="293702" y="1828940"/>
                    <a:pt x="98842" y="1592717"/>
                    <a:pt x="38622" y="1341518"/>
                  </a:cubicBezTo>
                  <a:cubicBezTo>
                    <a:pt x="-26021" y="1118487"/>
                    <a:pt x="5176" y="882653"/>
                    <a:pt x="27137" y="655355"/>
                  </a:cubicBezTo>
                  <a:cubicBezTo>
                    <a:pt x="40174" y="525448"/>
                    <a:pt x="66016" y="390497"/>
                    <a:pt x="137333" y="278594"/>
                  </a:cubicBezTo>
                  <a:cubicBezTo>
                    <a:pt x="177143" y="219538"/>
                    <a:pt x="223006" y="161258"/>
                    <a:pt x="277406" y="113998"/>
                  </a:cubicBezTo>
                  <a:cubicBezTo>
                    <a:pt x="285399" y="111127"/>
                    <a:pt x="291762" y="106548"/>
                    <a:pt x="295099" y="99331"/>
                  </a:cubicBezTo>
                  <a:cubicBezTo>
                    <a:pt x="334056" y="68213"/>
                    <a:pt x="377203" y="42914"/>
                    <a:pt x="425472" y="26773"/>
                  </a:cubicBezTo>
                  <a:cubicBezTo>
                    <a:pt x="469550" y="7760"/>
                    <a:pt x="514560" y="0"/>
                    <a:pt x="559724" y="0"/>
                  </a:cubicBezTo>
                  <a:cubicBezTo>
                    <a:pt x="609933" y="0"/>
                    <a:pt x="660530" y="9623"/>
                    <a:pt x="710584" y="24134"/>
                  </a:cubicBezTo>
                  <a:cubicBezTo>
                    <a:pt x="773908" y="40353"/>
                    <a:pt x="833895" y="67204"/>
                    <a:pt x="893804" y="93046"/>
                  </a:cubicBezTo>
                  <a:cubicBezTo>
                    <a:pt x="935942" y="113766"/>
                    <a:pt x="967138" y="150316"/>
                    <a:pt x="999421" y="183530"/>
                  </a:cubicBezTo>
                  <a:cubicBezTo>
                    <a:pt x="1045051" y="232730"/>
                    <a:pt x="1067401" y="296675"/>
                    <a:pt x="1094019" y="356972"/>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4" name="Google Shape;1124;p28">
              <a:extLst>
                <a:ext uri="{FF2B5EF4-FFF2-40B4-BE49-F238E27FC236}">
                  <a16:creationId xmlns:a16="http://schemas.microsoft.com/office/drawing/2014/main" id="{64F2E1EC-5349-3520-8B54-69D20199ED66}"/>
                </a:ext>
              </a:extLst>
            </p:cNvPr>
            <p:cNvSpPr/>
            <p:nvPr/>
          </p:nvSpPr>
          <p:spPr>
            <a:xfrm>
              <a:off x="3504593" y="6483908"/>
              <a:ext cx="1016082" cy="1694647"/>
            </a:xfrm>
            <a:custGeom>
              <a:avLst/>
              <a:gdLst/>
              <a:ahLst/>
              <a:cxnLst/>
              <a:rect l="l" t="t" r="r" b="b"/>
              <a:pathLst>
                <a:path w="1016082" h="1694647" extrusionOk="0">
                  <a:moveTo>
                    <a:pt x="1016083" y="365741"/>
                  </a:moveTo>
                  <a:cubicBezTo>
                    <a:pt x="1011504" y="360930"/>
                    <a:pt x="1006616" y="356429"/>
                    <a:pt x="1001571" y="352161"/>
                  </a:cubicBezTo>
                  <a:cubicBezTo>
                    <a:pt x="946163" y="313204"/>
                    <a:pt x="869336" y="298848"/>
                    <a:pt x="804072" y="318249"/>
                  </a:cubicBezTo>
                  <a:cubicBezTo>
                    <a:pt x="661749" y="363181"/>
                    <a:pt x="624733" y="531423"/>
                    <a:pt x="593536" y="659856"/>
                  </a:cubicBezTo>
                  <a:cubicBezTo>
                    <a:pt x="580034" y="717670"/>
                    <a:pt x="578792" y="777036"/>
                    <a:pt x="578093" y="836091"/>
                  </a:cubicBezTo>
                  <a:cubicBezTo>
                    <a:pt x="577628" y="874039"/>
                    <a:pt x="574679" y="912996"/>
                    <a:pt x="587638" y="949391"/>
                  </a:cubicBezTo>
                  <a:cubicBezTo>
                    <a:pt x="636761" y="1102268"/>
                    <a:pt x="715838" y="1268416"/>
                    <a:pt x="899136" y="1273848"/>
                  </a:cubicBezTo>
                  <a:cubicBezTo>
                    <a:pt x="902473" y="1274081"/>
                    <a:pt x="905809" y="1274158"/>
                    <a:pt x="909224" y="1274158"/>
                  </a:cubicBezTo>
                  <a:cubicBezTo>
                    <a:pt x="930875" y="1274158"/>
                    <a:pt x="952992" y="1269735"/>
                    <a:pt x="973712" y="1261587"/>
                  </a:cubicBezTo>
                  <a:cubicBezTo>
                    <a:pt x="945852" y="1345708"/>
                    <a:pt x="910233" y="1427036"/>
                    <a:pt x="862430" y="1501379"/>
                  </a:cubicBezTo>
                  <a:cubicBezTo>
                    <a:pt x="783275" y="1611730"/>
                    <a:pt x="654687" y="1683823"/>
                    <a:pt x="518417" y="1693989"/>
                  </a:cubicBezTo>
                  <a:cubicBezTo>
                    <a:pt x="314865" y="1704310"/>
                    <a:pt x="181000" y="1592485"/>
                    <a:pt x="85316" y="1422612"/>
                  </a:cubicBezTo>
                  <a:cubicBezTo>
                    <a:pt x="35418" y="1319090"/>
                    <a:pt x="17880" y="1202919"/>
                    <a:pt x="2902" y="1090007"/>
                  </a:cubicBezTo>
                  <a:cubicBezTo>
                    <a:pt x="-8428" y="950943"/>
                    <a:pt x="14931" y="812733"/>
                    <a:pt x="46670" y="677782"/>
                  </a:cubicBezTo>
                  <a:cubicBezTo>
                    <a:pt x="73676" y="552531"/>
                    <a:pt x="104407" y="426194"/>
                    <a:pt x="168584" y="314058"/>
                  </a:cubicBezTo>
                  <a:cubicBezTo>
                    <a:pt x="245023" y="166613"/>
                    <a:pt x="392545" y="62005"/>
                    <a:pt x="553028" y="23436"/>
                  </a:cubicBezTo>
                  <a:cubicBezTo>
                    <a:pt x="599977" y="9002"/>
                    <a:pt x="648557" y="0"/>
                    <a:pt x="696903" y="0"/>
                  </a:cubicBezTo>
                  <a:cubicBezTo>
                    <a:pt x="701792" y="0"/>
                    <a:pt x="706604" y="78"/>
                    <a:pt x="711492" y="310"/>
                  </a:cubicBezTo>
                  <a:cubicBezTo>
                    <a:pt x="745715" y="6131"/>
                    <a:pt x="777377" y="18935"/>
                    <a:pt x="808263" y="34223"/>
                  </a:cubicBezTo>
                  <a:cubicBezTo>
                    <a:pt x="808729" y="35154"/>
                    <a:pt x="809349" y="36085"/>
                    <a:pt x="810125" y="37094"/>
                  </a:cubicBezTo>
                  <a:cubicBezTo>
                    <a:pt x="813152" y="39034"/>
                    <a:pt x="816334" y="40741"/>
                    <a:pt x="819670" y="42216"/>
                  </a:cubicBezTo>
                  <a:cubicBezTo>
                    <a:pt x="823240" y="61229"/>
                    <a:pt x="851410" y="72015"/>
                    <a:pt x="865844" y="85053"/>
                  </a:cubicBezTo>
                  <a:cubicBezTo>
                    <a:pt x="889746" y="102824"/>
                    <a:pt x="911242" y="123776"/>
                    <a:pt x="931806" y="145272"/>
                  </a:cubicBezTo>
                  <a:cubicBezTo>
                    <a:pt x="984111" y="206501"/>
                    <a:pt x="997691" y="288604"/>
                    <a:pt x="1016083" y="365741"/>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5" name="Google Shape;1125;p28">
              <a:extLst>
                <a:ext uri="{FF2B5EF4-FFF2-40B4-BE49-F238E27FC236}">
                  <a16:creationId xmlns:a16="http://schemas.microsoft.com/office/drawing/2014/main" id="{604E29B2-092D-CBE5-9461-B23CA28A8ABD}"/>
                </a:ext>
              </a:extLst>
            </p:cNvPr>
            <p:cNvSpPr/>
            <p:nvPr/>
          </p:nvSpPr>
          <p:spPr>
            <a:xfrm>
              <a:off x="3099208" y="8109485"/>
              <a:ext cx="169455" cy="166726"/>
            </a:xfrm>
            <a:custGeom>
              <a:avLst/>
              <a:gdLst/>
              <a:ahLst/>
              <a:cxnLst/>
              <a:rect l="l" t="t" r="r" b="b"/>
              <a:pathLst>
                <a:path w="169455" h="166726" extrusionOk="0">
                  <a:moveTo>
                    <a:pt x="102378" y="122"/>
                  </a:moveTo>
                  <a:cubicBezTo>
                    <a:pt x="199148" y="14556"/>
                    <a:pt x="187741" y="164407"/>
                    <a:pt x="90505" y="166580"/>
                  </a:cubicBezTo>
                  <a:cubicBezTo>
                    <a:pt x="-48016" y="172555"/>
                    <a:pt x="-14259" y="-5310"/>
                    <a:pt x="102378" y="122"/>
                  </a:cubicBezTo>
                  <a:close/>
                </a:path>
              </a:pathLst>
            </a:custGeom>
            <a:solidFill>
              <a:srgbClr val="FFFFFF"/>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1126" name="Google Shape;1126;p28">
            <a:extLst>
              <a:ext uri="{FF2B5EF4-FFF2-40B4-BE49-F238E27FC236}">
                <a16:creationId xmlns:a16="http://schemas.microsoft.com/office/drawing/2014/main" id="{08A2DC89-C44D-3D66-7BD6-72C0F18403C9}"/>
              </a:ext>
            </a:extLst>
          </p:cNvPr>
          <p:cNvSpPr/>
          <p:nvPr/>
        </p:nvSpPr>
        <p:spPr>
          <a:xfrm>
            <a:off x="-451938" y="-418473"/>
            <a:ext cx="2268233" cy="3398308"/>
          </a:xfrm>
          <a:custGeom>
            <a:avLst/>
            <a:gdLst/>
            <a:ahLst/>
            <a:cxnLst/>
            <a:rect l="l" t="t" r="r" b="b"/>
            <a:pathLst>
              <a:path w="3402349" h="5097462" extrusionOk="0">
                <a:moveTo>
                  <a:pt x="3264071" y="3096311"/>
                </a:moveTo>
                <a:cubicBezTo>
                  <a:pt x="3098586" y="3085505"/>
                  <a:pt x="2926177" y="3092335"/>
                  <a:pt x="2769246" y="3028720"/>
                </a:cubicBezTo>
                <a:cubicBezTo>
                  <a:pt x="2716088" y="2996912"/>
                  <a:pt x="2661809" y="2974280"/>
                  <a:pt x="2609159" y="2940025"/>
                </a:cubicBezTo>
                <a:cubicBezTo>
                  <a:pt x="2638590" y="2924223"/>
                  <a:pt x="2678510" y="2920247"/>
                  <a:pt x="2712422" y="2917597"/>
                </a:cubicBezTo>
                <a:cubicBezTo>
                  <a:pt x="2823831" y="2909645"/>
                  <a:pt x="2938397" y="2924122"/>
                  <a:pt x="3049094" y="2939108"/>
                </a:cubicBezTo>
                <a:cubicBezTo>
                  <a:pt x="3111214" y="2946652"/>
                  <a:pt x="3172825" y="2958376"/>
                  <a:pt x="3234131" y="2970508"/>
                </a:cubicBezTo>
                <a:cubicBezTo>
                  <a:pt x="3263664" y="2973056"/>
                  <a:pt x="3304093" y="2996097"/>
                  <a:pt x="3334033" y="2982945"/>
                </a:cubicBezTo>
                <a:cubicBezTo>
                  <a:pt x="3470189" y="2905363"/>
                  <a:pt x="3369982" y="2227818"/>
                  <a:pt x="3314888" y="2090393"/>
                </a:cubicBezTo>
                <a:cubicBezTo>
                  <a:pt x="3302769" y="2034118"/>
                  <a:pt x="3234539" y="2036361"/>
                  <a:pt x="3178121" y="2038501"/>
                </a:cubicBezTo>
                <a:cubicBezTo>
                  <a:pt x="3160707" y="2039215"/>
                  <a:pt x="3144311" y="2039827"/>
                  <a:pt x="3131174" y="2038807"/>
                </a:cubicBezTo>
                <a:cubicBezTo>
                  <a:pt x="3116204" y="2038807"/>
                  <a:pt x="3101234" y="2039011"/>
                  <a:pt x="3086366" y="2039113"/>
                </a:cubicBezTo>
                <a:cubicBezTo>
                  <a:pt x="3003471" y="2040031"/>
                  <a:pt x="2921594" y="2040948"/>
                  <a:pt x="2841042" y="2013014"/>
                </a:cubicBezTo>
                <a:cubicBezTo>
                  <a:pt x="2813749" y="1999863"/>
                  <a:pt x="2790429" y="1977537"/>
                  <a:pt x="2774033" y="1952152"/>
                </a:cubicBezTo>
                <a:cubicBezTo>
                  <a:pt x="2761303" y="1921261"/>
                  <a:pt x="2800816" y="1898221"/>
                  <a:pt x="2821285" y="1881094"/>
                </a:cubicBezTo>
                <a:cubicBezTo>
                  <a:pt x="2914975" y="1821761"/>
                  <a:pt x="3027708" y="1806978"/>
                  <a:pt x="3133720" y="1782205"/>
                </a:cubicBezTo>
                <a:cubicBezTo>
                  <a:pt x="3166919" y="1775476"/>
                  <a:pt x="3206839" y="1768034"/>
                  <a:pt x="3243195" y="1769257"/>
                </a:cubicBezTo>
                <a:cubicBezTo>
                  <a:pt x="3275477" y="1773437"/>
                  <a:pt x="3285559" y="1750091"/>
                  <a:pt x="3287494" y="1722463"/>
                </a:cubicBezTo>
                <a:cubicBezTo>
                  <a:pt x="3295437" y="1668023"/>
                  <a:pt x="3285559" y="1614297"/>
                  <a:pt x="3268450" y="1562609"/>
                </a:cubicBezTo>
                <a:cubicBezTo>
                  <a:pt x="3255008" y="1509902"/>
                  <a:pt x="3247777" y="1456074"/>
                  <a:pt x="3235251" y="1403265"/>
                </a:cubicBezTo>
                <a:cubicBezTo>
                  <a:pt x="3214171" y="1274301"/>
                  <a:pt x="3179852" y="1142992"/>
                  <a:pt x="3130156" y="1021573"/>
                </a:cubicBezTo>
                <a:cubicBezTo>
                  <a:pt x="3109381" y="971007"/>
                  <a:pt x="3083107" y="922989"/>
                  <a:pt x="3065184" y="871404"/>
                </a:cubicBezTo>
                <a:cubicBezTo>
                  <a:pt x="3051945" y="824814"/>
                  <a:pt x="2997565" y="848160"/>
                  <a:pt x="2968846" y="865796"/>
                </a:cubicBezTo>
                <a:cubicBezTo>
                  <a:pt x="2905810" y="901172"/>
                  <a:pt x="2843791" y="938383"/>
                  <a:pt x="2778717" y="970191"/>
                </a:cubicBezTo>
                <a:cubicBezTo>
                  <a:pt x="2642256" y="1045836"/>
                  <a:pt x="2506610" y="1126375"/>
                  <a:pt x="2355586" y="1169805"/>
                </a:cubicBezTo>
                <a:cubicBezTo>
                  <a:pt x="2347439" y="1125355"/>
                  <a:pt x="2386137" y="1086921"/>
                  <a:pt x="2412207" y="1054910"/>
                </a:cubicBezTo>
                <a:cubicBezTo>
                  <a:pt x="2482271" y="981915"/>
                  <a:pt x="2552945" y="907391"/>
                  <a:pt x="2637368" y="850708"/>
                </a:cubicBezTo>
                <a:cubicBezTo>
                  <a:pt x="2710385" y="801467"/>
                  <a:pt x="2791651" y="766296"/>
                  <a:pt x="2866297" y="719807"/>
                </a:cubicBezTo>
                <a:cubicBezTo>
                  <a:pt x="2881878" y="711957"/>
                  <a:pt x="2891349" y="693097"/>
                  <a:pt x="2881980" y="677091"/>
                </a:cubicBezTo>
                <a:cubicBezTo>
                  <a:pt x="2857743" y="642225"/>
                  <a:pt x="2809167" y="639371"/>
                  <a:pt x="2774440" y="618777"/>
                </a:cubicBezTo>
                <a:cubicBezTo>
                  <a:pt x="2716495" y="592577"/>
                  <a:pt x="2676371" y="543336"/>
                  <a:pt x="2635739" y="496542"/>
                </a:cubicBezTo>
                <a:cubicBezTo>
                  <a:pt x="2590218" y="447811"/>
                  <a:pt x="2545206" y="401832"/>
                  <a:pt x="2502027" y="350247"/>
                </a:cubicBezTo>
                <a:cubicBezTo>
                  <a:pt x="2457422" y="289486"/>
                  <a:pt x="2407421" y="233211"/>
                  <a:pt x="2356910" y="177343"/>
                </a:cubicBezTo>
                <a:cubicBezTo>
                  <a:pt x="2304871" y="113320"/>
                  <a:pt x="2233687" y="70502"/>
                  <a:pt x="2177575" y="10863"/>
                </a:cubicBezTo>
                <a:cubicBezTo>
                  <a:pt x="2168817" y="158"/>
                  <a:pt x="2152931" y="-3920"/>
                  <a:pt x="2141321" y="4542"/>
                </a:cubicBezTo>
                <a:cubicBezTo>
                  <a:pt x="2133582" y="10047"/>
                  <a:pt x="2131749" y="19732"/>
                  <a:pt x="2130017" y="28500"/>
                </a:cubicBezTo>
                <a:cubicBezTo>
                  <a:pt x="2126962" y="43282"/>
                  <a:pt x="2120852" y="58880"/>
                  <a:pt x="2114029" y="72643"/>
                </a:cubicBezTo>
                <a:cubicBezTo>
                  <a:pt x="2107511" y="71216"/>
                  <a:pt x="2100587" y="72541"/>
                  <a:pt x="2095087" y="76925"/>
                </a:cubicBezTo>
                <a:cubicBezTo>
                  <a:pt x="2075331" y="93644"/>
                  <a:pt x="2058426" y="113320"/>
                  <a:pt x="2041623" y="132996"/>
                </a:cubicBezTo>
                <a:cubicBezTo>
                  <a:pt x="2012905" y="168474"/>
                  <a:pt x="1984594" y="204665"/>
                  <a:pt x="1949766" y="234332"/>
                </a:cubicBezTo>
                <a:cubicBezTo>
                  <a:pt x="1872167" y="296418"/>
                  <a:pt x="1783772" y="344742"/>
                  <a:pt x="1696702" y="392249"/>
                </a:cubicBezTo>
                <a:cubicBezTo>
                  <a:pt x="1635905" y="420489"/>
                  <a:pt x="1570526" y="453928"/>
                  <a:pt x="1510952" y="487774"/>
                </a:cubicBezTo>
                <a:cubicBezTo>
                  <a:pt x="1416956" y="526820"/>
                  <a:pt x="1488548" y="579119"/>
                  <a:pt x="1539670" y="615515"/>
                </a:cubicBezTo>
                <a:cubicBezTo>
                  <a:pt x="1600874" y="661187"/>
                  <a:pt x="1654338" y="719807"/>
                  <a:pt x="1706784" y="776592"/>
                </a:cubicBezTo>
                <a:cubicBezTo>
                  <a:pt x="1744871" y="819003"/>
                  <a:pt x="1776847" y="866102"/>
                  <a:pt x="1804343" y="915853"/>
                </a:cubicBezTo>
                <a:cubicBezTo>
                  <a:pt x="1837644" y="971822"/>
                  <a:pt x="1867686" y="1026160"/>
                  <a:pt x="1881128" y="1091305"/>
                </a:cubicBezTo>
                <a:cubicBezTo>
                  <a:pt x="1893043" y="1146051"/>
                  <a:pt x="1901801" y="1263087"/>
                  <a:pt x="1816055" y="1248712"/>
                </a:cubicBezTo>
                <a:cubicBezTo>
                  <a:pt x="1759026" y="1241168"/>
                  <a:pt x="1721856" y="1196617"/>
                  <a:pt x="1682343" y="1159610"/>
                </a:cubicBezTo>
                <a:cubicBezTo>
                  <a:pt x="1624805" y="1109248"/>
                  <a:pt x="1580506" y="1046448"/>
                  <a:pt x="1530912" y="988644"/>
                </a:cubicBezTo>
                <a:cubicBezTo>
                  <a:pt x="1480503" y="928087"/>
                  <a:pt x="1432130" y="870690"/>
                  <a:pt x="1392108" y="801671"/>
                </a:cubicBezTo>
                <a:cubicBezTo>
                  <a:pt x="1368991" y="767213"/>
                  <a:pt x="1350355" y="730206"/>
                  <a:pt x="1329784" y="694320"/>
                </a:cubicBezTo>
                <a:cubicBezTo>
                  <a:pt x="1319702" y="678620"/>
                  <a:pt x="1313388" y="655784"/>
                  <a:pt x="1292308" y="652522"/>
                </a:cubicBezTo>
                <a:cubicBezTo>
                  <a:pt x="1250759" y="650585"/>
                  <a:pt x="1211450" y="680965"/>
                  <a:pt x="1172752" y="694626"/>
                </a:cubicBezTo>
                <a:cubicBezTo>
                  <a:pt x="1112159" y="724293"/>
                  <a:pt x="1055232" y="756305"/>
                  <a:pt x="994639" y="787297"/>
                </a:cubicBezTo>
                <a:cubicBezTo>
                  <a:pt x="932010" y="821959"/>
                  <a:pt x="875694" y="866306"/>
                  <a:pt x="816323" y="905964"/>
                </a:cubicBezTo>
                <a:cubicBezTo>
                  <a:pt x="734854" y="959181"/>
                  <a:pt x="663263" y="1025039"/>
                  <a:pt x="591570" y="1090489"/>
                </a:cubicBezTo>
                <a:cubicBezTo>
                  <a:pt x="548289" y="1128414"/>
                  <a:pt x="503379" y="1164707"/>
                  <a:pt x="464274" y="1207016"/>
                </a:cubicBezTo>
                <a:cubicBezTo>
                  <a:pt x="449406" y="1219861"/>
                  <a:pt x="437898" y="1240760"/>
                  <a:pt x="448489" y="1259723"/>
                </a:cubicBezTo>
                <a:cubicBezTo>
                  <a:pt x="456840" y="1275830"/>
                  <a:pt x="473439" y="1284904"/>
                  <a:pt x="489427" y="1291938"/>
                </a:cubicBezTo>
                <a:cubicBezTo>
                  <a:pt x="532199" y="1309371"/>
                  <a:pt x="574563" y="1319260"/>
                  <a:pt x="617436" y="1338120"/>
                </a:cubicBezTo>
                <a:cubicBezTo>
                  <a:pt x="754916" y="1401124"/>
                  <a:pt x="883739" y="1480541"/>
                  <a:pt x="1017349" y="1550987"/>
                </a:cubicBezTo>
                <a:cubicBezTo>
                  <a:pt x="1118371" y="1612462"/>
                  <a:pt x="1222652" y="1677301"/>
                  <a:pt x="1300863" y="1768442"/>
                </a:cubicBezTo>
                <a:cubicBezTo>
                  <a:pt x="1336200" y="1808813"/>
                  <a:pt x="1368380" y="1854486"/>
                  <a:pt x="1379073" y="1908110"/>
                </a:cubicBezTo>
                <a:cubicBezTo>
                  <a:pt x="1383452" y="1921363"/>
                  <a:pt x="1381008" y="1934515"/>
                  <a:pt x="1367667" y="1940937"/>
                </a:cubicBezTo>
                <a:cubicBezTo>
                  <a:pt x="1361252" y="1944811"/>
                  <a:pt x="1350355" y="1949093"/>
                  <a:pt x="1341699" y="1948380"/>
                </a:cubicBezTo>
                <a:cubicBezTo>
                  <a:pt x="1317258" y="1945525"/>
                  <a:pt x="1295465" y="1931966"/>
                  <a:pt x="1271839" y="1921058"/>
                </a:cubicBezTo>
                <a:cubicBezTo>
                  <a:pt x="1212570" y="1891493"/>
                  <a:pt x="1154319" y="1860093"/>
                  <a:pt x="1099328" y="1822984"/>
                </a:cubicBezTo>
                <a:cubicBezTo>
                  <a:pt x="1025903" y="1774661"/>
                  <a:pt x="949220" y="1731843"/>
                  <a:pt x="878138" y="1680053"/>
                </a:cubicBezTo>
                <a:cubicBezTo>
                  <a:pt x="824470" y="1642740"/>
                  <a:pt x="763674" y="1617865"/>
                  <a:pt x="709598" y="1581368"/>
                </a:cubicBezTo>
                <a:cubicBezTo>
                  <a:pt x="635767" y="1524685"/>
                  <a:pt x="556130" y="1475444"/>
                  <a:pt x="473439" y="1432830"/>
                </a:cubicBezTo>
                <a:cubicBezTo>
                  <a:pt x="417836" y="1421106"/>
                  <a:pt x="349707" y="1476260"/>
                  <a:pt x="312639" y="1513776"/>
                </a:cubicBezTo>
                <a:cubicBezTo>
                  <a:pt x="98069" y="1750805"/>
                  <a:pt x="27903" y="1975396"/>
                  <a:pt x="10998" y="2289497"/>
                </a:cubicBezTo>
                <a:cubicBezTo>
                  <a:pt x="5703" y="2373604"/>
                  <a:pt x="-611" y="2407552"/>
                  <a:pt x="91042" y="2432122"/>
                </a:cubicBezTo>
                <a:cubicBezTo>
                  <a:pt x="216810" y="2462502"/>
                  <a:pt x="346143" y="2471473"/>
                  <a:pt x="472930" y="2495839"/>
                </a:cubicBezTo>
                <a:cubicBezTo>
                  <a:pt x="542688" y="2504301"/>
                  <a:pt x="609289" y="2525302"/>
                  <a:pt x="675789" y="2547119"/>
                </a:cubicBezTo>
                <a:cubicBezTo>
                  <a:pt x="736993" y="2564348"/>
                  <a:pt x="800335" y="2571484"/>
                  <a:pt x="861539" y="2588611"/>
                </a:cubicBezTo>
                <a:cubicBezTo>
                  <a:pt x="938120" y="2613385"/>
                  <a:pt x="1013581" y="2634284"/>
                  <a:pt x="1087107" y="2669048"/>
                </a:cubicBezTo>
                <a:cubicBezTo>
                  <a:pt x="1094643" y="2673228"/>
                  <a:pt x="1102485" y="2677102"/>
                  <a:pt x="1109206" y="2682505"/>
                </a:cubicBezTo>
                <a:cubicBezTo>
                  <a:pt x="1114603" y="2690661"/>
                  <a:pt x="1115927" y="2700754"/>
                  <a:pt x="1118269" y="2710031"/>
                </a:cubicBezTo>
                <a:cubicBezTo>
                  <a:pt x="1121121" y="2724304"/>
                  <a:pt x="1121426" y="2736436"/>
                  <a:pt x="1113687" y="2750402"/>
                </a:cubicBezTo>
                <a:cubicBezTo>
                  <a:pt x="1097087" y="2788633"/>
                  <a:pt x="1050344" y="2794342"/>
                  <a:pt x="1013174" y="2797196"/>
                </a:cubicBezTo>
                <a:cubicBezTo>
                  <a:pt x="916938" y="2804129"/>
                  <a:pt x="820091" y="2799745"/>
                  <a:pt x="725689" y="2778948"/>
                </a:cubicBezTo>
                <a:cubicBezTo>
                  <a:pt x="665401" y="2767632"/>
                  <a:pt x="599309" y="2749893"/>
                  <a:pt x="537596" y="2736130"/>
                </a:cubicBezTo>
                <a:cubicBezTo>
                  <a:pt x="434028" y="2717575"/>
                  <a:pt x="330155" y="2701366"/>
                  <a:pt x="226383" y="2684340"/>
                </a:cubicBezTo>
                <a:cubicBezTo>
                  <a:pt x="193999" y="2677408"/>
                  <a:pt x="160291" y="2669966"/>
                  <a:pt x="127092" y="2665174"/>
                </a:cubicBezTo>
                <a:cubicBezTo>
                  <a:pt x="102142" y="2659057"/>
                  <a:pt x="77192" y="2664053"/>
                  <a:pt x="56316" y="2679243"/>
                </a:cubicBezTo>
                <a:cubicBezTo>
                  <a:pt x="-12526" y="2728892"/>
                  <a:pt x="2953" y="2910155"/>
                  <a:pt x="0" y="2988960"/>
                </a:cubicBezTo>
                <a:cubicBezTo>
                  <a:pt x="2342" y="3160844"/>
                  <a:pt x="57843" y="3327733"/>
                  <a:pt x="141960" y="3476576"/>
                </a:cubicBezTo>
                <a:cubicBezTo>
                  <a:pt x="153162" y="3497679"/>
                  <a:pt x="165383" y="3518171"/>
                  <a:pt x="177400" y="3538866"/>
                </a:cubicBezTo>
                <a:cubicBezTo>
                  <a:pt x="188092" y="3560173"/>
                  <a:pt x="202655" y="3580767"/>
                  <a:pt x="227198" y="3586578"/>
                </a:cubicBezTo>
                <a:cubicBezTo>
                  <a:pt x="284532" y="3600443"/>
                  <a:pt x="344106" y="3590554"/>
                  <a:pt x="401950" y="3584335"/>
                </a:cubicBezTo>
                <a:cubicBezTo>
                  <a:pt x="473133" y="3575364"/>
                  <a:pt x="544114" y="3563844"/>
                  <a:pt x="613872" y="3547022"/>
                </a:cubicBezTo>
                <a:cubicBezTo>
                  <a:pt x="685667" y="3527754"/>
                  <a:pt x="759498" y="3516336"/>
                  <a:pt x="829155" y="3489727"/>
                </a:cubicBezTo>
                <a:cubicBezTo>
                  <a:pt x="898506" y="3470663"/>
                  <a:pt x="972643" y="3464750"/>
                  <a:pt x="1044336" y="3458328"/>
                </a:cubicBezTo>
                <a:cubicBezTo>
                  <a:pt x="1039142" y="3480043"/>
                  <a:pt x="1008693" y="3488504"/>
                  <a:pt x="991381" y="3500738"/>
                </a:cubicBezTo>
                <a:cubicBezTo>
                  <a:pt x="918669" y="3534585"/>
                  <a:pt x="843921" y="3567106"/>
                  <a:pt x="763368" y="3577403"/>
                </a:cubicBezTo>
                <a:cubicBezTo>
                  <a:pt x="716421" y="3584335"/>
                  <a:pt x="670188" y="3596059"/>
                  <a:pt x="623648" y="3605234"/>
                </a:cubicBezTo>
                <a:cubicBezTo>
                  <a:pt x="542281" y="3619405"/>
                  <a:pt x="461422" y="3619609"/>
                  <a:pt x="379138" y="3629192"/>
                </a:cubicBezTo>
                <a:cubicBezTo>
                  <a:pt x="347671" y="3633576"/>
                  <a:pt x="317120" y="3642241"/>
                  <a:pt x="286365" y="3649989"/>
                </a:cubicBezTo>
                <a:cubicBezTo>
                  <a:pt x="249500" y="3658145"/>
                  <a:pt x="261109" y="3700861"/>
                  <a:pt x="273635" y="3725431"/>
                </a:cubicBezTo>
                <a:cubicBezTo>
                  <a:pt x="321295" y="3822587"/>
                  <a:pt x="379036" y="3914850"/>
                  <a:pt x="440546" y="4003850"/>
                </a:cubicBezTo>
                <a:cubicBezTo>
                  <a:pt x="460302" y="4033109"/>
                  <a:pt x="483012" y="4060533"/>
                  <a:pt x="509998" y="4083471"/>
                </a:cubicBezTo>
                <a:cubicBezTo>
                  <a:pt x="595949" y="4155140"/>
                  <a:pt x="718560" y="4191332"/>
                  <a:pt x="826711" y="4153203"/>
                </a:cubicBezTo>
                <a:cubicBezTo>
                  <a:pt x="873352" y="4138013"/>
                  <a:pt x="915410" y="4112730"/>
                  <a:pt x="958284" y="4089588"/>
                </a:cubicBezTo>
                <a:cubicBezTo>
                  <a:pt x="1062259" y="4045037"/>
                  <a:pt x="1160837" y="3989475"/>
                  <a:pt x="1256767" y="3929734"/>
                </a:cubicBezTo>
                <a:cubicBezTo>
                  <a:pt x="1258600" y="3926574"/>
                  <a:pt x="1260332" y="3923515"/>
                  <a:pt x="1262165" y="3920457"/>
                </a:cubicBezTo>
                <a:cubicBezTo>
                  <a:pt x="1286809" y="3913626"/>
                  <a:pt x="1310639" y="3903329"/>
                  <a:pt x="1334672" y="3895072"/>
                </a:cubicBezTo>
                <a:cubicBezTo>
                  <a:pt x="1337829" y="3893645"/>
                  <a:pt x="1341394" y="3892625"/>
                  <a:pt x="1345060" y="3891503"/>
                </a:cubicBezTo>
                <a:cubicBezTo>
                  <a:pt x="1310944" y="3976426"/>
                  <a:pt x="1277236" y="4061450"/>
                  <a:pt x="1236094" y="4143417"/>
                </a:cubicBezTo>
                <a:cubicBezTo>
                  <a:pt x="1175298" y="4260860"/>
                  <a:pt x="1112974" y="4377591"/>
                  <a:pt x="1046882" y="4492078"/>
                </a:cubicBezTo>
                <a:cubicBezTo>
                  <a:pt x="989038" y="4587195"/>
                  <a:pt x="925900" y="4675380"/>
                  <a:pt x="864594" y="4769580"/>
                </a:cubicBezTo>
                <a:cubicBezTo>
                  <a:pt x="818462" y="4837477"/>
                  <a:pt x="769886" y="4903539"/>
                  <a:pt x="720393" y="4968888"/>
                </a:cubicBezTo>
                <a:cubicBezTo>
                  <a:pt x="635970" y="5056868"/>
                  <a:pt x="766016" y="5084496"/>
                  <a:pt x="833737" y="5096424"/>
                </a:cubicBezTo>
                <a:cubicBezTo>
                  <a:pt x="867853" y="5103051"/>
                  <a:pt x="894228" y="5076544"/>
                  <a:pt x="919484" y="5057276"/>
                </a:cubicBezTo>
                <a:cubicBezTo>
                  <a:pt x="974068" y="5015682"/>
                  <a:pt x="1014294" y="4959406"/>
                  <a:pt x="1054520" y="4904457"/>
                </a:cubicBezTo>
                <a:cubicBezTo>
                  <a:pt x="1259924" y="4607075"/>
                  <a:pt x="1385489" y="4263919"/>
                  <a:pt x="1520321" y="3930855"/>
                </a:cubicBezTo>
                <a:cubicBezTo>
                  <a:pt x="1522154" y="3926268"/>
                  <a:pt x="1523783" y="3921578"/>
                  <a:pt x="1525616" y="3916990"/>
                </a:cubicBezTo>
                <a:cubicBezTo>
                  <a:pt x="1542928" y="3942274"/>
                  <a:pt x="1567369" y="3963275"/>
                  <a:pt x="1588551" y="3984582"/>
                </a:cubicBezTo>
                <a:cubicBezTo>
                  <a:pt x="1614723" y="4011394"/>
                  <a:pt x="1638248" y="4044018"/>
                  <a:pt x="1670937" y="4062776"/>
                </a:cubicBezTo>
                <a:cubicBezTo>
                  <a:pt x="1672261" y="4063183"/>
                  <a:pt x="1673585" y="4063285"/>
                  <a:pt x="1674909" y="4063489"/>
                </a:cubicBezTo>
                <a:cubicBezTo>
                  <a:pt x="1696396" y="4090200"/>
                  <a:pt x="1715644" y="4118643"/>
                  <a:pt x="1732956" y="4147392"/>
                </a:cubicBezTo>
                <a:cubicBezTo>
                  <a:pt x="1775829" y="4231296"/>
                  <a:pt x="1807500" y="4320500"/>
                  <a:pt x="1849152" y="4405116"/>
                </a:cubicBezTo>
                <a:cubicBezTo>
                  <a:pt x="1883369" y="4468630"/>
                  <a:pt x="1888155" y="4546518"/>
                  <a:pt x="1933269" y="4603609"/>
                </a:cubicBezTo>
                <a:cubicBezTo>
                  <a:pt x="1956793" y="4627974"/>
                  <a:pt x="1990195" y="4632766"/>
                  <a:pt x="2024005" y="4632562"/>
                </a:cubicBezTo>
                <a:cubicBezTo>
                  <a:pt x="2042234" y="4632562"/>
                  <a:pt x="2060361" y="4631135"/>
                  <a:pt x="2077062" y="4630727"/>
                </a:cubicBezTo>
                <a:cubicBezTo>
                  <a:pt x="2165762" y="4630217"/>
                  <a:pt x="2245704" y="4591069"/>
                  <a:pt x="2326359" y="4558955"/>
                </a:cubicBezTo>
                <a:cubicBezTo>
                  <a:pt x="2372287" y="4540095"/>
                  <a:pt x="2419336" y="4520318"/>
                  <a:pt x="2456506" y="4486573"/>
                </a:cubicBezTo>
                <a:cubicBezTo>
                  <a:pt x="2489501" y="4455377"/>
                  <a:pt x="2513738" y="4416433"/>
                  <a:pt x="2543067" y="4381974"/>
                </a:cubicBezTo>
                <a:cubicBezTo>
                  <a:pt x="2560990" y="4359648"/>
                  <a:pt x="2584820" y="4340991"/>
                  <a:pt x="2598364" y="4315708"/>
                </a:cubicBezTo>
                <a:cubicBezTo>
                  <a:pt x="2610585" y="4275745"/>
                  <a:pt x="2554371" y="4254336"/>
                  <a:pt x="2531661" y="4229970"/>
                </a:cubicBezTo>
                <a:cubicBezTo>
                  <a:pt x="2511803" y="4213149"/>
                  <a:pt x="2491130" y="4197551"/>
                  <a:pt x="2470865" y="4181239"/>
                </a:cubicBezTo>
                <a:cubicBezTo>
                  <a:pt x="2448359" y="4160544"/>
                  <a:pt x="2429927" y="4135770"/>
                  <a:pt x="2406504" y="4115993"/>
                </a:cubicBezTo>
                <a:cubicBezTo>
                  <a:pt x="2331654" y="4048707"/>
                  <a:pt x="2265460" y="3972042"/>
                  <a:pt x="2188879" y="3906694"/>
                </a:cubicBezTo>
                <a:cubicBezTo>
                  <a:pt x="2140710" y="3866934"/>
                  <a:pt x="2089486" y="3830437"/>
                  <a:pt x="2047326" y="3783949"/>
                </a:cubicBezTo>
                <a:cubicBezTo>
                  <a:pt x="2024514" y="3757850"/>
                  <a:pt x="2008220" y="3728999"/>
                  <a:pt x="1988057" y="3699842"/>
                </a:cubicBezTo>
                <a:cubicBezTo>
                  <a:pt x="2035513" y="3712483"/>
                  <a:pt x="2078284" y="3737359"/>
                  <a:pt x="2122889" y="3759379"/>
                </a:cubicBezTo>
                <a:cubicBezTo>
                  <a:pt x="2167188" y="3785274"/>
                  <a:pt x="2206089" y="3819427"/>
                  <a:pt x="2249472" y="3846544"/>
                </a:cubicBezTo>
                <a:cubicBezTo>
                  <a:pt x="2319434" y="3888955"/>
                  <a:pt x="2393673" y="3927899"/>
                  <a:pt x="2446933" y="3991820"/>
                </a:cubicBezTo>
                <a:cubicBezTo>
                  <a:pt x="2490825" y="4042590"/>
                  <a:pt x="2530338" y="4096622"/>
                  <a:pt x="2571887" y="4149227"/>
                </a:cubicBezTo>
                <a:cubicBezTo>
                  <a:pt x="2598976" y="4187662"/>
                  <a:pt x="2631461" y="4228441"/>
                  <a:pt x="2683398" y="4207644"/>
                </a:cubicBezTo>
                <a:cubicBezTo>
                  <a:pt x="2729530" y="4192249"/>
                  <a:pt x="2769246" y="4162277"/>
                  <a:pt x="2811101" y="4138115"/>
                </a:cubicBezTo>
                <a:cubicBezTo>
                  <a:pt x="2854484" y="4111405"/>
                  <a:pt x="2897663" y="4084185"/>
                  <a:pt x="2936972" y="4051664"/>
                </a:cubicBezTo>
                <a:cubicBezTo>
                  <a:pt x="3012636" y="3986825"/>
                  <a:pt x="3075266" y="3907713"/>
                  <a:pt x="3135961" y="3829112"/>
                </a:cubicBezTo>
                <a:cubicBezTo>
                  <a:pt x="3192684" y="3747655"/>
                  <a:pt x="3248694" y="3665180"/>
                  <a:pt x="3288105" y="3573733"/>
                </a:cubicBezTo>
                <a:cubicBezTo>
                  <a:pt x="3331487" y="3466382"/>
                  <a:pt x="3361121" y="3346797"/>
                  <a:pt x="3371102" y="3231392"/>
                </a:cubicBezTo>
                <a:cubicBezTo>
                  <a:pt x="3376193" y="3114560"/>
                  <a:pt x="3390451" y="3102632"/>
                  <a:pt x="3264071" y="3096311"/>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7" name="Google Shape;1127;p28">
            <a:extLst>
              <a:ext uri="{FF2B5EF4-FFF2-40B4-BE49-F238E27FC236}">
                <a16:creationId xmlns:a16="http://schemas.microsoft.com/office/drawing/2014/main" id="{89AE92AA-CCEA-8CE3-EFD3-009BE88F2C2A}"/>
              </a:ext>
            </a:extLst>
          </p:cNvPr>
          <p:cNvSpPr/>
          <p:nvPr/>
        </p:nvSpPr>
        <p:spPr>
          <a:xfrm>
            <a:off x="-451938" y="-418474"/>
            <a:ext cx="2268233" cy="3088379"/>
          </a:xfrm>
          <a:custGeom>
            <a:avLst/>
            <a:gdLst/>
            <a:ahLst/>
            <a:cxnLst/>
            <a:rect l="l" t="t" r="r" b="b"/>
            <a:pathLst>
              <a:path w="3402349" h="4632567" extrusionOk="0">
                <a:moveTo>
                  <a:pt x="1933269" y="4603609"/>
                </a:moveTo>
                <a:cubicBezTo>
                  <a:pt x="1888155" y="4546518"/>
                  <a:pt x="1883369" y="4468630"/>
                  <a:pt x="1849152" y="4405116"/>
                </a:cubicBezTo>
                <a:cubicBezTo>
                  <a:pt x="1807500" y="4320500"/>
                  <a:pt x="1775829" y="4231296"/>
                  <a:pt x="1732956" y="4147392"/>
                </a:cubicBezTo>
                <a:cubicBezTo>
                  <a:pt x="1698739" y="4090607"/>
                  <a:pt x="1656680" y="4034842"/>
                  <a:pt x="1605762" y="3991208"/>
                </a:cubicBezTo>
                <a:cubicBezTo>
                  <a:pt x="1608613" y="3978159"/>
                  <a:pt x="1611465" y="3965212"/>
                  <a:pt x="1614316" y="3952163"/>
                </a:cubicBezTo>
                <a:cubicBezTo>
                  <a:pt x="1615233" y="3947881"/>
                  <a:pt x="1616149" y="3943599"/>
                  <a:pt x="1617167" y="3939317"/>
                </a:cubicBezTo>
                <a:cubicBezTo>
                  <a:pt x="1632952" y="3951857"/>
                  <a:pt x="1646802" y="3964396"/>
                  <a:pt x="1655764" y="3971940"/>
                </a:cubicBezTo>
                <a:cubicBezTo>
                  <a:pt x="1715236" y="4032293"/>
                  <a:pt x="1767377" y="4101108"/>
                  <a:pt x="1801594" y="4178996"/>
                </a:cubicBezTo>
                <a:cubicBezTo>
                  <a:pt x="1832552" y="4259739"/>
                  <a:pt x="1871148" y="4337015"/>
                  <a:pt x="1905671" y="4416331"/>
                </a:cubicBezTo>
                <a:cubicBezTo>
                  <a:pt x="1927260" y="4463838"/>
                  <a:pt x="1935204" y="4517157"/>
                  <a:pt x="1961172" y="4562422"/>
                </a:cubicBezTo>
                <a:cubicBezTo>
                  <a:pt x="1976549" y="4588928"/>
                  <a:pt x="2020034" y="4586685"/>
                  <a:pt x="2054862" y="4584442"/>
                </a:cubicBezTo>
                <a:cubicBezTo>
                  <a:pt x="2064944" y="4583831"/>
                  <a:pt x="2074414" y="4583117"/>
                  <a:pt x="2082154" y="4583219"/>
                </a:cubicBezTo>
                <a:cubicBezTo>
                  <a:pt x="2150283" y="4581588"/>
                  <a:pt x="2212403" y="4554776"/>
                  <a:pt x="2274218" y="4528779"/>
                </a:cubicBezTo>
                <a:cubicBezTo>
                  <a:pt x="2317397" y="4511448"/>
                  <a:pt x="2361492" y="4495238"/>
                  <a:pt x="2401005" y="4470261"/>
                </a:cubicBezTo>
                <a:cubicBezTo>
                  <a:pt x="2460783" y="4426016"/>
                  <a:pt x="2495509" y="4356283"/>
                  <a:pt x="2548668" y="4305004"/>
                </a:cubicBezTo>
                <a:cubicBezTo>
                  <a:pt x="2502434" y="4264734"/>
                  <a:pt x="2447442" y="4229664"/>
                  <a:pt x="2407421" y="4183482"/>
                </a:cubicBezTo>
                <a:cubicBezTo>
                  <a:pt x="2340921" y="4117828"/>
                  <a:pt x="2272691" y="4054008"/>
                  <a:pt x="2207311" y="3987028"/>
                </a:cubicBezTo>
                <a:cubicBezTo>
                  <a:pt x="2143562" y="3923209"/>
                  <a:pt x="2063620" y="3876823"/>
                  <a:pt x="2005165" y="3807499"/>
                </a:cubicBezTo>
                <a:cubicBezTo>
                  <a:pt x="1981539" y="3778240"/>
                  <a:pt x="1962699" y="3745616"/>
                  <a:pt x="1941416" y="3714624"/>
                </a:cubicBezTo>
                <a:cubicBezTo>
                  <a:pt x="1925325" y="3694744"/>
                  <a:pt x="1918299" y="3667015"/>
                  <a:pt x="1948850" y="3656616"/>
                </a:cubicBezTo>
                <a:cubicBezTo>
                  <a:pt x="2004962" y="3638775"/>
                  <a:pt x="2057815" y="3677923"/>
                  <a:pt x="2107511" y="3698720"/>
                </a:cubicBezTo>
                <a:cubicBezTo>
                  <a:pt x="2163318" y="3722984"/>
                  <a:pt x="2209857" y="3762743"/>
                  <a:pt x="2259554" y="3796998"/>
                </a:cubicBezTo>
                <a:cubicBezTo>
                  <a:pt x="2296724" y="3821771"/>
                  <a:pt x="2336440" y="3842365"/>
                  <a:pt x="2373611" y="3867240"/>
                </a:cubicBezTo>
                <a:cubicBezTo>
                  <a:pt x="2430232" y="3902718"/>
                  <a:pt x="2476568" y="3950939"/>
                  <a:pt x="2517302" y="4003340"/>
                </a:cubicBezTo>
                <a:cubicBezTo>
                  <a:pt x="2557019" y="4051460"/>
                  <a:pt x="2593374" y="4102230"/>
                  <a:pt x="2632480" y="4150757"/>
                </a:cubicBezTo>
                <a:cubicBezTo>
                  <a:pt x="2646941" y="4172879"/>
                  <a:pt x="2668632" y="4164622"/>
                  <a:pt x="2688490" y="4155242"/>
                </a:cubicBezTo>
                <a:cubicBezTo>
                  <a:pt x="2717921" y="4139950"/>
                  <a:pt x="2746028" y="4122415"/>
                  <a:pt x="2774338" y="4105186"/>
                </a:cubicBezTo>
                <a:cubicBezTo>
                  <a:pt x="2825664" y="4073786"/>
                  <a:pt x="2877091" y="4041978"/>
                  <a:pt x="2922307" y="4002015"/>
                </a:cubicBezTo>
                <a:cubicBezTo>
                  <a:pt x="2984122" y="3945230"/>
                  <a:pt x="3036466" y="3878964"/>
                  <a:pt x="3088607" y="3813411"/>
                </a:cubicBezTo>
                <a:cubicBezTo>
                  <a:pt x="3155310" y="3720741"/>
                  <a:pt x="3217939" y="3627051"/>
                  <a:pt x="3259285" y="3520414"/>
                </a:cubicBezTo>
                <a:cubicBezTo>
                  <a:pt x="3296863" y="3400625"/>
                  <a:pt x="3330061" y="3277472"/>
                  <a:pt x="3326090" y="3150649"/>
                </a:cubicBezTo>
                <a:cubicBezTo>
                  <a:pt x="3239732" y="3136784"/>
                  <a:pt x="3152255" y="3140760"/>
                  <a:pt x="3065286" y="3133624"/>
                </a:cubicBezTo>
                <a:cubicBezTo>
                  <a:pt x="2965995" y="3128731"/>
                  <a:pt x="2866399" y="3113337"/>
                  <a:pt x="2771996" y="3081325"/>
                </a:cubicBezTo>
                <a:cubicBezTo>
                  <a:pt x="2733196" y="3067154"/>
                  <a:pt x="2699896" y="3041973"/>
                  <a:pt x="2662725" y="3024234"/>
                </a:cubicBezTo>
                <a:cubicBezTo>
                  <a:pt x="2626573" y="3004354"/>
                  <a:pt x="2582580" y="2988553"/>
                  <a:pt x="2557019" y="2955215"/>
                </a:cubicBezTo>
                <a:cubicBezTo>
                  <a:pt x="2537772" y="2887318"/>
                  <a:pt x="2660485" y="2874371"/>
                  <a:pt x="2706006" y="2871007"/>
                </a:cubicBezTo>
                <a:cubicBezTo>
                  <a:pt x="2808046" y="2863259"/>
                  <a:pt x="2909679" y="2872842"/>
                  <a:pt x="3010803" y="2886809"/>
                </a:cubicBezTo>
                <a:cubicBezTo>
                  <a:pt x="3112844" y="2898533"/>
                  <a:pt x="3214069" y="2916781"/>
                  <a:pt x="3313971" y="2940331"/>
                </a:cubicBezTo>
                <a:cubicBezTo>
                  <a:pt x="3318452" y="2937680"/>
                  <a:pt x="3324562" y="2929117"/>
                  <a:pt x="3325886" y="2925243"/>
                </a:cubicBezTo>
                <a:cubicBezTo>
                  <a:pt x="3371713" y="2789245"/>
                  <a:pt x="3354401" y="2642032"/>
                  <a:pt x="3343198" y="2502466"/>
                </a:cubicBezTo>
                <a:cubicBezTo>
                  <a:pt x="3326803" y="2365652"/>
                  <a:pt x="3313767" y="2223944"/>
                  <a:pt x="3266210" y="2093961"/>
                </a:cubicBezTo>
                <a:cubicBezTo>
                  <a:pt x="3244315" y="2084582"/>
                  <a:pt x="3219874" y="2085295"/>
                  <a:pt x="3195841" y="2085907"/>
                </a:cubicBezTo>
                <a:cubicBezTo>
                  <a:pt x="3186166" y="2086111"/>
                  <a:pt x="3176492" y="2086417"/>
                  <a:pt x="3167021" y="2086009"/>
                </a:cubicBezTo>
                <a:cubicBezTo>
                  <a:pt x="3139321" y="2085295"/>
                  <a:pt x="3111520" y="2085805"/>
                  <a:pt x="3083616" y="2086417"/>
                </a:cubicBezTo>
                <a:cubicBezTo>
                  <a:pt x="3025264" y="2087538"/>
                  <a:pt x="2966912" y="2088762"/>
                  <a:pt x="2909577" y="2078261"/>
                </a:cubicBezTo>
                <a:cubicBezTo>
                  <a:pt x="2874546" y="2070411"/>
                  <a:pt x="2837273" y="2066231"/>
                  <a:pt x="2805806" y="2047881"/>
                </a:cubicBezTo>
                <a:cubicBezTo>
                  <a:pt x="2723013" y="1993542"/>
                  <a:pt x="2685842" y="1923300"/>
                  <a:pt x="2779023" y="1854486"/>
                </a:cubicBezTo>
                <a:cubicBezTo>
                  <a:pt x="2864566" y="1791686"/>
                  <a:pt x="2972716" y="1771704"/>
                  <a:pt x="3074146" y="1748358"/>
                </a:cubicBezTo>
                <a:cubicBezTo>
                  <a:pt x="3128628" y="1736022"/>
                  <a:pt x="3183620" y="1721852"/>
                  <a:pt x="3239834" y="1722565"/>
                </a:cubicBezTo>
                <a:cubicBezTo>
                  <a:pt x="3250934" y="1663232"/>
                  <a:pt x="3231891" y="1606549"/>
                  <a:pt x="3216615" y="1549968"/>
                </a:cubicBezTo>
                <a:cubicBezTo>
                  <a:pt x="3210301" y="1522952"/>
                  <a:pt x="3206431" y="1495426"/>
                  <a:pt x="3201543" y="1471264"/>
                </a:cubicBezTo>
                <a:cubicBezTo>
                  <a:pt x="3177408" y="1348009"/>
                  <a:pt x="3153986" y="1224754"/>
                  <a:pt x="3112334" y="1105985"/>
                </a:cubicBezTo>
                <a:cubicBezTo>
                  <a:pt x="3087792" y="1031869"/>
                  <a:pt x="3048381" y="964074"/>
                  <a:pt x="3022005" y="890774"/>
                </a:cubicBezTo>
                <a:cubicBezTo>
                  <a:pt x="2967726" y="912692"/>
                  <a:pt x="2919354" y="946845"/>
                  <a:pt x="2867417" y="973657"/>
                </a:cubicBezTo>
                <a:cubicBezTo>
                  <a:pt x="2827090" y="994760"/>
                  <a:pt x="2790632" y="1011786"/>
                  <a:pt x="2751730" y="1033093"/>
                </a:cubicBezTo>
                <a:cubicBezTo>
                  <a:pt x="2662623" y="1082639"/>
                  <a:pt x="2573109" y="1131676"/>
                  <a:pt x="2477179" y="1166848"/>
                </a:cubicBezTo>
                <a:cubicBezTo>
                  <a:pt x="2435222" y="1181427"/>
                  <a:pt x="2393265" y="1203040"/>
                  <a:pt x="2348864" y="1207118"/>
                </a:cubicBezTo>
                <a:cubicBezTo>
                  <a:pt x="2288170" y="1190704"/>
                  <a:pt x="2322183" y="1106597"/>
                  <a:pt x="2348355" y="1072139"/>
                </a:cubicBezTo>
                <a:cubicBezTo>
                  <a:pt x="2412207" y="990479"/>
                  <a:pt x="2489094" y="918605"/>
                  <a:pt x="2567813" y="851422"/>
                </a:cubicBezTo>
                <a:cubicBezTo>
                  <a:pt x="2647552" y="787908"/>
                  <a:pt x="2740630" y="745396"/>
                  <a:pt x="2826682" y="691874"/>
                </a:cubicBezTo>
                <a:cubicBezTo>
                  <a:pt x="2681056" y="643041"/>
                  <a:pt x="2648774" y="576979"/>
                  <a:pt x="2549788" y="473705"/>
                </a:cubicBezTo>
                <a:cubicBezTo>
                  <a:pt x="2465875" y="386948"/>
                  <a:pt x="2396931" y="286427"/>
                  <a:pt x="2313934" y="199772"/>
                </a:cubicBezTo>
                <a:cubicBezTo>
                  <a:pt x="2267599" y="144414"/>
                  <a:pt x="2206802" y="108121"/>
                  <a:pt x="2157208" y="57249"/>
                </a:cubicBezTo>
                <a:cubicBezTo>
                  <a:pt x="2143562" y="93440"/>
                  <a:pt x="2118306" y="123209"/>
                  <a:pt x="2089690" y="148594"/>
                </a:cubicBezTo>
                <a:cubicBezTo>
                  <a:pt x="2060463" y="183052"/>
                  <a:pt x="2034087" y="219958"/>
                  <a:pt x="2000990" y="250950"/>
                </a:cubicBezTo>
                <a:cubicBezTo>
                  <a:pt x="1951090" y="300292"/>
                  <a:pt x="1889173" y="334547"/>
                  <a:pt x="1829802" y="371044"/>
                </a:cubicBezTo>
                <a:cubicBezTo>
                  <a:pt x="1729901" y="433946"/>
                  <a:pt x="1619917" y="477987"/>
                  <a:pt x="1517877" y="537423"/>
                </a:cubicBezTo>
                <a:cubicBezTo>
                  <a:pt x="1537531" y="556895"/>
                  <a:pt x="1561157" y="571677"/>
                  <a:pt x="1582747" y="588906"/>
                </a:cubicBezTo>
                <a:cubicBezTo>
                  <a:pt x="1641608" y="635700"/>
                  <a:pt x="1693036" y="691262"/>
                  <a:pt x="1743547" y="746823"/>
                </a:cubicBezTo>
                <a:cubicBezTo>
                  <a:pt x="1806482" y="817269"/>
                  <a:pt x="1853429" y="900561"/>
                  <a:pt x="1895487" y="984769"/>
                </a:cubicBezTo>
                <a:cubicBezTo>
                  <a:pt x="1927362" y="1060109"/>
                  <a:pt x="1951396" y="1148396"/>
                  <a:pt x="1924714" y="1228730"/>
                </a:cubicBezTo>
                <a:cubicBezTo>
                  <a:pt x="1891923" y="1320891"/>
                  <a:pt x="1784689" y="1307026"/>
                  <a:pt x="1719819" y="1257888"/>
                </a:cubicBezTo>
                <a:cubicBezTo>
                  <a:pt x="1645478" y="1194782"/>
                  <a:pt x="1578164" y="1124234"/>
                  <a:pt x="1518589" y="1046958"/>
                </a:cubicBezTo>
                <a:cubicBezTo>
                  <a:pt x="1424390" y="941340"/>
                  <a:pt x="1344652" y="825119"/>
                  <a:pt x="1278866" y="699928"/>
                </a:cubicBezTo>
                <a:cubicBezTo>
                  <a:pt x="1185176" y="736221"/>
                  <a:pt x="1098513" y="786481"/>
                  <a:pt x="1010424" y="832154"/>
                </a:cubicBezTo>
                <a:cubicBezTo>
                  <a:pt x="926001" y="883433"/>
                  <a:pt x="849318" y="940218"/>
                  <a:pt x="769275" y="997207"/>
                </a:cubicBezTo>
                <a:cubicBezTo>
                  <a:pt x="722939" y="1033093"/>
                  <a:pt x="680575" y="1073566"/>
                  <a:pt x="636989" y="1112612"/>
                </a:cubicBezTo>
                <a:cubicBezTo>
                  <a:pt x="589533" y="1155226"/>
                  <a:pt x="539124" y="1194884"/>
                  <a:pt x="495843" y="1241984"/>
                </a:cubicBezTo>
                <a:cubicBezTo>
                  <a:pt x="543808" y="1265941"/>
                  <a:pt x="597273" y="1274709"/>
                  <a:pt x="645339" y="1298463"/>
                </a:cubicBezTo>
                <a:cubicBezTo>
                  <a:pt x="753388" y="1349437"/>
                  <a:pt x="854410" y="1407139"/>
                  <a:pt x="957978" y="1465351"/>
                </a:cubicBezTo>
                <a:cubicBezTo>
                  <a:pt x="1111243" y="1546706"/>
                  <a:pt x="1267460" y="1639580"/>
                  <a:pt x="1372046" y="1781593"/>
                </a:cubicBezTo>
                <a:cubicBezTo>
                  <a:pt x="1401986" y="1824819"/>
                  <a:pt x="1455349" y="1918713"/>
                  <a:pt x="1411559" y="1965405"/>
                </a:cubicBezTo>
                <a:cubicBezTo>
                  <a:pt x="1368177" y="2012199"/>
                  <a:pt x="1309417" y="1995377"/>
                  <a:pt x="1260637" y="1967954"/>
                </a:cubicBezTo>
                <a:cubicBezTo>
                  <a:pt x="1164198" y="1923300"/>
                  <a:pt x="1076618" y="1863661"/>
                  <a:pt x="986900" y="1807488"/>
                </a:cubicBezTo>
                <a:cubicBezTo>
                  <a:pt x="920197" y="1770583"/>
                  <a:pt x="861641" y="1721240"/>
                  <a:pt x="795039" y="1684335"/>
                </a:cubicBezTo>
                <a:cubicBezTo>
                  <a:pt x="753083" y="1661703"/>
                  <a:pt x="710311" y="1640192"/>
                  <a:pt x="671511" y="1612054"/>
                </a:cubicBezTo>
                <a:cubicBezTo>
                  <a:pt x="605827" y="1559857"/>
                  <a:pt x="532301" y="1518976"/>
                  <a:pt x="459487" y="1477789"/>
                </a:cubicBezTo>
                <a:cubicBezTo>
                  <a:pt x="458367" y="1477585"/>
                  <a:pt x="457247" y="1477585"/>
                  <a:pt x="456127" y="1477381"/>
                </a:cubicBezTo>
                <a:lnTo>
                  <a:pt x="451544" y="1478095"/>
                </a:lnTo>
                <a:cubicBezTo>
                  <a:pt x="447471" y="1479114"/>
                  <a:pt x="443397" y="1480337"/>
                  <a:pt x="442379" y="1480847"/>
                </a:cubicBezTo>
                <a:cubicBezTo>
                  <a:pt x="367834" y="1509495"/>
                  <a:pt x="317120" y="1575353"/>
                  <a:pt x="271904" y="1638255"/>
                </a:cubicBezTo>
                <a:cubicBezTo>
                  <a:pt x="195730" y="1738979"/>
                  <a:pt x="136767" y="1852651"/>
                  <a:pt x="103568" y="1974478"/>
                </a:cubicBezTo>
                <a:cubicBezTo>
                  <a:pt x="71286" y="2099670"/>
                  <a:pt x="58963" y="2231998"/>
                  <a:pt x="56010" y="2360045"/>
                </a:cubicBezTo>
                <a:cubicBezTo>
                  <a:pt x="60797" y="2390731"/>
                  <a:pt x="242473" y="2411324"/>
                  <a:pt x="279033" y="2419378"/>
                </a:cubicBezTo>
                <a:cubicBezTo>
                  <a:pt x="330664" y="2424680"/>
                  <a:pt x="382193" y="2429981"/>
                  <a:pt x="432908" y="2440991"/>
                </a:cubicBezTo>
                <a:cubicBezTo>
                  <a:pt x="509286" y="2453225"/>
                  <a:pt x="585867" y="2465051"/>
                  <a:pt x="658680" y="2492373"/>
                </a:cubicBezTo>
                <a:cubicBezTo>
                  <a:pt x="735058" y="2518267"/>
                  <a:pt x="816527" y="2524079"/>
                  <a:pt x="893210" y="2548648"/>
                </a:cubicBezTo>
                <a:cubicBezTo>
                  <a:pt x="941175" y="2564144"/>
                  <a:pt x="989140" y="2579946"/>
                  <a:pt x="1036698" y="2596461"/>
                </a:cubicBezTo>
                <a:cubicBezTo>
                  <a:pt x="1075600" y="2613385"/>
                  <a:pt x="1123259" y="2624191"/>
                  <a:pt x="1150246" y="2658752"/>
                </a:cubicBezTo>
                <a:cubicBezTo>
                  <a:pt x="1172243" y="2699938"/>
                  <a:pt x="1174483" y="2753257"/>
                  <a:pt x="1143728" y="2790672"/>
                </a:cubicBezTo>
                <a:cubicBezTo>
                  <a:pt x="1090060" y="2860098"/>
                  <a:pt x="987002" y="2842461"/>
                  <a:pt x="909097" y="2847049"/>
                </a:cubicBezTo>
                <a:cubicBezTo>
                  <a:pt x="781801" y="2847355"/>
                  <a:pt x="657356" y="2812081"/>
                  <a:pt x="534439" y="2783433"/>
                </a:cubicBezTo>
                <a:cubicBezTo>
                  <a:pt x="416512" y="2760801"/>
                  <a:pt x="293188" y="2746121"/>
                  <a:pt x="176279" y="2721755"/>
                </a:cubicBezTo>
                <a:cubicBezTo>
                  <a:pt x="107845" y="2709216"/>
                  <a:pt x="71286" y="2689540"/>
                  <a:pt x="58149" y="2777317"/>
                </a:cubicBezTo>
                <a:cubicBezTo>
                  <a:pt x="33301" y="2942982"/>
                  <a:pt x="45623" y="3116293"/>
                  <a:pt x="99596" y="3274720"/>
                </a:cubicBezTo>
                <a:cubicBezTo>
                  <a:pt x="133508" y="3366269"/>
                  <a:pt x="180251" y="3451803"/>
                  <a:pt x="229947" y="3535400"/>
                </a:cubicBezTo>
                <a:cubicBezTo>
                  <a:pt x="249093" y="3547430"/>
                  <a:pt x="273635" y="3546614"/>
                  <a:pt x="296956" y="3545799"/>
                </a:cubicBezTo>
                <a:cubicBezTo>
                  <a:pt x="303779" y="3545595"/>
                  <a:pt x="310602" y="3545289"/>
                  <a:pt x="317120" y="3545391"/>
                </a:cubicBezTo>
                <a:cubicBezTo>
                  <a:pt x="355308" y="3542537"/>
                  <a:pt x="393395" y="3538051"/>
                  <a:pt x="431279" y="3532749"/>
                </a:cubicBezTo>
                <a:cubicBezTo>
                  <a:pt x="513461" y="3521841"/>
                  <a:pt x="588515" y="3505733"/>
                  <a:pt x="667133" y="3484936"/>
                </a:cubicBezTo>
                <a:cubicBezTo>
                  <a:pt x="721411" y="3473722"/>
                  <a:pt x="775283" y="3460061"/>
                  <a:pt x="826813" y="3440793"/>
                </a:cubicBezTo>
                <a:cubicBezTo>
                  <a:pt x="860011" y="3431006"/>
                  <a:pt x="894839" y="3428559"/>
                  <a:pt x="928853" y="3423461"/>
                </a:cubicBezTo>
                <a:cubicBezTo>
                  <a:pt x="968162" y="3416937"/>
                  <a:pt x="1007980" y="3413165"/>
                  <a:pt x="1047696" y="3410922"/>
                </a:cubicBezTo>
                <a:cubicBezTo>
                  <a:pt x="1055130" y="3410514"/>
                  <a:pt x="1063379" y="3411737"/>
                  <a:pt x="1069897" y="3415509"/>
                </a:cubicBezTo>
                <a:cubicBezTo>
                  <a:pt x="1141997" y="3483509"/>
                  <a:pt x="1025598" y="3539886"/>
                  <a:pt x="970504" y="3562314"/>
                </a:cubicBezTo>
                <a:cubicBezTo>
                  <a:pt x="893617" y="3597384"/>
                  <a:pt x="812046" y="3620730"/>
                  <a:pt x="728540" y="3631231"/>
                </a:cubicBezTo>
                <a:cubicBezTo>
                  <a:pt x="677418" y="3641018"/>
                  <a:pt x="627009" y="3655291"/>
                  <a:pt x="574970" y="3659369"/>
                </a:cubicBezTo>
                <a:cubicBezTo>
                  <a:pt x="486983" y="3671398"/>
                  <a:pt x="396654" y="3665689"/>
                  <a:pt x="311111" y="3692400"/>
                </a:cubicBezTo>
                <a:cubicBezTo>
                  <a:pt x="348078" y="3775793"/>
                  <a:pt x="398894" y="3854700"/>
                  <a:pt x="447776" y="3930957"/>
                </a:cubicBezTo>
                <a:cubicBezTo>
                  <a:pt x="475679" y="3971635"/>
                  <a:pt x="502055" y="4014351"/>
                  <a:pt x="539837" y="4046872"/>
                </a:cubicBezTo>
                <a:cubicBezTo>
                  <a:pt x="603586" y="4099375"/>
                  <a:pt x="690453" y="4132610"/>
                  <a:pt x="773450" y="4118337"/>
                </a:cubicBezTo>
                <a:cubicBezTo>
                  <a:pt x="836996" y="4107021"/>
                  <a:pt x="891479" y="4071034"/>
                  <a:pt x="947896" y="4042080"/>
                </a:cubicBezTo>
                <a:cubicBezTo>
                  <a:pt x="994028" y="4021589"/>
                  <a:pt x="1043827" y="3998039"/>
                  <a:pt x="1086904" y="3975203"/>
                </a:cubicBezTo>
                <a:cubicBezTo>
                  <a:pt x="1140979" y="3946249"/>
                  <a:pt x="1193527" y="3914238"/>
                  <a:pt x="1244751" y="3880595"/>
                </a:cubicBezTo>
                <a:cubicBezTo>
                  <a:pt x="1262266" y="3869687"/>
                  <a:pt x="1281310" y="3854089"/>
                  <a:pt x="1302696" y="3855312"/>
                </a:cubicBezTo>
                <a:cubicBezTo>
                  <a:pt x="1299437" y="3860206"/>
                  <a:pt x="1296280" y="3865099"/>
                  <a:pt x="1293123" y="3869993"/>
                </a:cubicBezTo>
                <a:cubicBezTo>
                  <a:pt x="1282634" y="3886406"/>
                  <a:pt x="1272552" y="3902922"/>
                  <a:pt x="1262572" y="3919743"/>
                </a:cubicBezTo>
                <a:cubicBezTo>
                  <a:pt x="1260637" y="3923005"/>
                  <a:pt x="1258702" y="3926370"/>
                  <a:pt x="1256767" y="3929734"/>
                </a:cubicBezTo>
                <a:cubicBezTo>
                  <a:pt x="1160837" y="3989475"/>
                  <a:pt x="1062259" y="4045037"/>
                  <a:pt x="958284" y="4089588"/>
                </a:cubicBezTo>
                <a:cubicBezTo>
                  <a:pt x="915410" y="4112730"/>
                  <a:pt x="873352" y="4138013"/>
                  <a:pt x="826711" y="4153203"/>
                </a:cubicBezTo>
                <a:cubicBezTo>
                  <a:pt x="718560" y="4191332"/>
                  <a:pt x="595949" y="4155140"/>
                  <a:pt x="509998" y="4083471"/>
                </a:cubicBezTo>
                <a:cubicBezTo>
                  <a:pt x="483012" y="4060533"/>
                  <a:pt x="460302" y="4033109"/>
                  <a:pt x="440546" y="4003850"/>
                </a:cubicBezTo>
                <a:cubicBezTo>
                  <a:pt x="379036" y="3914850"/>
                  <a:pt x="321295" y="3822587"/>
                  <a:pt x="273635" y="3725431"/>
                </a:cubicBezTo>
                <a:cubicBezTo>
                  <a:pt x="261109" y="3700861"/>
                  <a:pt x="249500" y="3658145"/>
                  <a:pt x="286365" y="3649989"/>
                </a:cubicBezTo>
                <a:cubicBezTo>
                  <a:pt x="317120" y="3642241"/>
                  <a:pt x="347671" y="3633576"/>
                  <a:pt x="379138" y="3629192"/>
                </a:cubicBezTo>
                <a:cubicBezTo>
                  <a:pt x="461422" y="3619609"/>
                  <a:pt x="542281" y="3619405"/>
                  <a:pt x="623648" y="3605234"/>
                </a:cubicBezTo>
                <a:cubicBezTo>
                  <a:pt x="670188" y="3596059"/>
                  <a:pt x="716421" y="3584335"/>
                  <a:pt x="763368" y="3577403"/>
                </a:cubicBezTo>
                <a:cubicBezTo>
                  <a:pt x="843921" y="3567106"/>
                  <a:pt x="918669" y="3534585"/>
                  <a:pt x="991381" y="3500738"/>
                </a:cubicBezTo>
                <a:cubicBezTo>
                  <a:pt x="1008693" y="3488504"/>
                  <a:pt x="1039142" y="3480043"/>
                  <a:pt x="1044336" y="3458328"/>
                </a:cubicBezTo>
                <a:cubicBezTo>
                  <a:pt x="972643" y="3464750"/>
                  <a:pt x="898506" y="3470663"/>
                  <a:pt x="829155" y="3489727"/>
                </a:cubicBezTo>
                <a:cubicBezTo>
                  <a:pt x="759498" y="3516336"/>
                  <a:pt x="685667" y="3527754"/>
                  <a:pt x="613872" y="3547022"/>
                </a:cubicBezTo>
                <a:cubicBezTo>
                  <a:pt x="544114" y="3563844"/>
                  <a:pt x="473133" y="3575364"/>
                  <a:pt x="401950" y="3584335"/>
                </a:cubicBezTo>
                <a:cubicBezTo>
                  <a:pt x="344106" y="3590554"/>
                  <a:pt x="284532" y="3600443"/>
                  <a:pt x="227198" y="3586578"/>
                </a:cubicBezTo>
                <a:cubicBezTo>
                  <a:pt x="202655" y="3580767"/>
                  <a:pt x="188092" y="3560173"/>
                  <a:pt x="177400" y="3538866"/>
                </a:cubicBezTo>
                <a:cubicBezTo>
                  <a:pt x="165383" y="3518171"/>
                  <a:pt x="153162" y="3497679"/>
                  <a:pt x="141960" y="3476576"/>
                </a:cubicBezTo>
                <a:cubicBezTo>
                  <a:pt x="57843" y="3327733"/>
                  <a:pt x="2342" y="3160844"/>
                  <a:pt x="0" y="2988960"/>
                </a:cubicBezTo>
                <a:cubicBezTo>
                  <a:pt x="2953" y="2910155"/>
                  <a:pt x="-12526" y="2728892"/>
                  <a:pt x="56316" y="2679243"/>
                </a:cubicBezTo>
                <a:cubicBezTo>
                  <a:pt x="77192" y="2664053"/>
                  <a:pt x="102142" y="2659057"/>
                  <a:pt x="127092" y="2665174"/>
                </a:cubicBezTo>
                <a:cubicBezTo>
                  <a:pt x="160291" y="2669966"/>
                  <a:pt x="193999" y="2677408"/>
                  <a:pt x="226383" y="2684340"/>
                </a:cubicBezTo>
                <a:cubicBezTo>
                  <a:pt x="330155" y="2701366"/>
                  <a:pt x="434028" y="2717575"/>
                  <a:pt x="537596" y="2736130"/>
                </a:cubicBezTo>
                <a:cubicBezTo>
                  <a:pt x="599309" y="2749893"/>
                  <a:pt x="665401" y="2767632"/>
                  <a:pt x="725689" y="2778948"/>
                </a:cubicBezTo>
                <a:cubicBezTo>
                  <a:pt x="820091" y="2799745"/>
                  <a:pt x="916938" y="2804129"/>
                  <a:pt x="1013174" y="2797196"/>
                </a:cubicBezTo>
                <a:cubicBezTo>
                  <a:pt x="1050344" y="2794342"/>
                  <a:pt x="1097087" y="2788633"/>
                  <a:pt x="1113687" y="2750402"/>
                </a:cubicBezTo>
                <a:cubicBezTo>
                  <a:pt x="1121426" y="2736436"/>
                  <a:pt x="1121121" y="2724304"/>
                  <a:pt x="1118269" y="2710031"/>
                </a:cubicBezTo>
                <a:cubicBezTo>
                  <a:pt x="1115927" y="2700754"/>
                  <a:pt x="1114603" y="2690661"/>
                  <a:pt x="1109206" y="2682505"/>
                </a:cubicBezTo>
                <a:cubicBezTo>
                  <a:pt x="1102485" y="2677102"/>
                  <a:pt x="1094643" y="2673228"/>
                  <a:pt x="1087107" y="2669048"/>
                </a:cubicBezTo>
                <a:cubicBezTo>
                  <a:pt x="1013581" y="2634284"/>
                  <a:pt x="938120" y="2613385"/>
                  <a:pt x="861539" y="2588611"/>
                </a:cubicBezTo>
                <a:cubicBezTo>
                  <a:pt x="800335" y="2571484"/>
                  <a:pt x="736993" y="2564348"/>
                  <a:pt x="675789" y="2547119"/>
                </a:cubicBezTo>
                <a:cubicBezTo>
                  <a:pt x="609289" y="2525302"/>
                  <a:pt x="542688" y="2504301"/>
                  <a:pt x="472930" y="2495839"/>
                </a:cubicBezTo>
                <a:cubicBezTo>
                  <a:pt x="346143" y="2471473"/>
                  <a:pt x="216810" y="2462502"/>
                  <a:pt x="91042" y="2432122"/>
                </a:cubicBezTo>
                <a:cubicBezTo>
                  <a:pt x="-611" y="2407552"/>
                  <a:pt x="5703" y="2373604"/>
                  <a:pt x="10998" y="2289497"/>
                </a:cubicBezTo>
                <a:cubicBezTo>
                  <a:pt x="27903" y="1975396"/>
                  <a:pt x="98069" y="1750805"/>
                  <a:pt x="312639" y="1513776"/>
                </a:cubicBezTo>
                <a:cubicBezTo>
                  <a:pt x="349707" y="1476260"/>
                  <a:pt x="417836" y="1421106"/>
                  <a:pt x="473439" y="1432830"/>
                </a:cubicBezTo>
                <a:cubicBezTo>
                  <a:pt x="556130" y="1475444"/>
                  <a:pt x="635767" y="1524685"/>
                  <a:pt x="709598" y="1581368"/>
                </a:cubicBezTo>
                <a:cubicBezTo>
                  <a:pt x="763674" y="1617865"/>
                  <a:pt x="824470" y="1642740"/>
                  <a:pt x="878138" y="1680053"/>
                </a:cubicBezTo>
                <a:cubicBezTo>
                  <a:pt x="949220" y="1731843"/>
                  <a:pt x="1025903" y="1774661"/>
                  <a:pt x="1099328" y="1822984"/>
                </a:cubicBezTo>
                <a:cubicBezTo>
                  <a:pt x="1154319" y="1860093"/>
                  <a:pt x="1212570" y="1891493"/>
                  <a:pt x="1271839" y="1921058"/>
                </a:cubicBezTo>
                <a:cubicBezTo>
                  <a:pt x="1295465" y="1931966"/>
                  <a:pt x="1317258" y="1945525"/>
                  <a:pt x="1341699" y="1948380"/>
                </a:cubicBezTo>
                <a:cubicBezTo>
                  <a:pt x="1350355" y="1949093"/>
                  <a:pt x="1361252" y="1944811"/>
                  <a:pt x="1367667" y="1940937"/>
                </a:cubicBezTo>
                <a:cubicBezTo>
                  <a:pt x="1381008" y="1934515"/>
                  <a:pt x="1383452" y="1921363"/>
                  <a:pt x="1379073" y="1908110"/>
                </a:cubicBezTo>
                <a:cubicBezTo>
                  <a:pt x="1368380" y="1854486"/>
                  <a:pt x="1336200" y="1808813"/>
                  <a:pt x="1300863" y="1768442"/>
                </a:cubicBezTo>
                <a:cubicBezTo>
                  <a:pt x="1222652" y="1677301"/>
                  <a:pt x="1118371" y="1612462"/>
                  <a:pt x="1017349" y="1550987"/>
                </a:cubicBezTo>
                <a:cubicBezTo>
                  <a:pt x="883739" y="1480541"/>
                  <a:pt x="754916" y="1401124"/>
                  <a:pt x="617436" y="1338120"/>
                </a:cubicBezTo>
                <a:cubicBezTo>
                  <a:pt x="574563" y="1319260"/>
                  <a:pt x="532199" y="1309371"/>
                  <a:pt x="489427" y="1291938"/>
                </a:cubicBezTo>
                <a:cubicBezTo>
                  <a:pt x="473439" y="1284904"/>
                  <a:pt x="456840" y="1275830"/>
                  <a:pt x="448489" y="1259723"/>
                </a:cubicBezTo>
                <a:cubicBezTo>
                  <a:pt x="437898" y="1240760"/>
                  <a:pt x="449406" y="1219861"/>
                  <a:pt x="464274" y="1207016"/>
                </a:cubicBezTo>
                <a:cubicBezTo>
                  <a:pt x="503379" y="1164707"/>
                  <a:pt x="548289" y="1128414"/>
                  <a:pt x="591570" y="1090489"/>
                </a:cubicBezTo>
                <a:cubicBezTo>
                  <a:pt x="663263" y="1025039"/>
                  <a:pt x="734854" y="959181"/>
                  <a:pt x="816323" y="905964"/>
                </a:cubicBezTo>
                <a:cubicBezTo>
                  <a:pt x="875694" y="866306"/>
                  <a:pt x="932010" y="821959"/>
                  <a:pt x="994639" y="787297"/>
                </a:cubicBezTo>
                <a:cubicBezTo>
                  <a:pt x="1055232" y="756305"/>
                  <a:pt x="1112159" y="724293"/>
                  <a:pt x="1172752" y="694626"/>
                </a:cubicBezTo>
                <a:cubicBezTo>
                  <a:pt x="1211450" y="680965"/>
                  <a:pt x="1250759" y="650585"/>
                  <a:pt x="1292308" y="652522"/>
                </a:cubicBezTo>
                <a:cubicBezTo>
                  <a:pt x="1313388" y="655784"/>
                  <a:pt x="1319702" y="678620"/>
                  <a:pt x="1329784" y="694320"/>
                </a:cubicBezTo>
                <a:cubicBezTo>
                  <a:pt x="1350355" y="730206"/>
                  <a:pt x="1368991" y="767213"/>
                  <a:pt x="1392108" y="801671"/>
                </a:cubicBezTo>
                <a:cubicBezTo>
                  <a:pt x="1432130" y="870690"/>
                  <a:pt x="1480503" y="928087"/>
                  <a:pt x="1530912" y="988644"/>
                </a:cubicBezTo>
                <a:cubicBezTo>
                  <a:pt x="1580506" y="1046448"/>
                  <a:pt x="1624805" y="1109248"/>
                  <a:pt x="1682343" y="1159610"/>
                </a:cubicBezTo>
                <a:cubicBezTo>
                  <a:pt x="1721856" y="1196617"/>
                  <a:pt x="1759026" y="1241168"/>
                  <a:pt x="1816055" y="1248712"/>
                </a:cubicBezTo>
                <a:cubicBezTo>
                  <a:pt x="1901801" y="1263087"/>
                  <a:pt x="1893043" y="1146051"/>
                  <a:pt x="1881128" y="1091305"/>
                </a:cubicBezTo>
                <a:cubicBezTo>
                  <a:pt x="1867686" y="1026160"/>
                  <a:pt x="1837644" y="971822"/>
                  <a:pt x="1804343" y="915853"/>
                </a:cubicBezTo>
                <a:cubicBezTo>
                  <a:pt x="1776847" y="866102"/>
                  <a:pt x="1744871" y="819003"/>
                  <a:pt x="1706784" y="776592"/>
                </a:cubicBezTo>
                <a:cubicBezTo>
                  <a:pt x="1654338" y="719807"/>
                  <a:pt x="1600874" y="661187"/>
                  <a:pt x="1539670" y="615515"/>
                </a:cubicBezTo>
                <a:cubicBezTo>
                  <a:pt x="1488548" y="579119"/>
                  <a:pt x="1416956" y="526820"/>
                  <a:pt x="1510952" y="487774"/>
                </a:cubicBezTo>
                <a:cubicBezTo>
                  <a:pt x="1570526" y="453928"/>
                  <a:pt x="1635905" y="420489"/>
                  <a:pt x="1696702" y="392249"/>
                </a:cubicBezTo>
                <a:cubicBezTo>
                  <a:pt x="1783772" y="344742"/>
                  <a:pt x="1872167" y="296418"/>
                  <a:pt x="1949766" y="234332"/>
                </a:cubicBezTo>
                <a:cubicBezTo>
                  <a:pt x="1984594" y="204665"/>
                  <a:pt x="2012905" y="168474"/>
                  <a:pt x="2041623" y="132996"/>
                </a:cubicBezTo>
                <a:cubicBezTo>
                  <a:pt x="2058426" y="113320"/>
                  <a:pt x="2075331" y="93644"/>
                  <a:pt x="2095087" y="76925"/>
                </a:cubicBezTo>
                <a:cubicBezTo>
                  <a:pt x="2100587" y="72541"/>
                  <a:pt x="2107511" y="71216"/>
                  <a:pt x="2114029" y="72643"/>
                </a:cubicBezTo>
                <a:cubicBezTo>
                  <a:pt x="2120852" y="58880"/>
                  <a:pt x="2126962" y="43282"/>
                  <a:pt x="2130017" y="28500"/>
                </a:cubicBezTo>
                <a:cubicBezTo>
                  <a:pt x="2131749" y="19732"/>
                  <a:pt x="2133582" y="10047"/>
                  <a:pt x="2141321" y="4542"/>
                </a:cubicBezTo>
                <a:cubicBezTo>
                  <a:pt x="2152931" y="-3920"/>
                  <a:pt x="2168817" y="158"/>
                  <a:pt x="2177575" y="10863"/>
                </a:cubicBezTo>
                <a:cubicBezTo>
                  <a:pt x="2233687" y="70502"/>
                  <a:pt x="2304871" y="113320"/>
                  <a:pt x="2356910" y="177343"/>
                </a:cubicBezTo>
                <a:cubicBezTo>
                  <a:pt x="2407421" y="233211"/>
                  <a:pt x="2457422" y="289486"/>
                  <a:pt x="2502027" y="350247"/>
                </a:cubicBezTo>
                <a:cubicBezTo>
                  <a:pt x="2545206" y="401832"/>
                  <a:pt x="2590218" y="447811"/>
                  <a:pt x="2635739" y="496542"/>
                </a:cubicBezTo>
                <a:cubicBezTo>
                  <a:pt x="2676371" y="543336"/>
                  <a:pt x="2716495" y="592577"/>
                  <a:pt x="2774440" y="618777"/>
                </a:cubicBezTo>
                <a:cubicBezTo>
                  <a:pt x="2809167" y="639371"/>
                  <a:pt x="2857743" y="642225"/>
                  <a:pt x="2881980" y="677091"/>
                </a:cubicBezTo>
                <a:cubicBezTo>
                  <a:pt x="2891349" y="693097"/>
                  <a:pt x="2881878" y="711957"/>
                  <a:pt x="2866297" y="719807"/>
                </a:cubicBezTo>
                <a:cubicBezTo>
                  <a:pt x="2791651" y="766296"/>
                  <a:pt x="2710385" y="801467"/>
                  <a:pt x="2637368" y="850708"/>
                </a:cubicBezTo>
                <a:cubicBezTo>
                  <a:pt x="2552945" y="907391"/>
                  <a:pt x="2482271" y="981915"/>
                  <a:pt x="2412207" y="1054910"/>
                </a:cubicBezTo>
                <a:cubicBezTo>
                  <a:pt x="2386137" y="1086921"/>
                  <a:pt x="2347439" y="1125355"/>
                  <a:pt x="2355586" y="1169805"/>
                </a:cubicBezTo>
                <a:cubicBezTo>
                  <a:pt x="2506610" y="1126375"/>
                  <a:pt x="2642256" y="1045836"/>
                  <a:pt x="2778717" y="970191"/>
                </a:cubicBezTo>
                <a:cubicBezTo>
                  <a:pt x="2843791" y="938383"/>
                  <a:pt x="2905810" y="901172"/>
                  <a:pt x="2968846" y="865796"/>
                </a:cubicBezTo>
                <a:cubicBezTo>
                  <a:pt x="2997565" y="848160"/>
                  <a:pt x="3051945" y="824814"/>
                  <a:pt x="3065184" y="871404"/>
                </a:cubicBezTo>
                <a:cubicBezTo>
                  <a:pt x="3083107" y="922989"/>
                  <a:pt x="3109381" y="971007"/>
                  <a:pt x="3130156" y="1021573"/>
                </a:cubicBezTo>
                <a:cubicBezTo>
                  <a:pt x="3179852" y="1142992"/>
                  <a:pt x="3214171" y="1274301"/>
                  <a:pt x="3235251" y="1403265"/>
                </a:cubicBezTo>
                <a:cubicBezTo>
                  <a:pt x="3247777" y="1456074"/>
                  <a:pt x="3255008" y="1509902"/>
                  <a:pt x="3268450" y="1562609"/>
                </a:cubicBezTo>
                <a:cubicBezTo>
                  <a:pt x="3285559" y="1614297"/>
                  <a:pt x="3295437" y="1668023"/>
                  <a:pt x="3287494" y="1722463"/>
                </a:cubicBezTo>
                <a:cubicBezTo>
                  <a:pt x="3285559" y="1750091"/>
                  <a:pt x="3275477" y="1773437"/>
                  <a:pt x="3243195" y="1769257"/>
                </a:cubicBezTo>
                <a:cubicBezTo>
                  <a:pt x="3206839" y="1768034"/>
                  <a:pt x="3166919" y="1775476"/>
                  <a:pt x="3133720" y="1782205"/>
                </a:cubicBezTo>
                <a:cubicBezTo>
                  <a:pt x="3027708" y="1806978"/>
                  <a:pt x="2914975" y="1821761"/>
                  <a:pt x="2821285" y="1881094"/>
                </a:cubicBezTo>
                <a:cubicBezTo>
                  <a:pt x="2800816" y="1898221"/>
                  <a:pt x="2761303" y="1921261"/>
                  <a:pt x="2774033" y="1952152"/>
                </a:cubicBezTo>
                <a:cubicBezTo>
                  <a:pt x="2790429" y="1977537"/>
                  <a:pt x="2813749" y="1999863"/>
                  <a:pt x="2841042" y="2013014"/>
                </a:cubicBezTo>
                <a:cubicBezTo>
                  <a:pt x="2921594" y="2040948"/>
                  <a:pt x="3003471" y="2040031"/>
                  <a:pt x="3086366" y="2039113"/>
                </a:cubicBezTo>
                <a:cubicBezTo>
                  <a:pt x="3101234" y="2039011"/>
                  <a:pt x="3116204" y="2038807"/>
                  <a:pt x="3131174" y="2038807"/>
                </a:cubicBezTo>
                <a:cubicBezTo>
                  <a:pt x="3144311" y="2039827"/>
                  <a:pt x="3160707" y="2039215"/>
                  <a:pt x="3178121" y="2038501"/>
                </a:cubicBezTo>
                <a:cubicBezTo>
                  <a:pt x="3234539" y="2036361"/>
                  <a:pt x="3302769" y="2034118"/>
                  <a:pt x="3314888" y="2090393"/>
                </a:cubicBezTo>
                <a:cubicBezTo>
                  <a:pt x="3369982" y="2227818"/>
                  <a:pt x="3470189" y="2905363"/>
                  <a:pt x="3334033" y="2982945"/>
                </a:cubicBezTo>
                <a:cubicBezTo>
                  <a:pt x="3304093" y="2996097"/>
                  <a:pt x="3263664" y="2973056"/>
                  <a:pt x="3234131" y="2970508"/>
                </a:cubicBezTo>
                <a:cubicBezTo>
                  <a:pt x="3172825" y="2958376"/>
                  <a:pt x="3111214" y="2946652"/>
                  <a:pt x="3049094" y="2939108"/>
                </a:cubicBezTo>
                <a:cubicBezTo>
                  <a:pt x="2938397" y="2924122"/>
                  <a:pt x="2823831" y="2909645"/>
                  <a:pt x="2712422" y="2917597"/>
                </a:cubicBezTo>
                <a:cubicBezTo>
                  <a:pt x="2678510" y="2920247"/>
                  <a:pt x="2638590" y="2924223"/>
                  <a:pt x="2609159" y="2940025"/>
                </a:cubicBezTo>
                <a:cubicBezTo>
                  <a:pt x="2661809" y="2974280"/>
                  <a:pt x="2716088" y="2996912"/>
                  <a:pt x="2769246" y="3028720"/>
                </a:cubicBezTo>
                <a:cubicBezTo>
                  <a:pt x="2926177" y="3092335"/>
                  <a:pt x="3098586" y="3085505"/>
                  <a:pt x="3264071" y="3096311"/>
                </a:cubicBezTo>
                <a:cubicBezTo>
                  <a:pt x="3390451" y="3102632"/>
                  <a:pt x="3376193" y="3114560"/>
                  <a:pt x="3371102" y="3231392"/>
                </a:cubicBezTo>
                <a:cubicBezTo>
                  <a:pt x="3361121" y="3346797"/>
                  <a:pt x="3331487" y="3466382"/>
                  <a:pt x="3288105" y="3573733"/>
                </a:cubicBezTo>
                <a:cubicBezTo>
                  <a:pt x="3248694" y="3665180"/>
                  <a:pt x="3192684" y="3747655"/>
                  <a:pt x="3135961" y="3829112"/>
                </a:cubicBezTo>
                <a:cubicBezTo>
                  <a:pt x="3075266" y="3907713"/>
                  <a:pt x="3012636" y="3986825"/>
                  <a:pt x="2936972" y="4051664"/>
                </a:cubicBezTo>
                <a:cubicBezTo>
                  <a:pt x="2897663" y="4084185"/>
                  <a:pt x="2854484" y="4111405"/>
                  <a:pt x="2811101" y="4138115"/>
                </a:cubicBezTo>
                <a:cubicBezTo>
                  <a:pt x="2769246" y="4162277"/>
                  <a:pt x="2729530" y="4192249"/>
                  <a:pt x="2683398" y="4207644"/>
                </a:cubicBezTo>
                <a:cubicBezTo>
                  <a:pt x="2631461" y="4228441"/>
                  <a:pt x="2598976" y="4187662"/>
                  <a:pt x="2571887" y="4149227"/>
                </a:cubicBezTo>
                <a:cubicBezTo>
                  <a:pt x="2530338" y="4096622"/>
                  <a:pt x="2490825" y="4042590"/>
                  <a:pt x="2446933" y="3991820"/>
                </a:cubicBezTo>
                <a:cubicBezTo>
                  <a:pt x="2393673" y="3927899"/>
                  <a:pt x="2319434" y="3888955"/>
                  <a:pt x="2249472" y="3846544"/>
                </a:cubicBezTo>
                <a:cubicBezTo>
                  <a:pt x="2206089" y="3819427"/>
                  <a:pt x="2167188" y="3785274"/>
                  <a:pt x="2122889" y="3759379"/>
                </a:cubicBezTo>
                <a:cubicBezTo>
                  <a:pt x="2078284" y="3737359"/>
                  <a:pt x="2035513" y="3712483"/>
                  <a:pt x="1988057" y="3699842"/>
                </a:cubicBezTo>
                <a:cubicBezTo>
                  <a:pt x="2008220" y="3728999"/>
                  <a:pt x="2024514" y="3757850"/>
                  <a:pt x="2047326" y="3783949"/>
                </a:cubicBezTo>
                <a:cubicBezTo>
                  <a:pt x="2089486" y="3830437"/>
                  <a:pt x="2140710" y="3866934"/>
                  <a:pt x="2188879" y="3906694"/>
                </a:cubicBezTo>
                <a:cubicBezTo>
                  <a:pt x="2265460" y="3972042"/>
                  <a:pt x="2331654" y="4048707"/>
                  <a:pt x="2406504" y="4115993"/>
                </a:cubicBezTo>
                <a:cubicBezTo>
                  <a:pt x="2429927" y="4135770"/>
                  <a:pt x="2448359" y="4160544"/>
                  <a:pt x="2470865" y="4181239"/>
                </a:cubicBezTo>
                <a:cubicBezTo>
                  <a:pt x="2491130" y="4197551"/>
                  <a:pt x="2511803" y="4213149"/>
                  <a:pt x="2531661" y="4229970"/>
                </a:cubicBezTo>
                <a:cubicBezTo>
                  <a:pt x="2554371" y="4254336"/>
                  <a:pt x="2610585" y="4275745"/>
                  <a:pt x="2598364" y="4315708"/>
                </a:cubicBezTo>
                <a:cubicBezTo>
                  <a:pt x="2584820" y="4340991"/>
                  <a:pt x="2560990" y="4359648"/>
                  <a:pt x="2543067" y="4381974"/>
                </a:cubicBezTo>
                <a:cubicBezTo>
                  <a:pt x="2513738" y="4416433"/>
                  <a:pt x="2489501" y="4455377"/>
                  <a:pt x="2456506" y="4486573"/>
                </a:cubicBezTo>
                <a:cubicBezTo>
                  <a:pt x="2419336" y="4520318"/>
                  <a:pt x="2372287" y="4540095"/>
                  <a:pt x="2326359" y="4558955"/>
                </a:cubicBezTo>
                <a:cubicBezTo>
                  <a:pt x="2245704" y="4591069"/>
                  <a:pt x="2165762" y="4630217"/>
                  <a:pt x="2077062" y="4630727"/>
                </a:cubicBezTo>
                <a:cubicBezTo>
                  <a:pt x="2060361" y="4631135"/>
                  <a:pt x="2042234" y="4632562"/>
                  <a:pt x="2024005" y="4632562"/>
                </a:cubicBezTo>
                <a:cubicBezTo>
                  <a:pt x="1990195" y="4632766"/>
                  <a:pt x="1956793" y="4627974"/>
                  <a:pt x="1933269" y="4603609"/>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8" name="Google Shape;1128;p28">
            <a:extLst>
              <a:ext uri="{FF2B5EF4-FFF2-40B4-BE49-F238E27FC236}">
                <a16:creationId xmlns:a16="http://schemas.microsoft.com/office/drawing/2014/main" id="{59B60648-E9DD-651F-58CA-5E4D4E6F6505}"/>
              </a:ext>
            </a:extLst>
          </p:cNvPr>
          <p:cNvSpPr/>
          <p:nvPr/>
        </p:nvSpPr>
        <p:spPr>
          <a:xfrm>
            <a:off x="601545" y="2210729"/>
            <a:ext cx="51" cy="271"/>
          </a:xfrm>
          <a:custGeom>
            <a:avLst/>
            <a:gdLst/>
            <a:ahLst/>
            <a:cxnLst/>
            <a:rect l="l" t="t" r="r" b="b"/>
            <a:pathLst>
              <a:path w="76" h="407" extrusionOk="0">
                <a:moveTo>
                  <a:pt x="76" y="0"/>
                </a:moveTo>
                <a:cubicBezTo>
                  <a:pt x="76" y="102"/>
                  <a:pt x="76" y="306"/>
                  <a:pt x="76" y="408"/>
                </a:cubicBezTo>
                <a:cubicBezTo>
                  <a:pt x="-25" y="306"/>
                  <a:pt x="-25" y="204"/>
                  <a:pt x="76" y="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29" name="Google Shape;1129;p28">
            <a:extLst>
              <a:ext uri="{FF2B5EF4-FFF2-40B4-BE49-F238E27FC236}">
                <a16:creationId xmlns:a16="http://schemas.microsoft.com/office/drawing/2014/main" id="{70E28571-FA23-4728-19C4-1BC7D9DEBBA1}"/>
              </a:ext>
            </a:extLst>
          </p:cNvPr>
          <p:cNvSpPr/>
          <p:nvPr/>
        </p:nvSpPr>
        <p:spPr>
          <a:xfrm>
            <a:off x="9934" y="-67191"/>
            <a:ext cx="1037676" cy="3047028"/>
          </a:xfrm>
          <a:custGeom>
            <a:avLst/>
            <a:gdLst/>
            <a:ahLst/>
            <a:cxnLst/>
            <a:rect l="l" t="t" r="r" b="b"/>
            <a:pathLst>
              <a:path w="1556514" h="4570541" extrusionOk="0">
                <a:moveTo>
                  <a:pt x="140928" y="4569503"/>
                </a:moveTo>
                <a:cubicBezTo>
                  <a:pt x="73207" y="4557576"/>
                  <a:pt x="-56839" y="4529948"/>
                  <a:pt x="27584" y="4441967"/>
                </a:cubicBezTo>
                <a:cubicBezTo>
                  <a:pt x="77077" y="4376618"/>
                  <a:pt x="125653" y="4310556"/>
                  <a:pt x="171785" y="4242659"/>
                </a:cubicBezTo>
                <a:cubicBezTo>
                  <a:pt x="233091" y="4148459"/>
                  <a:pt x="296229" y="4060274"/>
                  <a:pt x="354073" y="3965157"/>
                </a:cubicBezTo>
                <a:cubicBezTo>
                  <a:pt x="420165" y="3850670"/>
                  <a:pt x="482489" y="3733940"/>
                  <a:pt x="543285" y="3616496"/>
                </a:cubicBezTo>
                <a:cubicBezTo>
                  <a:pt x="586362" y="3530758"/>
                  <a:pt x="621292" y="3441554"/>
                  <a:pt x="657037" y="3352655"/>
                </a:cubicBezTo>
                <a:cubicBezTo>
                  <a:pt x="756124" y="3128268"/>
                  <a:pt x="839019" y="2897459"/>
                  <a:pt x="927923" y="2668994"/>
                </a:cubicBezTo>
                <a:cubicBezTo>
                  <a:pt x="993302" y="2510057"/>
                  <a:pt x="1043406" y="2346227"/>
                  <a:pt x="1092796" y="2181989"/>
                </a:cubicBezTo>
                <a:cubicBezTo>
                  <a:pt x="1133735" y="2049967"/>
                  <a:pt x="1180580" y="1919678"/>
                  <a:pt x="1218056" y="1786636"/>
                </a:cubicBezTo>
                <a:cubicBezTo>
                  <a:pt x="1301562" y="1482322"/>
                  <a:pt x="1349832" y="1170871"/>
                  <a:pt x="1411342" y="861970"/>
                </a:cubicBezTo>
                <a:cubicBezTo>
                  <a:pt x="1445763" y="681216"/>
                  <a:pt x="1480081" y="497201"/>
                  <a:pt x="1493626" y="314001"/>
                </a:cubicBezTo>
                <a:cubicBezTo>
                  <a:pt x="1496579" y="242841"/>
                  <a:pt x="1506355" y="170254"/>
                  <a:pt x="1506050" y="99401"/>
                </a:cubicBezTo>
                <a:cubicBezTo>
                  <a:pt x="1505643" y="76564"/>
                  <a:pt x="1499634" y="54034"/>
                  <a:pt x="1501569" y="31198"/>
                </a:cubicBezTo>
                <a:cubicBezTo>
                  <a:pt x="1502384" y="22022"/>
                  <a:pt x="1511040" y="14580"/>
                  <a:pt x="1520103" y="14172"/>
                </a:cubicBezTo>
                <a:cubicBezTo>
                  <a:pt x="1520001" y="7138"/>
                  <a:pt x="1525093" y="-4790"/>
                  <a:pt x="1533240" y="2041"/>
                </a:cubicBezTo>
                <a:cubicBezTo>
                  <a:pt x="1537619" y="7546"/>
                  <a:pt x="1537110" y="15803"/>
                  <a:pt x="1537517" y="22634"/>
                </a:cubicBezTo>
                <a:cubicBezTo>
                  <a:pt x="1572855" y="140791"/>
                  <a:pt x="1549331" y="269857"/>
                  <a:pt x="1542609" y="390665"/>
                </a:cubicBezTo>
                <a:cubicBezTo>
                  <a:pt x="1534870" y="553170"/>
                  <a:pt x="1543628" y="716388"/>
                  <a:pt x="1525908" y="878281"/>
                </a:cubicBezTo>
                <a:cubicBezTo>
                  <a:pt x="1511549" y="1002250"/>
                  <a:pt x="1495357" y="1126218"/>
                  <a:pt x="1476721" y="1249677"/>
                </a:cubicBezTo>
                <a:cubicBezTo>
                  <a:pt x="1447697" y="1401273"/>
                  <a:pt x="1414295" y="1552564"/>
                  <a:pt x="1380689" y="1702835"/>
                </a:cubicBezTo>
                <a:cubicBezTo>
                  <a:pt x="1350138" y="1839547"/>
                  <a:pt x="1319689" y="1976259"/>
                  <a:pt x="1282417" y="2111237"/>
                </a:cubicBezTo>
                <a:cubicBezTo>
                  <a:pt x="1248607" y="2230313"/>
                  <a:pt x="1202475" y="2346125"/>
                  <a:pt x="1161129" y="2462447"/>
                </a:cubicBezTo>
                <a:cubicBezTo>
                  <a:pt x="1103286" y="2639123"/>
                  <a:pt x="1050534" y="2817837"/>
                  <a:pt x="976601" y="2988600"/>
                </a:cubicBezTo>
                <a:cubicBezTo>
                  <a:pt x="920081" y="3125516"/>
                  <a:pt x="881485" y="3266713"/>
                  <a:pt x="827512" y="3403935"/>
                </a:cubicBezTo>
                <a:cubicBezTo>
                  <a:pt x="692680" y="3736998"/>
                  <a:pt x="567115" y="4080154"/>
                  <a:pt x="361710" y="4377536"/>
                </a:cubicBezTo>
                <a:cubicBezTo>
                  <a:pt x="321485" y="4432486"/>
                  <a:pt x="281259" y="4488761"/>
                  <a:pt x="226675" y="4530355"/>
                </a:cubicBezTo>
                <a:cubicBezTo>
                  <a:pt x="201419" y="4549624"/>
                  <a:pt x="175044" y="4576130"/>
                  <a:pt x="140928" y="4569503"/>
                </a:cubicBezTo>
                <a:close/>
                <a:moveTo>
                  <a:pt x="152843" y="4523423"/>
                </a:moveTo>
                <a:cubicBezTo>
                  <a:pt x="153047" y="4523423"/>
                  <a:pt x="153251" y="4523423"/>
                  <a:pt x="153352" y="4523423"/>
                </a:cubicBezTo>
                <a:cubicBezTo>
                  <a:pt x="155287" y="4522913"/>
                  <a:pt x="157222" y="4522302"/>
                  <a:pt x="159055" y="4521588"/>
                </a:cubicBezTo>
                <a:cubicBezTo>
                  <a:pt x="158037" y="4521996"/>
                  <a:pt x="157120" y="4522302"/>
                  <a:pt x="156102" y="4522607"/>
                </a:cubicBezTo>
                <a:cubicBezTo>
                  <a:pt x="347148" y="4406795"/>
                  <a:pt x="534935" y="3983202"/>
                  <a:pt x="625773" y="3773393"/>
                </a:cubicBezTo>
                <a:cubicBezTo>
                  <a:pt x="681783" y="3650139"/>
                  <a:pt x="726999" y="3522092"/>
                  <a:pt x="779139" y="3397206"/>
                </a:cubicBezTo>
                <a:cubicBezTo>
                  <a:pt x="829447" y="3271505"/>
                  <a:pt x="866312" y="3140909"/>
                  <a:pt x="915091" y="3014698"/>
                </a:cubicBezTo>
                <a:cubicBezTo>
                  <a:pt x="983424" y="2851786"/>
                  <a:pt x="1042693" y="2685611"/>
                  <a:pt x="1093204" y="2516378"/>
                </a:cubicBezTo>
                <a:cubicBezTo>
                  <a:pt x="1127217" y="2407294"/>
                  <a:pt x="1171822" y="2301982"/>
                  <a:pt x="1206955" y="2193305"/>
                </a:cubicBezTo>
                <a:cubicBezTo>
                  <a:pt x="1244431" y="2082386"/>
                  <a:pt x="1270400" y="1968001"/>
                  <a:pt x="1298201" y="1854329"/>
                </a:cubicBezTo>
                <a:cubicBezTo>
                  <a:pt x="1354619" y="1585799"/>
                  <a:pt x="1427432" y="1319715"/>
                  <a:pt x="1456354" y="1046393"/>
                </a:cubicBezTo>
                <a:cubicBezTo>
                  <a:pt x="1475601" y="914167"/>
                  <a:pt x="1491385" y="781125"/>
                  <a:pt x="1489858" y="647778"/>
                </a:cubicBezTo>
                <a:cubicBezTo>
                  <a:pt x="1426821" y="1007245"/>
                  <a:pt x="1366330" y="1367732"/>
                  <a:pt x="1281907" y="1722918"/>
                </a:cubicBezTo>
                <a:cubicBezTo>
                  <a:pt x="1245551" y="1865645"/>
                  <a:pt x="1197485" y="2005008"/>
                  <a:pt x="1152167" y="2145084"/>
                </a:cubicBezTo>
                <a:cubicBezTo>
                  <a:pt x="1115710" y="2260387"/>
                  <a:pt x="1083427" y="2377117"/>
                  <a:pt x="1043711" y="2491401"/>
                </a:cubicBezTo>
                <a:cubicBezTo>
                  <a:pt x="1002976" y="2611291"/>
                  <a:pt x="953178" y="2727715"/>
                  <a:pt x="908981" y="2846281"/>
                </a:cubicBezTo>
                <a:cubicBezTo>
                  <a:pt x="843398" y="3029991"/>
                  <a:pt x="768548" y="3209928"/>
                  <a:pt x="692476" y="3389560"/>
                </a:cubicBezTo>
                <a:cubicBezTo>
                  <a:pt x="656630" y="3480090"/>
                  <a:pt x="620172" y="3570415"/>
                  <a:pt x="575262" y="3656867"/>
                </a:cubicBezTo>
                <a:cubicBezTo>
                  <a:pt x="530963" y="3743727"/>
                  <a:pt x="482896" y="3828547"/>
                  <a:pt x="437070" y="3914693"/>
                </a:cubicBezTo>
                <a:cubicBezTo>
                  <a:pt x="382892" y="4015927"/>
                  <a:pt x="316088" y="4109107"/>
                  <a:pt x="253254" y="4204836"/>
                </a:cubicBezTo>
                <a:cubicBezTo>
                  <a:pt x="189199" y="4303522"/>
                  <a:pt x="119645" y="4398333"/>
                  <a:pt x="48664" y="4492125"/>
                </a:cubicBezTo>
                <a:cubicBezTo>
                  <a:pt x="81252" y="4511495"/>
                  <a:pt x="116488" y="4517714"/>
                  <a:pt x="152843" y="452342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0" name="Google Shape;1130;p28">
            <a:extLst>
              <a:ext uri="{FF2B5EF4-FFF2-40B4-BE49-F238E27FC236}">
                <a16:creationId xmlns:a16="http://schemas.microsoft.com/office/drawing/2014/main" id="{71C257B2-84F7-F081-CD9B-CA2B2E7D357F}"/>
              </a:ext>
            </a:extLst>
          </p:cNvPr>
          <p:cNvSpPr/>
          <p:nvPr/>
        </p:nvSpPr>
        <p:spPr>
          <a:xfrm>
            <a:off x="346665" y="2139552"/>
            <a:ext cx="123043" cy="60640"/>
          </a:xfrm>
          <a:custGeom>
            <a:avLst/>
            <a:gdLst/>
            <a:ahLst/>
            <a:cxnLst/>
            <a:rect l="l" t="t" r="r" b="b"/>
            <a:pathLst>
              <a:path w="184564" h="90960" extrusionOk="0">
                <a:moveTo>
                  <a:pt x="18839" y="90860"/>
                </a:moveTo>
                <a:cubicBezTo>
                  <a:pt x="10794" y="91778"/>
                  <a:pt x="-6620" y="86375"/>
                  <a:pt x="2647" y="76282"/>
                </a:cubicBezTo>
                <a:cubicBezTo>
                  <a:pt x="12831" y="68534"/>
                  <a:pt x="25051" y="64150"/>
                  <a:pt x="36559" y="58645"/>
                </a:cubicBezTo>
                <a:cubicBezTo>
                  <a:pt x="31161" y="27347"/>
                  <a:pt x="106317" y="11749"/>
                  <a:pt x="129434" y="4307"/>
                </a:cubicBezTo>
                <a:cubicBezTo>
                  <a:pt x="151532" y="-4461"/>
                  <a:pt x="190841" y="-1810"/>
                  <a:pt x="183713" y="30915"/>
                </a:cubicBezTo>
                <a:cubicBezTo>
                  <a:pt x="177399" y="50693"/>
                  <a:pt x="153060" y="50999"/>
                  <a:pt x="136766" y="58033"/>
                </a:cubicBezTo>
                <a:cubicBezTo>
                  <a:pt x="98272" y="71184"/>
                  <a:pt x="60185" y="89637"/>
                  <a:pt x="18839" y="9086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1" name="Google Shape;1131;p28">
            <a:extLst>
              <a:ext uri="{FF2B5EF4-FFF2-40B4-BE49-F238E27FC236}">
                <a16:creationId xmlns:a16="http://schemas.microsoft.com/office/drawing/2014/main" id="{FD807455-F5DB-0CD1-583B-593A14E47143}"/>
              </a:ext>
            </a:extLst>
          </p:cNvPr>
          <p:cNvSpPr/>
          <p:nvPr/>
        </p:nvSpPr>
        <p:spPr>
          <a:xfrm>
            <a:off x="554887" y="2165421"/>
            <a:ext cx="126644" cy="125240"/>
          </a:xfrm>
          <a:custGeom>
            <a:avLst/>
            <a:gdLst/>
            <a:ahLst/>
            <a:cxnLst/>
            <a:rect l="l" t="t" r="r" b="b"/>
            <a:pathLst>
              <a:path w="189966" h="187860" extrusionOk="0">
                <a:moveTo>
                  <a:pt x="160698" y="186934"/>
                </a:moveTo>
                <a:cubicBezTo>
                  <a:pt x="128009" y="168176"/>
                  <a:pt x="104484" y="135552"/>
                  <a:pt x="78312" y="108740"/>
                </a:cubicBezTo>
                <a:cubicBezTo>
                  <a:pt x="49493" y="79787"/>
                  <a:pt x="14665" y="51445"/>
                  <a:pt x="0" y="12297"/>
                </a:cubicBezTo>
                <a:cubicBezTo>
                  <a:pt x="5601" y="-26443"/>
                  <a:pt x="61815" y="37886"/>
                  <a:pt x="74544" y="47265"/>
                </a:cubicBezTo>
                <a:cubicBezTo>
                  <a:pt x="112733" y="76524"/>
                  <a:pt x="142673" y="114347"/>
                  <a:pt x="180047" y="144625"/>
                </a:cubicBezTo>
                <a:cubicBezTo>
                  <a:pt x="200720" y="160122"/>
                  <a:pt x="186565" y="193866"/>
                  <a:pt x="160698" y="186934"/>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2" name="Google Shape;1132;p28">
            <a:extLst>
              <a:ext uri="{FF2B5EF4-FFF2-40B4-BE49-F238E27FC236}">
                <a16:creationId xmlns:a16="http://schemas.microsoft.com/office/drawing/2014/main" id="{11176173-796C-8A27-6294-D983337F3708}"/>
              </a:ext>
            </a:extLst>
          </p:cNvPr>
          <p:cNvSpPr/>
          <p:nvPr/>
        </p:nvSpPr>
        <p:spPr>
          <a:xfrm>
            <a:off x="42377" y="1619407"/>
            <a:ext cx="556656" cy="229220"/>
          </a:xfrm>
          <a:custGeom>
            <a:avLst/>
            <a:gdLst/>
            <a:ahLst/>
            <a:cxnLst/>
            <a:rect l="l" t="t" r="r" b="b"/>
            <a:pathLst>
              <a:path w="834984" h="343829" extrusionOk="0">
                <a:moveTo>
                  <a:pt x="816323" y="342172"/>
                </a:moveTo>
                <a:cubicBezTo>
                  <a:pt x="796770" y="327389"/>
                  <a:pt x="781495" y="306796"/>
                  <a:pt x="759600" y="294664"/>
                </a:cubicBezTo>
                <a:cubicBezTo>
                  <a:pt x="701655" y="259186"/>
                  <a:pt x="634442" y="243283"/>
                  <a:pt x="573951" y="213004"/>
                </a:cubicBezTo>
                <a:cubicBezTo>
                  <a:pt x="496046" y="174774"/>
                  <a:pt x="410809" y="155505"/>
                  <a:pt x="330663" y="122678"/>
                </a:cubicBezTo>
                <a:cubicBezTo>
                  <a:pt x="241352" y="94235"/>
                  <a:pt x="148579" y="78025"/>
                  <a:pt x="57741" y="54985"/>
                </a:cubicBezTo>
                <a:cubicBezTo>
                  <a:pt x="36661" y="48664"/>
                  <a:pt x="-2241" y="50907"/>
                  <a:pt x="101" y="20119"/>
                </a:cubicBezTo>
                <a:cubicBezTo>
                  <a:pt x="1731" y="8089"/>
                  <a:pt x="13747" y="-2004"/>
                  <a:pt x="26171" y="341"/>
                </a:cubicBezTo>
                <a:cubicBezTo>
                  <a:pt x="125157" y="22871"/>
                  <a:pt x="224549" y="45300"/>
                  <a:pt x="322516" y="72010"/>
                </a:cubicBezTo>
                <a:cubicBezTo>
                  <a:pt x="374249" y="89341"/>
                  <a:pt x="428936" y="112687"/>
                  <a:pt x="480160" y="128285"/>
                </a:cubicBezTo>
                <a:cubicBezTo>
                  <a:pt x="535864" y="146024"/>
                  <a:pt x="587394" y="173142"/>
                  <a:pt x="640349" y="197304"/>
                </a:cubicBezTo>
                <a:cubicBezTo>
                  <a:pt x="684851" y="216776"/>
                  <a:pt x="732206" y="233088"/>
                  <a:pt x="772431" y="259594"/>
                </a:cubicBezTo>
                <a:cubicBezTo>
                  <a:pt x="790660" y="271318"/>
                  <a:pt x="851558" y="319335"/>
                  <a:pt x="830682" y="341254"/>
                </a:cubicBezTo>
                <a:cubicBezTo>
                  <a:pt x="826303" y="344517"/>
                  <a:pt x="820905" y="344517"/>
                  <a:pt x="816323" y="34217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3" name="Google Shape;1133;p28">
            <a:extLst>
              <a:ext uri="{FF2B5EF4-FFF2-40B4-BE49-F238E27FC236}">
                <a16:creationId xmlns:a16="http://schemas.microsoft.com/office/drawing/2014/main" id="{A8D78758-4774-8293-471F-3917768DE4C2}"/>
              </a:ext>
            </a:extLst>
          </p:cNvPr>
          <p:cNvSpPr/>
          <p:nvPr/>
        </p:nvSpPr>
        <p:spPr>
          <a:xfrm>
            <a:off x="664773" y="1806267"/>
            <a:ext cx="646193" cy="75707"/>
          </a:xfrm>
          <a:custGeom>
            <a:avLst/>
            <a:gdLst/>
            <a:ahLst/>
            <a:cxnLst/>
            <a:rect l="l" t="t" r="r" b="b"/>
            <a:pathLst>
              <a:path w="969290" h="113559" extrusionOk="0">
                <a:moveTo>
                  <a:pt x="5137" y="112856"/>
                </a:moveTo>
                <a:cubicBezTo>
                  <a:pt x="-1177" y="111429"/>
                  <a:pt x="-1889" y="101744"/>
                  <a:pt x="4221" y="99399"/>
                </a:cubicBezTo>
                <a:cubicBezTo>
                  <a:pt x="6970" y="98380"/>
                  <a:pt x="9414" y="96443"/>
                  <a:pt x="12164" y="95321"/>
                </a:cubicBezTo>
                <a:cubicBezTo>
                  <a:pt x="40373" y="83699"/>
                  <a:pt x="68887" y="72893"/>
                  <a:pt x="97503" y="62494"/>
                </a:cubicBezTo>
                <a:cubicBezTo>
                  <a:pt x="215939" y="14273"/>
                  <a:pt x="344865" y="11214"/>
                  <a:pt x="470735" y="4792"/>
                </a:cubicBezTo>
                <a:cubicBezTo>
                  <a:pt x="629295" y="3262"/>
                  <a:pt x="787855" y="102"/>
                  <a:pt x="946414" y="0"/>
                </a:cubicBezTo>
                <a:cubicBezTo>
                  <a:pt x="976456" y="1020"/>
                  <a:pt x="977373" y="45367"/>
                  <a:pt x="946414" y="46590"/>
                </a:cubicBezTo>
                <a:cubicBezTo>
                  <a:pt x="714532" y="49547"/>
                  <a:pt x="481835" y="41901"/>
                  <a:pt x="250666" y="63208"/>
                </a:cubicBezTo>
                <a:cubicBezTo>
                  <a:pt x="208200" y="68713"/>
                  <a:pt x="171233" y="79112"/>
                  <a:pt x="130498" y="89306"/>
                </a:cubicBezTo>
                <a:cubicBezTo>
                  <a:pt x="89254" y="97564"/>
                  <a:pt x="47603" y="117546"/>
                  <a:pt x="5137" y="112856"/>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4" name="Google Shape;1134;p28">
            <a:extLst>
              <a:ext uri="{FF2B5EF4-FFF2-40B4-BE49-F238E27FC236}">
                <a16:creationId xmlns:a16="http://schemas.microsoft.com/office/drawing/2014/main" id="{31DDF1C8-948E-2882-7D07-6BA8FA200315}"/>
              </a:ext>
            </a:extLst>
          </p:cNvPr>
          <p:cNvSpPr/>
          <p:nvPr/>
        </p:nvSpPr>
        <p:spPr>
          <a:xfrm>
            <a:off x="850825" y="1186015"/>
            <a:ext cx="642696" cy="162724"/>
          </a:xfrm>
          <a:custGeom>
            <a:avLst/>
            <a:gdLst/>
            <a:ahLst/>
            <a:cxnLst/>
            <a:rect l="l" t="t" r="r" b="b"/>
            <a:pathLst>
              <a:path w="964044" h="244086" extrusionOk="0">
                <a:moveTo>
                  <a:pt x="5907" y="243762"/>
                </a:moveTo>
                <a:cubicBezTo>
                  <a:pt x="4175" y="243150"/>
                  <a:pt x="2953" y="241825"/>
                  <a:pt x="2851" y="239990"/>
                </a:cubicBezTo>
                <a:cubicBezTo>
                  <a:pt x="1935" y="237441"/>
                  <a:pt x="102" y="235810"/>
                  <a:pt x="0" y="233159"/>
                </a:cubicBezTo>
                <a:cubicBezTo>
                  <a:pt x="102" y="229183"/>
                  <a:pt x="6008" y="229387"/>
                  <a:pt x="5907" y="233261"/>
                </a:cubicBezTo>
                <a:cubicBezTo>
                  <a:pt x="5907" y="233057"/>
                  <a:pt x="5907" y="233057"/>
                  <a:pt x="5907" y="232854"/>
                </a:cubicBezTo>
                <a:cubicBezTo>
                  <a:pt x="6008" y="233363"/>
                  <a:pt x="6416" y="233771"/>
                  <a:pt x="6518" y="234281"/>
                </a:cubicBezTo>
                <a:cubicBezTo>
                  <a:pt x="99596" y="163019"/>
                  <a:pt x="219764" y="140897"/>
                  <a:pt x="329951" y="107764"/>
                </a:cubicBezTo>
                <a:cubicBezTo>
                  <a:pt x="529347" y="50979"/>
                  <a:pt x="735261" y="18559"/>
                  <a:pt x="941481" y="5"/>
                </a:cubicBezTo>
                <a:cubicBezTo>
                  <a:pt x="967245" y="-505"/>
                  <a:pt x="973152" y="38643"/>
                  <a:pt x="947591" y="45066"/>
                </a:cubicBezTo>
                <a:cubicBezTo>
                  <a:pt x="710311" y="65863"/>
                  <a:pt x="474763" y="105317"/>
                  <a:pt x="245019" y="169238"/>
                </a:cubicBezTo>
                <a:cubicBezTo>
                  <a:pt x="185648" y="183919"/>
                  <a:pt x="126583" y="200740"/>
                  <a:pt x="69758" y="223576"/>
                </a:cubicBezTo>
                <a:cubicBezTo>
                  <a:pt x="48983" y="229897"/>
                  <a:pt x="28107" y="246617"/>
                  <a:pt x="5907" y="24376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5" name="Google Shape;1135;p28">
            <a:extLst>
              <a:ext uri="{FF2B5EF4-FFF2-40B4-BE49-F238E27FC236}">
                <a16:creationId xmlns:a16="http://schemas.microsoft.com/office/drawing/2014/main" id="{FCC0C333-FB75-6DAA-B076-B8C9E4A587EF}"/>
              </a:ext>
            </a:extLst>
          </p:cNvPr>
          <p:cNvSpPr/>
          <p:nvPr/>
        </p:nvSpPr>
        <p:spPr>
          <a:xfrm>
            <a:off x="169000" y="1043057"/>
            <a:ext cx="604369" cy="284873"/>
          </a:xfrm>
          <a:custGeom>
            <a:avLst/>
            <a:gdLst/>
            <a:ahLst/>
            <a:cxnLst/>
            <a:rect l="l" t="t" r="r" b="b"/>
            <a:pathLst>
              <a:path w="906553" h="427310" extrusionOk="0">
                <a:moveTo>
                  <a:pt x="895748" y="427310"/>
                </a:moveTo>
                <a:cubicBezTo>
                  <a:pt x="878538" y="424354"/>
                  <a:pt x="866928" y="408348"/>
                  <a:pt x="852875" y="399071"/>
                </a:cubicBezTo>
                <a:cubicBezTo>
                  <a:pt x="816825" y="372768"/>
                  <a:pt x="782811" y="349320"/>
                  <a:pt x="743808" y="329848"/>
                </a:cubicBezTo>
                <a:cubicBezTo>
                  <a:pt x="661524" y="294676"/>
                  <a:pt x="590747" y="236158"/>
                  <a:pt x="504695" y="209244"/>
                </a:cubicBezTo>
                <a:cubicBezTo>
                  <a:pt x="458156" y="194665"/>
                  <a:pt x="409783" y="175805"/>
                  <a:pt x="364771" y="159595"/>
                </a:cubicBezTo>
                <a:cubicBezTo>
                  <a:pt x="253362" y="120753"/>
                  <a:pt x="134315" y="106583"/>
                  <a:pt x="28812" y="51531"/>
                </a:cubicBezTo>
                <a:cubicBezTo>
                  <a:pt x="18832" y="46943"/>
                  <a:pt x="6408" y="43987"/>
                  <a:pt x="1927" y="32670"/>
                </a:cubicBezTo>
                <a:cubicBezTo>
                  <a:pt x="-6423" y="14116"/>
                  <a:pt x="13944" y="-6376"/>
                  <a:pt x="32682" y="1882"/>
                </a:cubicBezTo>
                <a:cubicBezTo>
                  <a:pt x="67816" y="15543"/>
                  <a:pt x="100709" y="34404"/>
                  <a:pt x="136555" y="46433"/>
                </a:cubicBezTo>
                <a:cubicBezTo>
                  <a:pt x="193177" y="64784"/>
                  <a:pt x="251631" y="76202"/>
                  <a:pt x="308659" y="93125"/>
                </a:cubicBezTo>
                <a:cubicBezTo>
                  <a:pt x="395424" y="118918"/>
                  <a:pt x="480152" y="152153"/>
                  <a:pt x="565186" y="183145"/>
                </a:cubicBezTo>
                <a:cubicBezTo>
                  <a:pt x="620993" y="207103"/>
                  <a:pt x="669569" y="244416"/>
                  <a:pt x="723339" y="272451"/>
                </a:cubicBezTo>
                <a:cubicBezTo>
                  <a:pt x="772017" y="295899"/>
                  <a:pt x="818861" y="323629"/>
                  <a:pt x="860105" y="358801"/>
                </a:cubicBezTo>
                <a:cubicBezTo>
                  <a:pt x="873140" y="369302"/>
                  <a:pt x="929965" y="420582"/>
                  <a:pt x="895748" y="42731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6" name="Google Shape;1136;p28">
            <a:extLst>
              <a:ext uri="{FF2B5EF4-FFF2-40B4-BE49-F238E27FC236}">
                <a16:creationId xmlns:a16="http://schemas.microsoft.com/office/drawing/2014/main" id="{6EC3CEB6-D999-2723-9326-54EB668BE1A5}"/>
              </a:ext>
            </a:extLst>
          </p:cNvPr>
          <p:cNvSpPr/>
          <p:nvPr/>
        </p:nvSpPr>
        <p:spPr>
          <a:xfrm>
            <a:off x="974637" y="531022"/>
            <a:ext cx="552812" cy="288537"/>
          </a:xfrm>
          <a:custGeom>
            <a:avLst/>
            <a:gdLst/>
            <a:ahLst/>
            <a:cxnLst/>
            <a:rect l="l" t="t" r="r" b="b"/>
            <a:pathLst>
              <a:path w="829218" h="432806" extrusionOk="0">
                <a:moveTo>
                  <a:pt x="12253" y="432792"/>
                </a:moveTo>
                <a:cubicBezTo>
                  <a:pt x="1866" y="433301"/>
                  <a:pt x="-3022" y="420762"/>
                  <a:pt x="1968" y="412504"/>
                </a:cubicBezTo>
                <a:cubicBezTo>
                  <a:pt x="3903" y="409140"/>
                  <a:pt x="8893" y="412198"/>
                  <a:pt x="7060" y="415461"/>
                </a:cubicBezTo>
                <a:cubicBezTo>
                  <a:pt x="5838" y="417296"/>
                  <a:pt x="5430" y="419640"/>
                  <a:pt x="6041" y="421781"/>
                </a:cubicBezTo>
                <a:cubicBezTo>
                  <a:pt x="37203" y="404858"/>
                  <a:pt x="61237" y="377638"/>
                  <a:pt x="90464" y="357350"/>
                </a:cubicBezTo>
                <a:cubicBezTo>
                  <a:pt x="159509" y="306580"/>
                  <a:pt x="233443" y="262335"/>
                  <a:pt x="306256" y="217070"/>
                </a:cubicBezTo>
                <a:cubicBezTo>
                  <a:pt x="463186" y="131026"/>
                  <a:pt x="633356" y="72508"/>
                  <a:pt x="797516" y="1859"/>
                </a:cubicBezTo>
                <a:cubicBezTo>
                  <a:pt x="825012" y="-9152"/>
                  <a:pt x="843139" y="31831"/>
                  <a:pt x="815338" y="44167"/>
                </a:cubicBezTo>
                <a:cubicBezTo>
                  <a:pt x="662786" y="108802"/>
                  <a:pt x="505652" y="162834"/>
                  <a:pt x="356360" y="234911"/>
                </a:cubicBezTo>
                <a:cubicBezTo>
                  <a:pt x="268475" y="282011"/>
                  <a:pt x="182626" y="333495"/>
                  <a:pt x="98407" y="386915"/>
                </a:cubicBezTo>
                <a:cubicBezTo>
                  <a:pt x="70911" y="403431"/>
                  <a:pt x="44943" y="428918"/>
                  <a:pt x="12253" y="432792"/>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7" name="Google Shape;1137;p28">
            <a:extLst>
              <a:ext uri="{FF2B5EF4-FFF2-40B4-BE49-F238E27FC236}">
                <a16:creationId xmlns:a16="http://schemas.microsoft.com/office/drawing/2014/main" id="{D6383F8A-E0E1-4385-E398-50007F7165A5}"/>
              </a:ext>
            </a:extLst>
          </p:cNvPr>
          <p:cNvSpPr/>
          <p:nvPr/>
        </p:nvSpPr>
        <p:spPr>
          <a:xfrm>
            <a:off x="460389" y="528404"/>
            <a:ext cx="452899" cy="284040"/>
          </a:xfrm>
          <a:custGeom>
            <a:avLst/>
            <a:gdLst/>
            <a:ahLst/>
            <a:cxnLst/>
            <a:rect l="l" t="t" r="r" b="b"/>
            <a:pathLst>
              <a:path w="679347" h="426060" extrusionOk="0">
                <a:moveTo>
                  <a:pt x="664475" y="426013"/>
                </a:moveTo>
                <a:cubicBezTo>
                  <a:pt x="638711" y="417959"/>
                  <a:pt x="620787" y="387578"/>
                  <a:pt x="597059" y="373305"/>
                </a:cubicBezTo>
                <a:cubicBezTo>
                  <a:pt x="494917" y="303064"/>
                  <a:pt x="389516" y="236492"/>
                  <a:pt x="279532" y="179095"/>
                </a:cubicBezTo>
                <a:cubicBezTo>
                  <a:pt x="194295" y="126898"/>
                  <a:pt x="105392" y="84386"/>
                  <a:pt x="14146" y="45340"/>
                </a:cubicBezTo>
                <a:cubicBezTo>
                  <a:pt x="-13859" y="33106"/>
                  <a:pt x="3657" y="-9712"/>
                  <a:pt x="32477" y="2012"/>
                </a:cubicBezTo>
                <a:cubicBezTo>
                  <a:pt x="112113" y="37082"/>
                  <a:pt x="191545" y="72764"/>
                  <a:pt x="266192" y="117824"/>
                </a:cubicBezTo>
                <a:cubicBezTo>
                  <a:pt x="340533" y="160846"/>
                  <a:pt x="417114" y="199689"/>
                  <a:pt x="487483" y="249337"/>
                </a:cubicBezTo>
                <a:cubicBezTo>
                  <a:pt x="551742" y="293786"/>
                  <a:pt x="627305" y="329366"/>
                  <a:pt x="674048" y="394001"/>
                </a:cubicBezTo>
                <a:cubicBezTo>
                  <a:pt x="682093" y="404705"/>
                  <a:pt x="682500" y="427236"/>
                  <a:pt x="664475" y="426013"/>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8" name="Google Shape;1138;p28">
            <a:extLst>
              <a:ext uri="{FF2B5EF4-FFF2-40B4-BE49-F238E27FC236}">
                <a16:creationId xmlns:a16="http://schemas.microsoft.com/office/drawing/2014/main" id="{C28DB66B-6453-B7A8-0E27-F16D2FB05B84}"/>
              </a:ext>
            </a:extLst>
          </p:cNvPr>
          <p:cNvSpPr/>
          <p:nvPr/>
        </p:nvSpPr>
        <p:spPr>
          <a:xfrm>
            <a:off x="-421369" y="-380239"/>
            <a:ext cx="2206716" cy="3018896"/>
          </a:xfrm>
          <a:custGeom>
            <a:avLst/>
            <a:gdLst/>
            <a:ahLst/>
            <a:cxnLst/>
            <a:rect l="l" t="t" r="r" b="b"/>
            <a:pathLst>
              <a:path w="3310074" h="4528344" extrusionOk="0">
                <a:moveTo>
                  <a:pt x="3019433" y="3076375"/>
                </a:moveTo>
                <a:cubicBezTo>
                  <a:pt x="2920142" y="3071482"/>
                  <a:pt x="2820546" y="3056088"/>
                  <a:pt x="2726143" y="3024076"/>
                </a:cubicBezTo>
                <a:cubicBezTo>
                  <a:pt x="2687343" y="3009905"/>
                  <a:pt x="2654043" y="2984724"/>
                  <a:pt x="2616872" y="2966985"/>
                </a:cubicBezTo>
                <a:cubicBezTo>
                  <a:pt x="2580720" y="2947106"/>
                  <a:pt x="2536727" y="2931303"/>
                  <a:pt x="2511166" y="2897967"/>
                </a:cubicBezTo>
                <a:cubicBezTo>
                  <a:pt x="2491918" y="2830069"/>
                  <a:pt x="2614632" y="2817122"/>
                  <a:pt x="2660153" y="2813758"/>
                </a:cubicBezTo>
                <a:cubicBezTo>
                  <a:pt x="2762193" y="2806010"/>
                  <a:pt x="2863826" y="2815593"/>
                  <a:pt x="2964950" y="2829560"/>
                </a:cubicBezTo>
                <a:cubicBezTo>
                  <a:pt x="3066991" y="2841284"/>
                  <a:pt x="3168216" y="2859532"/>
                  <a:pt x="3268118" y="2883082"/>
                </a:cubicBezTo>
                <a:cubicBezTo>
                  <a:pt x="3272599" y="2880432"/>
                  <a:pt x="3278709" y="2871868"/>
                  <a:pt x="3280033" y="2867994"/>
                </a:cubicBezTo>
                <a:cubicBezTo>
                  <a:pt x="3325859" y="2731996"/>
                  <a:pt x="3308547" y="2584783"/>
                  <a:pt x="3297345" y="2445217"/>
                </a:cubicBezTo>
                <a:cubicBezTo>
                  <a:pt x="3280949" y="2308403"/>
                  <a:pt x="3267914" y="2166695"/>
                  <a:pt x="3220357" y="2036712"/>
                </a:cubicBezTo>
                <a:cubicBezTo>
                  <a:pt x="3198462" y="2027333"/>
                  <a:pt x="3174021" y="2028046"/>
                  <a:pt x="3149988" y="2028658"/>
                </a:cubicBezTo>
                <a:cubicBezTo>
                  <a:pt x="3140313" y="2028862"/>
                  <a:pt x="3130639" y="2029168"/>
                  <a:pt x="3121168" y="2028760"/>
                </a:cubicBezTo>
                <a:cubicBezTo>
                  <a:pt x="3093468" y="2028046"/>
                  <a:pt x="3065667" y="2028556"/>
                  <a:pt x="3037763" y="2029168"/>
                </a:cubicBezTo>
                <a:cubicBezTo>
                  <a:pt x="2979411" y="2030289"/>
                  <a:pt x="2921058" y="2031513"/>
                  <a:pt x="2863724" y="2021012"/>
                </a:cubicBezTo>
                <a:cubicBezTo>
                  <a:pt x="2828692" y="2013162"/>
                  <a:pt x="2791420" y="2008982"/>
                  <a:pt x="2759953" y="1990632"/>
                </a:cubicBezTo>
                <a:cubicBezTo>
                  <a:pt x="2677160" y="1936294"/>
                  <a:pt x="2639989" y="1866052"/>
                  <a:pt x="2733170" y="1797237"/>
                </a:cubicBezTo>
                <a:cubicBezTo>
                  <a:pt x="2818713" y="1734437"/>
                  <a:pt x="2926863" y="1714455"/>
                  <a:pt x="3028293" y="1691109"/>
                </a:cubicBezTo>
                <a:cubicBezTo>
                  <a:pt x="3082775" y="1678773"/>
                  <a:pt x="3137767" y="1664603"/>
                  <a:pt x="3193981" y="1665316"/>
                </a:cubicBezTo>
                <a:cubicBezTo>
                  <a:pt x="3205081" y="1605983"/>
                  <a:pt x="3186038" y="1549300"/>
                  <a:pt x="3170762" y="1492719"/>
                </a:cubicBezTo>
                <a:cubicBezTo>
                  <a:pt x="3164448" y="1465703"/>
                  <a:pt x="3160578" y="1438177"/>
                  <a:pt x="3155690" y="1414015"/>
                </a:cubicBezTo>
                <a:cubicBezTo>
                  <a:pt x="3131555" y="1290760"/>
                  <a:pt x="3108132" y="1167506"/>
                  <a:pt x="3066481" y="1048736"/>
                </a:cubicBezTo>
                <a:cubicBezTo>
                  <a:pt x="3041939" y="974620"/>
                  <a:pt x="3002528" y="906825"/>
                  <a:pt x="2976152" y="833525"/>
                </a:cubicBezTo>
                <a:cubicBezTo>
                  <a:pt x="2921873" y="855444"/>
                  <a:pt x="2873501" y="889596"/>
                  <a:pt x="2821564" y="916408"/>
                </a:cubicBezTo>
                <a:cubicBezTo>
                  <a:pt x="2781237" y="937511"/>
                  <a:pt x="2744779" y="954537"/>
                  <a:pt x="2705877" y="975844"/>
                </a:cubicBezTo>
                <a:cubicBezTo>
                  <a:pt x="2616770" y="1025390"/>
                  <a:pt x="2527256" y="1074427"/>
                  <a:pt x="2431326" y="1109599"/>
                </a:cubicBezTo>
                <a:cubicBezTo>
                  <a:pt x="2389369" y="1124178"/>
                  <a:pt x="2347412" y="1145791"/>
                  <a:pt x="2303011" y="1149869"/>
                </a:cubicBezTo>
                <a:cubicBezTo>
                  <a:pt x="2242317" y="1133455"/>
                  <a:pt x="2276330" y="1049348"/>
                  <a:pt x="2302502" y="1014890"/>
                </a:cubicBezTo>
                <a:cubicBezTo>
                  <a:pt x="2366354" y="933230"/>
                  <a:pt x="2443241" y="861356"/>
                  <a:pt x="2521960" y="794173"/>
                </a:cubicBezTo>
                <a:cubicBezTo>
                  <a:pt x="2601699" y="730659"/>
                  <a:pt x="2694777" y="688147"/>
                  <a:pt x="2780829" y="634625"/>
                </a:cubicBezTo>
                <a:cubicBezTo>
                  <a:pt x="2635203" y="585792"/>
                  <a:pt x="2602921" y="519730"/>
                  <a:pt x="2503935" y="416457"/>
                </a:cubicBezTo>
                <a:cubicBezTo>
                  <a:pt x="2420022" y="329699"/>
                  <a:pt x="2351078" y="229179"/>
                  <a:pt x="2268081" y="142523"/>
                </a:cubicBezTo>
                <a:cubicBezTo>
                  <a:pt x="2221746" y="87165"/>
                  <a:pt x="2160949" y="50872"/>
                  <a:pt x="2111355" y="0"/>
                </a:cubicBezTo>
                <a:cubicBezTo>
                  <a:pt x="2097709" y="36191"/>
                  <a:pt x="2072453" y="65960"/>
                  <a:pt x="2043837" y="91345"/>
                </a:cubicBezTo>
                <a:cubicBezTo>
                  <a:pt x="2014610" y="125804"/>
                  <a:pt x="1988234" y="162709"/>
                  <a:pt x="1955137" y="193701"/>
                </a:cubicBezTo>
                <a:cubicBezTo>
                  <a:pt x="1905237" y="243043"/>
                  <a:pt x="1843320" y="277298"/>
                  <a:pt x="1783949" y="313795"/>
                </a:cubicBezTo>
                <a:cubicBezTo>
                  <a:pt x="1684048" y="376697"/>
                  <a:pt x="1574064" y="420738"/>
                  <a:pt x="1472024" y="480174"/>
                </a:cubicBezTo>
                <a:cubicBezTo>
                  <a:pt x="1491678" y="499646"/>
                  <a:pt x="1515304" y="514428"/>
                  <a:pt x="1536893" y="531658"/>
                </a:cubicBezTo>
                <a:cubicBezTo>
                  <a:pt x="1595755" y="578452"/>
                  <a:pt x="1647183" y="634013"/>
                  <a:pt x="1697694" y="689575"/>
                </a:cubicBezTo>
                <a:cubicBezTo>
                  <a:pt x="1760629" y="760020"/>
                  <a:pt x="1807576" y="843312"/>
                  <a:pt x="1849634" y="927521"/>
                </a:cubicBezTo>
                <a:cubicBezTo>
                  <a:pt x="1881509" y="1002860"/>
                  <a:pt x="1905542" y="1091147"/>
                  <a:pt x="1878861" y="1171482"/>
                </a:cubicBezTo>
                <a:cubicBezTo>
                  <a:pt x="1846070" y="1263642"/>
                  <a:pt x="1738836" y="1249777"/>
                  <a:pt x="1673966" y="1200639"/>
                </a:cubicBezTo>
                <a:cubicBezTo>
                  <a:pt x="1599625" y="1137533"/>
                  <a:pt x="1532311" y="1066985"/>
                  <a:pt x="1472736" y="989709"/>
                </a:cubicBezTo>
                <a:cubicBezTo>
                  <a:pt x="1378537" y="884091"/>
                  <a:pt x="1298799" y="767870"/>
                  <a:pt x="1233013" y="642679"/>
                </a:cubicBezTo>
                <a:cubicBezTo>
                  <a:pt x="1139323" y="678972"/>
                  <a:pt x="1052660" y="729232"/>
                  <a:pt x="964571" y="774905"/>
                </a:cubicBezTo>
                <a:cubicBezTo>
                  <a:pt x="880148" y="826185"/>
                  <a:pt x="803465" y="882969"/>
                  <a:pt x="723422" y="939958"/>
                </a:cubicBezTo>
                <a:cubicBezTo>
                  <a:pt x="677086" y="975844"/>
                  <a:pt x="634722" y="1016317"/>
                  <a:pt x="591136" y="1055363"/>
                </a:cubicBezTo>
                <a:cubicBezTo>
                  <a:pt x="543680" y="1097977"/>
                  <a:pt x="493271" y="1137635"/>
                  <a:pt x="449990" y="1184735"/>
                </a:cubicBezTo>
                <a:cubicBezTo>
                  <a:pt x="497955" y="1208692"/>
                  <a:pt x="551419" y="1217460"/>
                  <a:pt x="599486" y="1241214"/>
                </a:cubicBezTo>
                <a:cubicBezTo>
                  <a:pt x="707535" y="1292188"/>
                  <a:pt x="808557" y="1349890"/>
                  <a:pt x="912125" y="1408102"/>
                </a:cubicBezTo>
                <a:cubicBezTo>
                  <a:pt x="1065389" y="1489457"/>
                  <a:pt x="1221607" y="1582331"/>
                  <a:pt x="1326193" y="1724344"/>
                </a:cubicBezTo>
                <a:cubicBezTo>
                  <a:pt x="1356133" y="1767570"/>
                  <a:pt x="1409496" y="1861464"/>
                  <a:pt x="1365706" y="1908156"/>
                </a:cubicBezTo>
                <a:cubicBezTo>
                  <a:pt x="1322324" y="1954950"/>
                  <a:pt x="1263564" y="1938129"/>
                  <a:pt x="1214784" y="1910705"/>
                </a:cubicBezTo>
                <a:cubicBezTo>
                  <a:pt x="1118345" y="1866052"/>
                  <a:pt x="1030765" y="1806412"/>
                  <a:pt x="941047" y="1750239"/>
                </a:cubicBezTo>
                <a:cubicBezTo>
                  <a:pt x="874344" y="1713334"/>
                  <a:pt x="815788" y="1663991"/>
                  <a:pt x="749186" y="1627086"/>
                </a:cubicBezTo>
                <a:cubicBezTo>
                  <a:pt x="707230" y="1604454"/>
                  <a:pt x="664458" y="1582943"/>
                  <a:pt x="625658" y="1554805"/>
                </a:cubicBezTo>
                <a:cubicBezTo>
                  <a:pt x="559974" y="1502506"/>
                  <a:pt x="486448" y="1461727"/>
                  <a:pt x="413634" y="1420438"/>
                </a:cubicBezTo>
                <a:cubicBezTo>
                  <a:pt x="412514" y="1420234"/>
                  <a:pt x="411394" y="1420234"/>
                  <a:pt x="410274" y="1420030"/>
                </a:cubicBezTo>
                <a:lnTo>
                  <a:pt x="405691" y="1420744"/>
                </a:lnTo>
                <a:cubicBezTo>
                  <a:pt x="401618" y="1421763"/>
                  <a:pt x="397544" y="1422987"/>
                  <a:pt x="396526" y="1423496"/>
                </a:cubicBezTo>
                <a:cubicBezTo>
                  <a:pt x="321981" y="1452144"/>
                  <a:pt x="271266" y="1518002"/>
                  <a:pt x="226051" y="1580904"/>
                </a:cubicBezTo>
                <a:cubicBezTo>
                  <a:pt x="149877" y="1681628"/>
                  <a:pt x="90914" y="1795300"/>
                  <a:pt x="57715" y="1917127"/>
                </a:cubicBezTo>
                <a:cubicBezTo>
                  <a:pt x="25433" y="2042319"/>
                  <a:pt x="13110" y="2174647"/>
                  <a:pt x="10259" y="2302694"/>
                </a:cubicBezTo>
                <a:cubicBezTo>
                  <a:pt x="15045" y="2333380"/>
                  <a:pt x="196722" y="2353973"/>
                  <a:pt x="233281" y="2362027"/>
                </a:cubicBezTo>
                <a:cubicBezTo>
                  <a:pt x="284913" y="2367329"/>
                  <a:pt x="336442" y="2372630"/>
                  <a:pt x="387055" y="2383640"/>
                </a:cubicBezTo>
                <a:cubicBezTo>
                  <a:pt x="463432" y="2395874"/>
                  <a:pt x="540014" y="2407700"/>
                  <a:pt x="612827" y="2435022"/>
                </a:cubicBezTo>
                <a:cubicBezTo>
                  <a:pt x="689204" y="2460917"/>
                  <a:pt x="770674" y="2466728"/>
                  <a:pt x="847357" y="2491297"/>
                </a:cubicBezTo>
                <a:cubicBezTo>
                  <a:pt x="895322" y="2506793"/>
                  <a:pt x="943287" y="2522595"/>
                  <a:pt x="990845" y="2539110"/>
                </a:cubicBezTo>
                <a:cubicBezTo>
                  <a:pt x="1029747" y="2556034"/>
                  <a:pt x="1077406" y="2566840"/>
                  <a:pt x="1104393" y="2601401"/>
                </a:cubicBezTo>
                <a:cubicBezTo>
                  <a:pt x="1126390" y="2642587"/>
                  <a:pt x="1128630" y="2695906"/>
                  <a:pt x="1097875" y="2733321"/>
                </a:cubicBezTo>
                <a:cubicBezTo>
                  <a:pt x="1044207" y="2802747"/>
                  <a:pt x="941149" y="2785110"/>
                  <a:pt x="863243" y="2789698"/>
                </a:cubicBezTo>
                <a:cubicBezTo>
                  <a:pt x="735948" y="2790004"/>
                  <a:pt x="611503" y="2754730"/>
                  <a:pt x="488586" y="2726083"/>
                </a:cubicBezTo>
                <a:cubicBezTo>
                  <a:pt x="370659" y="2703450"/>
                  <a:pt x="247335" y="2688770"/>
                  <a:pt x="130426" y="2664404"/>
                </a:cubicBezTo>
                <a:cubicBezTo>
                  <a:pt x="61992" y="2651865"/>
                  <a:pt x="25433" y="2632189"/>
                  <a:pt x="12296" y="2719966"/>
                </a:cubicBezTo>
                <a:cubicBezTo>
                  <a:pt x="-12553" y="2885631"/>
                  <a:pt x="-230" y="3058942"/>
                  <a:pt x="53743" y="3217369"/>
                </a:cubicBezTo>
                <a:cubicBezTo>
                  <a:pt x="87655" y="3308918"/>
                  <a:pt x="134398" y="3394452"/>
                  <a:pt x="184094" y="3478049"/>
                </a:cubicBezTo>
                <a:cubicBezTo>
                  <a:pt x="203240" y="3490079"/>
                  <a:pt x="227782" y="3489264"/>
                  <a:pt x="251103" y="3488448"/>
                </a:cubicBezTo>
                <a:cubicBezTo>
                  <a:pt x="257926" y="3488244"/>
                  <a:pt x="264749" y="3487938"/>
                  <a:pt x="271266" y="3488040"/>
                </a:cubicBezTo>
                <a:cubicBezTo>
                  <a:pt x="309455" y="3485186"/>
                  <a:pt x="347542" y="3480700"/>
                  <a:pt x="385425" y="3475398"/>
                </a:cubicBezTo>
                <a:cubicBezTo>
                  <a:pt x="467608" y="3464490"/>
                  <a:pt x="542661" y="3448382"/>
                  <a:pt x="621279" y="3427585"/>
                </a:cubicBezTo>
                <a:cubicBezTo>
                  <a:pt x="675558" y="3416371"/>
                  <a:pt x="729430" y="3402710"/>
                  <a:pt x="780959" y="3383442"/>
                </a:cubicBezTo>
                <a:cubicBezTo>
                  <a:pt x="814158" y="3373655"/>
                  <a:pt x="848986" y="3371208"/>
                  <a:pt x="883000" y="3366110"/>
                </a:cubicBezTo>
                <a:cubicBezTo>
                  <a:pt x="922309" y="3359586"/>
                  <a:pt x="962127" y="3355814"/>
                  <a:pt x="1001843" y="3353571"/>
                </a:cubicBezTo>
                <a:cubicBezTo>
                  <a:pt x="1009277" y="3353163"/>
                  <a:pt x="1017526" y="3354387"/>
                  <a:pt x="1024044" y="3358159"/>
                </a:cubicBezTo>
                <a:cubicBezTo>
                  <a:pt x="1096144" y="3426158"/>
                  <a:pt x="979745" y="3482535"/>
                  <a:pt x="924651" y="3504964"/>
                </a:cubicBezTo>
                <a:cubicBezTo>
                  <a:pt x="847764" y="3540033"/>
                  <a:pt x="766193" y="3563379"/>
                  <a:pt x="682687" y="3573880"/>
                </a:cubicBezTo>
                <a:cubicBezTo>
                  <a:pt x="631565" y="3583667"/>
                  <a:pt x="581156" y="3597940"/>
                  <a:pt x="529117" y="3602018"/>
                </a:cubicBezTo>
                <a:cubicBezTo>
                  <a:pt x="441130" y="3614047"/>
                  <a:pt x="350801" y="3608338"/>
                  <a:pt x="265258" y="3635049"/>
                </a:cubicBezTo>
                <a:cubicBezTo>
                  <a:pt x="302225" y="3718442"/>
                  <a:pt x="353041" y="3797350"/>
                  <a:pt x="401923" y="3873606"/>
                </a:cubicBezTo>
                <a:cubicBezTo>
                  <a:pt x="429826" y="3914284"/>
                  <a:pt x="456202" y="3957000"/>
                  <a:pt x="493983" y="3989521"/>
                </a:cubicBezTo>
                <a:cubicBezTo>
                  <a:pt x="557733" y="4042024"/>
                  <a:pt x="644600" y="4075259"/>
                  <a:pt x="727597" y="4060986"/>
                </a:cubicBezTo>
                <a:cubicBezTo>
                  <a:pt x="791143" y="4049670"/>
                  <a:pt x="845626" y="4013683"/>
                  <a:pt x="902043" y="3984730"/>
                </a:cubicBezTo>
                <a:cubicBezTo>
                  <a:pt x="948175" y="3964238"/>
                  <a:pt x="997973" y="3940688"/>
                  <a:pt x="1041050" y="3917852"/>
                </a:cubicBezTo>
                <a:cubicBezTo>
                  <a:pt x="1091663" y="3890734"/>
                  <a:pt x="1140850" y="3860965"/>
                  <a:pt x="1189019" y="3829667"/>
                </a:cubicBezTo>
                <a:cubicBezTo>
                  <a:pt x="1196759" y="3803976"/>
                  <a:pt x="1260509" y="3790417"/>
                  <a:pt x="1281385" y="3783689"/>
                </a:cubicBezTo>
                <a:cubicBezTo>
                  <a:pt x="1292995" y="3778999"/>
                  <a:pt x="1309390" y="3777572"/>
                  <a:pt x="1321305" y="3782057"/>
                </a:cubicBezTo>
                <a:cubicBezTo>
                  <a:pt x="1385360" y="3633723"/>
                  <a:pt x="1443000" y="3482841"/>
                  <a:pt x="1500436" y="3331958"/>
                </a:cubicBezTo>
                <a:cubicBezTo>
                  <a:pt x="1485873" y="3318807"/>
                  <a:pt x="1472635" y="3303617"/>
                  <a:pt x="1455119" y="3293932"/>
                </a:cubicBezTo>
                <a:cubicBezTo>
                  <a:pt x="1397173" y="3258352"/>
                  <a:pt x="1329961" y="3242550"/>
                  <a:pt x="1269470" y="3212271"/>
                </a:cubicBezTo>
                <a:cubicBezTo>
                  <a:pt x="1191565" y="3174041"/>
                  <a:pt x="1106328" y="3154773"/>
                  <a:pt x="1026182" y="3121946"/>
                </a:cubicBezTo>
                <a:cubicBezTo>
                  <a:pt x="936871" y="3093502"/>
                  <a:pt x="843996" y="3077293"/>
                  <a:pt x="753260" y="3054252"/>
                </a:cubicBezTo>
                <a:cubicBezTo>
                  <a:pt x="732180" y="3047830"/>
                  <a:pt x="693278" y="3050175"/>
                  <a:pt x="695620" y="3019386"/>
                </a:cubicBezTo>
                <a:cubicBezTo>
                  <a:pt x="697250" y="3007356"/>
                  <a:pt x="709266" y="2997264"/>
                  <a:pt x="721690" y="2999609"/>
                </a:cubicBezTo>
                <a:cubicBezTo>
                  <a:pt x="820676" y="3022139"/>
                  <a:pt x="920068" y="3044568"/>
                  <a:pt x="1018035" y="3071278"/>
                </a:cubicBezTo>
                <a:cubicBezTo>
                  <a:pt x="1069667" y="3088609"/>
                  <a:pt x="1124455" y="3111955"/>
                  <a:pt x="1175679" y="3127553"/>
                </a:cubicBezTo>
                <a:cubicBezTo>
                  <a:pt x="1231383" y="3145190"/>
                  <a:pt x="1282913" y="3172410"/>
                  <a:pt x="1335868" y="3196572"/>
                </a:cubicBezTo>
                <a:cubicBezTo>
                  <a:pt x="1380370" y="3216043"/>
                  <a:pt x="1427724" y="3232253"/>
                  <a:pt x="1467950" y="3258862"/>
                </a:cubicBezTo>
                <a:cubicBezTo>
                  <a:pt x="1477421" y="3264978"/>
                  <a:pt x="1498501" y="3280984"/>
                  <a:pt x="1513573" y="3297907"/>
                </a:cubicBezTo>
                <a:cubicBezTo>
                  <a:pt x="1533838" y="3244691"/>
                  <a:pt x="1554206" y="3191372"/>
                  <a:pt x="1574879" y="3138258"/>
                </a:cubicBezTo>
                <a:cubicBezTo>
                  <a:pt x="1640258" y="2979321"/>
                  <a:pt x="1690362" y="2815491"/>
                  <a:pt x="1739752" y="2651253"/>
                </a:cubicBezTo>
                <a:cubicBezTo>
                  <a:pt x="1749427" y="2619955"/>
                  <a:pt x="1759407" y="2588861"/>
                  <a:pt x="1769590" y="2557767"/>
                </a:cubicBezTo>
                <a:cubicBezTo>
                  <a:pt x="1758287" y="2551650"/>
                  <a:pt x="1749019" y="2540844"/>
                  <a:pt x="1738428" y="2533707"/>
                </a:cubicBezTo>
                <a:cubicBezTo>
                  <a:pt x="1702378" y="2507405"/>
                  <a:pt x="1668365" y="2483957"/>
                  <a:pt x="1629361" y="2464587"/>
                </a:cubicBezTo>
                <a:cubicBezTo>
                  <a:pt x="1546975" y="2429415"/>
                  <a:pt x="1476199" y="2370897"/>
                  <a:pt x="1390249" y="2343982"/>
                </a:cubicBezTo>
                <a:cubicBezTo>
                  <a:pt x="1343709" y="2329506"/>
                  <a:pt x="1295337" y="2310544"/>
                  <a:pt x="1250325" y="2294334"/>
                </a:cubicBezTo>
                <a:cubicBezTo>
                  <a:pt x="1138915" y="2255492"/>
                  <a:pt x="1019868" y="2241321"/>
                  <a:pt x="914366" y="2186167"/>
                </a:cubicBezTo>
                <a:cubicBezTo>
                  <a:pt x="904385" y="2181580"/>
                  <a:pt x="891961" y="2178623"/>
                  <a:pt x="887481" y="2167307"/>
                </a:cubicBezTo>
                <a:cubicBezTo>
                  <a:pt x="879130" y="2148753"/>
                  <a:pt x="899497" y="2128261"/>
                  <a:pt x="918235" y="2136519"/>
                </a:cubicBezTo>
                <a:cubicBezTo>
                  <a:pt x="953369" y="2150180"/>
                  <a:pt x="986262" y="2169040"/>
                  <a:pt x="1022109" y="2181070"/>
                </a:cubicBezTo>
                <a:cubicBezTo>
                  <a:pt x="1078628" y="2199421"/>
                  <a:pt x="1137184" y="2210839"/>
                  <a:pt x="1194213" y="2227762"/>
                </a:cubicBezTo>
                <a:cubicBezTo>
                  <a:pt x="1280978" y="2253555"/>
                  <a:pt x="1365706" y="2286688"/>
                  <a:pt x="1450740" y="2317782"/>
                </a:cubicBezTo>
                <a:cubicBezTo>
                  <a:pt x="1506546" y="2341740"/>
                  <a:pt x="1555122" y="2379053"/>
                  <a:pt x="1608892" y="2407088"/>
                </a:cubicBezTo>
                <a:cubicBezTo>
                  <a:pt x="1657570" y="2430638"/>
                  <a:pt x="1704415" y="2458266"/>
                  <a:pt x="1745659" y="2493438"/>
                </a:cubicBezTo>
                <a:cubicBezTo>
                  <a:pt x="1751973" y="2498433"/>
                  <a:pt x="1768063" y="2512706"/>
                  <a:pt x="1779570" y="2526979"/>
                </a:cubicBezTo>
                <a:cubicBezTo>
                  <a:pt x="1809103" y="2436959"/>
                  <a:pt x="1839247" y="2347041"/>
                  <a:pt x="1864910" y="2255798"/>
                </a:cubicBezTo>
                <a:cubicBezTo>
                  <a:pt x="1907885" y="2099104"/>
                  <a:pt x="1941593" y="1940575"/>
                  <a:pt x="1972449" y="1781435"/>
                </a:cubicBezTo>
                <a:cubicBezTo>
                  <a:pt x="1953915" y="1769099"/>
                  <a:pt x="1938639" y="1747282"/>
                  <a:pt x="1919698" y="1735864"/>
                </a:cubicBezTo>
                <a:cubicBezTo>
                  <a:pt x="1817556" y="1665622"/>
                  <a:pt x="1712155" y="1599050"/>
                  <a:pt x="1602171" y="1541654"/>
                </a:cubicBezTo>
                <a:cubicBezTo>
                  <a:pt x="1516934" y="1489558"/>
                  <a:pt x="1428030" y="1446944"/>
                  <a:pt x="1336784" y="1407898"/>
                </a:cubicBezTo>
                <a:cubicBezTo>
                  <a:pt x="1308779" y="1395665"/>
                  <a:pt x="1326397" y="1352847"/>
                  <a:pt x="1355115" y="1364571"/>
                </a:cubicBezTo>
                <a:cubicBezTo>
                  <a:pt x="1434751" y="1399641"/>
                  <a:pt x="1514286" y="1435220"/>
                  <a:pt x="1588830" y="1480383"/>
                </a:cubicBezTo>
                <a:cubicBezTo>
                  <a:pt x="1663171" y="1523405"/>
                  <a:pt x="1739752" y="1562349"/>
                  <a:pt x="1810121" y="1611896"/>
                </a:cubicBezTo>
                <a:cubicBezTo>
                  <a:pt x="1867659" y="1651655"/>
                  <a:pt x="1934362" y="1684381"/>
                  <a:pt x="1981105" y="1737190"/>
                </a:cubicBezTo>
                <a:cubicBezTo>
                  <a:pt x="2006972" y="1601905"/>
                  <a:pt x="2031311" y="1466314"/>
                  <a:pt x="2058298" y="1331132"/>
                </a:cubicBezTo>
                <a:cubicBezTo>
                  <a:pt x="2092718" y="1150378"/>
                  <a:pt x="2127037" y="966363"/>
                  <a:pt x="2140582" y="783163"/>
                </a:cubicBezTo>
                <a:cubicBezTo>
                  <a:pt x="2143535" y="712003"/>
                  <a:pt x="2153311" y="639416"/>
                  <a:pt x="2153006" y="568563"/>
                </a:cubicBezTo>
                <a:cubicBezTo>
                  <a:pt x="2152497" y="545726"/>
                  <a:pt x="2146590" y="523196"/>
                  <a:pt x="2148525" y="500360"/>
                </a:cubicBezTo>
                <a:cubicBezTo>
                  <a:pt x="2149340" y="491184"/>
                  <a:pt x="2158098" y="483742"/>
                  <a:pt x="2167059" y="483334"/>
                </a:cubicBezTo>
                <a:cubicBezTo>
                  <a:pt x="2166957" y="476300"/>
                  <a:pt x="2172049" y="464372"/>
                  <a:pt x="2180196" y="471202"/>
                </a:cubicBezTo>
                <a:cubicBezTo>
                  <a:pt x="2184575" y="476708"/>
                  <a:pt x="2184066" y="484965"/>
                  <a:pt x="2184473" y="491796"/>
                </a:cubicBezTo>
                <a:cubicBezTo>
                  <a:pt x="2219811" y="610055"/>
                  <a:pt x="2196286" y="739019"/>
                  <a:pt x="2189667" y="859827"/>
                </a:cubicBezTo>
                <a:cubicBezTo>
                  <a:pt x="2181927" y="1022332"/>
                  <a:pt x="2190584" y="1185550"/>
                  <a:pt x="2172864" y="1347443"/>
                </a:cubicBezTo>
                <a:cubicBezTo>
                  <a:pt x="2158505" y="1471514"/>
                  <a:pt x="2142313" y="1595380"/>
                  <a:pt x="2123677" y="1718839"/>
                </a:cubicBezTo>
                <a:cubicBezTo>
                  <a:pt x="2119705" y="1739840"/>
                  <a:pt x="2115530" y="1760943"/>
                  <a:pt x="2111355" y="1781945"/>
                </a:cubicBezTo>
                <a:cubicBezTo>
                  <a:pt x="2137425" y="1765123"/>
                  <a:pt x="2159116" y="1741879"/>
                  <a:pt x="2184677" y="1724140"/>
                </a:cubicBezTo>
                <a:cubicBezTo>
                  <a:pt x="2253722" y="1673370"/>
                  <a:pt x="2327758" y="1629125"/>
                  <a:pt x="2400469" y="1583860"/>
                </a:cubicBezTo>
                <a:cubicBezTo>
                  <a:pt x="2557501" y="1497816"/>
                  <a:pt x="2727671" y="1439298"/>
                  <a:pt x="2891729" y="1368648"/>
                </a:cubicBezTo>
                <a:cubicBezTo>
                  <a:pt x="2919225" y="1357638"/>
                  <a:pt x="2937454" y="1398621"/>
                  <a:pt x="2909653" y="1410957"/>
                </a:cubicBezTo>
                <a:cubicBezTo>
                  <a:pt x="2757101" y="1475592"/>
                  <a:pt x="2599967" y="1529624"/>
                  <a:pt x="2450573" y="1601701"/>
                </a:cubicBezTo>
                <a:cubicBezTo>
                  <a:pt x="2362688" y="1648801"/>
                  <a:pt x="2276738" y="1700284"/>
                  <a:pt x="2192620" y="1753807"/>
                </a:cubicBezTo>
                <a:cubicBezTo>
                  <a:pt x="2165532" y="1769915"/>
                  <a:pt x="2139869" y="1794892"/>
                  <a:pt x="2107790" y="1799276"/>
                </a:cubicBezTo>
                <a:cubicBezTo>
                  <a:pt x="2082738" y="1923958"/>
                  <a:pt x="2055243" y="2048334"/>
                  <a:pt x="2027543" y="2171997"/>
                </a:cubicBezTo>
                <a:cubicBezTo>
                  <a:pt x="1997705" y="2305650"/>
                  <a:pt x="1967968" y="2439406"/>
                  <a:pt x="1931816" y="2571428"/>
                </a:cubicBezTo>
                <a:cubicBezTo>
                  <a:pt x="2022349" y="2509546"/>
                  <a:pt x="2134777" y="2488239"/>
                  <a:pt x="2238447" y="2457043"/>
                </a:cubicBezTo>
                <a:cubicBezTo>
                  <a:pt x="2437741" y="2400258"/>
                  <a:pt x="2643757" y="2367838"/>
                  <a:pt x="2849976" y="2349284"/>
                </a:cubicBezTo>
                <a:cubicBezTo>
                  <a:pt x="2875741" y="2348774"/>
                  <a:pt x="2881648" y="2387922"/>
                  <a:pt x="2856087" y="2394345"/>
                </a:cubicBezTo>
                <a:cubicBezTo>
                  <a:pt x="2618807" y="2415142"/>
                  <a:pt x="2383259" y="2454596"/>
                  <a:pt x="2153515" y="2518517"/>
                </a:cubicBezTo>
                <a:cubicBezTo>
                  <a:pt x="2094144" y="2533198"/>
                  <a:pt x="2035079" y="2550019"/>
                  <a:pt x="1978254" y="2572855"/>
                </a:cubicBezTo>
                <a:cubicBezTo>
                  <a:pt x="1960942" y="2578055"/>
                  <a:pt x="1943629" y="2590390"/>
                  <a:pt x="1925706" y="2592837"/>
                </a:cubicBezTo>
                <a:cubicBezTo>
                  <a:pt x="1892304" y="2707630"/>
                  <a:pt x="1847903" y="2819365"/>
                  <a:pt x="1808085" y="2931711"/>
                </a:cubicBezTo>
                <a:cubicBezTo>
                  <a:pt x="1760425" y="3077293"/>
                  <a:pt x="1716228" y="3224301"/>
                  <a:pt x="1660727" y="3367130"/>
                </a:cubicBezTo>
                <a:cubicBezTo>
                  <a:pt x="1682622" y="3358363"/>
                  <a:pt x="1704720" y="3350003"/>
                  <a:pt x="1726921" y="3342051"/>
                </a:cubicBezTo>
                <a:cubicBezTo>
                  <a:pt x="1845357" y="3293830"/>
                  <a:pt x="1974282" y="3290771"/>
                  <a:pt x="2100153" y="3284349"/>
                </a:cubicBezTo>
                <a:cubicBezTo>
                  <a:pt x="2258712" y="3282819"/>
                  <a:pt x="2417272" y="3279659"/>
                  <a:pt x="2575832" y="3279557"/>
                </a:cubicBezTo>
                <a:cubicBezTo>
                  <a:pt x="2605976" y="3280576"/>
                  <a:pt x="2606790" y="3324924"/>
                  <a:pt x="2575832" y="3326147"/>
                </a:cubicBezTo>
                <a:cubicBezTo>
                  <a:pt x="2343950" y="3329104"/>
                  <a:pt x="2111253" y="3321458"/>
                  <a:pt x="1880083" y="3342765"/>
                </a:cubicBezTo>
                <a:cubicBezTo>
                  <a:pt x="1837617" y="3348270"/>
                  <a:pt x="1800651" y="3358668"/>
                  <a:pt x="1759916" y="3368863"/>
                </a:cubicBezTo>
                <a:cubicBezTo>
                  <a:pt x="1723866" y="3376204"/>
                  <a:pt x="1687612" y="3392311"/>
                  <a:pt x="1650645" y="3393127"/>
                </a:cubicBezTo>
                <a:cubicBezTo>
                  <a:pt x="1641989" y="3414841"/>
                  <a:pt x="1632926" y="3436556"/>
                  <a:pt x="1623658" y="3457965"/>
                </a:cubicBezTo>
                <a:cubicBezTo>
                  <a:pt x="1573657" y="3579079"/>
                  <a:pt x="1537708" y="3703456"/>
                  <a:pt x="1492798" y="3825487"/>
                </a:cubicBezTo>
                <a:cubicBezTo>
                  <a:pt x="1510823" y="3837313"/>
                  <a:pt x="1532005" y="3860353"/>
                  <a:pt x="1539134" y="3865654"/>
                </a:cubicBezTo>
                <a:cubicBezTo>
                  <a:pt x="1549725" y="3873810"/>
                  <a:pt x="1559705" y="3882578"/>
                  <a:pt x="1569379" y="3891651"/>
                </a:cubicBezTo>
                <a:cubicBezTo>
                  <a:pt x="1570092" y="3888287"/>
                  <a:pt x="1570805" y="3885126"/>
                  <a:pt x="1571518" y="3881864"/>
                </a:cubicBezTo>
                <a:cubicBezTo>
                  <a:pt x="1587303" y="3894404"/>
                  <a:pt x="1601152" y="3906943"/>
                  <a:pt x="1610114" y="3914590"/>
                </a:cubicBezTo>
                <a:cubicBezTo>
                  <a:pt x="1669587" y="3974942"/>
                  <a:pt x="1721727" y="4043757"/>
                  <a:pt x="1755944" y="4121645"/>
                </a:cubicBezTo>
                <a:cubicBezTo>
                  <a:pt x="1786903" y="4202388"/>
                  <a:pt x="1825499" y="4279664"/>
                  <a:pt x="1860021" y="4358980"/>
                </a:cubicBezTo>
                <a:cubicBezTo>
                  <a:pt x="1881611" y="4406487"/>
                  <a:pt x="1889554" y="4459806"/>
                  <a:pt x="1915523" y="4505071"/>
                </a:cubicBezTo>
                <a:cubicBezTo>
                  <a:pt x="1930900" y="4531577"/>
                  <a:pt x="1974384" y="4529334"/>
                  <a:pt x="2009212" y="4527092"/>
                </a:cubicBezTo>
                <a:cubicBezTo>
                  <a:pt x="2019294" y="4526480"/>
                  <a:pt x="2028765" y="4525766"/>
                  <a:pt x="2036504" y="4525868"/>
                </a:cubicBezTo>
                <a:cubicBezTo>
                  <a:pt x="2104633" y="4524237"/>
                  <a:pt x="2166754" y="4497425"/>
                  <a:pt x="2228569" y="4471428"/>
                </a:cubicBezTo>
                <a:cubicBezTo>
                  <a:pt x="2271747" y="4454097"/>
                  <a:pt x="2315843" y="4437887"/>
                  <a:pt x="2355355" y="4412910"/>
                </a:cubicBezTo>
                <a:cubicBezTo>
                  <a:pt x="2415134" y="4368665"/>
                  <a:pt x="2449860" y="4298932"/>
                  <a:pt x="2503019" y="4247653"/>
                </a:cubicBezTo>
                <a:cubicBezTo>
                  <a:pt x="2456785" y="4207384"/>
                  <a:pt x="2401793" y="4172313"/>
                  <a:pt x="2361771" y="4126131"/>
                </a:cubicBezTo>
                <a:cubicBezTo>
                  <a:pt x="2295272" y="4060477"/>
                  <a:pt x="2227041" y="3996657"/>
                  <a:pt x="2161662" y="3929678"/>
                </a:cubicBezTo>
                <a:cubicBezTo>
                  <a:pt x="2097912" y="3865859"/>
                  <a:pt x="2017970" y="3819472"/>
                  <a:pt x="1959516" y="3750148"/>
                </a:cubicBezTo>
                <a:cubicBezTo>
                  <a:pt x="1935890" y="3720889"/>
                  <a:pt x="1917050" y="3688265"/>
                  <a:pt x="1895766" y="3657273"/>
                </a:cubicBezTo>
                <a:cubicBezTo>
                  <a:pt x="1879676" y="3637394"/>
                  <a:pt x="1872649" y="3609664"/>
                  <a:pt x="1903200" y="3599265"/>
                </a:cubicBezTo>
                <a:cubicBezTo>
                  <a:pt x="1959312" y="3581424"/>
                  <a:pt x="2012166" y="3620572"/>
                  <a:pt x="2061862" y="3641369"/>
                </a:cubicBezTo>
                <a:cubicBezTo>
                  <a:pt x="2117668" y="3665633"/>
                  <a:pt x="2164208" y="3705393"/>
                  <a:pt x="2213904" y="3739647"/>
                </a:cubicBezTo>
                <a:cubicBezTo>
                  <a:pt x="2251075" y="3764420"/>
                  <a:pt x="2290791" y="3785014"/>
                  <a:pt x="2327961" y="3809889"/>
                </a:cubicBezTo>
                <a:cubicBezTo>
                  <a:pt x="2384583" y="3845367"/>
                  <a:pt x="2430918" y="3893588"/>
                  <a:pt x="2471653" y="3945989"/>
                </a:cubicBezTo>
                <a:cubicBezTo>
                  <a:pt x="2511369" y="3994109"/>
                  <a:pt x="2547725" y="4044879"/>
                  <a:pt x="2586830" y="4093406"/>
                </a:cubicBezTo>
                <a:cubicBezTo>
                  <a:pt x="2601291" y="4115528"/>
                  <a:pt x="2622982" y="4107271"/>
                  <a:pt x="2642840" y="4097891"/>
                </a:cubicBezTo>
                <a:cubicBezTo>
                  <a:pt x="2672271" y="4082599"/>
                  <a:pt x="2700378" y="4065064"/>
                  <a:pt x="2728689" y="4047835"/>
                </a:cubicBezTo>
                <a:cubicBezTo>
                  <a:pt x="2780015" y="4016435"/>
                  <a:pt x="2831442" y="3984628"/>
                  <a:pt x="2876658" y="3944664"/>
                </a:cubicBezTo>
                <a:cubicBezTo>
                  <a:pt x="2938472" y="3887879"/>
                  <a:pt x="2990817" y="3821613"/>
                  <a:pt x="3042957" y="3756061"/>
                </a:cubicBezTo>
                <a:cubicBezTo>
                  <a:pt x="3109660" y="3663390"/>
                  <a:pt x="3172290" y="3569700"/>
                  <a:pt x="3213636" y="3463063"/>
                </a:cubicBezTo>
                <a:cubicBezTo>
                  <a:pt x="3251213" y="3343274"/>
                  <a:pt x="3284412" y="3220122"/>
                  <a:pt x="3280440" y="3093299"/>
                </a:cubicBezTo>
                <a:cubicBezTo>
                  <a:pt x="3193879" y="3079536"/>
                  <a:pt x="3106503" y="3083511"/>
                  <a:pt x="3019433" y="3076375"/>
                </a:cubicBezTo>
                <a:close/>
              </a:path>
            </a:pathLst>
          </a:custGeom>
          <a:solidFill>
            <a:schemeClr val="accent3"/>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39" name="Google Shape;1139;p28">
            <a:extLst>
              <a:ext uri="{FF2B5EF4-FFF2-40B4-BE49-F238E27FC236}">
                <a16:creationId xmlns:a16="http://schemas.microsoft.com/office/drawing/2014/main" id="{708BA091-1CEC-001E-3813-6AC6FED679C7}"/>
              </a:ext>
            </a:extLst>
          </p:cNvPr>
          <p:cNvSpPr/>
          <p:nvPr/>
        </p:nvSpPr>
        <p:spPr>
          <a:xfrm>
            <a:off x="42716" y="364591"/>
            <a:ext cx="960720" cy="2583764"/>
          </a:xfrm>
          <a:custGeom>
            <a:avLst/>
            <a:gdLst/>
            <a:ahLst/>
            <a:cxnLst/>
            <a:rect l="l" t="t" r="r" b="b"/>
            <a:pathLst>
              <a:path w="1441079" h="3875645" extrusionOk="0">
                <a:moveTo>
                  <a:pt x="1440990" y="0"/>
                </a:moveTo>
                <a:cubicBezTo>
                  <a:pt x="1442416" y="133348"/>
                  <a:pt x="1426631" y="266491"/>
                  <a:pt x="1407486" y="398616"/>
                </a:cubicBezTo>
                <a:cubicBezTo>
                  <a:pt x="1378564" y="671938"/>
                  <a:pt x="1305751" y="938021"/>
                  <a:pt x="1249333" y="1206552"/>
                </a:cubicBezTo>
                <a:cubicBezTo>
                  <a:pt x="1221430" y="1320223"/>
                  <a:pt x="1195563" y="1434609"/>
                  <a:pt x="1158087" y="1545528"/>
                </a:cubicBezTo>
                <a:cubicBezTo>
                  <a:pt x="1122852" y="1654204"/>
                  <a:pt x="1078349" y="1759516"/>
                  <a:pt x="1044336" y="1868600"/>
                </a:cubicBezTo>
                <a:cubicBezTo>
                  <a:pt x="993723" y="2037731"/>
                  <a:pt x="934556" y="2204110"/>
                  <a:pt x="866223" y="2366921"/>
                </a:cubicBezTo>
                <a:cubicBezTo>
                  <a:pt x="817444" y="2493234"/>
                  <a:pt x="780579" y="2623727"/>
                  <a:pt x="730271" y="2749429"/>
                </a:cubicBezTo>
                <a:cubicBezTo>
                  <a:pt x="678131" y="2874315"/>
                  <a:pt x="632814" y="3002361"/>
                  <a:pt x="576905" y="3125616"/>
                </a:cubicBezTo>
                <a:cubicBezTo>
                  <a:pt x="486169" y="3335322"/>
                  <a:pt x="298178" y="3758915"/>
                  <a:pt x="107234" y="3874830"/>
                </a:cubicBezTo>
                <a:cubicBezTo>
                  <a:pt x="106318" y="3875136"/>
                  <a:pt x="105401" y="3875442"/>
                  <a:pt x="104383" y="3875645"/>
                </a:cubicBezTo>
                <a:cubicBezTo>
                  <a:pt x="104179" y="3875645"/>
                  <a:pt x="103975" y="3875645"/>
                  <a:pt x="103873" y="3875645"/>
                </a:cubicBezTo>
                <a:cubicBezTo>
                  <a:pt x="67518" y="3870038"/>
                  <a:pt x="32282" y="3863718"/>
                  <a:pt x="0" y="3844246"/>
                </a:cubicBezTo>
                <a:cubicBezTo>
                  <a:pt x="70980" y="3750556"/>
                  <a:pt x="140535" y="3655744"/>
                  <a:pt x="204488" y="3557059"/>
                </a:cubicBezTo>
                <a:cubicBezTo>
                  <a:pt x="267321" y="3461330"/>
                  <a:pt x="334126" y="3368150"/>
                  <a:pt x="388303" y="3266915"/>
                </a:cubicBezTo>
                <a:cubicBezTo>
                  <a:pt x="434130" y="3180770"/>
                  <a:pt x="482197" y="3095949"/>
                  <a:pt x="526496" y="3009090"/>
                </a:cubicBezTo>
                <a:cubicBezTo>
                  <a:pt x="571406" y="2922638"/>
                  <a:pt x="607864" y="2832312"/>
                  <a:pt x="643710" y="2741783"/>
                </a:cubicBezTo>
                <a:cubicBezTo>
                  <a:pt x="719782" y="2562253"/>
                  <a:pt x="794632" y="2382213"/>
                  <a:pt x="860215" y="2198503"/>
                </a:cubicBezTo>
                <a:cubicBezTo>
                  <a:pt x="904514" y="2079938"/>
                  <a:pt x="954210" y="1963514"/>
                  <a:pt x="994945" y="1843623"/>
                </a:cubicBezTo>
                <a:cubicBezTo>
                  <a:pt x="1034763" y="1729340"/>
                  <a:pt x="1067045" y="1612610"/>
                  <a:pt x="1103401" y="1497306"/>
                </a:cubicBezTo>
                <a:cubicBezTo>
                  <a:pt x="1148718" y="1357230"/>
                  <a:pt x="1196785" y="1217970"/>
                  <a:pt x="1233141" y="1075141"/>
                </a:cubicBezTo>
                <a:cubicBezTo>
                  <a:pt x="1317360" y="720057"/>
                  <a:pt x="1377953" y="359468"/>
                  <a:pt x="1440990" y="0"/>
                </a:cubicBezTo>
                <a:close/>
              </a:path>
            </a:pathLst>
          </a:custGeom>
          <a:solidFill>
            <a:schemeClr val="accent6"/>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1142" name="Google Shape;1142;p28">
            <a:extLst>
              <a:ext uri="{FF2B5EF4-FFF2-40B4-BE49-F238E27FC236}">
                <a16:creationId xmlns:a16="http://schemas.microsoft.com/office/drawing/2014/main" id="{C308ABA9-40B1-0239-A1EB-5A04D5193D85}"/>
              </a:ext>
            </a:extLst>
          </p:cNvPr>
          <p:cNvSpPr/>
          <p:nvPr/>
        </p:nvSpPr>
        <p:spPr>
          <a:xfrm>
            <a:off x="11607388" y="6856587"/>
            <a:ext cx="51" cy="272"/>
          </a:xfrm>
          <a:custGeom>
            <a:avLst/>
            <a:gdLst/>
            <a:ahLst/>
            <a:cxnLst/>
            <a:rect l="l" t="t" r="r" b="b"/>
            <a:pathLst>
              <a:path w="76" h="407" extrusionOk="0">
                <a:moveTo>
                  <a:pt x="76" y="0"/>
                </a:moveTo>
                <a:cubicBezTo>
                  <a:pt x="76" y="102"/>
                  <a:pt x="76" y="306"/>
                  <a:pt x="76" y="408"/>
                </a:cubicBezTo>
                <a:cubicBezTo>
                  <a:pt x="-25" y="306"/>
                  <a:pt x="-25" y="204"/>
                  <a:pt x="76" y="0"/>
                </a:cubicBezTo>
                <a:close/>
              </a:path>
            </a:pathLst>
          </a:custGeom>
          <a:solidFill>
            <a:srgbClr val="191919"/>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63" name="Hộp Văn bản 62">
            <a:extLst>
              <a:ext uri="{FF2B5EF4-FFF2-40B4-BE49-F238E27FC236}">
                <a16:creationId xmlns:a16="http://schemas.microsoft.com/office/drawing/2014/main" id="{FE672940-7834-E12F-CD35-3ABB127CD2C3}"/>
              </a:ext>
            </a:extLst>
          </p:cNvPr>
          <p:cNvSpPr txBox="1"/>
          <p:nvPr/>
        </p:nvSpPr>
        <p:spPr>
          <a:xfrm>
            <a:off x="4232410" y="3064041"/>
            <a:ext cx="5078634" cy="1200329"/>
          </a:xfrm>
          <a:prstGeom prst="rect">
            <a:avLst/>
          </a:prstGeom>
          <a:noFill/>
        </p:spPr>
        <p:txBody>
          <a:bodyPr wrap="none" rtlCol="0">
            <a:spAutoFit/>
          </a:bodyPr>
          <a:lstStyle/>
          <a:p>
            <a:pPr algn="ctr" defTabSz="1219170">
              <a:buClr>
                <a:srgbClr val="000000"/>
              </a:buClr>
            </a:pPr>
            <a:r>
              <a:rPr lang="en-US" sz="5333" b="1" kern="0">
                <a:solidFill>
                  <a:srgbClr val="000000"/>
                </a:solidFill>
                <a:latin typeface="Arial"/>
                <a:cs typeface="Arial"/>
                <a:sym typeface="Arial"/>
              </a:rPr>
              <a:t> </a:t>
            </a:r>
            <a:r>
              <a:rPr lang="en-US" sz="7200" b="1" kern="0">
                <a:solidFill>
                  <a:srgbClr val="000000"/>
                </a:solidFill>
                <a:latin typeface="iCiel Crocante" panose="02000000000000000000" pitchFamily="50" charset="0"/>
                <a:cs typeface="Arial"/>
                <a:sym typeface="Arial"/>
              </a:rPr>
              <a:t>LUYỆN TẬP</a:t>
            </a:r>
            <a:endParaRPr lang="en-US" sz="5333" b="1" kern="0" dirty="0">
              <a:solidFill>
                <a:srgbClr val="000000"/>
              </a:solidFill>
              <a:latin typeface="iCiel Crocante" panose="02000000000000000000" pitchFamily="50" charset="0"/>
              <a:cs typeface="Arial"/>
              <a:sym typeface="Arial"/>
            </a:endParaRPr>
          </a:p>
        </p:txBody>
      </p:sp>
      <p:pic>
        <p:nvPicPr>
          <p:cNvPr id="64" name="Picture 5">
            <a:extLst>
              <a:ext uri="{FF2B5EF4-FFF2-40B4-BE49-F238E27FC236}">
                <a16:creationId xmlns:a16="http://schemas.microsoft.com/office/drawing/2014/main" id="{F26FCC84-5E12-C51A-B4BD-FDBF100C4A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747947" y="2742535"/>
            <a:ext cx="2987344" cy="3865975"/>
          </a:xfrm>
          <a:prstGeom prst="rect">
            <a:avLst/>
          </a:prstGeom>
        </p:spPr>
      </p:pic>
      <p:grpSp>
        <p:nvGrpSpPr>
          <p:cNvPr id="65" name="Google Shape;1695;p37">
            <a:extLst>
              <a:ext uri="{FF2B5EF4-FFF2-40B4-BE49-F238E27FC236}">
                <a16:creationId xmlns:a16="http://schemas.microsoft.com/office/drawing/2014/main" id="{5658EE65-77DA-14DA-A44E-54C523B73C92}"/>
              </a:ext>
            </a:extLst>
          </p:cNvPr>
          <p:cNvGrpSpPr/>
          <p:nvPr/>
        </p:nvGrpSpPr>
        <p:grpSpPr>
          <a:xfrm>
            <a:off x="3286902" y="1944015"/>
            <a:ext cx="542633" cy="622348"/>
            <a:chOff x="11578175" y="2906858"/>
            <a:chExt cx="813949" cy="933523"/>
          </a:xfrm>
        </p:grpSpPr>
        <p:sp>
          <p:nvSpPr>
            <p:cNvPr id="66" name="Google Shape;1696;p37">
              <a:extLst>
                <a:ext uri="{FF2B5EF4-FFF2-40B4-BE49-F238E27FC236}">
                  <a16:creationId xmlns:a16="http://schemas.microsoft.com/office/drawing/2014/main" id="{59CD2BE9-C1D4-B5CC-06BC-15E388F34CA2}"/>
                </a:ext>
              </a:extLst>
            </p:cNvPr>
            <p:cNvSpPr/>
            <p:nvPr/>
          </p:nvSpPr>
          <p:spPr>
            <a:xfrm>
              <a:off x="11578175" y="2906858"/>
              <a:ext cx="813949" cy="617135"/>
            </a:xfrm>
            <a:custGeom>
              <a:avLst/>
              <a:gdLst/>
              <a:ahLst/>
              <a:cxnLst/>
              <a:rect l="l" t="t" r="r" b="b"/>
              <a:pathLst>
                <a:path w="813949" h="617134" extrusionOk="0">
                  <a:moveTo>
                    <a:pt x="750409" y="160663"/>
                  </a:moveTo>
                  <a:cubicBezTo>
                    <a:pt x="734718" y="146452"/>
                    <a:pt x="719673" y="131577"/>
                    <a:pt x="703565" y="117803"/>
                  </a:cubicBezTo>
                  <a:cubicBezTo>
                    <a:pt x="683890" y="100765"/>
                    <a:pt x="663741" y="84335"/>
                    <a:pt x="644388" y="66955"/>
                  </a:cubicBezTo>
                  <a:cubicBezTo>
                    <a:pt x="631088" y="55154"/>
                    <a:pt x="617997" y="43884"/>
                    <a:pt x="604185" y="32880"/>
                  </a:cubicBezTo>
                  <a:cubicBezTo>
                    <a:pt x="594205" y="24115"/>
                    <a:pt x="584984" y="14457"/>
                    <a:pt x="574492" y="6242"/>
                  </a:cubicBezTo>
                  <a:cubicBezTo>
                    <a:pt x="572044" y="4098"/>
                    <a:pt x="569028" y="2466"/>
                    <a:pt x="566770" y="133"/>
                  </a:cubicBezTo>
                  <a:cubicBezTo>
                    <a:pt x="566428" y="133"/>
                    <a:pt x="566087" y="95"/>
                    <a:pt x="565783" y="0"/>
                  </a:cubicBezTo>
                  <a:cubicBezTo>
                    <a:pt x="559978" y="4288"/>
                    <a:pt x="554134" y="8424"/>
                    <a:pt x="548025" y="12238"/>
                  </a:cubicBezTo>
                  <a:cubicBezTo>
                    <a:pt x="500270" y="43315"/>
                    <a:pt x="453369" y="75550"/>
                    <a:pt x="407891" y="109834"/>
                  </a:cubicBezTo>
                  <a:cubicBezTo>
                    <a:pt x="380361" y="131065"/>
                    <a:pt x="351807" y="151613"/>
                    <a:pt x="327540" y="176562"/>
                  </a:cubicBezTo>
                  <a:cubicBezTo>
                    <a:pt x="338089" y="188401"/>
                    <a:pt x="345166" y="202536"/>
                    <a:pt x="355241" y="214451"/>
                  </a:cubicBezTo>
                  <a:cubicBezTo>
                    <a:pt x="375219" y="198609"/>
                    <a:pt x="394591" y="182007"/>
                    <a:pt x="414797" y="166411"/>
                  </a:cubicBezTo>
                  <a:cubicBezTo>
                    <a:pt x="427357" y="156432"/>
                    <a:pt x="440714" y="147495"/>
                    <a:pt x="452819" y="136928"/>
                  </a:cubicBezTo>
                  <a:cubicBezTo>
                    <a:pt x="465436" y="128105"/>
                    <a:pt x="477540" y="118524"/>
                    <a:pt x="490537" y="110214"/>
                  </a:cubicBezTo>
                  <a:cubicBezTo>
                    <a:pt x="499340" y="103554"/>
                    <a:pt x="507555" y="96098"/>
                    <a:pt x="517061" y="90387"/>
                  </a:cubicBezTo>
                  <a:cubicBezTo>
                    <a:pt x="519148" y="89097"/>
                    <a:pt x="520969" y="87124"/>
                    <a:pt x="523493" y="86763"/>
                  </a:cubicBezTo>
                  <a:cubicBezTo>
                    <a:pt x="524384" y="86592"/>
                    <a:pt x="525238" y="86725"/>
                    <a:pt x="525978" y="87067"/>
                  </a:cubicBezTo>
                  <a:cubicBezTo>
                    <a:pt x="526244" y="86498"/>
                    <a:pt x="526585" y="86004"/>
                    <a:pt x="527041" y="85568"/>
                  </a:cubicBezTo>
                  <a:cubicBezTo>
                    <a:pt x="527667" y="85131"/>
                    <a:pt x="528558" y="85113"/>
                    <a:pt x="529128" y="85701"/>
                  </a:cubicBezTo>
                  <a:cubicBezTo>
                    <a:pt x="530475" y="87294"/>
                    <a:pt x="530247" y="89647"/>
                    <a:pt x="530418" y="91601"/>
                  </a:cubicBezTo>
                  <a:cubicBezTo>
                    <a:pt x="530721" y="98261"/>
                    <a:pt x="530570" y="104920"/>
                    <a:pt x="530038" y="111580"/>
                  </a:cubicBezTo>
                  <a:cubicBezTo>
                    <a:pt x="526737" y="139565"/>
                    <a:pt x="527667" y="167815"/>
                    <a:pt x="524290" y="195763"/>
                  </a:cubicBezTo>
                  <a:cubicBezTo>
                    <a:pt x="518655" y="238205"/>
                    <a:pt x="511046" y="280553"/>
                    <a:pt x="498657" y="321591"/>
                  </a:cubicBezTo>
                  <a:cubicBezTo>
                    <a:pt x="492301" y="344871"/>
                    <a:pt x="487330" y="368796"/>
                    <a:pt x="475283" y="389969"/>
                  </a:cubicBezTo>
                  <a:cubicBezTo>
                    <a:pt x="467466" y="407007"/>
                    <a:pt x="456841" y="422318"/>
                    <a:pt x="444679" y="436567"/>
                  </a:cubicBezTo>
                  <a:cubicBezTo>
                    <a:pt x="432745" y="451252"/>
                    <a:pt x="419844" y="465311"/>
                    <a:pt x="405766" y="477966"/>
                  </a:cubicBezTo>
                  <a:cubicBezTo>
                    <a:pt x="385199" y="497565"/>
                    <a:pt x="361843" y="514659"/>
                    <a:pt x="335680" y="525948"/>
                  </a:cubicBezTo>
                  <a:cubicBezTo>
                    <a:pt x="309649" y="536516"/>
                    <a:pt x="281189" y="541373"/>
                    <a:pt x="253128" y="540595"/>
                  </a:cubicBezTo>
                  <a:cubicBezTo>
                    <a:pt x="239221" y="540425"/>
                    <a:pt x="225940" y="536251"/>
                    <a:pt x="212849" y="532001"/>
                  </a:cubicBezTo>
                  <a:cubicBezTo>
                    <a:pt x="194673" y="527314"/>
                    <a:pt x="177787" y="518966"/>
                    <a:pt x="161698" y="509461"/>
                  </a:cubicBezTo>
                  <a:cubicBezTo>
                    <a:pt x="129842" y="490260"/>
                    <a:pt x="108479" y="457968"/>
                    <a:pt x="95843" y="423608"/>
                  </a:cubicBezTo>
                  <a:cubicBezTo>
                    <a:pt x="89847" y="408278"/>
                    <a:pt x="86812" y="390159"/>
                    <a:pt x="92845" y="374393"/>
                  </a:cubicBezTo>
                  <a:cubicBezTo>
                    <a:pt x="97266" y="363901"/>
                    <a:pt x="103792" y="353010"/>
                    <a:pt x="113772" y="347072"/>
                  </a:cubicBezTo>
                  <a:cubicBezTo>
                    <a:pt x="147506" y="333563"/>
                    <a:pt x="178792" y="340071"/>
                    <a:pt x="208751" y="359138"/>
                  </a:cubicBezTo>
                  <a:cubicBezTo>
                    <a:pt x="247076" y="382817"/>
                    <a:pt x="277338" y="417822"/>
                    <a:pt x="300788" y="455957"/>
                  </a:cubicBezTo>
                  <a:cubicBezTo>
                    <a:pt x="311224" y="476182"/>
                    <a:pt x="323271" y="495743"/>
                    <a:pt x="330690" y="517335"/>
                  </a:cubicBezTo>
                  <a:cubicBezTo>
                    <a:pt x="354045" y="507336"/>
                    <a:pt x="376813" y="491323"/>
                    <a:pt x="397493" y="472540"/>
                  </a:cubicBezTo>
                  <a:cubicBezTo>
                    <a:pt x="397342" y="472255"/>
                    <a:pt x="397209" y="471932"/>
                    <a:pt x="397114" y="471591"/>
                  </a:cubicBezTo>
                  <a:cubicBezTo>
                    <a:pt x="392959" y="456545"/>
                    <a:pt x="389259" y="441007"/>
                    <a:pt x="382372" y="426948"/>
                  </a:cubicBezTo>
                  <a:cubicBezTo>
                    <a:pt x="381822" y="426853"/>
                    <a:pt x="381253" y="426663"/>
                    <a:pt x="380740" y="426322"/>
                  </a:cubicBezTo>
                  <a:cubicBezTo>
                    <a:pt x="378615" y="425050"/>
                    <a:pt x="377515" y="422679"/>
                    <a:pt x="376092" y="420743"/>
                  </a:cubicBezTo>
                  <a:cubicBezTo>
                    <a:pt x="362982" y="400822"/>
                    <a:pt x="351712" y="379819"/>
                    <a:pt x="336742" y="361320"/>
                  </a:cubicBezTo>
                  <a:cubicBezTo>
                    <a:pt x="324580" y="348324"/>
                    <a:pt x="312741" y="334246"/>
                    <a:pt x="298360" y="323811"/>
                  </a:cubicBezTo>
                  <a:cubicBezTo>
                    <a:pt x="278647" y="310131"/>
                    <a:pt x="258612" y="296926"/>
                    <a:pt x="235161" y="290988"/>
                  </a:cubicBezTo>
                  <a:cubicBezTo>
                    <a:pt x="215543" y="285770"/>
                    <a:pt x="195773" y="279794"/>
                    <a:pt x="175301" y="279775"/>
                  </a:cubicBezTo>
                  <a:cubicBezTo>
                    <a:pt x="157865" y="279642"/>
                    <a:pt x="140296" y="280154"/>
                    <a:pt x="123107" y="283209"/>
                  </a:cubicBezTo>
                  <a:cubicBezTo>
                    <a:pt x="108744" y="286074"/>
                    <a:pt x="94951" y="291215"/>
                    <a:pt x="81253" y="296319"/>
                  </a:cubicBezTo>
                  <a:cubicBezTo>
                    <a:pt x="69698" y="300209"/>
                    <a:pt x="59168" y="306280"/>
                    <a:pt x="48619" y="312143"/>
                  </a:cubicBezTo>
                  <a:cubicBezTo>
                    <a:pt x="38222" y="318479"/>
                    <a:pt x="26516" y="324039"/>
                    <a:pt x="19401" y="334284"/>
                  </a:cubicBezTo>
                  <a:cubicBezTo>
                    <a:pt x="10559" y="348627"/>
                    <a:pt x="4071" y="364375"/>
                    <a:pt x="940" y="380881"/>
                  </a:cubicBezTo>
                  <a:cubicBezTo>
                    <a:pt x="-805" y="397578"/>
                    <a:pt x="105" y="414293"/>
                    <a:pt x="1832" y="430932"/>
                  </a:cubicBezTo>
                  <a:cubicBezTo>
                    <a:pt x="3483" y="445788"/>
                    <a:pt x="9118" y="459733"/>
                    <a:pt x="14771" y="473450"/>
                  </a:cubicBezTo>
                  <a:cubicBezTo>
                    <a:pt x="19780" y="485934"/>
                    <a:pt x="25947" y="498096"/>
                    <a:pt x="33953" y="508892"/>
                  </a:cubicBezTo>
                  <a:cubicBezTo>
                    <a:pt x="56626" y="541354"/>
                    <a:pt x="85066" y="570573"/>
                    <a:pt x="120451" y="588957"/>
                  </a:cubicBezTo>
                  <a:cubicBezTo>
                    <a:pt x="133940" y="595902"/>
                    <a:pt x="147753" y="602447"/>
                    <a:pt x="162191" y="607190"/>
                  </a:cubicBezTo>
                  <a:cubicBezTo>
                    <a:pt x="181563" y="612939"/>
                    <a:pt x="201769" y="615880"/>
                    <a:pt x="221918" y="617056"/>
                  </a:cubicBezTo>
                  <a:cubicBezTo>
                    <a:pt x="244818" y="617701"/>
                    <a:pt x="267548" y="614210"/>
                    <a:pt x="290221" y="611535"/>
                  </a:cubicBezTo>
                  <a:cubicBezTo>
                    <a:pt x="304071" y="609847"/>
                    <a:pt x="317561" y="606223"/>
                    <a:pt x="330880" y="602106"/>
                  </a:cubicBezTo>
                  <a:cubicBezTo>
                    <a:pt x="354008" y="595788"/>
                    <a:pt x="376528" y="587288"/>
                    <a:pt x="397740" y="576132"/>
                  </a:cubicBezTo>
                  <a:cubicBezTo>
                    <a:pt x="453615" y="549892"/>
                    <a:pt x="502850" y="508057"/>
                    <a:pt x="534023" y="454458"/>
                  </a:cubicBezTo>
                  <a:cubicBezTo>
                    <a:pt x="544021" y="438920"/>
                    <a:pt x="551364" y="422166"/>
                    <a:pt x="558327" y="405167"/>
                  </a:cubicBezTo>
                  <a:cubicBezTo>
                    <a:pt x="564398" y="391013"/>
                    <a:pt x="570508" y="376764"/>
                    <a:pt x="574587" y="361871"/>
                  </a:cubicBezTo>
                  <a:cubicBezTo>
                    <a:pt x="587242" y="309866"/>
                    <a:pt x="592194" y="256115"/>
                    <a:pt x="589708" y="202669"/>
                  </a:cubicBezTo>
                  <a:cubicBezTo>
                    <a:pt x="589386" y="179617"/>
                    <a:pt x="586047" y="156811"/>
                    <a:pt x="584624" y="133835"/>
                  </a:cubicBezTo>
                  <a:cubicBezTo>
                    <a:pt x="585079" y="123912"/>
                    <a:pt x="574018" y="80616"/>
                    <a:pt x="585477" y="79629"/>
                  </a:cubicBezTo>
                  <a:cubicBezTo>
                    <a:pt x="588854" y="79402"/>
                    <a:pt x="591681" y="81963"/>
                    <a:pt x="594433" y="83595"/>
                  </a:cubicBezTo>
                  <a:cubicBezTo>
                    <a:pt x="602686" y="88793"/>
                    <a:pt x="608985" y="96326"/>
                    <a:pt x="616915" y="101904"/>
                  </a:cubicBezTo>
                  <a:cubicBezTo>
                    <a:pt x="648259" y="123609"/>
                    <a:pt x="678540" y="146945"/>
                    <a:pt x="708194" y="170908"/>
                  </a:cubicBezTo>
                  <a:cubicBezTo>
                    <a:pt x="715821" y="178023"/>
                    <a:pt x="722917" y="184379"/>
                    <a:pt x="730810" y="190868"/>
                  </a:cubicBezTo>
                  <a:cubicBezTo>
                    <a:pt x="738779" y="197907"/>
                    <a:pt x="745419" y="206274"/>
                    <a:pt x="753445" y="213256"/>
                  </a:cubicBezTo>
                  <a:cubicBezTo>
                    <a:pt x="764715" y="224601"/>
                    <a:pt x="774865" y="237465"/>
                    <a:pt x="789569" y="244656"/>
                  </a:cubicBezTo>
                  <a:cubicBezTo>
                    <a:pt x="797557" y="237351"/>
                    <a:pt x="806550" y="231185"/>
                    <a:pt x="813949" y="223254"/>
                  </a:cubicBezTo>
                  <a:cubicBezTo>
                    <a:pt x="791846" y="203200"/>
                    <a:pt x="772892" y="180167"/>
                    <a:pt x="750409" y="160663"/>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sp>
          <p:nvSpPr>
            <p:cNvPr id="67" name="Google Shape;1697;p37">
              <a:extLst>
                <a:ext uri="{FF2B5EF4-FFF2-40B4-BE49-F238E27FC236}">
                  <a16:creationId xmlns:a16="http://schemas.microsoft.com/office/drawing/2014/main" id="{9422C520-15EA-90EB-E615-AC1FC2523C0B}"/>
                </a:ext>
              </a:extLst>
            </p:cNvPr>
            <p:cNvSpPr/>
            <p:nvPr/>
          </p:nvSpPr>
          <p:spPr>
            <a:xfrm>
              <a:off x="11701811" y="3483065"/>
              <a:ext cx="295560" cy="357316"/>
            </a:xfrm>
            <a:custGeom>
              <a:avLst/>
              <a:gdLst/>
              <a:ahLst/>
              <a:cxnLst/>
              <a:rect l="l" t="t" r="r" b="b"/>
              <a:pathLst>
                <a:path w="295560" h="357316" extrusionOk="0">
                  <a:moveTo>
                    <a:pt x="223482" y="31286"/>
                  </a:moveTo>
                  <a:cubicBezTo>
                    <a:pt x="217961" y="32994"/>
                    <a:pt x="212440" y="34701"/>
                    <a:pt x="206881" y="36314"/>
                  </a:cubicBezTo>
                  <a:cubicBezTo>
                    <a:pt x="214982" y="57602"/>
                    <a:pt x="186276" y="108506"/>
                    <a:pt x="175822" y="125961"/>
                  </a:cubicBezTo>
                  <a:cubicBezTo>
                    <a:pt x="166525" y="142544"/>
                    <a:pt x="157893" y="159505"/>
                    <a:pt x="146054" y="174475"/>
                  </a:cubicBezTo>
                  <a:cubicBezTo>
                    <a:pt x="137136" y="186295"/>
                    <a:pt x="128788" y="198628"/>
                    <a:pt x="118581" y="209404"/>
                  </a:cubicBezTo>
                  <a:cubicBezTo>
                    <a:pt x="105110" y="222932"/>
                    <a:pt x="91905" y="236858"/>
                    <a:pt x="77011" y="248830"/>
                  </a:cubicBezTo>
                  <a:cubicBezTo>
                    <a:pt x="52232" y="268486"/>
                    <a:pt x="25234" y="285144"/>
                    <a:pt x="0" y="304117"/>
                  </a:cubicBezTo>
                  <a:cubicBezTo>
                    <a:pt x="20491" y="323792"/>
                    <a:pt x="44131" y="339919"/>
                    <a:pt x="66614" y="357317"/>
                  </a:cubicBezTo>
                  <a:cubicBezTo>
                    <a:pt x="67069" y="356824"/>
                    <a:pt x="67582" y="356425"/>
                    <a:pt x="68113" y="356179"/>
                  </a:cubicBezTo>
                  <a:cubicBezTo>
                    <a:pt x="73786" y="352346"/>
                    <a:pt x="79231" y="348172"/>
                    <a:pt x="84543" y="343846"/>
                  </a:cubicBezTo>
                  <a:cubicBezTo>
                    <a:pt x="102871" y="328820"/>
                    <a:pt x="119738" y="312199"/>
                    <a:pt x="136491" y="295446"/>
                  </a:cubicBezTo>
                  <a:cubicBezTo>
                    <a:pt x="160758" y="267936"/>
                    <a:pt x="184474" y="239400"/>
                    <a:pt x="203845" y="208285"/>
                  </a:cubicBezTo>
                  <a:cubicBezTo>
                    <a:pt x="222021" y="183772"/>
                    <a:pt x="235416" y="157096"/>
                    <a:pt x="250044" y="130534"/>
                  </a:cubicBezTo>
                  <a:cubicBezTo>
                    <a:pt x="271711" y="95794"/>
                    <a:pt x="279471" y="55135"/>
                    <a:pt x="291709" y="16677"/>
                  </a:cubicBezTo>
                  <a:cubicBezTo>
                    <a:pt x="293227" y="11175"/>
                    <a:pt x="294441" y="5597"/>
                    <a:pt x="295560" y="0"/>
                  </a:cubicBezTo>
                  <a:cubicBezTo>
                    <a:pt x="291937" y="1935"/>
                    <a:pt x="288256" y="3776"/>
                    <a:pt x="284556" y="5540"/>
                  </a:cubicBezTo>
                  <a:cubicBezTo>
                    <a:pt x="264938" y="15748"/>
                    <a:pt x="244789" y="25101"/>
                    <a:pt x="223482" y="31286"/>
                  </a:cubicBezTo>
                  <a:close/>
                </a:path>
              </a:pathLst>
            </a:custGeom>
            <a:solidFill>
              <a:schemeClr val="accent5"/>
            </a:solidFill>
            <a:ln>
              <a:noFill/>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grpSp>
      <p:sp>
        <p:nvSpPr>
          <p:cNvPr id="3" name="Oval 2">
            <a:extLst>
              <a:ext uri="{FF2B5EF4-FFF2-40B4-BE49-F238E27FC236}">
                <a16:creationId xmlns:a16="http://schemas.microsoft.com/office/drawing/2014/main" id="{EBCC795B-63E4-68AC-7BAC-DC11540C2967}"/>
              </a:ext>
            </a:extLst>
          </p:cNvPr>
          <p:cNvSpPr/>
          <p:nvPr/>
        </p:nvSpPr>
        <p:spPr>
          <a:xfrm>
            <a:off x="2601221" y="1563085"/>
            <a:ext cx="1867447" cy="1867447"/>
          </a:xfrm>
          <a:prstGeom prst="ellipse">
            <a:avLst/>
          </a:prstGeom>
          <a:solidFill>
            <a:srgbClr val="FF7621"/>
          </a:solidFill>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lang="en-US" sz="12800" kern="0">
                <a:solidFill>
                  <a:srgbClr val="FFFFFF"/>
                </a:solidFill>
                <a:latin typeface="iCiel Pony" panose="02000000000000000000" pitchFamily="2" charset="0"/>
                <a:sym typeface="Arial"/>
              </a:rPr>
              <a:t>II</a:t>
            </a:r>
          </a:p>
        </p:txBody>
      </p:sp>
    </p:spTree>
    <p:extLst>
      <p:ext uri="{BB962C8B-B14F-4D97-AF65-F5344CB8AC3E}">
        <p14:creationId xmlns:p14="http://schemas.microsoft.com/office/powerpoint/2010/main" val="1502950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Blue and Yellow Cute Illustrative Scrapbook Fun Social Media Creative Presentation template">
  <a:themeElements>
    <a:clrScheme name="Custom 347">
      <a:dk1>
        <a:srgbClr val="1D3557"/>
      </a:dk1>
      <a:lt1>
        <a:srgbClr val="FFFFFF"/>
      </a:lt1>
      <a:dk2>
        <a:srgbClr val="457B9D"/>
      </a:dk2>
      <a:lt2>
        <a:srgbClr val="A8DADC"/>
      </a:lt2>
      <a:accent1>
        <a:srgbClr val="F1FAEE"/>
      </a:accent1>
      <a:accent2>
        <a:srgbClr val="FF4141"/>
      </a:accent2>
      <a:accent3>
        <a:srgbClr val="FF9C6C"/>
      </a:accent3>
      <a:accent4>
        <a:srgbClr val="FFD16C"/>
      </a:accent4>
      <a:accent5>
        <a:srgbClr val="1D3557"/>
      </a:accent5>
      <a:accent6>
        <a:srgbClr val="FFFFFF"/>
      </a:accent6>
      <a:hlink>
        <a:srgbClr val="457B9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orful Cute Simple Illustrative Doodles Funny About Me Creative Presentation">
  <a:themeElements>
    <a:clrScheme name="Custom 347">
      <a:dk1>
        <a:srgbClr val="000000"/>
      </a:dk1>
      <a:lt1>
        <a:srgbClr val="FFFFFF"/>
      </a:lt1>
      <a:dk2>
        <a:srgbClr val="666666"/>
      </a:dk2>
      <a:lt2>
        <a:srgbClr val="CCCCCC"/>
      </a:lt2>
      <a:accent1>
        <a:srgbClr val="191919"/>
      </a:accent1>
      <a:accent2>
        <a:srgbClr val="4280D1"/>
      </a:accent2>
      <a:accent3>
        <a:srgbClr val="78DFE1"/>
      </a:accent3>
      <a:accent4>
        <a:srgbClr val="F1F1F1"/>
      </a:accent4>
      <a:accent5>
        <a:srgbClr val="FF914D"/>
      </a:accent5>
      <a:accent6>
        <a:srgbClr val="FFCC47"/>
      </a:accent6>
      <a:hlink>
        <a:srgbClr val="4280D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TotalTime>
  <Words>892</Words>
  <Application>Microsoft Office PowerPoint</Application>
  <PresentationFormat>Widescreen</PresentationFormat>
  <Paragraphs>82</Paragraphs>
  <Slides>22</Slides>
  <Notes>17</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vt:i4>
      </vt:variant>
    </vt:vector>
  </HeadingPairs>
  <TitlesOfParts>
    <vt:vector size="37" baseType="lpstr">
      <vt:lpstr>Arial</vt:lpstr>
      <vt:lpstr>Calibri</vt:lpstr>
      <vt:lpstr>Cambria Math</vt:lpstr>
      <vt:lpstr>Dosis</vt:lpstr>
      <vt:lpstr>Dosis ExtraBold</vt:lpstr>
      <vt:lpstr>Gloria Hallelujah</vt:lpstr>
      <vt:lpstr>iCiel Baliho Script</vt:lpstr>
      <vt:lpstr>iCiel Crocante</vt:lpstr>
      <vt:lpstr>iCiel Pony</vt:lpstr>
      <vt:lpstr>Nunito</vt:lpstr>
      <vt:lpstr>Questrial</vt:lpstr>
      <vt:lpstr>Sitka Text</vt:lpstr>
      <vt:lpstr>Sitka Text Semibold</vt:lpstr>
      <vt:lpstr>Blue and Yellow Cute Illustrative Scrapbook Fun Social Media Creative Presentation template</vt:lpstr>
      <vt:lpstr>Colorful Cute Simple Illustrative Doodles Funny About Me Creative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Diệp Phùng</dc:creator>
  <cp:lastModifiedBy>Diệp Phùng</cp:lastModifiedBy>
  <cp:revision>8</cp:revision>
  <dcterms:created xsi:type="dcterms:W3CDTF">2025-10-12T16:59:25Z</dcterms:created>
  <dcterms:modified xsi:type="dcterms:W3CDTF">2026-01-11T12:36:24Z</dcterms:modified>
</cp:coreProperties>
</file>