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</p:sldMasterIdLst>
  <p:notesMasterIdLst>
    <p:notesMasterId r:id="rId30"/>
  </p:notesMasterIdLst>
  <p:sldIdLst>
    <p:sldId id="283" r:id="rId7"/>
    <p:sldId id="284" r:id="rId8"/>
    <p:sldId id="285" r:id="rId9"/>
    <p:sldId id="257" r:id="rId10"/>
    <p:sldId id="287" r:id="rId11"/>
    <p:sldId id="335" r:id="rId12"/>
    <p:sldId id="288" r:id="rId13"/>
    <p:sldId id="289" r:id="rId14"/>
    <p:sldId id="264" r:id="rId15"/>
    <p:sldId id="265" r:id="rId16"/>
    <p:sldId id="290" r:id="rId17"/>
    <p:sldId id="292" r:id="rId18"/>
    <p:sldId id="293" r:id="rId19"/>
    <p:sldId id="294" r:id="rId20"/>
    <p:sldId id="352" r:id="rId21"/>
    <p:sldId id="346" r:id="rId22"/>
    <p:sldId id="347" r:id="rId23"/>
    <p:sldId id="349" r:id="rId24"/>
    <p:sldId id="271" r:id="rId25"/>
    <p:sldId id="295" r:id="rId26"/>
    <p:sldId id="354" r:id="rId27"/>
    <p:sldId id="353" r:id="rId28"/>
    <p:sldId id="35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99" d="100"/>
          <a:sy n="99" d="100"/>
        </p:scale>
        <p:origin x="130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GV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3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9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5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9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3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3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3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0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194B53-9C3B-4A6E-8900-3832AA4658B5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3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26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178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02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80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51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35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6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6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34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73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1/5/2022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194B53-9C3B-4A6E-8900-3832AA4658B5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jp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49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6.png"/><Relationship Id="rId12" Type="http://schemas.openxmlformats.org/officeDocument/2006/relationships/slide" Target="slide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6.xml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slide" Target="slide18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50.jpeg"/><Relationship Id="rId12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5.png"/><Relationship Id="rId10" Type="http://schemas.openxmlformats.org/officeDocument/2006/relationships/image" Target="../media/image52.png"/><Relationship Id="rId4" Type="http://schemas.openxmlformats.org/officeDocument/2006/relationships/audio" Target="../media/media3.mp3"/><Relationship Id="rId9" Type="http://schemas.openxmlformats.org/officeDocument/2006/relationships/image" Target="../media/image51.jp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slide" Target="slide15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jp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2.png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slide" Target="slide15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jpe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2.png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1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0.svg"/><Relationship Id="rId10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11.sv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=""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7" y="1217370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76" y="1203429"/>
            <a:ext cx="3574226" cy="4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46891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E18E191-740D-4638-A6BC-2E12351AAC85}"/>
              </a:ext>
            </a:extLst>
          </p:cNvPr>
          <p:cNvSpPr/>
          <p:nvPr/>
        </p:nvSpPr>
        <p:spPr>
          <a:xfrm>
            <a:off x="166671" y="4180344"/>
            <a:ext cx="112429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3F840A3-F0A6-427C-A8D3-E8E22F8F46D4}"/>
              </a:ext>
            </a:extLst>
          </p:cNvPr>
          <p:cNvSpPr/>
          <p:nvPr/>
        </p:nvSpPr>
        <p:spPr>
          <a:xfrm>
            <a:off x="964936" y="1970961"/>
            <a:ext cx="10598728" cy="2161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="" xmlns:a16="http://schemas.microsoft.com/office/drawing/2014/main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524205"/>
              </p:ext>
            </p:extLst>
          </p:nvPr>
        </p:nvGraphicFramePr>
        <p:xfrm>
          <a:off x="2289175" y="3173413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4" imgW="2425680" imgH="406080" progId="Equation.DSMT4">
                  <p:embed/>
                </p:oleObj>
              </mc:Choice>
              <mc:Fallback>
                <p:oleObj name="Equation" r:id="rId4" imgW="2425680" imgH="4060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9175" y="3173413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B40CF26-B7DB-4D24-B792-288AB63C9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93" y="1481122"/>
            <a:ext cx="712444" cy="661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=""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3BE5B2A-9C17-48A0-8516-DE1BDF7F0CAA}"/>
              </a:ext>
            </a:extLst>
          </p:cNvPr>
          <p:cNvSpPr/>
          <p:nvPr/>
        </p:nvSpPr>
        <p:spPr>
          <a:xfrm>
            <a:off x="862376" y="1965867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932785"/>
              </p:ext>
            </p:extLst>
          </p:nvPr>
        </p:nvGraphicFramePr>
        <p:xfrm>
          <a:off x="1958042" y="3252238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4" imgW="2286000" imgH="406080" progId="Equation.DSMT4">
                  <p:embed/>
                </p:oleObj>
              </mc:Choice>
              <mc:Fallback>
                <p:oleObj name="Equation" r:id="rId4" imgW="2286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8042" y="3252238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F14FCDC-78B1-460B-9A54-68464F3A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403336" y="4172810"/>
            <a:ext cx="697706" cy="72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E2B2D637-29A2-4E93-B9E0-366DB3F36172}"/>
              </a:ext>
            </a:extLst>
          </p:cNvPr>
          <p:cNvSpPr/>
          <p:nvPr/>
        </p:nvSpPr>
        <p:spPr>
          <a:xfrm>
            <a:off x="3313468" y="4243370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</p:spTree>
    <p:extLst>
      <p:ext uri="{BB962C8B-B14F-4D97-AF65-F5344CB8AC3E}">
        <p14:creationId xmlns:p14="http://schemas.microsoft.com/office/powerpoint/2010/main" val="106779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(SGK / Trang 7):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4757292-49EB-4D8F-8705-1D66E970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2" y="2749536"/>
            <a:ext cx="9303859" cy="14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08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E0062A1-CF95-4D06-B08F-3847C42B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254988" y="3433258"/>
            <a:ext cx="697706" cy="72173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C90454F3-C90F-4D0F-8123-E64FA7831BE5}"/>
              </a:ext>
            </a:extLst>
          </p:cNvPr>
          <p:cNvSpPr/>
          <p:nvPr/>
        </p:nvSpPr>
        <p:spPr>
          <a:xfrm>
            <a:off x="3116575" y="3661164"/>
            <a:ext cx="5565062" cy="12333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="" xmlns:a16="http://schemas.microsoft.com/office/drawing/2014/main" id="{C5276D54-6AA4-4B78-A302-37BEB821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00" y="787126"/>
            <a:ext cx="2019600" cy="1817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918051EE-765E-470B-9E12-ACEC709FB2D7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27DCF1A-6ACC-44AC-86B5-73DA7D34CE7C}"/>
              </a:ext>
            </a:extLst>
          </p:cNvPr>
          <p:cNvSpPr/>
          <p:nvPr/>
        </p:nvSpPr>
        <p:spPr>
          <a:xfrm>
            <a:off x="913928" y="2852390"/>
            <a:ext cx="10466319" cy="25408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8" y="2590904"/>
            <a:ext cx="500490" cy="8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7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605" y="1416307"/>
            <a:ext cx="3052688" cy="452431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sp>
        <p:nvSpPr>
          <p:cNvPr id="7" name="!!4">
            <a:extLst>
              <a:ext uri="{FF2B5EF4-FFF2-40B4-BE49-F238E27FC236}">
                <a16:creationId xmlns="" xmlns:a16="http://schemas.microsoft.com/office/drawing/2014/main" id="{E8D374EF-932E-44AE-89AA-58D9CB19E58E}"/>
              </a:ext>
            </a:extLst>
          </p:cNvPr>
          <p:cNvSpPr/>
          <p:nvPr/>
        </p:nvSpPr>
        <p:spPr>
          <a:xfrm>
            <a:off x="0" y="319854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1227456"/>
            <a:ext cx="1691610" cy="1661758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3130878"/>
            <a:ext cx="1691610" cy="166175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4992808"/>
            <a:ext cx="1691610" cy="166175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518320" y="1000951"/>
            <a:ext cx="4540102" cy="550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8627" y="77621"/>
            <a:ext cx="4397358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dẻ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5442" y="609381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2821" y="750771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688" y="321578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0641" y="4435134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3499" y="43757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1415" y="322451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9767" y="633223"/>
            <a:ext cx="5475767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9767" y="794443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4" y="4481650"/>
            <a:ext cx="3925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314" y="4456059"/>
            <a:ext cx="4100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313" y="3308926"/>
            <a:ext cx="40830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8, 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41" y="3345725"/>
            <a:ext cx="39363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28656" y="2209800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48001" y="2104903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3953" y="332965"/>
            <a:ext cx="6283841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953" y="485365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39188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616662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16662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55845"/>
            <a:ext cx="11080376" cy="601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C4C1537-5C73-41A6-B1AB-F86C151BD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07176"/>
            <a:ext cx="11080376" cy="62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="" xmlns:a16="http://schemas.microsoft.com/office/drawing/2014/main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="" xmlns:a16="http://schemas.microsoft.com/office/drawing/2014/main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="" xmlns:a16="http://schemas.microsoft.com/office/drawing/2014/main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="" xmlns:a16="http://schemas.microsoft.com/office/drawing/2014/main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32" name="Left Arrow 12">
            <a:extLst>
              <a:ext uri="{FF2B5EF4-FFF2-40B4-BE49-F238E27FC236}">
                <a16:creationId xmlns="" xmlns:a16="http://schemas.microsoft.com/office/drawing/2014/main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="" xmlns:a16="http://schemas.microsoft.com/office/drawing/2014/main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:p14="http://schemas.microsoft.com/office/powerpoint/2010/main" val="4089713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="" xmlns:a16="http://schemas.microsoft.com/office/drawing/2014/main" id="{B39BB0A4-B5AB-49BA-85FA-6AF983DAC46D}"/>
              </a:ext>
            </a:extLst>
          </p:cNvPr>
          <p:cNvSpPr txBox="1"/>
          <p:nvPr/>
        </p:nvSpPr>
        <p:spPr>
          <a:xfrm>
            <a:off x="391563" y="706711"/>
            <a:ext cx="5692588" cy="2272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96A23CB9-1321-46BD-BD19-A9F04678E1BE}"/>
              </a:ext>
            </a:extLst>
          </p:cNvPr>
          <p:cNvSpPr/>
          <p:nvPr/>
        </p:nvSpPr>
        <p:spPr>
          <a:xfrm>
            <a:off x="183421" y="5740237"/>
            <a:ext cx="526092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5" y="99608"/>
            <a:ext cx="5092480" cy="426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CDBD6FC-EAB8-4112-80D8-E5392E7A22B2}"/>
              </a:ext>
            </a:extLst>
          </p:cNvPr>
          <p:cNvSpPr txBox="1"/>
          <p:nvPr/>
        </p:nvSpPr>
        <p:spPr>
          <a:xfrm>
            <a:off x="136239" y="4304683"/>
            <a:ext cx="1160929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437D5CE-20D4-48D4-BA02-EC7ACF337228}"/>
              </a:ext>
            </a:extLst>
          </p:cNvPr>
          <p:cNvSpPr txBox="1"/>
          <p:nvPr/>
        </p:nvSpPr>
        <p:spPr>
          <a:xfrm>
            <a:off x="217163" y="3578414"/>
            <a:ext cx="6266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011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="" xmlns:a16="http://schemas.microsoft.com/office/drawing/2014/main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461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="" xmlns:a16="http://schemas.microsoft.com/office/drawing/2014/main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="" xmlns:a16="http://schemas.microsoft.com/office/drawing/2014/main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7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457" y="848978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Cảm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ơn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quý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thầy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cô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0471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9851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="" xmlns:a16="http://schemas.microsoft.com/office/drawing/2014/main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90FA7F27-48A1-488E-A037-4E1B19465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29B4E54-B5DC-44CC-8750-F0016232DA6F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38B01D01-9D31-4408-9C33-E32A3A55AAD7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860DFA50-A092-44D5-83FF-FA28ADFDC6B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4EA3C87-86C5-4CE6-BDC5-B569DFE2757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71BE9BD1-115F-4831-9A0E-BB8E3F188B43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1F8F9911-E11A-4444-B00A-70509D95FC4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图片 3075" descr="5">
            <a:extLst>
              <a:ext uri="{FF2B5EF4-FFF2-40B4-BE49-F238E27FC236}">
                <a16:creationId xmlns="" xmlns:a16="http://schemas.microsoft.com/office/drawing/2014/main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49" y="493412"/>
            <a:ext cx="9601196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413" y="2743199"/>
            <a:ext cx="2428536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="" xmlns:a16="http://schemas.microsoft.com/office/drawing/2014/main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="" xmlns:a16="http://schemas.microsoft.com/office/drawing/2014/main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="" xmlns:a16="http://schemas.microsoft.com/office/drawing/2014/main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="" xmlns:a16="http://schemas.microsoft.com/office/drawing/2014/main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58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9F75772-9E9A-4EB2-B6BD-B4F17F9558E9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F76D6FC-D5F3-4EEA-97C5-5E82C129E99B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A2D7E01-7993-411B-9636-E5FA475D2672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17DB191-1116-4E17-BC3C-6236793F523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731E36E-9C1E-4B73-B0F3-EC7BB57F31EA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extLst>
      <p:ext uri="{BB962C8B-B14F-4D97-AF65-F5344CB8AC3E}">
        <p14:creationId xmlns:p14="http://schemas.microsoft.com/office/powerpoint/2010/main" val="232069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63" y="338081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CHƯƠNG I: SỐ TỰ NHIÊN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….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249" y="203085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 1: Tập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…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5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=""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676D967D-671E-4EC7-9A53-5C15D39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65" y="1882176"/>
            <a:ext cx="4305457" cy="23672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3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=""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="" xmlns:a16="http://schemas.microsoft.com/office/drawing/2014/main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5930" y="5323495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92" y="5282220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=""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50"/>
            <a:ext cx="1428750" cy="128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246860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94907BC9-2EC1-486C-B090-27ED8A81DA92}"/>
              </a:ext>
            </a:extLst>
          </p:cNvPr>
          <p:cNvSpPr txBox="1">
            <a:spLocks/>
          </p:cNvSpPr>
          <p:nvPr/>
        </p:nvSpPr>
        <p:spPr>
          <a:xfrm>
            <a:off x="932085" y="1098419"/>
            <a:ext cx="9872663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con tem hình 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số tự nhiên nhỏ hơn 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loại bút của bạn 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="" xmlns:a16="http://schemas.microsoft.com/office/drawing/2014/main" id="{5D8BC742-5850-4DC5-B162-B5D4F9E1E792}"/>
              </a:ext>
            </a:extLst>
          </p:cNvPr>
          <p:cNvSpPr/>
          <p:nvPr/>
        </p:nvSpPr>
        <p:spPr>
          <a:xfrm>
            <a:off x="988556" y="29049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BDA8068-4C7F-4CEE-9BD8-F40E3D7EC0E6}"/>
              </a:ext>
            </a:extLst>
          </p:cNvPr>
          <p:cNvGrpSpPr/>
          <p:nvPr/>
        </p:nvGrpSpPr>
        <p:grpSpPr>
          <a:xfrm>
            <a:off x="1505637" y="2635398"/>
            <a:ext cx="5738255" cy="927706"/>
            <a:chOff x="3745207" y="2144574"/>
            <a:chExt cx="5738255" cy="1132755"/>
          </a:xfrm>
        </p:grpSpPr>
        <p:pic>
          <p:nvPicPr>
            <p:cNvPr id="16" name="图片 3080" descr="9">
              <a:extLst>
                <a:ext uri="{FF2B5EF4-FFF2-40B4-BE49-F238E27FC236}">
                  <a16:creationId xmlns="" xmlns:a16="http://schemas.microsoft.com/office/drawing/2014/main" id="{593247A2-1158-4F73-8AAA-37C5FA402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63346EB9-7CBF-449C-ABDE-AAFC8149EFE0}"/>
                </a:ext>
              </a:extLst>
            </p:cNvPr>
            <p:cNvSpPr txBox="1"/>
            <p:nvPr/>
          </p:nvSpPr>
          <p:spPr>
            <a:xfrm>
              <a:off x="4120597" y="2336200"/>
              <a:ext cx="501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A </a:t>
              </a:r>
              <a:r>
                <a:rPr lang="en-US" sz="2800" dirty="0" err="1"/>
                <a:t>các</a:t>
              </a:r>
              <a:r>
                <a:rPr lang="en-US" sz="2800" dirty="0"/>
                <a:t> con </a:t>
              </a:r>
              <a:r>
                <a:rPr lang="en-US" sz="2800" dirty="0" err="1"/>
                <a:t>tem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397FEAC-2F6D-473D-AB0B-6467DD3A50A9}"/>
              </a:ext>
            </a:extLst>
          </p:cNvPr>
          <p:cNvGrpSpPr/>
          <p:nvPr/>
        </p:nvGrpSpPr>
        <p:grpSpPr>
          <a:xfrm>
            <a:off x="1609133" y="4221856"/>
            <a:ext cx="5875352" cy="878228"/>
            <a:chOff x="4138683" y="2144574"/>
            <a:chExt cx="5796803" cy="1132755"/>
          </a:xfrm>
        </p:grpSpPr>
        <p:pic>
          <p:nvPicPr>
            <p:cNvPr id="19" name="图片 3080" descr="9">
              <a:extLst>
                <a:ext uri="{FF2B5EF4-FFF2-40B4-BE49-F238E27FC236}">
                  <a16:creationId xmlns="" xmlns:a16="http://schemas.microsoft.com/office/drawing/2014/main" id="{49CFC745-F875-46D1-BCB6-11D0925A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8683" y="2144574"/>
              <a:ext cx="5796802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76873E74-6C22-4290-9D03-CB728D405AE9}"/>
                </a:ext>
              </a:extLst>
            </p:cNvPr>
            <p:cNvSpPr txBox="1"/>
            <p:nvPr/>
          </p:nvSpPr>
          <p:spPr>
            <a:xfrm>
              <a:off x="4234143" y="2272060"/>
              <a:ext cx="570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B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tự</a:t>
              </a:r>
              <a:r>
                <a:rPr lang="en-US" sz="2800" dirty="0"/>
                <a:t> </a:t>
              </a:r>
              <a:r>
                <a:rPr lang="en-US" sz="2800" dirty="0" err="1"/>
                <a:t>nhiên</a:t>
              </a:r>
              <a:r>
                <a:rPr lang="en-US" sz="2800" dirty="0"/>
                <a:t> </a:t>
              </a:r>
              <a:r>
                <a:rPr lang="en-US" sz="2800" dirty="0" err="1"/>
                <a:t>nhỏ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10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="" xmlns:a16="http://schemas.microsoft.com/office/drawing/2014/main" id="{63DBBBA8-CBDA-4AD1-A6B2-E11BF0874E23}"/>
              </a:ext>
            </a:extLst>
          </p:cNvPr>
          <p:cNvSpPr/>
          <p:nvPr/>
        </p:nvSpPr>
        <p:spPr>
          <a:xfrm>
            <a:off x="1008462" y="4456415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6999152-528C-40F1-A25E-4FD52711423F}"/>
              </a:ext>
            </a:extLst>
          </p:cNvPr>
          <p:cNvGrpSpPr/>
          <p:nvPr/>
        </p:nvGrpSpPr>
        <p:grpSpPr>
          <a:xfrm>
            <a:off x="1520097" y="5758837"/>
            <a:ext cx="5964387" cy="893897"/>
            <a:chOff x="3745207" y="2144574"/>
            <a:chExt cx="5738255" cy="1132755"/>
          </a:xfrm>
        </p:grpSpPr>
        <p:pic>
          <p:nvPicPr>
            <p:cNvPr id="23" name="图片 3080" descr="9">
              <a:extLst>
                <a:ext uri="{FF2B5EF4-FFF2-40B4-BE49-F238E27FC236}">
                  <a16:creationId xmlns="" xmlns:a16="http://schemas.microsoft.com/office/drawing/2014/main" id="{DF8D83E8-2E7B-4E75-8CC0-082C9F3E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FBD1D4EA-205C-470A-9A33-B32FF5149B0B}"/>
                </a:ext>
              </a:extLst>
            </p:cNvPr>
            <p:cNvSpPr txBox="1"/>
            <p:nvPr/>
          </p:nvSpPr>
          <p:spPr>
            <a:xfrm>
              <a:off x="3988614" y="2278761"/>
              <a:ext cx="5016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C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bút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An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="" xmlns:a16="http://schemas.microsoft.com/office/drawing/2014/main" id="{0866D417-96C9-4057-ABC6-4545A37C3C6A}"/>
              </a:ext>
            </a:extLst>
          </p:cNvPr>
          <p:cNvSpPr/>
          <p:nvPr/>
        </p:nvSpPr>
        <p:spPr>
          <a:xfrm>
            <a:off x="930085" y="59447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="" xmlns:a16="http://schemas.microsoft.com/office/drawing/2014/main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7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16c05727-aa75-4e4a-9b5f-8a80a1165891"/>
    <ds:schemaRef ds:uri="http://www.w3.org/XML/1998/namespace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734</TotalTime>
  <Words>1354</Words>
  <Application>Microsoft Office PowerPoint</Application>
  <PresentationFormat>Widescreen</PresentationFormat>
  <Paragraphs>142</Paragraphs>
  <Slides>23</Slides>
  <Notes>6</Notes>
  <HiddenSlides>0</HiddenSlides>
  <MMClips>13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Calibri</vt:lpstr>
      <vt:lpstr>Calibri Light</vt:lpstr>
      <vt:lpstr>Lucida Handwriting</vt:lpstr>
      <vt:lpstr>Roboto</vt:lpstr>
      <vt:lpstr>Rockwell</vt:lpstr>
      <vt:lpstr>Script MT Bold</vt:lpstr>
      <vt:lpstr>Times New Roman</vt:lpstr>
      <vt:lpstr>Wingdings</vt:lpstr>
      <vt:lpstr>Office Theme</vt:lpstr>
      <vt:lpstr>1_Office Theme</vt:lpstr>
      <vt:lpstr>Organic</vt:lpstr>
      <vt:lpstr>Equation</vt:lpstr>
      <vt:lpstr>PowerPoint Presentation</vt:lpstr>
      <vt:lpstr>PowerPoint Presentation</vt:lpstr>
      <vt:lpstr>PowerPoint Presentation</vt:lpstr>
      <vt:lpstr>PowerPoint Presentation</vt:lpstr>
      <vt:lpstr>§ 1: TẬP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21</cp:revision>
  <dcterms:created xsi:type="dcterms:W3CDTF">2021-06-07T13:44:30Z</dcterms:created>
  <dcterms:modified xsi:type="dcterms:W3CDTF">2022-01-05T16:15:06Z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