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59" r:id="rId5"/>
    <p:sldId id="263" r:id="rId6"/>
    <p:sldId id="264" r:id="rId7"/>
    <p:sldId id="280" r:id="rId8"/>
    <p:sldId id="267" r:id="rId9"/>
    <p:sldId id="258" r:id="rId10"/>
    <p:sldId id="281" r:id="rId11"/>
    <p:sldId id="268" r:id="rId12"/>
    <p:sldId id="260" r:id="rId13"/>
    <p:sldId id="269" r:id="rId14"/>
    <p:sldId id="270" r:id="rId15"/>
    <p:sldId id="272" r:id="rId16"/>
    <p:sldId id="282" r:id="rId17"/>
    <p:sldId id="333" r:id="rId18"/>
    <p:sldId id="33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91" autoAdjust="0"/>
  </p:normalViewPr>
  <p:slideViewPr>
    <p:cSldViewPr>
      <p:cViewPr varScale="1">
        <p:scale>
          <a:sx n="93" d="100"/>
          <a:sy n="93" d="100"/>
        </p:scale>
        <p:origin x="1236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lý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thuyết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1;2;3;4 </a:t>
          </a:r>
          <a:r>
            <a:rPr lang="en-US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sgK</a:t>
          </a:r>
          <a:r>
            <a: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dirty="0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LinFactY="8611" custLinFactNeighborX="-670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838202" y="2258605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Xem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kiến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thức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lý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thuyết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và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làm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tập</a:t>
          </a:r>
          <a:r>
            <a:rPr lang="en-US" sz="24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1;2;3;4 </a:t>
          </a:r>
          <a:r>
            <a:rPr lang="en-US" sz="2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sgK</a:t>
          </a:r>
          <a:r>
            <a:rPr lang="en-US" sz="2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900818" y="2321221"/>
        <a:ext cx="3396901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sz="2400" i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 sz="2400" kern="120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2026/1/11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49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60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46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06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4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23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78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122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905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19050" dist="63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6632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192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2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2DE05-E45C-3342-999B-D493EEE5B9FB}" type="datetimeFigureOut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01/11/2026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05DE29-3FEE-4B4C-B16B-F73806C27EF9}" type="slidenum">
              <a:rPr kumimoji="0" lang="en-VN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4832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9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4.gif"/><Relationship Id="rId4" Type="http://schemas.openxmlformats.org/officeDocument/2006/relationships/image" Target="../media/image19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9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5.png"/><Relationship Id="rId4" Type="http://schemas.openxmlformats.org/officeDocument/2006/relationships/image" Target="../media/image84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g.co/gemini/share/0f050ee3d4d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5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9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gif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9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780" y="1507477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:a16="http://schemas.microsoft.com/office/drawing/2014/main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:a16="http://schemas.microsoft.com/office/drawing/2014/main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:a16="http://schemas.microsoft.com/office/drawing/2014/main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:a16="http://schemas.microsoft.com/office/drawing/2014/main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:a16="http://schemas.microsoft.com/office/drawing/2014/main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:a16="http://schemas.microsoft.com/office/drawing/2014/main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:a16="http://schemas.microsoft.com/office/drawing/2014/main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:a16="http://schemas.microsoft.com/office/drawing/2014/main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:a16="http://schemas.microsoft.com/office/drawing/2014/main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339335" y="2779362"/>
            <a:ext cx="4254327" cy="337185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251225" y="2649123"/>
            <a:ext cx="6084916" cy="33902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256" y="1152305"/>
            <a:ext cx="116798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Lũy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chuyện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Storybook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49D14163-2C20-D79C-5F0C-98D260737D67}"/>
              </a:ext>
            </a:extLst>
          </p:cNvPr>
          <p:cNvSpPr txBox="1"/>
          <p:nvPr/>
        </p:nvSpPr>
        <p:spPr>
          <a:xfrm>
            <a:off x="580901" y="627695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https://g.co/gemini/share/0f050ee3d4d1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MH_Entry_1">
            <a:extLst>
              <a:ext uri="{FF2B5EF4-FFF2-40B4-BE49-F238E27FC236}">
                <a16:creationId xmlns:a16="http://schemas.microsoft.com/office/drawing/2014/main" id="{7E6A40FE-9E1D-5F41-8019-762C4C816563}"/>
              </a:ext>
            </a:extLst>
          </p:cNvPr>
          <p:cNvSpPr/>
          <p:nvPr/>
        </p:nvSpPr>
        <p:spPr>
          <a:xfrm>
            <a:off x="39123" y="37395"/>
            <a:ext cx="12253430" cy="1092679"/>
          </a:xfrm>
          <a:prstGeom prst="roundRect">
            <a:avLst>
              <a:gd name="adj" fmla="val 9120"/>
            </a:avLst>
          </a:prstGeom>
          <a:solidFill>
            <a:srgbClr val="008F00"/>
          </a:solidFill>
          <a:ln w="12700"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                                                  CỦNG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 panose="020F0502020204030204" pitchFamily="34" charset="0"/>
                <a:cs typeface="+mn-cs"/>
              </a:rPr>
              <a:t> CỐ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4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744317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34543"/>
            <a:ext cx="3276600" cy="1404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79990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6167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900" y="38862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70154;p34"/>
          <p:cNvSpPr txBox="1">
            <a:spLocks/>
          </p:cNvSpPr>
          <p:nvPr/>
        </p:nvSpPr>
        <p:spPr>
          <a:xfrm>
            <a:off x="934500" y="1447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01.</a:t>
            </a:r>
          </a:p>
        </p:txBody>
      </p:sp>
      <p:sp>
        <p:nvSpPr>
          <p:cNvPr id="10" name="Google Shape;70157;p34"/>
          <p:cNvSpPr txBox="1">
            <a:spLocks/>
          </p:cNvSpPr>
          <p:nvPr/>
        </p:nvSpPr>
        <p:spPr>
          <a:xfrm>
            <a:off x="1391701" y="2590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02.</a:t>
            </a:r>
          </a:p>
        </p:txBody>
      </p:sp>
      <p:sp>
        <p:nvSpPr>
          <p:cNvPr id="11" name="Google Shape;70160;p34"/>
          <p:cNvSpPr txBox="1">
            <a:spLocks/>
          </p:cNvSpPr>
          <p:nvPr/>
        </p:nvSpPr>
        <p:spPr>
          <a:xfrm>
            <a:off x="1981200" y="38862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3216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2373193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667" t="-3484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1489567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2345930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2" grpId="0"/>
      <p:bldP spid="2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3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3472" r="-92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blipFill rotWithShape="1">
                <a:blip r:embed="rId16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Xà bông">
  <a:themeElements>
    <a:clrScheme name="Xà bông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Xà bông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Xà bông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2410</TotalTime>
  <Words>878</Words>
  <Application>Microsoft Office PowerPoint</Application>
  <PresentationFormat>Widescreen</PresentationFormat>
  <Paragraphs>220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Arabic Typesetting</vt:lpstr>
      <vt:lpstr>Arial</vt:lpstr>
      <vt:lpstr>Calibri</vt:lpstr>
      <vt:lpstr>Cambria Math</vt:lpstr>
      <vt:lpstr>Chiller</vt:lpstr>
      <vt:lpstr>等线</vt:lpstr>
      <vt:lpstr>Garamond</vt:lpstr>
      <vt:lpstr>Tahoma</vt:lpstr>
      <vt:lpstr>Times New Roman</vt:lpstr>
      <vt:lpstr>Verdana</vt:lpstr>
      <vt:lpstr>Office Theme</vt:lpstr>
      <vt:lpstr>Xà bông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Administrator</cp:lastModifiedBy>
  <cp:revision>286</cp:revision>
  <dcterms:created xsi:type="dcterms:W3CDTF">2006-08-16T00:00:00Z</dcterms:created>
  <dcterms:modified xsi:type="dcterms:W3CDTF">2026-01-11T15:17:44Z</dcterms:modified>
</cp:coreProperties>
</file>