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3.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38" r:id="rId2"/>
    <p:sldId id="322" r:id="rId3"/>
    <p:sldId id="257" r:id="rId4"/>
    <p:sldId id="258" r:id="rId5"/>
    <p:sldId id="259" r:id="rId6"/>
    <p:sldId id="260" r:id="rId7"/>
    <p:sldId id="339" r:id="rId8"/>
    <p:sldId id="340" r:id="rId9"/>
    <p:sldId id="341" r:id="rId10"/>
    <p:sldId id="342" r:id="rId11"/>
    <p:sldId id="343" r:id="rId12"/>
    <p:sldId id="344" r:id="rId13"/>
    <p:sldId id="345" r:id="rId14"/>
    <p:sldId id="346" r:id="rId15"/>
    <p:sldId id="347" r:id="rId16"/>
    <p:sldId id="348" r:id="rId17"/>
    <p:sldId id="349" r:id="rId18"/>
    <p:sldId id="350" r:id="rId19"/>
    <p:sldId id="351" r:id="rId20"/>
    <p:sldId id="352" r:id="rId21"/>
    <p:sldId id="353" r:id="rId22"/>
    <p:sldId id="354" r:id="rId23"/>
    <p:sldId id="355" r:id="rId24"/>
    <p:sldId id="356" r:id="rId25"/>
    <p:sldId id="357" r:id="rId26"/>
    <p:sldId id="358" r:id="rId27"/>
    <p:sldId id="359" r:id="rId28"/>
    <p:sldId id="360" r:id="rId29"/>
  </p:sldIdLst>
  <p:sldSz cx="123444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2D2DFF"/>
    <a:srgbClr val="3A3AFC"/>
    <a:srgbClr val="3E21EB"/>
    <a:srgbClr val="0000FF"/>
    <a:srgbClr val="CC00FF"/>
    <a:srgbClr val="FF3300"/>
    <a:srgbClr val="FF0066"/>
    <a:srgbClr val="009900"/>
    <a:srgbClr val="D5F5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45" autoAdjust="0"/>
    <p:restoredTop sz="94660"/>
  </p:normalViewPr>
  <p:slideViewPr>
    <p:cSldViewPr>
      <p:cViewPr varScale="1">
        <p:scale>
          <a:sx n="54" d="100"/>
          <a:sy n="54" d="100"/>
        </p:scale>
        <p:origin x="328" y="24"/>
      </p:cViewPr>
      <p:guideLst>
        <p:guide orient="horz" pos="2160"/>
        <p:guide pos="388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7BBAC4-338E-4354-9FB5-9EF4E212922D}" type="datetimeFigureOut">
              <a:rPr lang="en-US" smtClean="0"/>
              <a:pPr/>
              <a:t>1/11/2026</a:t>
            </a:fld>
            <a:endParaRPr lang="en-US"/>
          </a:p>
        </p:txBody>
      </p:sp>
      <p:sp>
        <p:nvSpPr>
          <p:cNvPr id="4" name="Slide Image Placeholder 3"/>
          <p:cNvSpPr>
            <a:spLocks noGrp="1" noRot="1" noChangeAspect="1"/>
          </p:cNvSpPr>
          <p:nvPr>
            <p:ph type="sldImg" idx="2"/>
          </p:nvPr>
        </p:nvSpPr>
        <p:spPr>
          <a:xfrm>
            <a:off x="342900" y="685800"/>
            <a:ext cx="61722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22C2B1-8772-41D1-8AC1-32BC10B73C64}" type="slidenum">
              <a:rPr lang="en-US" smtClean="0"/>
              <a:pPr/>
              <a:t>‹#›</a:t>
            </a:fld>
            <a:endParaRPr lang="en-US"/>
          </a:p>
        </p:txBody>
      </p:sp>
    </p:spTree>
    <p:extLst>
      <p:ext uri="{BB962C8B-B14F-4D97-AF65-F5344CB8AC3E}">
        <p14:creationId xmlns:p14="http://schemas.microsoft.com/office/powerpoint/2010/main" val="900928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342900" y="685800"/>
            <a:ext cx="6172200" cy="3429000"/>
          </a:xfrm>
          <a:ln/>
        </p:spPr>
      </p:sp>
      <p:sp>
        <p:nvSpPr>
          <p:cNvPr id="48131"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49851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381000" y="685800"/>
            <a:ext cx="6096000" cy="3429000"/>
          </a:xfrm>
          <a:ln/>
        </p:spPr>
      </p:sp>
      <p:sp>
        <p:nvSpPr>
          <p:cNvPr id="69635"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135297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381000" y="685800"/>
            <a:ext cx="6096000" cy="3429000"/>
          </a:xfrm>
          <a:ln/>
        </p:spPr>
      </p:sp>
      <p:sp>
        <p:nvSpPr>
          <p:cNvPr id="69635"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678642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381000" y="685800"/>
            <a:ext cx="6096000" cy="3429000"/>
          </a:xfrm>
          <a:ln/>
        </p:spPr>
      </p:sp>
      <p:sp>
        <p:nvSpPr>
          <p:cNvPr id="70659"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099378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130436"/>
            <a:ext cx="10492740" cy="1470025"/>
          </a:xfrm>
        </p:spPr>
        <p:txBody>
          <a:bodyPr/>
          <a:lstStyle/>
          <a:p>
            <a:r>
              <a:rPr lang="en-US"/>
              <a:t>Click to edit Master title style</a:t>
            </a:r>
          </a:p>
        </p:txBody>
      </p:sp>
      <p:sp>
        <p:nvSpPr>
          <p:cNvPr id="3" name="Subtitle 2"/>
          <p:cNvSpPr>
            <a:spLocks noGrp="1"/>
          </p:cNvSpPr>
          <p:nvPr>
            <p:ph type="subTitle" idx="1"/>
          </p:nvPr>
        </p:nvSpPr>
        <p:spPr>
          <a:xfrm>
            <a:off x="1851660" y="3886200"/>
            <a:ext cx="864108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9690" y="274643"/>
            <a:ext cx="277749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274643"/>
            <a:ext cx="812673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3444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9332" y="228600"/>
            <a:ext cx="11865740"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436427" y="283866"/>
            <a:ext cx="597103"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668034" y="20410"/>
            <a:ext cx="640170" cy="208193"/>
          </a:xfrm>
          <a:prstGeom prst="rect">
            <a:avLst/>
          </a:prstGeom>
        </p:spPr>
      </p:pic>
    </p:spTree>
    <p:extLst>
      <p:ext uri="{BB962C8B-B14F-4D97-AF65-F5344CB8AC3E}">
        <p14:creationId xmlns:p14="http://schemas.microsoft.com/office/powerpoint/2010/main" val="431825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14"/>
          <p:cNvSpPr>
            <a:spLocks noGrp="1" noChangeArrowheads="1"/>
          </p:cNvSpPr>
          <p:nvPr>
            <p:ph type="ftr" sz="quarter" idx="10"/>
          </p:nvPr>
        </p:nvSpPr>
        <p:spPr>
          <a:xfrm>
            <a:off x="9875520" y="6583365"/>
            <a:ext cx="2468880" cy="274637"/>
          </a:xfrm>
          <a:prstGeom prst="rect">
            <a:avLst/>
          </a:prstGeom>
        </p:spPr>
        <p:txBody>
          <a:bodyPr/>
          <a:lstStyle>
            <a:lvl1pPr>
              <a:defRPr>
                <a:cs typeface="Arial" charset="0"/>
              </a:defRPr>
            </a:lvl1pPr>
          </a:lstStyle>
          <a:p>
            <a:pPr>
              <a:defRPr/>
            </a:pPr>
            <a:r>
              <a:rPr lang="en-US" altLang="en-US"/>
              <a:t>GV: VÕ NHẬT TRƯỜNG</a:t>
            </a:r>
          </a:p>
        </p:txBody>
      </p:sp>
    </p:spTree>
    <p:extLst>
      <p:ext uri="{BB962C8B-B14F-4D97-AF65-F5344CB8AC3E}">
        <p14:creationId xmlns:p14="http://schemas.microsoft.com/office/powerpoint/2010/main" val="866632746"/>
      </p:ext>
    </p:extLst>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406911"/>
            <a:ext cx="1049274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75123" y="2906713"/>
            <a:ext cx="1049274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600205"/>
            <a:ext cx="545211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5070" y="1600205"/>
            <a:ext cx="545211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7220" y="1535113"/>
            <a:ext cx="54542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17220" y="2174875"/>
            <a:ext cx="54542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790" y="1535113"/>
            <a:ext cx="545639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0790" y="2174875"/>
            <a:ext cx="545639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26" y="273050"/>
            <a:ext cx="406122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26320" y="273057"/>
            <a:ext cx="6900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7226" y="1435103"/>
            <a:ext cx="406122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4800600"/>
            <a:ext cx="740664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19589" y="612775"/>
            <a:ext cx="740664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419589" y="5367338"/>
            <a:ext cx="740664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274638"/>
            <a:ext cx="1110996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7220" y="1600205"/>
            <a:ext cx="1110996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 y="6356361"/>
            <a:ext cx="28803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1/11/2026</a:t>
            </a:fld>
            <a:endParaRPr lang="en-US"/>
          </a:p>
        </p:txBody>
      </p:sp>
      <p:sp>
        <p:nvSpPr>
          <p:cNvPr id="5" name="Footer Placeholder 4"/>
          <p:cNvSpPr>
            <a:spLocks noGrp="1"/>
          </p:cNvSpPr>
          <p:nvPr>
            <p:ph type="ftr" sz="quarter" idx="3"/>
          </p:nvPr>
        </p:nvSpPr>
        <p:spPr>
          <a:xfrm>
            <a:off x="4217670" y="6356361"/>
            <a:ext cx="390906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46820" y="6356361"/>
            <a:ext cx="2880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hyperlink" Target="V&#237;%20d&#7909;.xlsx"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hyperlink" Target="V&#237;%20d&#7909;.xlsx"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V&#237;%20d&#7909;.xlsx"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V&#237;%20d&#7909;.xlsx" TargetMode="External"/><Relationship Id="rId2" Type="http://schemas.openxmlformats.org/officeDocument/2006/relationships/hyperlink" Target="file:///C:\Users\quoct\OneDrive\M&#225;y%20t&#237;nh\Excel.lnk"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273;&#7883;nh%20d&#7841;ng.xlsx"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25.xml"/><Relationship Id="rId18" Type="http://schemas.openxmlformats.org/officeDocument/2006/relationships/slide" Target="slide18.xml"/><Relationship Id="rId3" Type="http://schemas.openxmlformats.org/officeDocument/2006/relationships/image" Target="../media/image30.png"/><Relationship Id="rId21" Type="http://schemas.openxmlformats.org/officeDocument/2006/relationships/image" Target="../media/image40.png"/><Relationship Id="rId7" Type="http://schemas.openxmlformats.org/officeDocument/2006/relationships/image" Target="../media/image34.png"/><Relationship Id="rId12" Type="http://schemas.openxmlformats.org/officeDocument/2006/relationships/image" Target="../media/image37.png"/><Relationship Id="rId17" Type="http://schemas.openxmlformats.org/officeDocument/2006/relationships/slide" Target="slide4.xml"/><Relationship Id="rId2" Type="http://schemas.openxmlformats.org/officeDocument/2006/relationships/image" Target="../media/image29.gif"/><Relationship Id="rId16" Type="http://schemas.openxmlformats.org/officeDocument/2006/relationships/image" Target="../media/image39.png"/><Relationship Id="rId20"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slide" Target="slide23.xml"/><Relationship Id="rId5" Type="http://schemas.openxmlformats.org/officeDocument/2006/relationships/image" Target="../media/image32.png"/><Relationship Id="rId15" Type="http://schemas.openxmlformats.org/officeDocument/2006/relationships/slide" Target="slide24.xml"/><Relationship Id="rId23" Type="http://schemas.openxmlformats.org/officeDocument/2006/relationships/slide" Target="slide26.xml"/><Relationship Id="rId10" Type="http://schemas.openxmlformats.org/officeDocument/2006/relationships/image" Target="../media/image36.png"/><Relationship Id="rId19" Type="http://schemas.openxmlformats.org/officeDocument/2006/relationships/slide" Target="slide7.xml"/><Relationship Id="rId4" Type="http://schemas.openxmlformats.org/officeDocument/2006/relationships/image" Target="../media/image31.png"/><Relationship Id="rId9" Type="http://schemas.openxmlformats.org/officeDocument/2006/relationships/slide" Target="slide22.xml"/><Relationship Id="rId14" Type="http://schemas.openxmlformats.org/officeDocument/2006/relationships/image" Target="../media/image38.png"/><Relationship Id="rId22"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slide" Target="slide21.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slide" Target="slide21.xml"/><Relationship Id="rId5" Type="http://schemas.openxmlformats.org/officeDocument/2006/relationships/image" Target="../media/image45.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slide" Target="slide21.xml"/><Relationship Id="rId5" Type="http://schemas.openxmlformats.org/officeDocument/2006/relationships/image" Target="../media/image46.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slide" Target="slide21.xml"/><Relationship Id="rId5" Type="http://schemas.openxmlformats.org/officeDocument/2006/relationships/image" Target="../media/image47.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gif"/><Relationship Id="rId7"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2.gif"/><Relationship Id="rId5" Type="http://schemas.openxmlformats.org/officeDocument/2006/relationships/image" Target="../media/image51.jpeg"/><Relationship Id="rId4" Type="http://schemas.openxmlformats.org/officeDocument/2006/relationships/image" Target="../media/image50.gi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file:///C:\Users\Admin\Desktop\KNTTVCS_CH&#7910;%20&#272;&#7872;%203_B&#192;I%206_M&#7840;NG%20TH&#212;NG%20TIN%20TO&#192;N%20C&#7846;U\Am%20thanh%20dung%20sai\Am%20thanh%20dung%20sai\Dung\dung%2013.wav" TargetMode="Externa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file:///C:\Users\tin%208\TTDD1.ppt" TargetMode="Externa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3" name="Text Box 38">
            <a:extLst>
              <a:ext uri="{FF2B5EF4-FFF2-40B4-BE49-F238E27FC236}">
                <a16:creationId xmlns:a16="http://schemas.microsoft.com/office/drawing/2014/main" id="{37422917-BB43-54E6-0D36-B3678E1C356F}"/>
              </a:ext>
            </a:extLst>
          </p:cNvPr>
          <p:cNvSpPr txBox="1">
            <a:spLocks noChangeArrowheads="1"/>
          </p:cNvSpPr>
          <p:nvPr/>
        </p:nvSpPr>
        <p:spPr bwMode="auto">
          <a:xfrm>
            <a:off x="3276600" y="2743200"/>
            <a:ext cx="5912167"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defRPr/>
            </a:pPr>
            <a:r>
              <a:rPr lang="en-US" sz="3000" b="1" dirty="0" err="1">
                <a:solidFill>
                  <a:srgbClr val="0000FF"/>
                </a:solidFill>
                <a:effectLst>
                  <a:outerShdw blurRad="38100" dist="38100" dir="2700000" algn="tl">
                    <a:srgbClr val="C0C0C0"/>
                  </a:outerShdw>
                </a:effectLst>
                <a:latin typeface="Arial" charset="0"/>
                <a:cs typeface="Arial" charset="0"/>
              </a:rPr>
              <a:t>Giáo</a:t>
            </a:r>
            <a:r>
              <a:rPr lang="en-US" sz="3000" b="1" dirty="0">
                <a:solidFill>
                  <a:srgbClr val="0000FF"/>
                </a:solidFill>
                <a:effectLst>
                  <a:outerShdw blurRad="38100" dist="38100" dir="2700000" algn="tl">
                    <a:srgbClr val="C0C0C0"/>
                  </a:outerShdw>
                </a:effectLst>
                <a:latin typeface="Arial" charset="0"/>
                <a:cs typeface="Arial" charset="0"/>
              </a:rPr>
              <a:t> </a:t>
            </a:r>
            <a:r>
              <a:rPr lang="en-US" sz="3000" b="1" dirty="0" err="1">
                <a:solidFill>
                  <a:srgbClr val="0000FF"/>
                </a:solidFill>
                <a:effectLst>
                  <a:outerShdw blurRad="38100" dist="38100" dir="2700000" algn="tl">
                    <a:srgbClr val="C0C0C0"/>
                  </a:outerShdw>
                </a:effectLst>
                <a:latin typeface="Arial" charset="0"/>
                <a:cs typeface="Arial" charset="0"/>
              </a:rPr>
              <a:t>viên</a:t>
            </a:r>
            <a:r>
              <a:rPr lang="en-US" sz="3000" b="1" dirty="0">
                <a:solidFill>
                  <a:srgbClr val="0000FF"/>
                </a:solidFill>
                <a:effectLst>
                  <a:outerShdw blurRad="38100" dist="38100" dir="2700000" algn="tl">
                    <a:srgbClr val="C0C0C0"/>
                  </a:outerShdw>
                </a:effectLst>
                <a:latin typeface="Arial" charset="0"/>
                <a:cs typeface="Arial" charset="0"/>
              </a:rPr>
              <a:t>:  Đào Minh </a:t>
            </a:r>
            <a:r>
              <a:rPr lang="en-US" sz="3000" b="1" dirty="0" err="1">
                <a:solidFill>
                  <a:srgbClr val="0000FF"/>
                </a:solidFill>
                <a:effectLst>
                  <a:outerShdw blurRad="38100" dist="38100" dir="2700000" algn="tl">
                    <a:srgbClr val="C0C0C0"/>
                  </a:outerShdw>
                </a:effectLst>
                <a:latin typeface="Arial" charset="0"/>
                <a:cs typeface="Arial" charset="0"/>
              </a:rPr>
              <a:t>Cảnh</a:t>
            </a:r>
            <a:endParaRPr lang="en-US" sz="3000" b="1" dirty="0">
              <a:solidFill>
                <a:srgbClr val="0000FF"/>
              </a:solidFill>
              <a:effectLst>
                <a:outerShdw blurRad="38100" dist="38100" dir="2700000" algn="tl">
                  <a:srgbClr val="C0C0C0"/>
                </a:outerShdw>
              </a:effectLst>
              <a:latin typeface="Arial" charset="0"/>
              <a:cs typeface="Arial" charset="0"/>
            </a:endParaRPr>
          </a:p>
          <a:p>
            <a:pPr eaLnBrk="0" hangingPunct="0">
              <a:spcBef>
                <a:spcPct val="10000"/>
              </a:spcBef>
              <a:defRPr/>
            </a:pPr>
            <a:r>
              <a:rPr lang="en-US" sz="3000" b="1" dirty="0" err="1">
                <a:solidFill>
                  <a:srgbClr val="0000FF"/>
                </a:solidFill>
                <a:effectLst>
                  <a:outerShdw blurRad="38100" dist="38100" dir="2700000" algn="tl">
                    <a:srgbClr val="C0C0C0"/>
                  </a:outerShdw>
                </a:effectLst>
                <a:latin typeface="Arial" charset="0"/>
                <a:cs typeface="Arial" charset="0"/>
              </a:rPr>
              <a:t>Môn</a:t>
            </a:r>
            <a:r>
              <a:rPr lang="en-US" sz="3000" b="1" dirty="0">
                <a:solidFill>
                  <a:srgbClr val="0000FF"/>
                </a:solidFill>
                <a:effectLst>
                  <a:outerShdw blurRad="38100" dist="38100" dir="2700000" algn="tl">
                    <a:srgbClr val="C0C0C0"/>
                  </a:outerShdw>
                </a:effectLst>
                <a:latin typeface="Arial" charset="0"/>
                <a:cs typeface="Arial" charset="0"/>
              </a:rPr>
              <a:t>:    Tin </a:t>
            </a:r>
            <a:r>
              <a:rPr lang="en-US" sz="3000" b="1" dirty="0" err="1">
                <a:solidFill>
                  <a:srgbClr val="0000FF"/>
                </a:solidFill>
                <a:effectLst>
                  <a:outerShdw blurRad="38100" dist="38100" dir="2700000" algn="tl">
                    <a:srgbClr val="C0C0C0"/>
                  </a:outerShdw>
                </a:effectLst>
                <a:latin typeface="Arial" charset="0"/>
                <a:cs typeface="Arial" charset="0"/>
              </a:rPr>
              <a:t>Học</a:t>
            </a:r>
            <a:r>
              <a:rPr lang="en-US" sz="3000" b="1" dirty="0">
                <a:solidFill>
                  <a:srgbClr val="0000FF"/>
                </a:solidFill>
                <a:effectLst>
                  <a:outerShdw blurRad="38100" dist="38100" dir="2700000" algn="tl">
                    <a:srgbClr val="C0C0C0"/>
                  </a:outerShdw>
                </a:effectLst>
                <a:latin typeface="Arial" charset="0"/>
                <a:cs typeface="Arial" charset="0"/>
              </a:rPr>
              <a:t> 7</a:t>
            </a:r>
          </a:p>
        </p:txBody>
      </p:sp>
      <p:pic>
        <p:nvPicPr>
          <p:cNvPr id="4" name="LopChungMinh-XuanMai-2659962.mp3">
            <a:hlinkClick r:id="" action="ppaction://media"/>
            <a:extLst>
              <a:ext uri="{FF2B5EF4-FFF2-40B4-BE49-F238E27FC236}">
                <a16:creationId xmlns:a16="http://schemas.microsoft.com/office/drawing/2014/main" id="{BEAB4CCC-664D-716B-EF4C-4892BC5333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1418" y="5943600"/>
            <a:ext cx="617220" cy="609600"/>
          </a:xfrm>
          <a:prstGeom prst="rect">
            <a:avLst/>
          </a:prstGeom>
        </p:spPr>
      </p:pic>
    </p:spTree>
    <p:extLst>
      <p:ext uri="{BB962C8B-B14F-4D97-AF65-F5344CB8AC3E}">
        <p14:creationId xmlns:p14="http://schemas.microsoft.com/office/powerpoint/2010/main" val="3161584473"/>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2B1929-4EFB-983B-84B7-C10C0DC73398}"/>
              </a:ext>
            </a:extLst>
          </p:cNvPr>
          <p:cNvSpPr txBox="1"/>
          <p:nvPr/>
        </p:nvSpPr>
        <p:spPr>
          <a:xfrm>
            <a:off x="231456" y="1066801"/>
            <a:ext cx="10360343" cy="646331"/>
          </a:xfrm>
          <a:prstGeom prst="rect">
            <a:avLst/>
          </a:prstGeom>
          <a:noFill/>
        </p:spPr>
        <p:txBody>
          <a:bodyPr wrap="square">
            <a:spAutoFit/>
          </a:bodyPr>
          <a:lstStyle/>
          <a:p>
            <a:r>
              <a:rPr lang="en-US" altLang="en-US" sz="3600" b="1" dirty="0">
                <a:solidFill>
                  <a:srgbClr val="FF0000"/>
                </a:solidFill>
                <a:latin typeface="Times New Roman" panose="02020603050405020304" pitchFamily="18" charset="0"/>
                <a:cs typeface="Times New Roman" panose="02020603050405020304" pitchFamily="18" charset="0"/>
              </a:rPr>
              <a:t>I. </a:t>
            </a:r>
            <a:r>
              <a:rPr lang="en-US" altLang="en-US" sz="3600" b="1" u="sng" dirty="0">
                <a:solidFill>
                  <a:srgbClr val="FF0000"/>
                </a:solidFill>
                <a:latin typeface="Times New Roman" panose="02020603050405020304" pitchFamily="18" charset="0"/>
                <a:cs typeface="Times New Roman" panose="02020603050405020304" pitchFamily="18" charset="0"/>
              </a:rPr>
              <a:t>GIAO DIỆN PHẦN MỀM </a:t>
            </a:r>
            <a:r>
              <a:rPr lang="en-US" altLang="en-US" sz="3600" b="1" u="sng">
                <a:solidFill>
                  <a:srgbClr val="FF0000"/>
                </a:solidFill>
                <a:latin typeface="Times New Roman" panose="02020603050405020304" pitchFamily="18" charset="0"/>
                <a:cs typeface="Times New Roman" panose="02020603050405020304" pitchFamily="18" charset="0"/>
              </a:rPr>
              <a:t>BẢNG TÍNH:</a:t>
            </a:r>
            <a:endParaRPr lang="en-US" sz="3600" u="sng"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0" y="0"/>
            <a:ext cx="12344400" cy="802985"/>
          </a:xfrm>
          <a:prstGeom prst="rect">
            <a:avLst/>
          </a:prstGeom>
          <a:gradFill>
            <a:gsLst>
              <a:gs pos="0">
                <a:srgbClr val="2D2DFF"/>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09600" y="14273"/>
            <a:ext cx="13563600" cy="646331"/>
          </a:xfrm>
          <a:prstGeom prst="rect">
            <a:avLst/>
          </a:prstGeom>
          <a:noFill/>
        </p:spPr>
        <p:txBody>
          <a:bodyPr wrap="square" lIns="91440" tIns="45720" rIns="91440" bIns="45720">
            <a:spAutoFit/>
          </a:bodyPr>
          <a:lstStyle/>
          <a:p>
            <a:pPr algn="ctr"/>
            <a:r>
              <a:rPr lang="en-US" sz="3600" b="1" cap="none" spc="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Times New Roman" pitchFamily="18" charset="0"/>
                <a:cs typeface="Times New Roman" pitchFamily="18" charset="0"/>
              </a:rPr>
              <a:t>TIẾT 10: BÀI 6-LÀM QUEN VỚI PHẦN MỀM BẢNG TÍNH</a:t>
            </a:r>
          </a:p>
        </p:txBody>
      </p:sp>
    </p:spTree>
    <p:extLst>
      <p:ext uri="{BB962C8B-B14F-4D97-AF65-F5344CB8AC3E}">
        <p14:creationId xmlns:p14="http://schemas.microsoft.com/office/powerpoint/2010/main" val="3178214496"/>
      </p:ext>
    </p:extLst>
  </p:cSld>
  <p:clrMapOvr>
    <a:masterClrMapping/>
  </p:clrMapOvr>
  <mc:AlternateContent xmlns:mc="http://schemas.openxmlformats.org/markup-compatibility/2006" xmlns:p14="http://schemas.microsoft.com/office/powerpoint/2010/main">
    <mc:Choice Requires="p14">
      <p:transition spd="slow" p14:dur="2000" advTm="34831"/>
    </mc:Choice>
    <mc:Fallback xmlns="">
      <p:transition spd="slow" advTm="3483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11870" y="1080"/>
            <a:ext cx="12344400" cy="876883"/>
          </a:xfrm>
          <a:prstGeom prst="rect">
            <a:avLst/>
          </a:prstGeom>
          <a:solidFill>
            <a:schemeClr val="bg1"/>
          </a:solidFill>
          <a:ln w="15875" cap="flat" cmpd="sng" algn="ctr">
            <a:solidFill>
              <a:schemeClr val="bg1"/>
            </a:solidFill>
            <a:prstDash val="solid"/>
            <a:round/>
            <a:headEnd type="none" w="med" len="med"/>
            <a:tailEnd type="none" w="med" len="med"/>
          </a:ln>
          <a:effectLst/>
        </p:spPr>
        <p:txBody>
          <a:bodyPr vert="horz" wrap="square" lIns="91425" tIns="45712" rIns="91425" bIns="45712" numCol="1" rtlCol="0" anchor="ctr" anchorCtr="0" compatLnSpc="1">
            <a:prstTxWarp prst="textNoShape">
              <a:avLst/>
            </a:prstTxWarp>
          </a:bodyPr>
          <a:lstStyle/>
          <a:p>
            <a:pPr marL="0" marR="0" indent="0" algn="ctr" defTabSz="1093788"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rgbClr val="2B166E"/>
              </a:solidFill>
              <a:effectLst/>
              <a:latin typeface="Trebuchet MS" pitchFamily="34" charset="0"/>
              <a:cs typeface="Arial" charset="0"/>
            </a:endParaRPr>
          </a:p>
        </p:txBody>
      </p:sp>
      <p:cxnSp>
        <p:nvCxnSpPr>
          <p:cNvPr id="5" name="Straight Connector 4">
            <a:extLst>
              <a:ext uri="{FF2B5EF4-FFF2-40B4-BE49-F238E27FC236}">
                <a16:creationId xmlns:a16="http://schemas.microsoft.com/office/drawing/2014/main" id="{43D7C3D9-46E6-151F-FDE1-BCEB4E61FB69}"/>
              </a:ext>
            </a:extLst>
          </p:cNvPr>
          <p:cNvCxnSpPr>
            <a:cxnSpLocks/>
          </p:cNvCxnSpPr>
          <p:nvPr/>
        </p:nvCxnSpPr>
        <p:spPr bwMode="auto">
          <a:xfrm>
            <a:off x="2237425" y="3391343"/>
            <a:ext cx="1234439" cy="140"/>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Rectangle 9">
            <a:extLst>
              <a:ext uri="{FF2B5EF4-FFF2-40B4-BE49-F238E27FC236}">
                <a16:creationId xmlns:a16="http://schemas.microsoft.com/office/drawing/2014/main" id="{61951348-1CEB-193E-13F4-3171DCF8E59A}"/>
              </a:ext>
            </a:extLst>
          </p:cNvPr>
          <p:cNvSpPr/>
          <p:nvPr/>
        </p:nvSpPr>
        <p:spPr bwMode="auto">
          <a:xfrm>
            <a:off x="5975012" y="709280"/>
            <a:ext cx="2897526" cy="433862"/>
          </a:xfrm>
          <a:prstGeom prst="rect">
            <a:avLst/>
          </a:prstGeom>
          <a:solidFill>
            <a:srgbClr val="00B0F0"/>
          </a:solidFill>
          <a:ln w="15875" cap="flat" cmpd="sng" algn="ctr">
            <a:solidFill>
              <a:srgbClr val="293D8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25" tIns="45712" rIns="91425" bIns="45712" numCol="1" rtlCol="0" anchor="ctr" anchorCtr="0" compatLnSpc="1">
            <a:prstTxWarp prst="textNoShape">
              <a:avLst/>
            </a:prstTxWarp>
          </a:bodyPr>
          <a:lstStyle/>
          <a:p>
            <a:pPr defTabSz="1093788"/>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endParaRPr lang="en-US" sz="28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D1BF2061-C020-8C28-3E0C-2ECAE70A95C1}"/>
              </a:ext>
            </a:extLst>
          </p:cNvPr>
          <p:cNvSpPr/>
          <p:nvPr/>
        </p:nvSpPr>
        <p:spPr bwMode="auto">
          <a:xfrm>
            <a:off x="540068" y="5985223"/>
            <a:ext cx="1787876" cy="845017"/>
          </a:xfrm>
          <a:prstGeom prst="rect">
            <a:avLst/>
          </a:prstGeom>
          <a:solidFill>
            <a:srgbClr val="00B0F0"/>
          </a:solidFill>
          <a:ln w="15875" cap="flat" cmpd="sng" algn="ctr">
            <a:solidFill>
              <a:srgbClr val="293D8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25" tIns="45712" rIns="91425" bIns="45712" numCol="1" rtlCol="0" anchor="ctr" anchorCtr="0" compatLnSpc="1">
            <a:prstTxWarp prst="textNoShape">
              <a:avLst/>
            </a:prstTxWarp>
          </a:bodyPr>
          <a:lstStyle/>
          <a:p>
            <a:pPr defTabSz="1093788"/>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endParaRPr lang="en-US" sz="28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FF7A9048-4F05-B31C-283B-E3F279A3E16A}"/>
              </a:ext>
            </a:extLst>
          </p:cNvPr>
          <p:cNvSpPr/>
          <p:nvPr/>
        </p:nvSpPr>
        <p:spPr bwMode="auto">
          <a:xfrm>
            <a:off x="540067" y="6012984"/>
            <a:ext cx="1787877" cy="845016"/>
          </a:xfrm>
          <a:prstGeom prst="rect">
            <a:avLst/>
          </a:prstGeom>
          <a:solidFill>
            <a:srgbClr val="00B0F0"/>
          </a:solidFill>
          <a:ln w="15875" cap="flat" cmpd="sng" algn="ctr">
            <a:solidFill>
              <a:srgbClr val="293D8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25" tIns="45712" rIns="91425" bIns="45712" numCol="1" rtlCol="0" anchor="ctr" anchorCtr="0" compatLnSpc="1">
            <a:prstTxWarp prst="textNoShape">
              <a:avLst/>
            </a:prstTxWarp>
          </a:bodyPr>
          <a:lstStyle/>
          <a:p>
            <a:pPr defTabSz="1093788"/>
            <a:r>
              <a:rPr lang="en-US" sz="2800" dirty="0">
                <a:latin typeface="Times New Roman" panose="02020603050405020304" pitchFamily="18" charset="0"/>
                <a:cs typeface="Times New Roman" panose="02020603050405020304" pitchFamily="18" charset="0"/>
              </a:rPr>
              <a:t>5</a:t>
            </a:r>
          </a:p>
        </p:txBody>
      </p:sp>
      <p:sp>
        <p:nvSpPr>
          <p:cNvPr id="16" name="Rectangle 15">
            <a:extLst>
              <a:ext uri="{FF2B5EF4-FFF2-40B4-BE49-F238E27FC236}">
                <a16:creationId xmlns:a16="http://schemas.microsoft.com/office/drawing/2014/main" id="{37CF8403-89B9-9293-A2AF-BD7A0F88D68E}"/>
              </a:ext>
            </a:extLst>
          </p:cNvPr>
          <p:cNvSpPr/>
          <p:nvPr/>
        </p:nvSpPr>
        <p:spPr bwMode="auto">
          <a:xfrm>
            <a:off x="3626167" y="6407731"/>
            <a:ext cx="2281422" cy="436407"/>
          </a:xfrm>
          <a:prstGeom prst="rect">
            <a:avLst/>
          </a:prstGeom>
          <a:solidFill>
            <a:srgbClr val="00B0F0"/>
          </a:solidFill>
          <a:ln w="15875" cap="flat" cmpd="sng" algn="ctr">
            <a:solidFill>
              <a:srgbClr val="293D8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25" tIns="45712" rIns="91425" bIns="45712" numCol="1" rtlCol="0" anchor="ctr" anchorCtr="0" compatLnSpc="1">
            <a:prstTxWarp prst="textNoShape">
              <a:avLst/>
            </a:prstTxWarp>
          </a:bodyPr>
          <a:lstStyle/>
          <a:p>
            <a:pPr defTabSz="1093788"/>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endParaRPr lang="en-US" sz="28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A4C40FB6-F83D-22B6-C240-BC2C4B318D7F}"/>
              </a:ext>
            </a:extLst>
          </p:cNvPr>
          <p:cNvSpPr/>
          <p:nvPr/>
        </p:nvSpPr>
        <p:spPr bwMode="auto">
          <a:xfrm>
            <a:off x="3626167" y="6367771"/>
            <a:ext cx="2281422" cy="481574"/>
          </a:xfrm>
          <a:prstGeom prst="rect">
            <a:avLst/>
          </a:prstGeom>
          <a:solidFill>
            <a:srgbClr val="00B0F0"/>
          </a:solidFill>
          <a:ln w="15875" cap="flat" cmpd="sng" algn="ctr">
            <a:solidFill>
              <a:srgbClr val="293D8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25" tIns="45712" rIns="91425" bIns="45712" numCol="1" rtlCol="0" anchor="ctr" anchorCtr="0" compatLnSpc="1">
            <a:prstTxWarp prst="textNoShape">
              <a:avLst/>
            </a:prstTxWarp>
          </a:bodyPr>
          <a:lstStyle/>
          <a:p>
            <a:pPr defTabSz="1093788"/>
            <a:r>
              <a:rPr lang="en-US" sz="2800" dirty="0">
                <a:latin typeface="Times New Roman" panose="02020603050405020304" pitchFamily="18" charset="0"/>
                <a:cs typeface="Times New Roman" panose="02020603050405020304" pitchFamily="18" charset="0"/>
              </a:rPr>
              <a:t>6</a:t>
            </a:r>
          </a:p>
        </p:txBody>
      </p:sp>
      <p:sp>
        <p:nvSpPr>
          <p:cNvPr id="18" name="Rectangle 17">
            <a:extLst>
              <a:ext uri="{FF2B5EF4-FFF2-40B4-BE49-F238E27FC236}">
                <a16:creationId xmlns:a16="http://schemas.microsoft.com/office/drawing/2014/main" id="{847035A7-C4CD-920F-164E-0C287FAE9C5C}"/>
              </a:ext>
            </a:extLst>
          </p:cNvPr>
          <p:cNvSpPr/>
          <p:nvPr/>
        </p:nvSpPr>
        <p:spPr bwMode="auto">
          <a:xfrm>
            <a:off x="9489758" y="5917502"/>
            <a:ext cx="2468880" cy="900538"/>
          </a:xfrm>
          <a:prstGeom prst="rect">
            <a:avLst/>
          </a:prstGeom>
          <a:solidFill>
            <a:srgbClr val="00B0F0"/>
          </a:solidFill>
          <a:ln w="15875" cap="flat" cmpd="sng" algn="ctr">
            <a:solidFill>
              <a:srgbClr val="293D8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25" tIns="45712" rIns="91425" bIns="45712" numCol="1" rtlCol="0" anchor="ctr" anchorCtr="0" compatLnSpc="1">
            <a:prstTxWarp prst="textNoShape">
              <a:avLst/>
            </a:prstTxWarp>
          </a:bodyPr>
          <a:lstStyle/>
          <a:p>
            <a:pPr defTabSz="1093788"/>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endParaRPr lang="en-US" sz="2800"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AB58C3E8-0810-1101-84B8-79A9EAAB5364}"/>
              </a:ext>
            </a:extLst>
          </p:cNvPr>
          <p:cNvSpPr/>
          <p:nvPr/>
        </p:nvSpPr>
        <p:spPr bwMode="auto">
          <a:xfrm>
            <a:off x="9489758" y="5917502"/>
            <a:ext cx="2468880" cy="940498"/>
          </a:xfrm>
          <a:prstGeom prst="rect">
            <a:avLst/>
          </a:prstGeom>
          <a:solidFill>
            <a:srgbClr val="00B0F0"/>
          </a:solidFill>
          <a:ln w="15875" cap="flat" cmpd="sng" algn="ctr">
            <a:solidFill>
              <a:srgbClr val="293D8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25" tIns="45712" rIns="91425" bIns="45712" numCol="1" rtlCol="0" anchor="ctr" anchorCtr="0" compatLnSpc="1">
            <a:prstTxWarp prst="textNoShape">
              <a:avLst/>
            </a:prstTxWarp>
          </a:bodyPr>
          <a:lstStyle/>
          <a:p>
            <a:pPr defTabSz="1093788"/>
            <a:r>
              <a:rPr lang="en-US" sz="2800" dirty="0">
                <a:latin typeface="Times New Roman" panose="02020603050405020304" pitchFamily="18" charset="0"/>
                <a:cs typeface="Times New Roman" panose="02020603050405020304" pitchFamily="18" charset="0"/>
              </a:rPr>
              <a:t>7</a:t>
            </a:r>
          </a:p>
        </p:txBody>
      </p:sp>
      <p:cxnSp>
        <p:nvCxnSpPr>
          <p:cNvPr id="51" name="Straight Connector 50">
            <a:extLst>
              <a:ext uri="{FF2B5EF4-FFF2-40B4-BE49-F238E27FC236}">
                <a16:creationId xmlns:a16="http://schemas.microsoft.com/office/drawing/2014/main" id="{2E8B0466-1882-6618-EA0D-63F4FB69F41E}"/>
              </a:ext>
            </a:extLst>
          </p:cNvPr>
          <p:cNvCxnSpPr>
            <a:cxnSpLocks/>
          </p:cNvCxnSpPr>
          <p:nvPr/>
        </p:nvCxnSpPr>
        <p:spPr bwMode="auto">
          <a:xfrm flipH="1">
            <a:off x="5907590" y="1590871"/>
            <a:ext cx="925159" cy="0"/>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2" name="Straight Connector 51">
            <a:extLst>
              <a:ext uri="{FF2B5EF4-FFF2-40B4-BE49-F238E27FC236}">
                <a16:creationId xmlns:a16="http://schemas.microsoft.com/office/drawing/2014/main" id="{F1862F7D-6B3B-0470-4549-72F76299AE25}"/>
              </a:ext>
            </a:extLst>
          </p:cNvPr>
          <p:cNvCxnSpPr/>
          <p:nvPr/>
        </p:nvCxnSpPr>
        <p:spPr bwMode="auto">
          <a:xfrm flipV="1">
            <a:off x="6832747" y="1635478"/>
            <a:ext cx="0" cy="225090"/>
          </a:xfrm>
          <a:prstGeom prst="line">
            <a:avLst/>
          </a:prstGeom>
          <a:solidFill>
            <a:srgbClr val="00B0F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5" name="Straight Connector 64">
            <a:extLst>
              <a:ext uri="{FF2B5EF4-FFF2-40B4-BE49-F238E27FC236}">
                <a16:creationId xmlns:a16="http://schemas.microsoft.com/office/drawing/2014/main" id="{2A6E3546-CD71-9CF6-749E-9CCD5C41FF24}"/>
              </a:ext>
            </a:extLst>
          </p:cNvPr>
          <p:cNvCxnSpPr>
            <a:cxnSpLocks/>
          </p:cNvCxnSpPr>
          <p:nvPr/>
        </p:nvCxnSpPr>
        <p:spPr bwMode="auto">
          <a:xfrm flipH="1">
            <a:off x="7946707" y="4572000"/>
            <a:ext cx="2391728" cy="0"/>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Rectangle 2">
            <a:extLst>
              <a:ext uri="{FF2B5EF4-FFF2-40B4-BE49-F238E27FC236}">
                <a16:creationId xmlns:a16="http://schemas.microsoft.com/office/drawing/2014/main" id="{497BD1E5-E2E1-2D87-D279-C39247D4E096}"/>
              </a:ext>
            </a:extLst>
          </p:cNvPr>
          <p:cNvSpPr/>
          <p:nvPr/>
        </p:nvSpPr>
        <p:spPr bwMode="auto">
          <a:xfrm>
            <a:off x="-11870" y="0"/>
            <a:ext cx="12344400" cy="533400"/>
          </a:xfrm>
          <a:prstGeom prst="rect">
            <a:avLst/>
          </a:prstGeom>
          <a:solidFill>
            <a:srgbClr val="FFFFCC"/>
          </a:solidFill>
          <a:ln w="15875" cap="flat" cmpd="sng" algn="ctr">
            <a:solidFill>
              <a:srgbClr val="293D8E"/>
            </a:solidFill>
            <a:prstDash val="solid"/>
            <a:round/>
            <a:headEnd type="none" w="med" len="med"/>
            <a:tailEnd type="none" w="med" len="med"/>
          </a:ln>
          <a:effectLst/>
        </p:spPr>
        <p:txBody>
          <a:bodyPr vert="horz" wrap="square" lIns="91425" tIns="45712" rIns="91425" bIns="45712" numCol="1" rtlCol="0" anchor="ctr" anchorCtr="0" compatLnSpc="1">
            <a:prstTxWarp prst="textNoShape">
              <a:avLst/>
            </a:prstTxWarp>
          </a:bodyPr>
          <a:lstStyle/>
          <a:p>
            <a:pPr algn="just" defTabSz="1093788"/>
            <a:endParaRPr lang="en-US" dirty="0">
              <a:cs typeface="Arial" charset="0"/>
            </a:endParaRPr>
          </a:p>
        </p:txBody>
      </p:sp>
      <p:sp>
        <p:nvSpPr>
          <p:cNvPr id="23" name="TextBox 22">
            <a:extLst>
              <a:ext uri="{FF2B5EF4-FFF2-40B4-BE49-F238E27FC236}">
                <a16:creationId xmlns:a16="http://schemas.microsoft.com/office/drawing/2014/main" id="{F2DD80FC-E55B-DB4C-224B-4B285F438566}"/>
              </a:ext>
            </a:extLst>
          </p:cNvPr>
          <p:cNvSpPr txBox="1"/>
          <p:nvPr/>
        </p:nvSpPr>
        <p:spPr>
          <a:xfrm>
            <a:off x="1002982" y="-51375"/>
            <a:ext cx="10724198" cy="584775"/>
          </a:xfrm>
          <a:prstGeom prst="rect">
            <a:avLst/>
          </a:prstGeom>
          <a:noFill/>
        </p:spPr>
        <p:txBody>
          <a:bodyPr wrap="square" rtlCol="0">
            <a:spAutoFit/>
          </a:bodyPr>
          <a:lstStyle/>
          <a:p>
            <a:pPr algn="just"/>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nêu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vùng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chính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mềm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bảng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tính</a:t>
            </a:r>
            <a:r>
              <a:rPr lang="en-US" sz="3200" b="1" dirty="0">
                <a:solidFill>
                  <a:srgbClr val="0000FF"/>
                </a:solidFill>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8429E6E0-519E-B525-C51B-0133BAF641C8}"/>
              </a:ext>
            </a:extLst>
          </p:cNvPr>
          <p:cNvSpPr/>
          <p:nvPr/>
        </p:nvSpPr>
        <p:spPr bwMode="auto">
          <a:xfrm>
            <a:off x="5975012" y="721774"/>
            <a:ext cx="2897526" cy="421227"/>
          </a:xfrm>
          <a:prstGeom prst="rect">
            <a:avLst/>
          </a:prstGeom>
          <a:solidFill>
            <a:srgbClr val="00B0F0"/>
          </a:solidFill>
          <a:ln w="15875" cap="flat" cmpd="sng" algn="ctr">
            <a:solidFill>
              <a:srgbClr val="293D8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25" tIns="45712" rIns="91425" bIns="45712" numCol="1" rtlCol="0" anchor="ctr" anchorCtr="0" compatLnSpc="1">
            <a:prstTxWarp prst="textNoShape">
              <a:avLst/>
            </a:prstTxWarp>
          </a:bodyPr>
          <a:lstStyle/>
          <a:p>
            <a:pPr defTabSz="1093788"/>
            <a:r>
              <a:rPr lang="en-US" sz="2800" dirty="0">
                <a:latin typeface="Times New Roman" panose="02020603050405020304" pitchFamily="18" charset="0"/>
                <a:cs typeface="Times New Roman" panose="02020603050405020304" pitchFamily="18" charset="0"/>
              </a:rPr>
              <a:t>3</a:t>
            </a:r>
          </a:p>
        </p:txBody>
      </p:sp>
      <p:sp>
        <p:nvSpPr>
          <p:cNvPr id="12" name="Rectangle 11">
            <a:extLst>
              <a:ext uri="{FF2B5EF4-FFF2-40B4-BE49-F238E27FC236}">
                <a16:creationId xmlns:a16="http://schemas.microsoft.com/office/drawing/2014/main" id="{903F7581-BD7D-D37E-FA94-3E22B0D2EC6D}"/>
              </a:ext>
            </a:extLst>
          </p:cNvPr>
          <p:cNvSpPr/>
          <p:nvPr/>
        </p:nvSpPr>
        <p:spPr bwMode="auto">
          <a:xfrm>
            <a:off x="9427857" y="703726"/>
            <a:ext cx="2762238" cy="439275"/>
          </a:xfrm>
          <a:prstGeom prst="rect">
            <a:avLst/>
          </a:prstGeom>
          <a:solidFill>
            <a:srgbClr val="00B0F0"/>
          </a:solidFill>
          <a:ln w="15875" cap="flat" cmpd="sng" algn="ctr">
            <a:solidFill>
              <a:srgbClr val="293D8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25" tIns="45712" rIns="91425" bIns="45712" numCol="1" rtlCol="0" anchor="ctr" anchorCtr="0" compatLnSpc="1">
            <a:prstTxWarp prst="textNoShape">
              <a:avLst/>
            </a:prstTxWarp>
          </a:bodyPr>
          <a:lstStyle/>
          <a:p>
            <a:pPr defTabSz="1093788"/>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endParaRPr lang="en-US" sz="28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29AA2BC-1592-7CCF-BAB7-DE07CB86D577}"/>
              </a:ext>
            </a:extLst>
          </p:cNvPr>
          <p:cNvSpPr/>
          <p:nvPr/>
        </p:nvSpPr>
        <p:spPr bwMode="auto">
          <a:xfrm>
            <a:off x="9427857" y="709280"/>
            <a:ext cx="2762238" cy="433720"/>
          </a:xfrm>
          <a:prstGeom prst="rect">
            <a:avLst/>
          </a:prstGeom>
          <a:solidFill>
            <a:srgbClr val="00B0F0"/>
          </a:solidFill>
          <a:ln w="15875" cap="flat" cmpd="sng" algn="ctr">
            <a:solidFill>
              <a:srgbClr val="293D8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25" tIns="45712" rIns="91425" bIns="45712" numCol="1" rtlCol="0" anchor="ctr" anchorCtr="0" compatLnSpc="1">
            <a:prstTxWarp prst="textNoShape">
              <a:avLst/>
            </a:prstTxWarp>
          </a:bodyPr>
          <a:lstStyle/>
          <a:p>
            <a:pPr defTabSz="1093788"/>
            <a:r>
              <a:rPr lang="en-US" sz="2800" dirty="0">
                <a:latin typeface="Times New Roman" panose="02020603050405020304" pitchFamily="18" charset="0"/>
                <a:cs typeface="Times New Roman" panose="02020603050405020304" pitchFamily="18" charset="0"/>
              </a:rPr>
              <a:t>4</a:t>
            </a:r>
          </a:p>
        </p:txBody>
      </p:sp>
      <p:cxnSp>
        <p:nvCxnSpPr>
          <p:cNvPr id="56" name="Straight Connector 55">
            <a:extLst>
              <a:ext uri="{FF2B5EF4-FFF2-40B4-BE49-F238E27FC236}">
                <a16:creationId xmlns:a16="http://schemas.microsoft.com/office/drawing/2014/main" id="{92525DBD-6733-1D45-09BA-CA1F6D70339D}"/>
              </a:ext>
            </a:extLst>
          </p:cNvPr>
          <p:cNvCxnSpPr>
            <a:cxnSpLocks/>
          </p:cNvCxnSpPr>
          <p:nvPr/>
        </p:nvCxnSpPr>
        <p:spPr bwMode="auto">
          <a:xfrm flipH="1">
            <a:off x="9644735" y="1759549"/>
            <a:ext cx="925159" cy="0"/>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Rectangle 5">
            <a:extLst>
              <a:ext uri="{FF2B5EF4-FFF2-40B4-BE49-F238E27FC236}">
                <a16:creationId xmlns:a16="http://schemas.microsoft.com/office/drawing/2014/main" id="{A5764F84-4CA5-9AFC-9E5C-9C1E739AD078}"/>
              </a:ext>
            </a:extLst>
          </p:cNvPr>
          <p:cNvSpPr/>
          <p:nvPr/>
        </p:nvSpPr>
        <p:spPr bwMode="auto">
          <a:xfrm>
            <a:off x="77152" y="682958"/>
            <a:ext cx="1836902" cy="430887"/>
          </a:xfrm>
          <a:prstGeom prst="rect">
            <a:avLst/>
          </a:prstGeom>
          <a:solidFill>
            <a:srgbClr val="00B0F0"/>
          </a:solidFill>
          <a:ln w="15875" cap="flat" cmpd="sng" algn="ctr">
            <a:solidFill>
              <a:srgbClr val="293D8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25" tIns="45712" rIns="91425" bIns="45712" numCol="1" rtlCol="0" anchor="ctr" anchorCtr="0" compatLnSpc="1">
            <a:prstTxWarp prst="textNoShape">
              <a:avLst/>
            </a:prstTxWarp>
          </a:bodyPr>
          <a:lstStyle/>
          <a:p>
            <a:pPr defTabSz="1093788"/>
            <a:r>
              <a:rPr lang="en-US" sz="2800" dirty="0">
                <a:latin typeface="Times New Roman" panose="02020603050405020304" pitchFamily="18" charset="0"/>
                <a:cs typeface="Times New Roman" panose="02020603050405020304" pitchFamily="18" charset="0"/>
              </a:rPr>
              <a:t>Ô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endParaRPr lang="en-US"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2D199C0-952B-3F72-994B-8C5002006B9C}"/>
              </a:ext>
            </a:extLst>
          </p:cNvPr>
          <p:cNvSpPr/>
          <p:nvPr/>
        </p:nvSpPr>
        <p:spPr bwMode="auto">
          <a:xfrm>
            <a:off x="84786" y="649968"/>
            <a:ext cx="1921179" cy="493033"/>
          </a:xfrm>
          <a:prstGeom prst="rect">
            <a:avLst/>
          </a:prstGeom>
          <a:solidFill>
            <a:srgbClr val="00B0F0"/>
          </a:solidFill>
          <a:ln w="15875" cap="flat" cmpd="sng" algn="ctr">
            <a:solidFill>
              <a:srgbClr val="293D8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25" tIns="45712" rIns="91425" bIns="45712" numCol="1" rtlCol="0" anchor="ctr" anchorCtr="0" compatLnSpc="1">
            <a:prstTxWarp prst="textNoShape">
              <a:avLst/>
            </a:prstTxWarp>
          </a:bodyPr>
          <a:lstStyle/>
          <a:p>
            <a:pPr defTabSz="1093788"/>
            <a:r>
              <a:rPr lang="en-US" sz="2800" dirty="0">
                <a:latin typeface="Times New Roman" panose="02020603050405020304" pitchFamily="18" charset="0"/>
                <a:cs typeface="Times New Roman" panose="02020603050405020304" pitchFamily="18" charset="0"/>
              </a:rPr>
              <a:t>1</a:t>
            </a:r>
          </a:p>
        </p:txBody>
      </p:sp>
      <p:sp>
        <p:nvSpPr>
          <p:cNvPr id="8" name="Rectangle 7">
            <a:extLst>
              <a:ext uri="{FF2B5EF4-FFF2-40B4-BE49-F238E27FC236}">
                <a16:creationId xmlns:a16="http://schemas.microsoft.com/office/drawing/2014/main" id="{C618DF03-0255-F92A-E043-2090C1848AAD}"/>
              </a:ext>
            </a:extLst>
          </p:cNvPr>
          <p:cNvSpPr/>
          <p:nvPr/>
        </p:nvSpPr>
        <p:spPr bwMode="auto">
          <a:xfrm>
            <a:off x="3095853" y="671886"/>
            <a:ext cx="1991204" cy="430887"/>
          </a:xfrm>
          <a:prstGeom prst="rect">
            <a:avLst/>
          </a:prstGeom>
          <a:solidFill>
            <a:srgbClr val="00B0F0"/>
          </a:solidFill>
          <a:ln w="15875" cap="flat" cmpd="sng" algn="ctr">
            <a:solidFill>
              <a:srgbClr val="293D8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25" tIns="45712" rIns="91425" bIns="45712" numCol="1" rtlCol="0" anchor="ctr" anchorCtr="0" compatLnSpc="1">
            <a:prstTxWarp prst="textNoShape">
              <a:avLst/>
            </a:prstTxWarp>
          </a:bodyPr>
          <a:lstStyle/>
          <a:p>
            <a:pPr defTabSz="1093788"/>
            <a:r>
              <a:rPr lang="en-US" sz="2800" dirty="0" err="1">
                <a:latin typeface="Times New Roman" panose="02020603050405020304" pitchFamily="18" charset="0"/>
                <a:cs typeface="Times New Roman" panose="02020603050405020304" pitchFamily="18" charset="0"/>
              </a:rPr>
              <a:t>Hộp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endParaRPr lang="en-US" sz="28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BD868D84-4956-B2DD-87B6-2101B1493FCD}"/>
              </a:ext>
            </a:extLst>
          </p:cNvPr>
          <p:cNvSpPr/>
          <p:nvPr/>
        </p:nvSpPr>
        <p:spPr bwMode="auto">
          <a:xfrm>
            <a:off x="3086101" y="679125"/>
            <a:ext cx="2000956" cy="464017"/>
          </a:xfrm>
          <a:prstGeom prst="rect">
            <a:avLst/>
          </a:prstGeom>
          <a:solidFill>
            <a:srgbClr val="00B0F0"/>
          </a:solidFill>
          <a:ln w="15875" cap="flat" cmpd="sng" algn="ctr">
            <a:solidFill>
              <a:srgbClr val="293D8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25" tIns="45712" rIns="91425" bIns="45712" numCol="1" rtlCol="0" anchor="ctr" anchorCtr="0" compatLnSpc="1">
            <a:prstTxWarp prst="textNoShape">
              <a:avLst/>
            </a:prstTxWarp>
          </a:bodyPr>
          <a:lstStyle/>
          <a:p>
            <a:pPr defTabSz="1093788"/>
            <a:r>
              <a:rPr lang="en-US" sz="2800" dirty="0">
                <a:latin typeface="Times New Roman" panose="02020603050405020304" pitchFamily="18" charset="0"/>
                <a:cs typeface="Times New Roman" panose="02020603050405020304" pitchFamily="18" charset="0"/>
              </a:rPr>
              <a:t>2</a:t>
            </a:r>
          </a:p>
        </p:txBody>
      </p:sp>
      <p:cxnSp>
        <p:nvCxnSpPr>
          <p:cNvPr id="22" name="Straight Connector 21">
            <a:extLst>
              <a:ext uri="{FF2B5EF4-FFF2-40B4-BE49-F238E27FC236}">
                <a16:creationId xmlns:a16="http://schemas.microsoft.com/office/drawing/2014/main" id="{3AD2ECF3-4A10-FECB-5191-2754BAA17634}"/>
              </a:ext>
            </a:extLst>
          </p:cNvPr>
          <p:cNvCxnSpPr>
            <a:endCxn id="6" idx="2"/>
          </p:cNvCxnSpPr>
          <p:nvPr/>
        </p:nvCxnSpPr>
        <p:spPr bwMode="auto">
          <a:xfrm flipV="1">
            <a:off x="995603" y="1113846"/>
            <a:ext cx="0" cy="2467555"/>
          </a:xfrm>
          <a:prstGeom prst="line">
            <a:avLst/>
          </a:prstGeom>
          <a:solidFill>
            <a:srgbClr val="00B0F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9" name="Straight Connector 38">
            <a:extLst>
              <a:ext uri="{FF2B5EF4-FFF2-40B4-BE49-F238E27FC236}">
                <a16:creationId xmlns:a16="http://schemas.microsoft.com/office/drawing/2014/main" id="{92525DBD-6733-1D45-09BA-CA1F6D70339D}"/>
              </a:ext>
            </a:extLst>
          </p:cNvPr>
          <p:cNvCxnSpPr>
            <a:cxnSpLocks/>
          </p:cNvCxnSpPr>
          <p:nvPr/>
        </p:nvCxnSpPr>
        <p:spPr bwMode="auto">
          <a:xfrm>
            <a:off x="1535671" y="3505200"/>
            <a:ext cx="1241820" cy="0"/>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898" y="1371741"/>
            <a:ext cx="9113639" cy="449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7" name="Straight Connector 56">
            <a:extLst>
              <a:ext uri="{FF2B5EF4-FFF2-40B4-BE49-F238E27FC236}">
                <a16:creationId xmlns:a16="http://schemas.microsoft.com/office/drawing/2014/main" id="{8F143975-F948-227D-AA63-40CBAA643564}"/>
              </a:ext>
            </a:extLst>
          </p:cNvPr>
          <p:cNvCxnSpPr>
            <a:cxnSpLocks/>
          </p:cNvCxnSpPr>
          <p:nvPr/>
        </p:nvCxnSpPr>
        <p:spPr bwMode="auto">
          <a:xfrm flipV="1">
            <a:off x="1620203" y="5486401"/>
            <a:ext cx="0" cy="543401"/>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1" name="Straight Connector 60">
            <a:extLst>
              <a:ext uri="{FF2B5EF4-FFF2-40B4-BE49-F238E27FC236}">
                <a16:creationId xmlns:a16="http://schemas.microsoft.com/office/drawing/2014/main" id="{90EC7721-8883-7016-AFBE-E75967696CE7}"/>
              </a:ext>
            </a:extLst>
          </p:cNvPr>
          <p:cNvCxnSpPr>
            <a:cxnSpLocks/>
          </p:cNvCxnSpPr>
          <p:nvPr/>
        </p:nvCxnSpPr>
        <p:spPr bwMode="auto">
          <a:xfrm flipV="1">
            <a:off x="3086100" y="5804538"/>
            <a:ext cx="385764" cy="443863"/>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8" name="Straight Connector 57">
            <a:extLst>
              <a:ext uri="{FF2B5EF4-FFF2-40B4-BE49-F238E27FC236}">
                <a16:creationId xmlns:a16="http://schemas.microsoft.com/office/drawing/2014/main" id="{90EC7721-8883-7016-AFBE-E75967696CE7}"/>
              </a:ext>
            </a:extLst>
          </p:cNvPr>
          <p:cNvCxnSpPr>
            <a:cxnSpLocks/>
          </p:cNvCxnSpPr>
          <p:nvPr/>
        </p:nvCxnSpPr>
        <p:spPr bwMode="auto">
          <a:xfrm flipH="1">
            <a:off x="10029825" y="4267200"/>
            <a:ext cx="1080135" cy="0"/>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4" name="Straight Connector 63">
            <a:extLst>
              <a:ext uri="{FF2B5EF4-FFF2-40B4-BE49-F238E27FC236}">
                <a16:creationId xmlns:a16="http://schemas.microsoft.com/office/drawing/2014/main" id="{5638944C-BC3D-BD7F-4E8B-7D57FC154356}"/>
              </a:ext>
            </a:extLst>
          </p:cNvPr>
          <p:cNvCxnSpPr/>
          <p:nvPr/>
        </p:nvCxnSpPr>
        <p:spPr bwMode="auto">
          <a:xfrm flipH="1" flipV="1">
            <a:off x="11080286" y="4267202"/>
            <a:ext cx="29674" cy="1650301"/>
          </a:xfrm>
          <a:prstGeom prst="line">
            <a:avLst/>
          </a:prstGeom>
          <a:solidFill>
            <a:srgbClr val="00B0F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7" name="Straight Connector 66">
            <a:extLst>
              <a:ext uri="{FF2B5EF4-FFF2-40B4-BE49-F238E27FC236}">
                <a16:creationId xmlns:a16="http://schemas.microsoft.com/office/drawing/2014/main" id="{90EC7721-8883-7016-AFBE-E75967696CE7}"/>
              </a:ext>
            </a:extLst>
          </p:cNvPr>
          <p:cNvCxnSpPr>
            <a:cxnSpLocks/>
          </p:cNvCxnSpPr>
          <p:nvPr/>
        </p:nvCxnSpPr>
        <p:spPr bwMode="auto">
          <a:xfrm>
            <a:off x="1002982" y="3581400"/>
            <a:ext cx="1324962" cy="0"/>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DF37071C-3058-C8C1-BE79-09035FF55C93}"/>
              </a:ext>
            </a:extLst>
          </p:cNvPr>
          <p:cNvCxnSpPr>
            <a:cxnSpLocks/>
          </p:cNvCxnSpPr>
          <p:nvPr/>
        </p:nvCxnSpPr>
        <p:spPr bwMode="auto">
          <a:xfrm>
            <a:off x="2170693" y="928988"/>
            <a:ext cx="0" cy="518812"/>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0" name="Straight Connector 69">
            <a:extLst>
              <a:ext uri="{FF2B5EF4-FFF2-40B4-BE49-F238E27FC236}">
                <a16:creationId xmlns:a16="http://schemas.microsoft.com/office/drawing/2014/main" id="{5638944C-BC3D-BD7F-4E8B-7D57FC154356}"/>
              </a:ext>
            </a:extLst>
          </p:cNvPr>
          <p:cNvCxnSpPr/>
          <p:nvPr/>
        </p:nvCxnSpPr>
        <p:spPr bwMode="auto">
          <a:xfrm flipH="1">
            <a:off x="2170693" y="923744"/>
            <a:ext cx="915407" cy="5245"/>
          </a:xfrm>
          <a:prstGeom prst="line">
            <a:avLst/>
          </a:prstGeom>
          <a:solidFill>
            <a:srgbClr val="00B0F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4" name="Straight Connector 73">
            <a:extLst>
              <a:ext uri="{FF2B5EF4-FFF2-40B4-BE49-F238E27FC236}">
                <a16:creationId xmlns:a16="http://schemas.microsoft.com/office/drawing/2014/main" id="{DF37071C-3058-C8C1-BE79-09035FF55C93}"/>
              </a:ext>
            </a:extLst>
          </p:cNvPr>
          <p:cNvCxnSpPr>
            <a:cxnSpLocks/>
            <a:stCxn id="11" idx="1"/>
          </p:cNvCxnSpPr>
          <p:nvPr/>
        </p:nvCxnSpPr>
        <p:spPr bwMode="auto">
          <a:xfrm flipH="1">
            <a:off x="4706303" y="932387"/>
            <a:ext cx="1268709" cy="518958"/>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5" name="Straight Connector 54">
            <a:extLst>
              <a:ext uri="{FF2B5EF4-FFF2-40B4-BE49-F238E27FC236}">
                <a16:creationId xmlns:a16="http://schemas.microsoft.com/office/drawing/2014/main" id="{5638944C-BC3D-BD7F-4E8B-7D57FC154356}"/>
              </a:ext>
            </a:extLst>
          </p:cNvPr>
          <p:cNvCxnSpPr/>
          <p:nvPr/>
        </p:nvCxnSpPr>
        <p:spPr bwMode="auto">
          <a:xfrm flipV="1">
            <a:off x="10569893" y="1143142"/>
            <a:ext cx="0" cy="838058"/>
          </a:xfrm>
          <a:prstGeom prst="line">
            <a:avLst/>
          </a:prstGeom>
          <a:solidFill>
            <a:srgbClr val="00B0F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6" name="Straight Connector 75">
            <a:extLst>
              <a:ext uri="{FF2B5EF4-FFF2-40B4-BE49-F238E27FC236}">
                <a16:creationId xmlns:a16="http://schemas.microsoft.com/office/drawing/2014/main" id="{90EC7721-8883-7016-AFBE-E75967696CE7}"/>
              </a:ext>
            </a:extLst>
          </p:cNvPr>
          <p:cNvCxnSpPr>
            <a:cxnSpLocks/>
          </p:cNvCxnSpPr>
          <p:nvPr/>
        </p:nvCxnSpPr>
        <p:spPr bwMode="auto">
          <a:xfrm flipH="1">
            <a:off x="10273596" y="1981200"/>
            <a:ext cx="296297" cy="0"/>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1" name="Straight Connector 80">
            <a:extLst>
              <a:ext uri="{FF2B5EF4-FFF2-40B4-BE49-F238E27FC236}">
                <a16:creationId xmlns:a16="http://schemas.microsoft.com/office/drawing/2014/main" id="{3AD2ECF3-4A10-FECB-5191-2754BAA17634}"/>
              </a:ext>
            </a:extLst>
          </p:cNvPr>
          <p:cNvCxnSpPr/>
          <p:nvPr/>
        </p:nvCxnSpPr>
        <p:spPr bwMode="auto">
          <a:xfrm flipV="1">
            <a:off x="2931795" y="6248400"/>
            <a:ext cx="0" cy="381000"/>
          </a:xfrm>
          <a:prstGeom prst="line">
            <a:avLst/>
          </a:prstGeom>
          <a:solidFill>
            <a:srgbClr val="00B0F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3" name="Straight Connector 82">
            <a:extLst>
              <a:ext uri="{FF2B5EF4-FFF2-40B4-BE49-F238E27FC236}">
                <a16:creationId xmlns:a16="http://schemas.microsoft.com/office/drawing/2014/main" id="{3AD2ECF3-4A10-FECB-5191-2754BAA17634}"/>
              </a:ext>
            </a:extLst>
          </p:cNvPr>
          <p:cNvCxnSpPr/>
          <p:nvPr/>
        </p:nvCxnSpPr>
        <p:spPr bwMode="auto">
          <a:xfrm flipH="1">
            <a:off x="2931795" y="6612666"/>
            <a:ext cx="677034" cy="0"/>
          </a:xfrm>
          <a:prstGeom prst="line">
            <a:avLst/>
          </a:prstGeom>
          <a:solidFill>
            <a:srgbClr val="00B0F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6" name="Straight Connector 85">
            <a:extLst>
              <a:ext uri="{FF2B5EF4-FFF2-40B4-BE49-F238E27FC236}">
                <a16:creationId xmlns:a16="http://schemas.microsoft.com/office/drawing/2014/main" id="{3AD2ECF3-4A10-FECB-5191-2754BAA17634}"/>
              </a:ext>
            </a:extLst>
          </p:cNvPr>
          <p:cNvCxnSpPr/>
          <p:nvPr/>
        </p:nvCxnSpPr>
        <p:spPr bwMode="auto">
          <a:xfrm>
            <a:off x="2777492" y="6248400"/>
            <a:ext cx="318361" cy="0"/>
          </a:xfrm>
          <a:prstGeom prst="line">
            <a:avLst/>
          </a:prstGeom>
          <a:solidFill>
            <a:srgbClr val="00B0F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9" name="Straight Connector 88">
            <a:extLst>
              <a:ext uri="{FF2B5EF4-FFF2-40B4-BE49-F238E27FC236}">
                <a16:creationId xmlns:a16="http://schemas.microsoft.com/office/drawing/2014/main" id="{90EC7721-8883-7016-AFBE-E75967696CE7}"/>
              </a:ext>
            </a:extLst>
          </p:cNvPr>
          <p:cNvCxnSpPr>
            <a:cxnSpLocks/>
          </p:cNvCxnSpPr>
          <p:nvPr/>
        </p:nvCxnSpPr>
        <p:spPr bwMode="auto">
          <a:xfrm flipH="1" flipV="1">
            <a:off x="2439492" y="5804538"/>
            <a:ext cx="338000" cy="443863"/>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16285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0" nodeType="clickEffect">
                                  <p:stCondLst>
                                    <p:cond delay="0"/>
                                  </p:stCondLst>
                                  <p:childTnLst>
                                    <p:animEffect transition="out" filter="wipe(down)">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 presetClass="exit" presetSubtype="32" fill="hold" grpId="0" nodeType="clickEffect">
                                  <p:stCondLst>
                                    <p:cond delay="0"/>
                                  </p:stCondLst>
                                  <p:childTnLst>
                                    <p:animEffect transition="out" filter="circle(out)">
                                      <p:cBhvr>
                                        <p:cTn id="28" dur="2000"/>
                                        <p:tgtEl>
                                          <p:spTgt spid="15"/>
                                        </p:tgtEl>
                                      </p:cBhvr>
                                    </p:animEffect>
                                    <p:set>
                                      <p:cBhvr>
                                        <p:cTn id="29" dur="1" fill="hold">
                                          <p:stCondLst>
                                            <p:cond delay="1999"/>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grpId="0" nodeType="clickEffect">
                                  <p:stCondLst>
                                    <p:cond delay="0"/>
                                  </p:stCondLst>
                                  <p:childTnLst>
                                    <p:animEffect transition="out" filter="barn(inVertical)">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grpId="0" nodeType="clickEffect">
                                  <p:stCondLst>
                                    <p:cond delay="0"/>
                                  </p:stCondLst>
                                  <p:childTnLst>
                                    <p:animEffect transition="out" filter="circle(out)">
                                      <p:cBhvr>
                                        <p:cTn id="38" dur="2000"/>
                                        <p:tgtEl>
                                          <p:spTgt spid="20"/>
                                        </p:tgtEl>
                                      </p:cBhvr>
                                    </p:animEffect>
                                    <p:set>
                                      <p:cBhvr>
                                        <p:cTn id="39" dur="1" fill="hold">
                                          <p:stCondLst>
                                            <p:cond delay="1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0" grpId="0" animBg="1"/>
      <p:bldP spid="11" grpId="0" animBg="1"/>
      <p:bldP spid="13" grpId="0" animBg="1"/>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 name="Date Placeholder 2"/>
          <p:cNvSpPr>
            <a:spLocks noGrp="1"/>
          </p:cNvSpPr>
          <p:nvPr>
            <p:ph type="dt" idx="10"/>
          </p:nvPr>
        </p:nvSpPr>
        <p:spPr/>
        <p:txBody>
          <a:bodyPr/>
          <a:lstStyle/>
          <a:p>
            <a:pPr defTabSz="818612" fontAlgn="auto">
              <a:spcBef>
                <a:spcPts val="0"/>
              </a:spcBef>
              <a:spcAft>
                <a:spcPts val="0"/>
              </a:spcAft>
            </a:pPr>
            <a:fld id="{E25FC05C-DF81-4F36-A008-FECBDE657EE7}" type="datetime1">
              <a:rPr lang="en-US">
                <a:solidFill>
                  <a:prstClr val="black">
                    <a:tint val="75000"/>
                  </a:prstClr>
                </a:solidFill>
                <a:latin typeface="Calibri"/>
                <a:cs typeface="+mn-cs"/>
              </a:rPr>
              <a:pPr defTabSz="818612" fontAlgn="auto">
                <a:spcBef>
                  <a:spcPts val="0"/>
                </a:spcBef>
                <a:spcAft>
                  <a:spcPts val="0"/>
                </a:spcAft>
              </a:pPr>
              <a:t>1/11/2026</a:t>
            </a:fld>
            <a:endParaRPr lang="en-US">
              <a:solidFill>
                <a:prstClr val="black">
                  <a:tint val="75000"/>
                </a:prstClr>
              </a:solidFill>
              <a:latin typeface="Calibri"/>
              <a:cs typeface="+mn-cs"/>
            </a:endParaRPr>
          </a:p>
        </p:txBody>
      </p:sp>
      <p:sp>
        <p:nvSpPr>
          <p:cNvPr id="5" name="Slide Number Placeholder 4"/>
          <p:cNvSpPr>
            <a:spLocks noGrp="1"/>
          </p:cNvSpPr>
          <p:nvPr>
            <p:ph type="sldNum" idx="12"/>
          </p:nvPr>
        </p:nvSpPr>
        <p:spPr/>
        <p:txBody>
          <a:bodyPr/>
          <a:lstStyle/>
          <a:p>
            <a:pPr defTabSz="818612" fontAlgn="auto">
              <a:spcBef>
                <a:spcPts val="0"/>
              </a:spcBef>
              <a:spcAft>
                <a:spcPts val="0"/>
              </a:spcAft>
            </a:pPr>
            <a:fld id="{00000000-1234-1234-1234-123412341234}" type="slidenum">
              <a:rPr lang="en-US">
                <a:solidFill>
                  <a:prstClr val="black">
                    <a:tint val="75000"/>
                  </a:prstClr>
                </a:solidFill>
                <a:latin typeface="Calibri"/>
                <a:cs typeface="+mn-cs"/>
              </a:rPr>
              <a:pPr defTabSz="818612" fontAlgn="auto">
                <a:spcBef>
                  <a:spcPts val="0"/>
                </a:spcBef>
                <a:spcAft>
                  <a:spcPts val="0"/>
                </a:spcAft>
              </a:pPr>
              <a:t>12</a:t>
            </a:fld>
            <a:endParaRPr lang="en-US">
              <a:solidFill>
                <a:prstClr val="black">
                  <a:tint val="75000"/>
                </a:prstClr>
              </a:solidFill>
              <a:latin typeface="Calibri"/>
              <a:cs typeface="+mn-cs"/>
            </a:endParaRPr>
          </a:p>
        </p:txBody>
      </p:sp>
      <p:sp>
        <p:nvSpPr>
          <p:cNvPr id="34818" name="Rectangle 2"/>
          <p:cNvSpPr>
            <a:spLocks noChangeArrowheads="1"/>
          </p:cNvSpPr>
          <p:nvPr/>
        </p:nvSpPr>
        <p:spPr bwMode="auto">
          <a:xfrm>
            <a:off x="1543053" y="838201"/>
            <a:ext cx="167444" cy="328879"/>
          </a:xfrm>
          <a:prstGeom prst="rect">
            <a:avLst/>
          </a:prstGeom>
          <a:noFill/>
          <a:ln w="9525">
            <a:noFill/>
            <a:miter lim="800000"/>
            <a:headEnd/>
            <a:tailEnd/>
          </a:ln>
          <a:effectLst/>
        </p:spPr>
        <p:txBody>
          <a:bodyPr vert="horz" wrap="none" lIns="81857" tIns="40929" rIns="81857" bIns="40929" numCol="1" anchor="ctr" anchorCtr="0" compatLnSpc="1">
            <a:prstTxWarp prst="textNoShape">
              <a:avLst/>
            </a:prstTxWarp>
            <a:spAutoFit/>
          </a:bodyPr>
          <a:lstStyle/>
          <a:p>
            <a:pPr algn="l" defTabSz="818612" fontAlgn="auto">
              <a:spcBef>
                <a:spcPts val="0"/>
              </a:spcBef>
              <a:spcAft>
                <a:spcPts val="0"/>
              </a:spcAft>
            </a:pPr>
            <a:endParaRPr lang="en-US" sz="1600">
              <a:solidFill>
                <a:prstClr val="black"/>
              </a:solidFill>
              <a:latin typeface="Calibri"/>
              <a:cs typeface="+mn-cs"/>
            </a:endParaRPr>
          </a:p>
        </p:txBody>
      </p:sp>
      <p:sp>
        <p:nvSpPr>
          <p:cNvPr id="34820" name="Rectangle 4"/>
          <p:cNvSpPr>
            <a:spLocks noChangeArrowheads="1"/>
          </p:cNvSpPr>
          <p:nvPr/>
        </p:nvSpPr>
        <p:spPr bwMode="auto">
          <a:xfrm>
            <a:off x="1543053" y="838201"/>
            <a:ext cx="167444" cy="328879"/>
          </a:xfrm>
          <a:prstGeom prst="rect">
            <a:avLst/>
          </a:prstGeom>
          <a:noFill/>
          <a:ln w="9525">
            <a:noFill/>
            <a:miter lim="800000"/>
            <a:headEnd/>
            <a:tailEnd/>
          </a:ln>
          <a:effectLst/>
        </p:spPr>
        <p:txBody>
          <a:bodyPr vert="horz" wrap="none" lIns="81857" tIns="40929" rIns="81857" bIns="40929" numCol="1" anchor="ctr" anchorCtr="0" compatLnSpc="1">
            <a:prstTxWarp prst="textNoShape">
              <a:avLst/>
            </a:prstTxWarp>
            <a:spAutoFit/>
          </a:bodyPr>
          <a:lstStyle/>
          <a:p>
            <a:pPr algn="l" defTabSz="818612" fontAlgn="auto">
              <a:spcBef>
                <a:spcPts val="0"/>
              </a:spcBef>
              <a:spcAft>
                <a:spcPts val="0"/>
              </a:spcAft>
            </a:pPr>
            <a:endParaRPr lang="en-US" sz="1600">
              <a:solidFill>
                <a:prstClr val="black"/>
              </a:solidFill>
              <a:latin typeface="Calibri"/>
              <a:cs typeface="+mn-cs"/>
            </a:endParaRPr>
          </a:p>
        </p:txBody>
      </p:sp>
      <p:sp>
        <p:nvSpPr>
          <p:cNvPr id="34822" name="Rectangle 6"/>
          <p:cNvSpPr>
            <a:spLocks noChangeArrowheads="1"/>
          </p:cNvSpPr>
          <p:nvPr/>
        </p:nvSpPr>
        <p:spPr bwMode="auto">
          <a:xfrm>
            <a:off x="1543053" y="838201"/>
            <a:ext cx="167444" cy="328879"/>
          </a:xfrm>
          <a:prstGeom prst="rect">
            <a:avLst/>
          </a:prstGeom>
          <a:noFill/>
          <a:ln w="9525">
            <a:noFill/>
            <a:miter lim="800000"/>
            <a:headEnd/>
            <a:tailEnd/>
          </a:ln>
          <a:effectLst/>
        </p:spPr>
        <p:txBody>
          <a:bodyPr vert="horz" wrap="none" lIns="81857" tIns="40929" rIns="81857" bIns="40929" numCol="1" anchor="ctr" anchorCtr="0" compatLnSpc="1">
            <a:prstTxWarp prst="textNoShape">
              <a:avLst/>
            </a:prstTxWarp>
            <a:spAutoFit/>
          </a:bodyPr>
          <a:lstStyle/>
          <a:p>
            <a:pPr algn="l" defTabSz="818612" fontAlgn="auto">
              <a:spcBef>
                <a:spcPts val="0"/>
              </a:spcBef>
              <a:spcAft>
                <a:spcPts val="0"/>
              </a:spcAft>
            </a:pPr>
            <a:endParaRPr lang="en-US" sz="1600">
              <a:solidFill>
                <a:prstClr val="black"/>
              </a:solidFill>
              <a:latin typeface="Calibri"/>
              <a:cs typeface="+mn-cs"/>
            </a:endParaRPr>
          </a:p>
        </p:txBody>
      </p:sp>
      <p:sp>
        <p:nvSpPr>
          <p:cNvPr id="2" name="Rectangle 1">
            <a:extLst>
              <a:ext uri="{FF2B5EF4-FFF2-40B4-BE49-F238E27FC236}">
                <a16:creationId xmlns:a16="http://schemas.microsoft.com/office/drawing/2014/main" id="{D950B295-AAAC-9D45-C167-1934FDC49B27}"/>
              </a:ext>
            </a:extLst>
          </p:cNvPr>
          <p:cNvSpPr/>
          <p:nvPr/>
        </p:nvSpPr>
        <p:spPr>
          <a:xfrm>
            <a:off x="10184130" y="76200"/>
            <a:ext cx="2005965" cy="838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Times New Roman" panose="02020603050405020304" pitchFamily="18" charset="0"/>
                <a:cs typeface="Times New Roman" panose="02020603050405020304" pitchFamily="18" charset="0"/>
              </a:rPr>
              <a:t>TÊN HS:…….</a:t>
            </a:r>
          </a:p>
        </p:txBody>
      </p:sp>
      <p:pic>
        <p:nvPicPr>
          <p:cNvPr id="9" name="Picture 12" descr="Digit 6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4305" y="165100"/>
            <a:ext cx="2083118"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549015" y="997804"/>
            <a:ext cx="5092065" cy="830997"/>
          </a:xfrm>
          <a:prstGeom prst="rect">
            <a:avLst/>
          </a:prstGeom>
          <a:noFill/>
        </p:spPr>
        <p:txBody>
          <a:bodyPr wrap="square" rtlCol="0">
            <a:spAutoFit/>
          </a:bodyPr>
          <a:lstStyle/>
          <a:p>
            <a:pPr defTabSz="818612" fontAlgn="auto">
              <a:spcBef>
                <a:spcPts val="0"/>
              </a:spcBef>
              <a:spcAft>
                <a:spcPts val="0"/>
              </a:spcAft>
            </a:pPr>
            <a:r>
              <a:rPr lang="en-US" sz="4800" b="1">
                <a:solidFill>
                  <a:srgbClr val="FF0000"/>
                </a:solidFill>
                <a:latin typeface="Times New Roman" pitchFamily="18" charset="0"/>
                <a:cs typeface="Times New Roman" pitchFamily="18" charset="0"/>
              </a:rPr>
              <a:t>PHIẾU HỌC TẬP</a:t>
            </a:r>
            <a:endParaRPr lang="en-US" sz="4800" b="1" dirty="0">
              <a:solidFill>
                <a:srgbClr val="FF0000"/>
              </a:solidFill>
              <a:latin typeface="Times New Roman" pitchFamily="18" charset="0"/>
              <a:cs typeface="Times New Roman" pitchFamily="18" charset="0"/>
            </a:endParaRPr>
          </a:p>
        </p:txBody>
      </p:sp>
      <p:sp>
        <p:nvSpPr>
          <p:cNvPr id="6" name="TextBox 5"/>
          <p:cNvSpPr txBox="1"/>
          <p:nvPr/>
        </p:nvSpPr>
        <p:spPr>
          <a:xfrm>
            <a:off x="308610" y="3505200"/>
            <a:ext cx="11727180" cy="3046988"/>
          </a:xfrm>
          <a:prstGeom prst="rect">
            <a:avLst/>
          </a:prstGeom>
          <a:noFill/>
        </p:spPr>
        <p:txBody>
          <a:bodyPr wrap="square" rtlCol="0">
            <a:spAutoFit/>
          </a:bodyPr>
          <a:lstStyle/>
          <a:p>
            <a:pPr algn="just" defTabSz="818612" fontAlgn="auto">
              <a:lnSpc>
                <a:spcPct val="200000"/>
              </a:lnSpc>
              <a:spcBef>
                <a:spcPts val="0"/>
              </a:spcBef>
              <a:spcAft>
                <a:spcPts val="0"/>
              </a:spcAft>
            </a:pPr>
            <a:r>
              <a:rPr lang="en-US" sz="3200">
                <a:solidFill>
                  <a:srgbClr val="0000FF"/>
                </a:solidFill>
                <a:latin typeface="Times New Roman" panose="02020603050405020304" pitchFamily="18" charset="0"/>
                <a:cs typeface="Times New Roman" panose="02020603050405020304" pitchFamily="18" charset="0"/>
              </a:rPr>
              <a:t>- Phần mềm bảng tính giúp lưu lại và trình bày thông tin dưới dạng bảng, thực hiện các tính toán cũng như xây dựng các biểu đồ biểu diễn một cách trực quan các số liệu có trong bảng.</a:t>
            </a:r>
          </a:p>
        </p:txBody>
      </p:sp>
      <p:sp>
        <p:nvSpPr>
          <p:cNvPr id="11" name="TextBox 10"/>
          <p:cNvSpPr txBox="1"/>
          <p:nvPr/>
        </p:nvSpPr>
        <p:spPr>
          <a:xfrm>
            <a:off x="308610" y="2275077"/>
            <a:ext cx="11032808" cy="584775"/>
          </a:xfrm>
          <a:prstGeom prst="rect">
            <a:avLst/>
          </a:prstGeom>
          <a:noFill/>
        </p:spPr>
        <p:txBody>
          <a:bodyPr wrap="square" rtlCol="0">
            <a:spAutoFit/>
          </a:bodyPr>
          <a:lstStyle/>
          <a:p>
            <a:r>
              <a:rPr lang="en-US" sz="3200" b="1">
                <a:solidFill>
                  <a:srgbClr val="0000FF"/>
                </a:solidFill>
                <a:latin typeface="Times New Roman" pitchFamily="18" charset="0"/>
                <a:cs typeface="Times New Roman" pitchFamily="18" charset="0"/>
              </a:rPr>
              <a:t>Câu hỏi: Chức năng chính của phần mềm bảng tính là gì?</a:t>
            </a:r>
            <a:endParaRPr lang="en-US" sz="3200"/>
          </a:p>
        </p:txBody>
      </p:sp>
      <p:sp>
        <p:nvSpPr>
          <p:cNvPr id="13" name="TextBox 12"/>
          <p:cNvSpPr txBox="1"/>
          <p:nvPr/>
        </p:nvSpPr>
        <p:spPr>
          <a:xfrm>
            <a:off x="3531210" y="2971801"/>
            <a:ext cx="4243388" cy="584775"/>
          </a:xfrm>
          <a:prstGeom prst="rect">
            <a:avLst/>
          </a:prstGeom>
          <a:noFill/>
        </p:spPr>
        <p:txBody>
          <a:bodyPr wrap="square" rtlCol="0">
            <a:spAutoFit/>
          </a:bodyPr>
          <a:lstStyle/>
          <a:p>
            <a:r>
              <a:rPr lang="en-US" sz="3200" b="1" u="sng">
                <a:solidFill>
                  <a:srgbClr val="0000FF"/>
                </a:solidFill>
                <a:latin typeface="Times New Roman" pitchFamily="18" charset="0"/>
                <a:cs typeface="Times New Roman" pitchFamily="18" charset="0"/>
              </a:rPr>
              <a:t>TRẢ LỜI</a:t>
            </a:r>
            <a:r>
              <a:rPr lang="en-US" sz="3200" b="1">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246532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xit" presetSubtype="0" fill="hold" nodeType="clickEffect">
                                  <p:stCondLst>
                                    <p:cond delay="0"/>
                                  </p:stCondLst>
                                  <p:childTnLst>
                                    <p:anim calcmode="lin" valueType="num">
                                      <p:cBhvr>
                                        <p:cTn id="11" dur="1000"/>
                                        <p:tgtEl>
                                          <p:spTgt spid="9"/>
                                        </p:tgtEl>
                                        <p:attrNameLst>
                                          <p:attrName>ppt_w</p:attrName>
                                        </p:attrNameLst>
                                      </p:cBhvr>
                                      <p:tavLst>
                                        <p:tav tm="0">
                                          <p:val>
                                            <p:strVal val="ppt_w"/>
                                          </p:val>
                                        </p:tav>
                                        <p:tav tm="100000">
                                          <p:val>
                                            <p:strVal val="ppt_w*0.70"/>
                                          </p:val>
                                        </p:tav>
                                      </p:tavLst>
                                    </p:anim>
                                    <p:anim calcmode="lin" valueType="num">
                                      <p:cBhvr>
                                        <p:cTn id="12" dur="1000"/>
                                        <p:tgtEl>
                                          <p:spTgt spid="9"/>
                                        </p:tgtEl>
                                        <p:attrNameLst>
                                          <p:attrName>ppt_h</p:attrName>
                                        </p:attrNameLst>
                                      </p:cBhvr>
                                      <p:tavLst>
                                        <p:tav tm="0">
                                          <p:val>
                                            <p:strVal val="ppt_h"/>
                                          </p:val>
                                        </p:tav>
                                        <p:tav tm="100000">
                                          <p:val>
                                            <p:strVal val="ppt_h"/>
                                          </p:val>
                                        </p:tav>
                                      </p:tavLst>
                                    </p:anim>
                                    <p:animEffect transition="out" filter="fade">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bbon: Tilted Up 2">
            <a:extLst>
              <a:ext uri="{FF2B5EF4-FFF2-40B4-BE49-F238E27FC236}">
                <a16:creationId xmlns:a16="http://schemas.microsoft.com/office/drawing/2014/main" id="{B769358F-727E-C083-D7D3-520BA380972C}"/>
              </a:ext>
            </a:extLst>
          </p:cNvPr>
          <p:cNvSpPr/>
          <p:nvPr/>
        </p:nvSpPr>
        <p:spPr>
          <a:xfrm>
            <a:off x="1311592" y="0"/>
            <a:ext cx="10106978" cy="1143000"/>
          </a:xfrm>
          <a:prstGeom prst="ribbon2">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THẢO LUẬN NHÓM</a:t>
            </a:r>
          </a:p>
        </p:txBody>
      </p:sp>
      <p:sp>
        <p:nvSpPr>
          <p:cNvPr id="4" name="Rectangle: Rounded Corners 3">
            <a:extLst>
              <a:ext uri="{FF2B5EF4-FFF2-40B4-BE49-F238E27FC236}">
                <a16:creationId xmlns:a16="http://schemas.microsoft.com/office/drawing/2014/main" id="{7290744A-CD6E-9E6A-072F-6800979BF298}"/>
              </a:ext>
            </a:extLst>
          </p:cNvPr>
          <p:cNvSpPr/>
          <p:nvPr/>
        </p:nvSpPr>
        <p:spPr>
          <a:xfrm>
            <a:off x="1157287" y="1295400"/>
            <a:ext cx="10106978" cy="236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1. Nêu cách</a:t>
            </a:r>
            <a:r>
              <a:rPr kumimoji="0" lang="en-US" sz="2800" b="0" i="0" u="none" strike="noStrike" kern="1200" cap="none" spc="0" normalizeH="0" noProof="0">
                <a:ln>
                  <a:noFill/>
                </a:ln>
                <a:solidFill>
                  <a:srgbClr val="0000FF"/>
                </a:solidFill>
                <a:effectLst/>
                <a:uLnTx/>
                <a:uFillTx/>
                <a:latin typeface="Times New Roman" panose="02020603050405020304" pitchFamily="18" charset="0"/>
                <a:cs typeface="Times New Roman" panose="02020603050405020304" pitchFamily="18" charset="0"/>
              </a:rPr>
              <a:t> xác định địa chỉ ô?</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2.</a:t>
            </a:r>
            <a:r>
              <a:rPr kumimoji="0" lang="en-US" sz="2800" b="0" i="0" u="none" strike="noStrike" kern="1200" cap="none" spc="0" normalizeH="0" noProof="0">
                <a:ln>
                  <a:noFill/>
                </a:ln>
                <a:solidFill>
                  <a:srgbClr val="0000FF"/>
                </a:solidFill>
                <a:effectLst/>
                <a:uLnTx/>
                <a:uFillTx/>
                <a:latin typeface="Times New Roman" panose="02020603050405020304" pitchFamily="18" charset="0"/>
                <a:cs typeface="Times New Roman" panose="02020603050405020304" pitchFamily="18" charset="0"/>
              </a:rPr>
              <a:t> Quan sát hình 6.2 SGK, ô ghi tên học sinh “Bùi Lê Đình Anh” được xác định như thế nào?</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2800" baseline="0">
                <a:solidFill>
                  <a:srgbClr val="0000FF"/>
                </a:solidFill>
                <a:latin typeface="Times New Roman" panose="02020603050405020304" pitchFamily="18" charset="0"/>
                <a:cs typeface="Times New Roman" panose="02020603050405020304" pitchFamily="18" charset="0"/>
              </a:rPr>
              <a:t>3. Vùng</a:t>
            </a:r>
            <a:r>
              <a:rPr lang="en-US" sz="2800">
                <a:solidFill>
                  <a:srgbClr val="0000FF"/>
                </a:solidFill>
                <a:latin typeface="Times New Roman" panose="02020603050405020304" pitchFamily="18" charset="0"/>
                <a:cs typeface="Times New Roman" panose="02020603050405020304" pitchFamily="18" charset="0"/>
              </a:rPr>
              <a:t> dữ liệu là gì?</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2800">
                <a:solidFill>
                  <a:srgbClr val="0000FF"/>
                </a:solidFill>
                <a:latin typeface="Times New Roman" panose="02020603050405020304" pitchFamily="18" charset="0"/>
                <a:cs typeface="Times New Roman" panose="02020603050405020304" pitchFamily="18" charset="0"/>
              </a:rPr>
              <a:t>4. Địa chỉ vùng dữ liệu được xác định như thế nào?</a:t>
            </a: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810BFB0C-1B1C-C281-27AE-1C3D9B48B58A}"/>
              </a:ext>
            </a:extLst>
          </p:cNvPr>
          <p:cNvSpPr/>
          <p:nvPr/>
        </p:nvSpPr>
        <p:spPr>
          <a:xfrm>
            <a:off x="1118711" y="3733800"/>
            <a:ext cx="10299859" cy="3124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ĐÁP </a:t>
            </a:r>
            <a:r>
              <a:rPr kumimoji="0" lang="en-US" sz="3200" b="0" i="0" u="none" strike="noStrike" kern="1200" cap="none" spc="0" normalizeH="0" baseline="0" noProof="0">
                <a:ln>
                  <a:noFill/>
                </a:ln>
                <a:solidFill>
                  <a:srgbClr val="C0504D"/>
                </a:solidFill>
                <a:effectLst/>
                <a:uLnTx/>
                <a:uFillTx/>
                <a:latin typeface="Times New Roman" panose="02020603050405020304" pitchFamily="18" charset="0"/>
                <a:ea typeface="+mn-ea"/>
                <a:cs typeface="Times New Roman" panose="02020603050405020304" pitchFamily="18" charset="0"/>
              </a:rPr>
              <a:t>ÁN:</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2800">
                <a:solidFill>
                  <a:srgbClr val="0000FF"/>
                </a:solidFill>
                <a:latin typeface="Times New Roman" panose="02020603050405020304" pitchFamily="18" charset="0"/>
                <a:cs typeface="Times New Roman" panose="02020603050405020304" pitchFamily="18" charset="0"/>
              </a:rPr>
              <a:t>1. Địa chỉ ô được xác định là tên cột ghép với tên hàng.</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2800">
                <a:solidFill>
                  <a:srgbClr val="0000FF"/>
                </a:solidFill>
                <a:latin typeface="Times New Roman" panose="02020603050405020304" pitchFamily="18" charset="0"/>
                <a:cs typeface="Times New Roman" panose="02020603050405020304" pitchFamily="18" charset="0"/>
              </a:rPr>
              <a:t>2. Ô ghi tên học sinh “Bùi Lê Đình Anh” được xác định là ô B6.</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2800">
                <a:solidFill>
                  <a:srgbClr val="0000FF"/>
                </a:solidFill>
                <a:latin typeface="Times New Roman" panose="02020603050405020304" pitchFamily="18" charset="0"/>
                <a:cs typeface="Times New Roman" panose="02020603050405020304" pitchFamily="18" charset="0"/>
              </a:rPr>
              <a:t>3. Vùng dữ liệu là nhiều ô liền kề tạo thành hình chữ nhật trên trang tính.</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2800">
                <a:solidFill>
                  <a:srgbClr val="0000FF"/>
                </a:solidFill>
                <a:latin typeface="Times New Roman" panose="02020603050405020304" pitchFamily="18" charset="0"/>
                <a:cs typeface="Times New Roman" panose="02020603050405020304" pitchFamily="18" charset="0"/>
              </a:rPr>
              <a:t>4. Địa chỉ vùng được đánh theo địa chỉ của ô góc trên bên trái và ô góc dưới bên phải, cách nhau bởi dấu “:”. </a:t>
            </a: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6" name="Arrow: Right 5">
            <a:hlinkClick r:id="rId2" action="ppaction://hlinkfile"/>
            <a:extLst>
              <a:ext uri="{FF2B5EF4-FFF2-40B4-BE49-F238E27FC236}">
                <a16:creationId xmlns:a16="http://schemas.microsoft.com/office/drawing/2014/main" id="{DBE866F2-00F5-41D4-9007-21EB1431EF4C}"/>
              </a:ext>
            </a:extLst>
          </p:cNvPr>
          <p:cNvSpPr/>
          <p:nvPr/>
        </p:nvSpPr>
        <p:spPr>
          <a:xfrm>
            <a:off x="11399803" y="6057900"/>
            <a:ext cx="771525"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10" descr="Digit 18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60607" y="3886200"/>
            <a:ext cx="2083118"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410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5DCB78-3BCC-7965-10A6-5B55BD25362B}"/>
              </a:ext>
            </a:extLst>
          </p:cNvPr>
          <p:cNvSpPr txBox="1"/>
          <p:nvPr/>
        </p:nvSpPr>
        <p:spPr>
          <a:xfrm>
            <a:off x="154305" y="914401"/>
            <a:ext cx="7946708" cy="584775"/>
          </a:xfrm>
          <a:prstGeom prst="rect">
            <a:avLst/>
          </a:prstGeom>
          <a:noFill/>
        </p:spPr>
        <p:txBody>
          <a:bodyPr wrap="square">
            <a:spAutoFit/>
          </a:bodyPr>
          <a:lstStyle/>
          <a:p>
            <a:r>
              <a:rPr lang="en-US" altLang="en-US" sz="3200" b="1" dirty="0">
                <a:solidFill>
                  <a:srgbClr val="FF0000"/>
                </a:solidFill>
                <a:latin typeface="Times New Roman" panose="02020603050405020304" pitchFamily="18" charset="0"/>
                <a:cs typeface="Times New Roman" panose="02020603050405020304" pitchFamily="18" charset="0"/>
              </a:rPr>
              <a:t>I. </a:t>
            </a:r>
            <a:r>
              <a:rPr lang="en-US" altLang="en-US" sz="3200" b="1" u="sng" dirty="0">
                <a:solidFill>
                  <a:srgbClr val="FF0000"/>
                </a:solidFill>
                <a:latin typeface="Times New Roman" panose="02020603050405020304" pitchFamily="18" charset="0"/>
                <a:cs typeface="Times New Roman" panose="02020603050405020304" pitchFamily="18" charset="0"/>
              </a:rPr>
              <a:t>GIAO DIỆN PHẦN MỀM </a:t>
            </a:r>
            <a:r>
              <a:rPr lang="en-US" altLang="en-US" sz="3200" b="1" u="sng">
                <a:solidFill>
                  <a:srgbClr val="FF0000"/>
                </a:solidFill>
                <a:latin typeface="Times New Roman" panose="02020603050405020304" pitchFamily="18" charset="0"/>
                <a:cs typeface="Times New Roman" panose="02020603050405020304" pitchFamily="18" charset="0"/>
              </a:rPr>
              <a:t>BẢNG TÍNH:</a:t>
            </a:r>
            <a:endParaRPr lang="en-US" sz="3200" u="sng" dirty="0">
              <a:solidFill>
                <a:srgbClr val="FF000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C6372887-BD77-87BF-10F4-0F3634FC75F4}"/>
              </a:ext>
            </a:extLst>
          </p:cNvPr>
          <p:cNvSpPr/>
          <p:nvPr/>
        </p:nvSpPr>
        <p:spPr bwMode="auto">
          <a:xfrm>
            <a:off x="462915" y="2438400"/>
            <a:ext cx="11495723" cy="3352800"/>
          </a:xfrm>
          <a:prstGeom prst="roundRect">
            <a:avLst/>
          </a:prstGeom>
          <a:solidFill>
            <a:srgbClr val="FFFFCC"/>
          </a:solidFill>
          <a:ln w="15875" cap="flat" cmpd="sng" algn="ctr">
            <a:solidFill>
              <a:srgbClr val="293D8E"/>
            </a:solidFill>
            <a:prstDash val="solid"/>
            <a:round/>
            <a:headEnd type="none" w="med" len="med"/>
            <a:tailEnd type="none" w="med" len="med"/>
          </a:ln>
          <a:effectLst/>
        </p:spPr>
        <p:txBody>
          <a:bodyPr vert="horz" wrap="square" lIns="91425" tIns="45712" rIns="91425" bIns="45712" numCol="1" rtlCol="0" anchor="ctr" anchorCtr="0" compatLnSpc="1">
            <a:prstTxWarp prst="textNoShape">
              <a:avLst/>
            </a:prstTxWarp>
          </a:bodyPr>
          <a:lstStyle/>
          <a:p>
            <a:pPr algn="just"/>
            <a:r>
              <a:rPr lang="en-US" sz="3600" b="1" dirty="0">
                <a:solidFill>
                  <a:schemeClr val="tx1"/>
                </a:solidFill>
                <a:latin typeface="Times New Roman" panose="02020603050405020304" pitchFamily="18" charset="0"/>
                <a:cs typeface="Times New Roman" panose="02020603050405020304" pitchFamily="18" charset="0"/>
              </a:rPr>
              <a:t>&lt;</a:t>
            </a:r>
            <a:r>
              <a:rPr lang="en-US" sz="3600" b="1" dirty="0" err="1">
                <a:solidFill>
                  <a:schemeClr val="tx1"/>
                </a:solidFill>
                <a:latin typeface="Times New Roman" panose="02020603050405020304" pitchFamily="18" charset="0"/>
                <a:cs typeface="Times New Roman" panose="02020603050405020304" pitchFamily="18" charset="0"/>
              </a:rPr>
              <a:t>địa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chỉ</a:t>
            </a:r>
            <a:r>
              <a:rPr lang="en-US" sz="3600" b="1" dirty="0">
                <a:solidFill>
                  <a:schemeClr val="tx1"/>
                </a:solidFill>
                <a:latin typeface="Times New Roman" panose="02020603050405020304" pitchFamily="18" charset="0"/>
                <a:cs typeface="Times New Roman" panose="02020603050405020304" pitchFamily="18" charset="0"/>
              </a:rPr>
              <a:t> ô&gt; = &lt;</a:t>
            </a:r>
            <a:r>
              <a:rPr lang="en-US" sz="3600" b="1" dirty="0" err="1">
                <a:solidFill>
                  <a:schemeClr val="tx1"/>
                </a:solidFill>
                <a:latin typeface="Times New Roman" panose="02020603050405020304" pitchFamily="18" charset="0"/>
                <a:cs typeface="Times New Roman" panose="02020603050405020304" pitchFamily="18" charset="0"/>
              </a:rPr>
              <a:t>tên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cột</a:t>
            </a:r>
            <a:r>
              <a:rPr lang="en-US" sz="3600" b="1" dirty="0">
                <a:solidFill>
                  <a:schemeClr val="tx1"/>
                </a:solidFill>
                <a:latin typeface="Times New Roman" panose="02020603050405020304" pitchFamily="18" charset="0"/>
                <a:cs typeface="Times New Roman" panose="02020603050405020304" pitchFamily="18" charset="0"/>
              </a:rPr>
              <a:t>&gt; &lt;</a:t>
            </a:r>
            <a:r>
              <a:rPr lang="en-US" sz="3600" b="1" dirty="0" err="1">
                <a:solidFill>
                  <a:schemeClr val="tx1"/>
                </a:solidFill>
                <a:latin typeface="Times New Roman" panose="02020603050405020304" pitchFamily="18" charset="0"/>
                <a:cs typeface="Times New Roman" panose="02020603050405020304" pitchFamily="18" charset="0"/>
              </a:rPr>
              <a:t>tên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hàng</a:t>
            </a:r>
            <a:r>
              <a:rPr lang="en-US" sz="3600" b="1" dirty="0">
                <a:solidFill>
                  <a:schemeClr val="tx1"/>
                </a:solidFill>
                <a:latin typeface="Times New Roman" panose="02020603050405020304" pitchFamily="18" charset="0"/>
                <a:cs typeface="Times New Roman" panose="02020603050405020304" pitchFamily="18" charset="0"/>
              </a:rPr>
              <a:t>&gt;</a:t>
            </a:r>
          </a:p>
          <a:p>
            <a:pPr algn="just"/>
            <a:r>
              <a:rPr lang="en-US" sz="3600" dirty="0" err="1">
                <a:solidFill>
                  <a:schemeClr val="tx1"/>
                </a:solidFill>
                <a:latin typeface="Times New Roman" panose="02020603050405020304" pitchFamily="18" charset="0"/>
                <a:cs typeface="Times New Roman" panose="02020603050405020304" pitchFamily="18" charset="0"/>
              </a:rPr>
              <a:t>Nhiều</a:t>
            </a:r>
            <a:r>
              <a:rPr lang="en-US" sz="3600" dirty="0">
                <a:solidFill>
                  <a:schemeClr val="tx1"/>
                </a:solidFill>
                <a:latin typeface="Times New Roman" panose="02020603050405020304" pitchFamily="18" charset="0"/>
                <a:cs typeface="Times New Roman" panose="02020603050405020304" pitchFamily="18" charset="0"/>
              </a:rPr>
              <a:t> ô </a:t>
            </a:r>
            <a:r>
              <a:rPr lang="en-US" sz="3600" dirty="0" err="1">
                <a:solidFill>
                  <a:schemeClr val="tx1"/>
                </a:solidFill>
                <a:latin typeface="Times New Roman" panose="02020603050405020304" pitchFamily="18" charset="0"/>
                <a:cs typeface="Times New Roman" panose="02020603050405020304" pitchFamily="18" charset="0"/>
              </a:rPr>
              <a:t>liền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kề</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tạo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thành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chữ</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nhật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trang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tính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gọi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vùng</a:t>
            </a:r>
            <a:r>
              <a:rPr lang="en-US" sz="3600" dirty="0">
                <a:solidFill>
                  <a:schemeClr val="tx1"/>
                </a:solidFill>
                <a:latin typeface="Times New Roman" panose="02020603050405020304" pitchFamily="18" charset="0"/>
                <a:cs typeface="Times New Roman" panose="02020603050405020304" pitchFamily="18" charset="0"/>
              </a:rPr>
              <a:t>.</a:t>
            </a:r>
          </a:p>
          <a:p>
            <a:pPr algn="just"/>
            <a:r>
              <a:rPr lang="en-US" sz="3600" b="1" dirty="0">
                <a:solidFill>
                  <a:schemeClr val="tx1"/>
                </a:solidFill>
                <a:latin typeface="Times New Roman" panose="02020603050405020304" pitchFamily="18" charset="0"/>
                <a:cs typeface="Times New Roman" panose="02020603050405020304" pitchFamily="18" charset="0"/>
              </a:rPr>
              <a:t>&lt;</a:t>
            </a:r>
            <a:r>
              <a:rPr lang="en-US" sz="3600" b="1" dirty="0" err="1">
                <a:solidFill>
                  <a:schemeClr val="tx1"/>
                </a:solidFill>
                <a:latin typeface="Times New Roman" panose="02020603050405020304" pitchFamily="18" charset="0"/>
                <a:cs typeface="Times New Roman" panose="02020603050405020304" pitchFamily="18" charset="0"/>
              </a:rPr>
              <a:t>địa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chỉ</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vùng</a:t>
            </a:r>
            <a:r>
              <a:rPr lang="en-US" sz="3600" b="1" dirty="0">
                <a:solidFill>
                  <a:schemeClr val="tx1"/>
                </a:solidFill>
                <a:latin typeface="Times New Roman" panose="02020603050405020304" pitchFamily="18" charset="0"/>
                <a:cs typeface="Times New Roman" panose="02020603050405020304" pitchFamily="18" charset="0"/>
              </a:rPr>
              <a:t>&gt;=&lt;</a:t>
            </a:r>
            <a:r>
              <a:rPr lang="en-US" sz="3600" b="1" dirty="0" err="1">
                <a:solidFill>
                  <a:schemeClr val="tx1"/>
                </a:solidFill>
                <a:latin typeface="Times New Roman" panose="02020603050405020304" pitchFamily="18" charset="0"/>
                <a:cs typeface="Times New Roman" panose="02020603050405020304" pitchFamily="18" charset="0"/>
              </a:rPr>
              <a:t>địa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chỉ</a:t>
            </a:r>
            <a:r>
              <a:rPr lang="en-US" sz="3600" b="1" dirty="0">
                <a:solidFill>
                  <a:schemeClr val="tx1"/>
                </a:solidFill>
                <a:latin typeface="Times New Roman" panose="02020603050405020304" pitchFamily="18" charset="0"/>
                <a:cs typeface="Times New Roman" panose="02020603050405020304" pitchFamily="18" charset="0"/>
              </a:rPr>
              <a:t> ô </a:t>
            </a:r>
            <a:r>
              <a:rPr lang="en-US" sz="3600" b="1" dirty="0" err="1">
                <a:solidFill>
                  <a:schemeClr val="tx1"/>
                </a:solidFill>
                <a:latin typeface="Times New Roman" panose="02020603050405020304" pitchFamily="18" charset="0"/>
                <a:cs typeface="Times New Roman" panose="02020603050405020304" pitchFamily="18" charset="0"/>
              </a:rPr>
              <a:t>góc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trái</a:t>
            </a:r>
            <a:r>
              <a:rPr lang="en-US" sz="3600" b="1" dirty="0">
                <a:solidFill>
                  <a:schemeClr val="tx1"/>
                </a:solidFill>
                <a:latin typeface="Times New Roman" panose="02020603050405020304" pitchFamily="18" charset="0"/>
                <a:cs typeface="Times New Roman" panose="02020603050405020304" pitchFamily="18" charset="0"/>
              </a:rPr>
              <a:t>&gt;:&lt;</a:t>
            </a:r>
            <a:r>
              <a:rPr lang="en-US" sz="3600" b="1" dirty="0" err="1">
                <a:solidFill>
                  <a:schemeClr val="tx1"/>
                </a:solidFill>
                <a:latin typeface="Times New Roman" panose="02020603050405020304" pitchFamily="18" charset="0"/>
                <a:cs typeface="Times New Roman" panose="02020603050405020304" pitchFamily="18" charset="0"/>
              </a:rPr>
              <a:t>địa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chỉ</a:t>
            </a:r>
            <a:r>
              <a:rPr lang="en-US" sz="3600" b="1" dirty="0">
                <a:solidFill>
                  <a:schemeClr val="tx1"/>
                </a:solidFill>
                <a:latin typeface="Times New Roman" panose="02020603050405020304" pitchFamily="18" charset="0"/>
                <a:cs typeface="Times New Roman" panose="02020603050405020304" pitchFamily="18" charset="0"/>
              </a:rPr>
              <a:t> ô </a:t>
            </a:r>
            <a:r>
              <a:rPr lang="en-US" sz="3600" b="1" dirty="0" err="1">
                <a:solidFill>
                  <a:schemeClr val="tx1"/>
                </a:solidFill>
                <a:latin typeface="Times New Roman" panose="02020603050405020304" pitchFamily="18" charset="0"/>
                <a:cs typeface="Times New Roman" panose="02020603050405020304" pitchFamily="18" charset="0"/>
              </a:rPr>
              <a:t>góc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dưới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phải</a:t>
            </a:r>
            <a:r>
              <a:rPr lang="en-US" sz="3600" b="1" dirty="0">
                <a:solidFill>
                  <a:schemeClr val="tx1"/>
                </a:solidFill>
                <a:latin typeface="Times New Roman" panose="02020603050405020304" pitchFamily="18" charset="0"/>
                <a:cs typeface="Times New Roman" panose="02020603050405020304" pitchFamily="18" charset="0"/>
              </a:rPr>
              <a:t>&gt;</a:t>
            </a:r>
          </a:p>
        </p:txBody>
      </p:sp>
      <p:pic>
        <p:nvPicPr>
          <p:cNvPr id="6" name="Picture 5">
            <a:extLst>
              <a:ext uri="{FF2B5EF4-FFF2-40B4-BE49-F238E27FC236}">
                <a16:creationId xmlns:a16="http://schemas.microsoft.com/office/drawing/2014/main" id="{A73A826F-E81C-5C5F-EDAF-7F23DE9FFA54}"/>
              </a:ext>
            </a:extLst>
          </p:cNvPr>
          <p:cNvPicPr>
            <a:picLocks noChangeAspect="1"/>
          </p:cNvPicPr>
          <p:nvPr/>
        </p:nvPicPr>
        <p:blipFill rotWithShape="1">
          <a:blip r:embed="rId2">
            <a:extLst>
              <a:ext uri="{28A0092B-C50C-407E-A947-70E740481C1C}">
                <a14:useLocalDpi xmlns:a14="http://schemas.microsoft.com/office/drawing/2010/main" val="0"/>
              </a:ext>
            </a:extLst>
          </a:blip>
          <a:srcRect r="92842" b="84559"/>
          <a:stretch/>
        </p:blipFill>
        <p:spPr bwMode="auto">
          <a:xfrm>
            <a:off x="154305" y="1447800"/>
            <a:ext cx="909758" cy="137795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0" y="0"/>
            <a:ext cx="12344400" cy="802985"/>
          </a:xfrm>
          <a:prstGeom prst="rect">
            <a:avLst/>
          </a:prstGeom>
          <a:gradFill>
            <a:gsLst>
              <a:gs pos="0">
                <a:srgbClr val="2D2DFF"/>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9600" y="14273"/>
            <a:ext cx="13563600" cy="646331"/>
          </a:xfrm>
          <a:prstGeom prst="rect">
            <a:avLst/>
          </a:prstGeom>
          <a:noFill/>
        </p:spPr>
        <p:txBody>
          <a:bodyPr wrap="square" lIns="91440" tIns="45720" rIns="91440" bIns="45720">
            <a:spAutoFit/>
          </a:bodyPr>
          <a:lstStyle/>
          <a:p>
            <a:pPr algn="ctr"/>
            <a:r>
              <a:rPr lang="en-US" sz="3600" b="1" cap="none" spc="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Times New Roman" pitchFamily="18" charset="0"/>
                <a:cs typeface="Times New Roman" pitchFamily="18" charset="0"/>
              </a:rPr>
              <a:t>TIẾT 10: BÀI 6-LÀM QUEN VỚI PHẦN MỀM BẢNG TÍNH</a:t>
            </a:r>
          </a:p>
        </p:txBody>
      </p:sp>
    </p:spTree>
    <p:extLst>
      <p:ext uri="{BB962C8B-B14F-4D97-AF65-F5344CB8AC3E}">
        <p14:creationId xmlns:p14="http://schemas.microsoft.com/office/powerpoint/2010/main" val="2669771266"/>
      </p:ext>
    </p:extLst>
  </p:cSld>
  <p:clrMapOvr>
    <a:masterClrMapping/>
  </p:clrMapOvr>
  <p:transition>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290744A-CD6E-9E6A-072F-6800979BF298}"/>
              </a:ext>
            </a:extLst>
          </p:cNvPr>
          <p:cNvSpPr/>
          <p:nvPr/>
        </p:nvSpPr>
        <p:spPr>
          <a:xfrm>
            <a:off x="925829" y="228600"/>
            <a:ext cx="10859737"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Nêu</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thao</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tác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chọn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ô,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hàng</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cột</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vùng</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trên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trang</a:t>
            </a:r>
            <a:r>
              <a:rPr kumimoji="0" lang="en-US" sz="36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tính?</a:t>
            </a:r>
            <a:endPar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810BFB0C-1B1C-C281-27AE-1C3D9B48B58A}"/>
              </a:ext>
            </a:extLst>
          </p:cNvPr>
          <p:cNvSpPr/>
          <p:nvPr/>
        </p:nvSpPr>
        <p:spPr>
          <a:xfrm>
            <a:off x="848677" y="1447800"/>
            <a:ext cx="10936888" cy="4267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sng"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ĐÁP ÁN</a:t>
            </a:r>
            <a:r>
              <a:rPr kumimoji="0" lang="en-US" sz="3600" b="0"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Chọn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ô: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Nháy</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chuột</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vào</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ô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cần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chọn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Chọn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hàng</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Nháy</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chuột</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vào</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tên</a:t>
            </a:r>
            <a:r>
              <a:rPr kumimoji="0" lang="en-US" sz="36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hàng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cần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chọn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Chọn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cột</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Nháy</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chuột</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tên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cột</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cần</a:t>
            </a:r>
            <a:r>
              <a:rPr kumimoji="0" lang="en-US" sz="36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chọn.</a:t>
            </a:r>
            <a:endPar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Chọn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vùng</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Kéo</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thả</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từ</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ô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góc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ví</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dụ</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ô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góc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trên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bên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trái</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đến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ô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góc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đối</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diện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(ô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góc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dưới</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bên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phải</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Ô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chọn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tiên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sẽ</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ô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hiện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thời</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6" name="Arrow: Right 5">
            <a:hlinkClick r:id="rId2" action="ppaction://hlinkfile"/>
            <a:extLst>
              <a:ext uri="{FF2B5EF4-FFF2-40B4-BE49-F238E27FC236}">
                <a16:creationId xmlns:a16="http://schemas.microsoft.com/office/drawing/2014/main" id="{DBE866F2-00F5-41D4-9007-21EB1431EF4C}"/>
              </a:ext>
            </a:extLst>
          </p:cNvPr>
          <p:cNvSpPr/>
          <p:nvPr/>
        </p:nvSpPr>
        <p:spPr>
          <a:xfrm>
            <a:off x="11399803" y="6057900"/>
            <a:ext cx="771525"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8720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691AE-265E-FA69-82AC-7D24648942EB}"/>
              </a:ext>
            </a:extLst>
          </p:cNvPr>
          <p:cNvSpPr/>
          <p:nvPr/>
        </p:nvSpPr>
        <p:spPr>
          <a:xfrm>
            <a:off x="385762" y="2362201"/>
            <a:ext cx="10724198" cy="2062103"/>
          </a:xfrm>
          <a:prstGeom prst="rect">
            <a:avLst/>
          </a:prstGeom>
        </p:spPr>
        <p:txBody>
          <a:bodyPr wrap="square">
            <a:spAutoFit/>
          </a:bodyPr>
          <a:lstStyle/>
          <a:p>
            <a:pPr algn="just" defTabSz="257175" fontAlgn="auto">
              <a:spcBef>
                <a:spcPts val="0"/>
              </a:spcBef>
              <a:spcAft>
                <a:spcPts val="0"/>
              </a:spcAft>
              <a:defRPr/>
            </a:pPr>
            <a:r>
              <a:rPr lang="vi-VN" sz="3200">
                <a:solidFill>
                  <a:srgbClr val="F0677C"/>
                </a:solidFill>
                <a:latin typeface="Times New Roman" panose="02020603050405020304" pitchFamily="18" charset="0"/>
                <a:cs typeface="Times New Roman" panose="02020603050405020304" pitchFamily="18" charset="0"/>
              </a:rPr>
              <a:t>Bước </a:t>
            </a:r>
            <a:r>
              <a:rPr lang="vi-VN" sz="3200" dirty="0">
                <a:solidFill>
                  <a:srgbClr val="F0677C"/>
                </a:solidFill>
                <a:latin typeface="Times New Roman" panose="02020603050405020304" pitchFamily="18" charset="0"/>
                <a:cs typeface="Times New Roman" panose="02020603050405020304" pitchFamily="18" charset="0"/>
              </a:rPr>
              <a:t>1. </a:t>
            </a:r>
            <a:r>
              <a:rPr lang="vi-VN" sz="3200" dirty="0">
                <a:solidFill>
                  <a:srgbClr val="000000"/>
                </a:solidFill>
                <a:latin typeface="Times New Roman" panose="02020603050405020304" pitchFamily="18" charset="0"/>
                <a:cs typeface="Times New Roman" panose="02020603050405020304" pitchFamily="18" charset="0"/>
              </a:rPr>
              <a:t>Nháy chuột vào ô muốn nhập. </a:t>
            </a:r>
            <a:endParaRPr lang="en-US" sz="3200" dirty="0">
              <a:solidFill>
                <a:srgbClr val="000000"/>
              </a:solidFill>
              <a:latin typeface="Times New Roman" panose="02020603050405020304" pitchFamily="18" charset="0"/>
              <a:cs typeface="Times New Roman" panose="02020603050405020304" pitchFamily="18" charset="0"/>
            </a:endParaRPr>
          </a:p>
          <a:p>
            <a:pPr algn="just" defTabSz="257175" fontAlgn="auto">
              <a:spcBef>
                <a:spcPts val="0"/>
              </a:spcBef>
              <a:spcAft>
                <a:spcPts val="0"/>
              </a:spcAft>
              <a:defRPr/>
            </a:pPr>
            <a:r>
              <a:rPr lang="vi-VN" sz="3200" dirty="0">
                <a:solidFill>
                  <a:srgbClr val="F0677C"/>
                </a:solidFill>
                <a:latin typeface="Times New Roman" panose="02020603050405020304" pitchFamily="18" charset="0"/>
                <a:cs typeface="Times New Roman" panose="02020603050405020304" pitchFamily="18" charset="0"/>
              </a:rPr>
              <a:t>Bước 2. </a:t>
            </a:r>
            <a:r>
              <a:rPr lang="vi-VN" sz="3200" dirty="0">
                <a:solidFill>
                  <a:srgbClr val="000000"/>
                </a:solidFill>
                <a:latin typeface="Times New Roman" panose="02020603050405020304" pitchFamily="18" charset="0"/>
                <a:cs typeface="Times New Roman" panose="02020603050405020304" pitchFamily="18" charset="0"/>
              </a:rPr>
              <a:t>Thực hiện việc nhập dữ liệu </a:t>
            </a:r>
            <a:r>
              <a:rPr lang="vi-VN" sz="3200">
                <a:solidFill>
                  <a:srgbClr val="000000"/>
                </a:solidFill>
                <a:latin typeface="Times New Roman" panose="02020603050405020304" pitchFamily="18" charset="0"/>
                <a:cs typeface="Times New Roman" panose="02020603050405020304" pitchFamily="18" charset="0"/>
              </a:rPr>
              <a:t>từ bàn</a:t>
            </a:r>
            <a:r>
              <a:rPr lang="en-US" sz="3200">
                <a:solidFill>
                  <a:srgbClr val="000000"/>
                </a:solidFill>
                <a:latin typeface="Times New Roman" panose="02020603050405020304" pitchFamily="18" charset="0"/>
                <a:cs typeface="Times New Roman" panose="02020603050405020304" pitchFamily="18" charset="0"/>
              </a:rPr>
              <a:t> phím (hoặc n</a:t>
            </a:r>
            <a:r>
              <a:rPr lang="vi-VN" sz="3200">
                <a:solidFill>
                  <a:srgbClr val="000000"/>
                </a:solidFill>
                <a:latin typeface="Times New Roman" panose="02020603050405020304" pitchFamily="18" charset="0"/>
                <a:cs typeface="Times New Roman" panose="02020603050405020304" pitchFamily="18" charset="0"/>
              </a:rPr>
              <a:t>háy chuột vào vùng nhập dữ liệu, sau đó mới tiến hành nhập dữ liệu từ bàn phím</a:t>
            </a:r>
            <a:r>
              <a:rPr lang="en-US" sz="3200">
                <a:solidFill>
                  <a:srgbClr val="000000"/>
                </a:solidFill>
                <a:latin typeface="Times New Roman" panose="02020603050405020304" pitchFamily="18" charset="0"/>
                <a:cs typeface="Times New Roman" panose="02020603050405020304" pitchFamily="18" charset="0"/>
              </a:rPr>
              <a:t>)</a:t>
            </a:r>
            <a:r>
              <a:rPr lang="vi-VN" sz="320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nhập xong nhấn phím Enter.</a:t>
            </a:r>
          </a:p>
        </p:txBody>
      </p:sp>
      <p:sp>
        <p:nvSpPr>
          <p:cNvPr id="3" name="Rectangle 2">
            <a:extLst>
              <a:ext uri="{FF2B5EF4-FFF2-40B4-BE49-F238E27FC236}">
                <a16:creationId xmlns:a16="http://schemas.microsoft.com/office/drawing/2014/main" id="{77A092BF-575E-E948-549B-05CBF1538173}"/>
              </a:ext>
            </a:extLst>
          </p:cNvPr>
          <p:cNvSpPr/>
          <p:nvPr/>
        </p:nvSpPr>
        <p:spPr>
          <a:xfrm>
            <a:off x="231458" y="864520"/>
            <a:ext cx="11727179" cy="984885"/>
          </a:xfrm>
          <a:prstGeom prst="rect">
            <a:avLst/>
          </a:prstGeom>
        </p:spPr>
        <p:txBody>
          <a:bodyPr wrap="square" lIns="0" tIns="0" rIns="0" bIns="0">
            <a:spAutoFit/>
          </a:bodyPr>
          <a:lstStyle/>
          <a:p>
            <a:pPr algn="l" defTabSz="257175" fontAlgn="auto">
              <a:spcBef>
                <a:spcPts val="0"/>
              </a:spcBef>
              <a:spcAft>
                <a:spcPts val="0"/>
              </a:spcAft>
              <a:defRPr/>
            </a:pPr>
            <a:r>
              <a:rPr lang="en-US" sz="3200" b="1" dirty="0">
                <a:solidFill>
                  <a:srgbClr val="F03C69"/>
                </a:solidFill>
                <a:latin typeface="Times New Roman" panose="02020603050405020304" pitchFamily="18" charset="0"/>
                <a:cs typeface="Times New Roman" panose="02020603050405020304" pitchFamily="18" charset="0"/>
              </a:rPr>
              <a:t>II</a:t>
            </a:r>
            <a:r>
              <a:rPr lang="vi-VN" sz="3200" b="1" dirty="0">
                <a:solidFill>
                  <a:srgbClr val="F03C69"/>
                </a:solidFill>
                <a:latin typeface="Times New Roman" panose="02020603050405020304" pitchFamily="18" charset="0"/>
                <a:cs typeface="Times New Roman" panose="02020603050405020304" pitchFamily="18" charset="0"/>
              </a:rPr>
              <a:t>. </a:t>
            </a:r>
            <a:r>
              <a:rPr lang="vi-VN" sz="3200" b="1" u="sng" dirty="0">
                <a:solidFill>
                  <a:srgbClr val="F03C69"/>
                </a:solidFill>
                <a:latin typeface="Times New Roman" panose="02020603050405020304" pitchFamily="18" charset="0"/>
                <a:cs typeface="Times New Roman" panose="02020603050405020304" pitchFamily="18" charset="0"/>
              </a:rPr>
              <a:t>NHẬP, CHỈNH SỬA VÀ ĐỊNH DẠNG DỮ LIỆU TRONG </a:t>
            </a:r>
            <a:r>
              <a:rPr lang="vi-VN" sz="3200" b="1" u="sng">
                <a:solidFill>
                  <a:srgbClr val="F03C69"/>
                </a:solidFill>
                <a:latin typeface="Times New Roman" panose="02020603050405020304" pitchFamily="18" charset="0"/>
                <a:cs typeface="Times New Roman" panose="02020603050405020304" pitchFamily="18" charset="0"/>
              </a:rPr>
              <a:t>TRANG TÍNH</a:t>
            </a:r>
            <a:r>
              <a:rPr lang="en-US" sz="3200" b="1" u="sng">
                <a:solidFill>
                  <a:srgbClr val="F03C69"/>
                </a:solidFill>
                <a:latin typeface="Times New Roman" panose="02020603050405020304" pitchFamily="18" charset="0"/>
                <a:cs typeface="Times New Roman" panose="02020603050405020304" pitchFamily="18" charset="0"/>
              </a:rPr>
              <a:t>:</a:t>
            </a:r>
            <a:endParaRPr lang="vi-VN" sz="3200" b="1" u="sng" dirty="0">
              <a:solidFill>
                <a:srgbClr val="F03C69"/>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31458" y="1849405"/>
            <a:ext cx="4166235" cy="584775"/>
          </a:xfrm>
          <a:prstGeom prst="rect">
            <a:avLst/>
          </a:prstGeom>
          <a:noFill/>
        </p:spPr>
        <p:txBody>
          <a:bodyPr wrap="square" rtlCol="0">
            <a:spAutoFit/>
          </a:bodyPr>
          <a:lstStyle/>
          <a:p>
            <a:r>
              <a:rPr lang="en-US" sz="3200" b="1">
                <a:latin typeface="Times New Roman" pitchFamily="18" charset="0"/>
                <a:cs typeface="Times New Roman" pitchFamily="18" charset="0"/>
              </a:rPr>
              <a:t>a) </a:t>
            </a:r>
            <a:r>
              <a:rPr lang="vi-VN" sz="3200" b="1" u="sng">
                <a:solidFill>
                  <a:srgbClr val="000000"/>
                </a:solidFill>
                <a:latin typeface="Times New Roman" panose="02020603050405020304" pitchFamily="18" charset="0"/>
                <a:cs typeface="Times New Roman" panose="02020603050405020304" pitchFamily="18" charset="0"/>
              </a:rPr>
              <a:t>Cách nhập dữ liệu</a:t>
            </a:r>
            <a:r>
              <a:rPr lang="en-US" sz="3200" b="1">
                <a:solidFill>
                  <a:srgbClr val="000000"/>
                </a:solidFill>
                <a:latin typeface="Times New Roman" panose="02020603050405020304" pitchFamily="18" charset="0"/>
                <a:cs typeface="Times New Roman" panose="02020603050405020304" pitchFamily="18" charset="0"/>
              </a:rPr>
              <a:t>: </a:t>
            </a:r>
            <a:endParaRPr lang="en-US" sz="3200" b="1">
              <a:latin typeface="Times New Roman" pitchFamily="18" charset="0"/>
              <a:cs typeface="Times New Roman" pitchFamily="18" charset="0"/>
            </a:endParaRPr>
          </a:p>
        </p:txBody>
      </p:sp>
      <p:sp>
        <p:nvSpPr>
          <p:cNvPr id="9" name="Arrow: Right 5">
            <a:hlinkClick r:id="rId2" action="ppaction://hlinkfile"/>
            <a:extLst>
              <a:ext uri="{FF2B5EF4-FFF2-40B4-BE49-F238E27FC236}">
                <a16:creationId xmlns:a16="http://schemas.microsoft.com/office/drawing/2014/main" id="{DBE866F2-00F5-41D4-9007-21EB1431EF4C}"/>
              </a:ext>
            </a:extLst>
          </p:cNvPr>
          <p:cNvSpPr/>
          <p:nvPr/>
        </p:nvSpPr>
        <p:spPr>
          <a:xfrm>
            <a:off x="11399803" y="6057900"/>
            <a:ext cx="771525" cy="533400"/>
          </a:xfrm>
          <a:prstGeom prst="rightArrow">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0" y="0"/>
            <a:ext cx="12344400" cy="802985"/>
          </a:xfrm>
          <a:prstGeom prst="rect">
            <a:avLst/>
          </a:prstGeom>
          <a:gradFill>
            <a:gsLst>
              <a:gs pos="0">
                <a:srgbClr val="2D2DFF"/>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9600" y="14273"/>
            <a:ext cx="13563600" cy="646331"/>
          </a:xfrm>
          <a:prstGeom prst="rect">
            <a:avLst/>
          </a:prstGeom>
          <a:noFill/>
        </p:spPr>
        <p:txBody>
          <a:bodyPr wrap="square" lIns="91440" tIns="45720" rIns="91440" bIns="45720">
            <a:spAutoFit/>
          </a:bodyPr>
          <a:lstStyle/>
          <a:p>
            <a:pPr algn="ctr"/>
            <a:r>
              <a:rPr lang="en-US" sz="3600" b="1" cap="none" spc="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Times New Roman" pitchFamily="18" charset="0"/>
                <a:cs typeface="Times New Roman" pitchFamily="18" charset="0"/>
              </a:rPr>
              <a:t>TIẾT 10: BÀI 6-LÀM QUEN VỚI PHẦN MỀM BẢNG TÍNH</a:t>
            </a:r>
          </a:p>
        </p:txBody>
      </p:sp>
    </p:spTree>
    <p:extLst>
      <p:ext uri="{BB962C8B-B14F-4D97-AF65-F5344CB8AC3E}">
        <p14:creationId xmlns:p14="http://schemas.microsoft.com/office/powerpoint/2010/main" val="69775074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ction="ppaction://hlinkfile"/>
            <a:extLst>
              <a:ext uri="{FF2B5EF4-FFF2-40B4-BE49-F238E27FC236}">
                <a16:creationId xmlns:a16="http://schemas.microsoft.com/office/drawing/2014/main" id="{E66E25C4-8CEB-0E49-7EC9-AF9EF17E1513}"/>
              </a:ext>
            </a:extLst>
          </p:cNvPr>
          <p:cNvSpPr/>
          <p:nvPr/>
        </p:nvSpPr>
        <p:spPr>
          <a:xfrm>
            <a:off x="771526" y="1752602"/>
            <a:ext cx="10261281" cy="4031873"/>
          </a:xfrm>
          <a:prstGeom prst="rect">
            <a:avLst/>
          </a:prstGeom>
        </p:spPr>
        <p:txBody>
          <a:bodyPr wrap="square">
            <a:spAutoFit/>
          </a:bodyPr>
          <a:lstStyle/>
          <a:p>
            <a:pPr algn="just" defTabSz="257175" fontAlgn="auto">
              <a:spcBef>
                <a:spcPts val="0"/>
              </a:spcBef>
              <a:spcAft>
                <a:spcPts val="0"/>
              </a:spcAft>
            </a:pPr>
            <a:r>
              <a:rPr lang="en-US" sz="3200" b="1" dirty="0">
                <a:solidFill>
                  <a:srgbClr val="000000"/>
                </a:solidFill>
                <a:latin typeface="Times New Roman" panose="02020603050405020304" pitchFamily="18" charset="0"/>
                <a:cs typeface="Times New Roman" panose="02020603050405020304" pitchFamily="18" charset="0"/>
              </a:rPr>
              <a:t>b</a:t>
            </a:r>
            <a:r>
              <a:rPr lang="vi-VN" sz="3200" b="1">
                <a:solidFill>
                  <a:srgbClr val="000000"/>
                </a:solidFill>
                <a:latin typeface="Times New Roman" panose="02020603050405020304" pitchFamily="18" charset="0"/>
                <a:cs typeface="Times New Roman" panose="02020603050405020304" pitchFamily="18" charset="0"/>
              </a:rPr>
              <a:t>) </a:t>
            </a:r>
            <a:r>
              <a:rPr lang="vi-VN" sz="3200" b="1" u="sng">
                <a:solidFill>
                  <a:srgbClr val="000000"/>
                </a:solidFill>
                <a:latin typeface="Times New Roman" panose="02020603050405020304" pitchFamily="18" charset="0"/>
                <a:cs typeface="Times New Roman" panose="02020603050405020304" pitchFamily="18" charset="0"/>
              </a:rPr>
              <a:t>Chỉnh sửa dữ liệu</a:t>
            </a:r>
            <a:r>
              <a:rPr lang="en-US" sz="3200" b="1">
                <a:solidFill>
                  <a:srgbClr val="000000"/>
                </a:solidFill>
                <a:latin typeface="Times New Roman" panose="02020603050405020304" pitchFamily="18" charset="0"/>
                <a:cs typeface="Times New Roman" panose="02020603050405020304" pitchFamily="18" charset="0"/>
              </a:rPr>
              <a:t>:</a:t>
            </a:r>
            <a:endParaRPr lang="en-US" sz="3200" b="1" dirty="0">
              <a:solidFill>
                <a:srgbClr val="000000"/>
              </a:solidFill>
              <a:latin typeface="Times New Roman" panose="02020603050405020304" pitchFamily="18" charset="0"/>
              <a:cs typeface="Times New Roman" panose="02020603050405020304" pitchFamily="18" charset="0"/>
            </a:endParaRPr>
          </a:p>
          <a:p>
            <a:pPr algn="just" defTabSz="257175" fontAlgn="auto">
              <a:spcBef>
                <a:spcPts val="0"/>
              </a:spcBef>
              <a:spcAft>
                <a:spcPts val="0"/>
              </a:spcAft>
            </a:pPr>
            <a:r>
              <a:rPr lang="vi-VN"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FF"/>
                </a:solidFill>
                <a:latin typeface="Times New Roman" panose="02020603050405020304" pitchFamily="18" charset="0"/>
                <a:cs typeface="Times New Roman" panose="02020603050405020304" pitchFamily="18" charset="0"/>
              </a:rPr>
              <a:t>Cách 1.</a:t>
            </a:r>
            <a:r>
              <a:rPr lang="vi-VN" sz="3200" dirty="0">
                <a:solidFill>
                  <a:srgbClr val="ED3376"/>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Nháy đúp chuột vào ô cần sửa, con trỏ soạn thảo xuất hiện trong ô, tiến hành sửa dữ liệu và nhấn phím Enter để kết thúc.</a:t>
            </a:r>
          </a:p>
          <a:p>
            <a:pPr algn="just" defTabSz="257175" fontAlgn="auto">
              <a:spcBef>
                <a:spcPts val="0"/>
              </a:spcBef>
              <a:spcAft>
                <a:spcPts val="0"/>
              </a:spcAft>
            </a:pPr>
            <a:r>
              <a:rPr lang="vi-VN"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FF"/>
                </a:solidFill>
                <a:latin typeface="Times New Roman" panose="02020603050405020304" pitchFamily="18" charset="0"/>
                <a:cs typeface="Times New Roman" panose="02020603050405020304" pitchFamily="18" charset="0"/>
              </a:rPr>
              <a:t>Cách 2.</a:t>
            </a:r>
            <a:r>
              <a:rPr lang="vi-VN" sz="3200" dirty="0">
                <a:solidFill>
                  <a:srgbClr val="000000"/>
                </a:solidFill>
                <a:latin typeface="Times New Roman" panose="02020603050405020304" pitchFamily="18" charset="0"/>
                <a:cs typeface="Times New Roman" panose="02020603050405020304" pitchFamily="18" charset="0"/>
              </a:rPr>
              <a:t> Nháy chuột vào ô cần sửa, sau đó nháy chuột vào vùng nhập dữ liệu, con trỏ soạn thảo xuất hiện trong vùng nhập dữ liệu, tiến hành sửa dữ </a:t>
            </a:r>
            <a:r>
              <a:rPr lang="vi-VN" sz="3200">
                <a:solidFill>
                  <a:srgbClr val="000000"/>
                </a:solidFill>
                <a:latin typeface="Times New Roman" panose="02020603050405020304" pitchFamily="18" charset="0"/>
                <a:cs typeface="Times New Roman" panose="02020603050405020304" pitchFamily="18" charset="0"/>
              </a:rPr>
              <a:t>liệu và </a:t>
            </a:r>
            <a:r>
              <a:rPr lang="vi-VN" sz="3200" dirty="0">
                <a:solidFill>
                  <a:srgbClr val="000000"/>
                </a:solidFill>
                <a:latin typeface="Times New Roman" panose="02020603050405020304" pitchFamily="18" charset="0"/>
                <a:cs typeface="Times New Roman" panose="02020603050405020304" pitchFamily="18" charset="0"/>
              </a:rPr>
              <a:t>nhấn phím Enter để kết thúc.</a:t>
            </a:r>
          </a:p>
        </p:txBody>
      </p:sp>
      <p:sp>
        <p:nvSpPr>
          <p:cNvPr id="4" name="Rectangle 3">
            <a:extLst>
              <a:ext uri="{FF2B5EF4-FFF2-40B4-BE49-F238E27FC236}">
                <a16:creationId xmlns:a16="http://schemas.microsoft.com/office/drawing/2014/main" id="{4BF75F27-6C2E-B18F-8CC8-5BB79A184EE6}"/>
              </a:ext>
            </a:extLst>
          </p:cNvPr>
          <p:cNvSpPr/>
          <p:nvPr/>
        </p:nvSpPr>
        <p:spPr>
          <a:xfrm>
            <a:off x="231458" y="864520"/>
            <a:ext cx="11264264" cy="984885"/>
          </a:xfrm>
          <a:prstGeom prst="rect">
            <a:avLst/>
          </a:prstGeom>
        </p:spPr>
        <p:txBody>
          <a:bodyPr wrap="square" lIns="0" tIns="0" rIns="0" bIns="0">
            <a:spAutoFit/>
          </a:bodyPr>
          <a:lstStyle/>
          <a:p>
            <a:pPr algn="l" defTabSz="257175" fontAlgn="auto">
              <a:spcBef>
                <a:spcPts val="0"/>
              </a:spcBef>
              <a:spcAft>
                <a:spcPts val="0"/>
              </a:spcAft>
              <a:defRPr/>
            </a:pPr>
            <a:r>
              <a:rPr lang="en-US" sz="3200" b="1" dirty="0">
                <a:solidFill>
                  <a:srgbClr val="F03C69"/>
                </a:solidFill>
                <a:latin typeface="Times New Roman" panose="02020603050405020304" pitchFamily="18" charset="0"/>
                <a:cs typeface="Times New Roman" panose="02020603050405020304" pitchFamily="18" charset="0"/>
              </a:rPr>
              <a:t>II</a:t>
            </a:r>
            <a:r>
              <a:rPr lang="vi-VN" sz="3200" b="1" dirty="0">
                <a:solidFill>
                  <a:srgbClr val="F03C69"/>
                </a:solidFill>
                <a:latin typeface="Times New Roman" panose="02020603050405020304" pitchFamily="18" charset="0"/>
                <a:cs typeface="Times New Roman" panose="02020603050405020304" pitchFamily="18" charset="0"/>
              </a:rPr>
              <a:t>. </a:t>
            </a:r>
            <a:r>
              <a:rPr lang="vi-VN" sz="3200" b="1" u="sng" dirty="0">
                <a:solidFill>
                  <a:srgbClr val="F03C69"/>
                </a:solidFill>
                <a:latin typeface="Times New Roman" panose="02020603050405020304" pitchFamily="18" charset="0"/>
                <a:cs typeface="Times New Roman" panose="02020603050405020304" pitchFamily="18" charset="0"/>
              </a:rPr>
              <a:t>NHẬP, CHỈNH SỬA VÀ ĐỊNH DẠNG DỮ LIỆU TRONG </a:t>
            </a:r>
            <a:r>
              <a:rPr lang="vi-VN" sz="3200" b="1" u="sng">
                <a:solidFill>
                  <a:srgbClr val="F03C69"/>
                </a:solidFill>
                <a:latin typeface="Times New Roman" panose="02020603050405020304" pitchFamily="18" charset="0"/>
                <a:cs typeface="Times New Roman" panose="02020603050405020304" pitchFamily="18" charset="0"/>
              </a:rPr>
              <a:t>TRANG TÍNH</a:t>
            </a:r>
            <a:r>
              <a:rPr lang="en-US" sz="3200" b="1" u="sng">
                <a:solidFill>
                  <a:srgbClr val="F03C69"/>
                </a:solidFill>
                <a:latin typeface="Times New Roman" panose="02020603050405020304" pitchFamily="18" charset="0"/>
                <a:cs typeface="Times New Roman" panose="02020603050405020304" pitchFamily="18" charset="0"/>
              </a:rPr>
              <a:t>:</a:t>
            </a:r>
            <a:endParaRPr lang="vi-VN" sz="3200" b="1" u="sng" dirty="0">
              <a:solidFill>
                <a:srgbClr val="F03C69"/>
              </a:solidFill>
              <a:latin typeface="Times New Roman" panose="02020603050405020304" pitchFamily="18" charset="0"/>
              <a:cs typeface="Times New Roman" panose="02020603050405020304" pitchFamily="18" charset="0"/>
            </a:endParaRPr>
          </a:p>
        </p:txBody>
      </p:sp>
      <p:sp>
        <p:nvSpPr>
          <p:cNvPr id="6" name="Arrow: Right 5">
            <a:hlinkClick r:id="rId3" action="ppaction://hlinkfile"/>
            <a:extLst>
              <a:ext uri="{FF2B5EF4-FFF2-40B4-BE49-F238E27FC236}">
                <a16:creationId xmlns:a16="http://schemas.microsoft.com/office/drawing/2014/main" id="{DBE866F2-00F5-41D4-9007-21EB1431EF4C}"/>
              </a:ext>
            </a:extLst>
          </p:cNvPr>
          <p:cNvSpPr/>
          <p:nvPr/>
        </p:nvSpPr>
        <p:spPr>
          <a:xfrm>
            <a:off x="11399803" y="6057900"/>
            <a:ext cx="771525" cy="533400"/>
          </a:xfrm>
          <a:prstGeom prst="rightArrow">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0" y="0"/>
            <a:ext cx="12344400" cy="802985"/>
          </a:xfrm>
          <a:prstGeom prst="rect">
            <a:avLst/>
          </a:prstGeom>
          <a:gradFill>
            <a:gsLst>
              <a:gs pos="0">
                <a:srgbClr val="2D2DFF"/>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9600" y="14273"/>
            <a:ext cx="13563600" cy="646331"/>
          </a:xfrm>
          <a:prstGeom prst="rect">
            <a:avLst/>
          </a:prstGeom>
          <a:noFill/>
        </p:spPr>
        <p:txBody>
          <a:bodyPr wrap="square" lIns="91440" tIns="45720" rIns="91440" bIns="45720">
            <a:spAutoFit/>
          </a:bodyPr>
          <a:lstStyle/>
          <a:p>
            <a:pPr algn="ctr"/>
            <a:r>
              <a:rPr lang="en-US" sz="3600" b="1" cap="none" spc="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Times New Roman" pitchFamily="18" charset="0"/>
                <a:cs typeface="Times New Roman" pitchFamily="18" charset="0"/>
              </a:rPr>
              <a:t>TIẾT 10: BÀI 6-LÀM QUEN VỚI PHẦN MỀM BẢNG TÍNH</a:t>
            </a:r>
          </a:p>
        </p:txBody>
      </p:sp>
    </p:spTree>
    <p:extLst>
      <p:ext uri="{BB962C8B-B14F-4D97-AF65-F5344CB8AC3E}">
        <p14:creationId xmlns:p14="http://schemas.microsoft.com/office/powerpoint/2010/main" val="226486998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1A89AE-39DC-8D88-5788-39516EBDA210}"/>
              </a:ext>
            </a:extLst>
          </p:cNvPr>
          <p:cNvSpPr/>
          <p:nvPr/>
        </p:nvSpPr>
        <p:spPr>
          <a:xfrm>
            <a:off x="385763" y="864520"/>
            <a:ext cx="11727179" cy="984885"/>
          </a:xfrm>
          <a:prstGeom prst="rect">
            <a:avLst/>
          </a:prstGeom>
        </p:spPr>
        <p:txBody>
          <a:bodyPr wrap="square" lIns="0" tIns="0" rIns="0" bIns="0">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03C69"/>
                </a:solidFill>
                <a:effectLst/>
                <a:uLnTx/>
                <a:uFillTx/>
                <a:latin typeface="Times New Roman" panose="02020603050405020304" pitchFamily="18" charset="0"/>
                <a:ea typeface="+mn-ea"/>
                <a:cs typeface="Times New Roman" panose="02020603050405020304" pitchFamily="18" charset="0"/>
              </a:rPr>
              <a:t>II</a:t>
            </a:r>
            <a:r>
              <a:rPr kumimoji="0" lang="vi-VN" sz="3200" b="1" i="0" u="none" strike="noStrike" kern="1200" cap="none" spc="0" normalizeH="0" baseline="0" noProof="0" dirty="0">
                <a:ln>
                  <a:noFill/>
                </a:ln>
                <a:solidFill>
                  <a:srgbClr val="F03C69"/>
                </a:solidFill>
                <a:effectLst/>
                <a:uLnTx/>
                <a:uFillTx/>
                <a:latin typeface="Times New Roman" panose="02020603050405020304" pitchFamily="18" charset="0"/>
                <a:ea typeface="+mn-ea"/>
                <a:cs typeface="Times New Roman" panose="02020603050405020304" pitchFamily="18" charset="0"/>
              </a:rPr>
              <a:t>. </a:t>
            </a:r>
            <a:r>
              <a:rPr kumimoji="0" lang="vi-VN" sz="3200" b="1" i="0" u="sng" strike="noStrike" kern="1200" cap="none" spc="0" normalizeH="0" baseline="0" noProof="0" dirty="0">
                <a:ln>
                  <a:noFill/>
                </a:ln>
                <a:solidFill>
                  <a:srgbClr val="F03C69"/>
                </a:solidFill>
                <a:effectLst/>
                <a:uLnTx/>
                <a:uFillTx/>
                <a:latin typeface="Times New Roman" panose="02020603050405020304" pitchFamily="18" charset="0"/>
                <a:ea typeface="+mn-ea"/>
                <a:cs typeface="Times New Roman" panose="02020603050405020304" pitchFamily="18" charset="0"/>
              </a:rPr>
              <a:t>NHẬP, CHỈNH SỬA VÀ ĐỊNH DẠNG DỮ LIỆU TRONG </a:t>
            </a:r>
            <a:r>
              <a:rPr kumimoji="0" lang="vi-VN" sz="3200" b="1" i="0" u="sng" strike="noStrike" kern="1200" cap="none" spc="0" normalizeH="0" baseline="0" noProof="0">
                <a:ln>
                  <a:noFill/>
                </a:ln>
                <a:solidFill>
                  <a:srgbClr val="F03C69"/>
                </a:solidFill>
                <a:effectLst/>
                <a:uLnTx/>
                <a:uFillTx/>
                <a:latin typeface="Times New Roman" panose="02020603050405020304" pitchFamily="18" charset="0"/>
                <a:ea typeface="+mn-ea"/>
                <a:cs typeface="Times New Roman" panose="02020603050405020304" pitchFamily="18" charset="0"/>
              </a:rPr>
              <a:t>TRANG TÍNH</a:t>
            </a:r>
            <a:r>
              <a:rPr kumimoji="0" lang="en-US" sz="3200" b="1" i="0" u="sng" strike="noStrike" kern="1200" cap="none" spc="0" normalizeH="0" baseline="0" noProof="0">
                <a:ln>
                  <a:noFill/>
                </a:ln>
                <a:solidFill>
                  <a:srgbClr val="F03C69"/>
                </a:solidFill>
                <a:effectLst/>
                <a:uLnTx/>
                <a:uFillTx/>
                <a:latin typeface="Times New Roman" panose="02020603050405020304" pitchFamily="18" charset="0"/>
                <a:ea typeface="+mn-ea"/>
                <a:cs typeface="Times New Roman" panose="02020603050405020304" pitchFamily="18" charset="0"/>
              </a:rPr>
              <a:t>:</a:t>
            </a:r>
            <a:endParaRPr kumimoji="0" lang="vi-VN" sz="3200" b="1" i="0" u="sng" strike="noStrike" kern="1200" cap="none" spc="0" normalizeH="0" baseline="0" noProof="0" dirty="0">
              <a:ln>
                <a:noFill/>
              </a:ln>
              <a:solidFill>
                <a:srgbClr val="F03C69"/>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C1AC7A0F-5E2E-E404-BEC3-194557CDF437}"/>
              </a:ext>
            </a:extLst>
          </p:cNvPr>
          <p:cNvSpPr txBox="1"/>
          <p:nvPr/>
        </p:nvSpPr>
        <p:spPr>
          <a:xfrm>
            <a:off x="385763" y="1752601"/>
            <a:ext cx="8438101" cy="584775"/>
          </a:xfrm>
          <a:prstGeom prst="rect">
            <a:avLst/>
          </a:prstGeom>
          <a:noFill/>
        </p:spPr>
        <p:txBody>
          <a:bodyPr wrap="square">
            <a:spAutoFit/>
          </a:bodyPr>
          <a:lstStyle/>
          <a:p>
            <a:pPr algn="just" defTabSz="257175" fontAlgn="auto">
              <a:spcBef>
                <a:spcPts val="0"/>
              </a:spcBef>
              <a:spcAft>
                <a:spcPts val="0"/>
              </a:spcAft>
              <a:defRPr/>
            </a:pPr>
            <a:r>
              <a:rPr lang="en-US" sz="3200" b="1" dirty="0">
                <a:solidFill>
                  <a:srgbClr val="000000"/>
                </a:solidFill>
                <a:latin typeface="Times New Roman" panose="02020603050405020304" pitchFamily="18" charset="0"/>
                <a:cs typeface="Times New Roman" panose="02020603050405020304" pitchFamily="18" charset="0"/>
              </a:rPr>
              <a:t>c) </a:t>
            </a:r>
            <a:r>
              <a:rPr lang="en-US" sz="3200" b="1" u="sng" dirty="0" err="1">
                <a:solidFill>
                  <a:srgbClr val="000000"/>
                </a:solidFill>
                <a:latin typeface="Times New Roman" panose="02020603050405020304" pitchFamily="18" charset="0"/>
                <a:cs typeface="Times New Roman" panose="02020603050405020304" pitchFamily="18" charset="0"/>
              </a:rPr>
              <a:t>Định</a:t>
            </a:r>
            <a:r>
              <a:rPr lang="en-US" sz="3200" b="1" u="sng" dirty="0">
                <a:solidFill>
                  <a:srgbClr val="000000"/>
                </a:solidFill>
                <a:latin typeface="Times New Roman" panose="02020603050405020304" pitchFamily="18" charset="0"/>
                <a:cs typeface="Times New Roman" panose="02020603050405020304" pitchFamily="18" charset="0"/>
              </a:rPr>
              <a:t> </a:t>
            </a:r>
            <a:r>
              <a:rPr lang="en-US" sz="3200" b="1" u="sng" dirty="0" err="1">
                <a:solidFill>
                  <a:srgbClr val="000000"/>
                </a:solidFill>
                <a:latin typeface="Times New Roman" panose="02020603050405020304" pitchFamily="18" charset="0"/>
                <a:cs typeface="Times New Roman" panose="02020603050405020304" pitchFamily="18" charset="0"/>
              </a:rPr>
              <a:t>dạng</a:t>
            </a:r>
            <a:r>
              <a:rPr lang="en-US" sz="3200" b="1" u="sng" dirty="0">
                <a:solidFill>
                  <a:srgbClr val="000000"/>
                </a:solidFill>
                <a:latin typeface="Times New Roman" panose="02020603050405020304" pitchFamily="18" charset="0"/>
                <a:cs typeface="Times New Roman" panose="02020603050405020304" pitchFamily="18" charset="0"/>
              </a:rPr>
              <a:t> </a:t>
            </a:r>
            <a:r>
              <a:rPr lang="en-US" sz="3200" b="1" u="sng" err="1">
                <a:solidFill>
                  <a:srgbClr val="000000"/>
                </a:solidFill>
                <a:latin typeface="Times New Roman" panose="02020603050405020304" pitchFamily="18" charset="0"/>
                <a:cs typeface="Times New Roman" panose="02020603050405020304" pitchFamily="18" charset="0"/>
              </a:rPr>
              <a:t>dữ</a:t>
            </a:r>
            <a:r>
              <a:rPr lang="en-US" sz="3200" b="1" u="sng">
                <a:solidFill>
                  <a:srgbClr val="000000"/>
                </a:solidFill>
                <a:latin typeface="Times New Roman" panose="02020603050405020304" pitchFamily="18" charset="0"/>
                <a:cs typeface="Times New Roman" panose="02020603050405020304" pitchFamily="18" charset="0"/>
              </a:rPr>
              <a:t> liệu:</a:t>
            </a:r>
            <a:endParaRPr lang="en-US" sz="3200" b="1" u="sng" dirty="0">
              <a:solidFill>
                <a:srgbClr val="000000"/>
              </a:solidFill>
              <a:latin typeface="Times New Roman" panose="02020603050405020304" pitchFamily="18" charset="0"/>
              <a:cs typeface="Times New Roman" panose="02020603050405020304" pitchFamily="18" charset="0"/>
            </a:endParaRPr>
          </a:p>
        </p:txBody>
      </p:sp>
      <p:pic>
        <p:nvPicPr>
          <p:cNvPr id="6" name="Picture 5">
            <a:hlinkClick r:id="rId2" action="ppaction://hlinkfile"/>
            <a:extLst>
              <a:ext uri="{FF2B5EF4-FFF2-40B4-BE49-F238E27FC236}">
                <a16:creationId xmlns:a16="http://schemas.microsoft.com/office/drawing/2014/main" id="{47EFD7EC-7C32-D89F-2D6D-C4984DD55258}"/>
              </a:ext>
            </a:extLst>
          </p:cNvPr>
          <p:cNvPicPr>
            <a:picLocks noChangeAspect="1"/>
          </p:cNvPicPr>
          <p:nvPr/>
        </p:nvPicPr>
        <p:blipFill rotWithShape="1">
          <a:blip r:embed="rId3"/>
          <a:srcRect l="2634" r="2507"/>
          <a:stretch/>
        </p:blipFill>
        <p:spPr>
          <a:xfrm>
            <a:off x="3934778" y="2461228"/>
            <a:ext cx="8332470" cy="3880489"/>
          </a:xfrm>
          <a:prstGeom prst="rect">
            <a:avLst/>
          </a:prstGeom>
        </p:spPr>
      </p:pic>
      <p:sp>
        <p:nvSpPr>
          <p:cNvPr id="7" name="TextBox 6">
            <a:extLst>
              <a:ext uri="{FF2B5EF4-FFF2-40B4-BE49-F238E27FC236}">
                <a16:creationId xmlns:a16="http://schemas.microsoft.com/office/drawing/2014/main" id="{5015B7D8-1047-CDB6-24D8-8CE2604F4D7F}"/>
              </a:ext>
            </a:extLst>
          </p:cNvPr>
          <p:cNvSpPr txBox="1"/>
          <p:nvPr/>
        </p:nvSpPr>
        <p:spPr>
          <a:xfrm>
            <a:off x="231457" y="2590801"/>
            <a:ext cx="3626168" cy="3539430"/>
          </a:xfrm>
          <a:prstGeom prst="rect">
            <a:avLst/>
          </a:prstGeom>
          <a:noFill/>
        </p:spPr>
        <p:txBody>
          <a:bodyPr wrap="square">
            <a:spAutoFit/>
          </a:bodyPr>
          <a:lstStyle/>
          <a:p>
            <a:pPr algn="just" defTabSz="257175" fontAlgn="auto">
              <a:spcBef>
                <a:spcPts val="0"/>
              </a:spcBef>
              <a:spcAft>
                <a:spcPts val="0"/>
              </a:spcAft>
              <a:defRPr/>
            </a:pPr>
            <a:r>
              <a:rPr lang="vi-VN" sz="3200" dirty="0">
                <a:solidFill>
                  <a:srgbClr val="ED3376"/>
                </a:solidFill>
                <a:latin typeface="Times New Roman" panose="02020603050405020304" pitchFamily="18" charset="0"/>
                <a:cs typeface="Times New Roman" panose="02020603050405020304" pitchFamily="18" charset="0"/>
              </a:rPr>
              <a:t>Bước 1.</a:t>
            </a:r>
            <a:r>
              <a:rPr lang="vi-VN" sz="3200" dirty="0">
                <a:solidFill>
                  <a:srgbClr val="000000"/>
                </a:solidFill>
                <a:latin typeface="Times New Roman" panose="02020603050405020304" pitchFamily="18" charset="0"/>
                <a:cs typeface="Times New Roman" panose="02020603050405020304" pitchFamily="18" charset="0"/>
              </a:rPr>
              <a:t> Chọn vùng dữ liệu. </a:t>
            </a:r>
            <a:endParaRPr lang="en-US" sz="3200" dirty="0">
              <a:solidFill>
                <a:srgbClr val="000000"/>
              </a:solidFill>
              <a:latin typeface="Times New Roman" panose="02020603050405020304" pitchFamily="18" charset="0"/>
              <a:cs typeface="Times New Roman" panose="02020603050405020304" pitchFamily="18" charset="0"/>
            </a:endParaRPr>
          </a:p>
          <a:p>
            <a:pPr algn="just" defTabSz="257175" fontAlgn="auto">
              <a:spcBef>
                <a:spcPts val="0"/>
              </a:spcBef>
              <a:spcAft>
                <a:spcPts val="0"/>
              </a:spcAft>
              <a:defRPr/>
            </a:pPr>
            <a:r>
              <a:rPr lang="vi-VN" sz="3200" dirty="0">
                <a:solidFill>
                  <a:srgbClr val="ED3376"/>
                </a:solidFill>
                <a:latin typeface="Times New Roman" panose="02020603050405020304" pitchFamily="18" charset="0"/>
                <a:cs typeface="Times New Roman" panose="02020603050405020304" pitchFamily="18" charset="0"/>
              </a:rPr>
              <a:t>Bước 2. </a:t>
            </a:r>
            <a:r>
              <a:rPr lang="vi-VN" sz="3200" dirty="0">
                <a:solidFill>
                  <a:srgbClr val="000000"/>
                </a:solidFill>
                <a:latin typeface="Times New Roman" panose="02020603050405020304" pitchFamily="18" charset="0"/>
                <a:cs typeface="Times New Roman" panose="02020603050405020304" pitchFamily="18" charset="0"/>
              </a:rPr>
              <a:t>Sử dụng các lệnh định dạng dữ liệu trong nhóm lệnh </a:t>
            </a:r>
            <a:r>
              <a:rPr lang="vi-VN" sz="3200" b="1" dirty="0">
                <a:solidFill>
                  <a:srgbClr val="000000"/>
                </a:solidFill>
                <a:latin typeface="Times New Roman" panose="02020603050405020304" pitchFamily="18" charset="0"/>
                <a:cs typeface="Times New Roman" panose="02020603050405020304" pitchFamily="18" charset="0"/>
              </a:rPr>
              <a:t>Font</a:t>
            </a:r>
            <a:r>
              <a:rPr lang="vi-VN" sz="3200" dirty="0">
                <a:solidFill>
                  <a:srgbClr val="000000"/>
                </a:solidFill>
                <a:latin typeface="Times New Roman" panose="02020603050405020304" pitchFamily="18" charset="0"/>
                <a:cs typeface="Times New Roman" panose="02020603050405020304" pitchFamily="18" charset="0"/>
              </a:rPr>
              <a:t> và </a:t>
            </a:r>
            <a:r>
              <a:rPr lang="vi-VN" sz="3200" b="1" dirty="0">
                <a:solidFill>
                  <a:srgbClr val="000000"/>
                </a:solidFill>
                <a:latin typeface="Times New Roman" panose="02020603050405020304" pitchFamily="18" charset="0"/>
                <a:cs typeface="Times New Roman" panose="02020603050405020304" pitchFamily="18" charset="0"/>
              </a:rPr>
              <a:t>Alignment </a:t>
            </a:r>
            <a:r>
              <a:rPr lang="vi-VN" sz="3200" dirty="0">
                <a:solidFill>
                  <a:srgbClr val="000000"/>
                </a:solidFill>
                <a:latin typeface="Times New Roman" panose="02020603050405020304" pitchFamily="18" charset="0"/>
                <a:cs typeface="Times New Roman" panose="02020603050405020304" pitchFamily="18" charset="0"/>
              </a:rPr>
              <a:t>của thẻ </a:t>
            </a:r>
            <a:r>
              <a:rPr lang="vi-VN" sz="3200" b="1" dirty="0">
                <a:solidFill>
                  <a:srgbClr val="000000"/>
                </a:solidFill>
                <a:latin typeface="Times New Roman" panose="02020603050405020304" pitchFamily="18" charset="0"/>
                <a:cs typeface="Times New Roman" panose="02020603050405020304" pitchFamily="18" charset="0"/>
              </a:rPr>
              <a:t>Home</a:t>
            </a:r>
            <a:r>
              <a:rPr lang="en-US" sz="3200" dirty="0">
                <a:solidFill>
                  <a:srgbClr val="000000"/>
                </a:solidFill>
                <a:latin typeface="Times New Roman" panose="02020603050405020304" pitchFamily="18" charset="0"/>
                <a:cs typeface="Times New Roman" panose="02020603050405020304" pitchFamily="18" charset="0"/>
              </a:rPr>
              <a:t>.</a:t>
            </a:r>
            <a:endParaRPr lang="vi-VN" sz="3200" dirty="0">
              <a:solidFill>
                <a:srgbClr val="00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0" y="0"/>
            <a:ext cx="12344400" cy="802985"/>
          </a:xfrm>
          <a:prstGeom prst="rect">
            <a:avLst/>
          </a:prstGeom>
          <a:gradFill>
            <a:gsLst>
              <a:gs pos="0">
                <a:srgbClr val="2D2DFF"/>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9600" y="14273"/>
            <a:ext cx="13563600" cy="646331"/>
          </a:xfrm>
          <a:prstGeom prst="rect">
            <a:avLst/>
          </a:prstGeom>
          <a:noFill/>
        </p:spPr>
        <p:txBody>
          <a:bodyPr wrap="square" lIns="91440" tIns="45720" rIns="91440" bIns="45720">
            <a:spAutoFit/>
          </a:bodyPr>
          <a:lstStyle/>
          <a:p>
            <a:pPr algn="ctr"/>
            <a:r>
              <a:rPr lang="en-US" sz="3600" b="1" cap="none" spc="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Times New Roman" pitchFamily="18" charset="0"/>
                <a:cs typeface="Times New Roman" pitchFamily="18" charset="0"/>
              </a:rPr>
              <a:t>TIẾT 10: BÀI 6-LÀM QUEN VỚI PHẦN MỀM BẢNG TÍNH</a:t>
            </a:r>
          </a:p>
        </p:txBody>
      </p:sp>
    </p:spTree>
    <p:extLst>
      <p:ext uri="{BB962C8B-B14F-4D97-AF65-F5344CB8AC3E}">
        <p14:creationId xmlns:p14="http://schemas.microsoft.com/office/powerpoint/2010/main" val="77142667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entagon 5">
            <a:hlinkClick r:id="rId3" action="ppaction://hlinksldjump"/>
          </p:cNvPr>
          <p:cNvSpPr/>
          <p:nvPr/>
        </p:nvSpPr>
        <p:spPr>
          <a:xfrm>
            <a:off x="8718234" y="6075365"/>
            <a:ext cx="1772901" cy="600075"/>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644" tIns="34322" rIns="68644" bIns="34322" anchor="ctr"/>
          <a:lstStyle/>
          <a:p>
            <a:pPr eaLnBrk="0" hangingPunct="0">
              <a:defRPr/>
            </a:pPr>
            <a:r>
              <a:rPr lang="en-US" sz="3600" b="1" dirty="0" err="1">
                <a:solidFill>
                  <a:srgbClr val="FF0000"/>
                </a:solidFill>
                <a:latin typeface="Times New Roman" pitchFamily="18" charset="0"/>
                <a:cs typeface="Times New Roman" pitchFamily="18" charset="0"/>
              </a:rPr>
              <a:t>Chơi</a:t>
            </a:r>
            <a:endParaRPr lang="en-US" sz="3600" b="1" dirty="0">
              <a:solidFill>
                <a:srgbClr val="FF0000"/>
              </a:solidFill>
              <a:latin typeface="Times New Roman" pitchFamily="18" charset="0"/>
              <a:cs typeface="Times New Roman" pitchFamily="18" charset="0"/>
            </a:endParaRPr>
          </a:p>
        </p:txBody>
      </p:sp>
      <p:sp>
        <p:nvSpPr>
          <p:cNvPr id="7" name="TextBox 6"/>
          <p:cNvSpPr txBox="1">
            <a:spLocks noChangeArrowheads="1"/>
          </p:cNvSpPr>
          <p:nvPr/>
        </p:nvSpPr>
        <p:spPr bwMode="auto">
          <a:xfrm rot="-1042496">
            <a:off x="2340293" y="4503738"/>
            <a:ext cx="786955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44" tIns="34322" rIns="68644" bIns="34322">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l" eaLnBrk="0" hangingPunct="0">
              <a:defRPr/>
            </a:pPr>
            <a:r>
              <a:rPr lang="en-US" sz="6800">
                <a:solidFill>
                  <a:srgbClr val="CC0099"/>
                </a:solidFill>
                <a:latin typeface="UTM Showcard" pitchFamily="18" charset="0"/>
                <a:cs typeface="+mn-cs"/>
              </a:rPr>
              <a:t>Cánh cụt về nhà</a:t>
            </a:r>
          </a:p>
        </p:txBody>
      </p:sp>
      <p:pic>
        <p:nvPicPr>
          <p:cNvPr id="8" name="Donkey Kong Theme song.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38544" y="5861050"/>
            <a:ext cx="46291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686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16" presetClass="entr" presetSubtype="21" fill="hold" grpId="0" nodeType="withEffect">
                                  <p:stCondLst>
                                    <p:cond delay="200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1042"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973" y="1142999"/>
            <a:ext cx="10834569" cy="5562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a:spLocks noChangeArrowheads="1"/>
          </p:cNvSpPr>
          <p:nvPr/>
        </p:nvSpPr>
        <p:spPr bwMode="auto">
          <a:xfrm rot="5400000">
            <a:off x="1986923" y="2531417"/>
            <a:ext cx="2876164" cy="5433332"/>
          </a:xfrm>
          <a:prstGeom prst="rect">
            <a:avLst/>
          </a:prstGeom>
          <a:solidFill>
            <a:srgbClr val="FFFF00"/>
          </a:solidFill>
          <a:ln w="25400" algn="ctr">
            <a:solidFill>
              <a:schemeClr val="accent1"/>
            </a:solidFill>
            <a:miter lim="800000"/>
            <a:headEnd/>
            <a:tailEnd/>
          </a:ln>
        </p:spPr>
        <p:txBody>
          <a:bodyPr rot="10800000" vert="eaVert" anchor="ctr"/>
          <a:lstStyle/>
          <a:p>
            <a:pPr algn="ctr">
              <a:defRPr/>
            </a:pPr>
            <a:endParaRPr lang="en-US" sz="1800">
              <a:solidFill>
                <a:schemeClr val="dk1"/>
              </a:solidFill>
              <a:latin typeface="+mn-lt"/>
            </a:endParaRPr>
          </a:p>
        </p:txBody>
      </p:sp>
      <p:sp>
        <p:nvSpPr>
          <p:cNvPr id="19" name="Rectangle 18"/>
          <p:cNvSpPr/>
          <p:nvPr/>
        </p:nvSpPr>
        <p:spPr>
          <a:xfrm>
            <a:off x="711973" y="1143000"/>
            <a:ext cx="5433333" cy="2667000"/>
          </a:xfrm>
          <a:prstGeom prst="rect">
            <a:avLst/>
          </a:prstGeom>
          <a:solidFill>
            <a:srgbClr val="00B0F0"/>
          </a:solid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800"/>
          </a:p>
        </p:txBody>
      </p:sp>
      <p:sp>
        <p:nvSpPr>
          <p:cNvPr id="20" name="Rectangle 19"/>
          <p:cNvSpPr>
            <a:spLocks noChangeArrowheads="1"/>
          </p:cNvSpPr>
          <p:nvPr/>
        </p:nvSpPr>
        <p:spPr bwMode="auto">
          <a:xfrm rot="5400000">
            <a:off x="7510606" y="-225934"/>
            <a:ext cx="2667002" cy="5404869"/>
          </a:xfrm>
          <a:prstGeom prst="rect">
            <a:avLst/>
          </a:prstGeom>
          <a:solidFill>
            <a:srgbClr val="7030A0"/>
          </a:solidFill>
          <a:ln w="25400" algn="ctr">
            <a:solidFill>
              <a:schemeClr val="accent1"/>
            </a:solidFill>
            <a:miter lim="800000"/>
            <a:headEnd/>
            <a:tailEnd/>
          </a:ln>
        </p:spPr>
        <p:txBody>
          <a:bodyPr rot="10800000" vert="eaVert" anchor="ctr"/>
          <a:lstStyle/>
          <a:p>
            <a:pPr algn="ctr">
              <a:defRPr/>
            </a:pPr>
            <a:endParaRPr lang="en-US" sz="1800">
              <a:solidFill>
                <a:schemeClr val="dk1"/>
              </a:solidFill>
              <a:latin typeface="+mn-lt"/>
            </a:endParaRPr>
          </a:p>
        </p:txBody>
      </p:sp>
      <p:sp>
        <p:nvSpPr>
          <p:cNvPr id="21" name="Rectangle 20"/>
          <p:cNvSpPr/>
          <p:nvPr/>
        </p:nvSpPr>
        <p:spPr>
          <a:xfrm>
            <a:off x="6141672" y="3810001"/>
            <a:ext cx="5427281" cy="2876162"/>
          </a:xfrm>
          <a:prstGeom prst="rect">
            <a:avLst/>
          </a:prstGeom>
          <a:solidFill>
            <a:srgbClr val="92D050"/>
          </a:solid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800"/>
          </a:p>
        </p:txBody>
      </p:sp>
      <p:sp>
        <p:nvSpPr>
          <p:cNvPr id="22" name="Flowchart: Connector 21">
            <a:hlinkClick r:id="rId3" action="ppaction://hlinksldjump"/>
          </p:cNvPr>
          <p:cNvSpPr/>
          <p:nvPr/>
        </p:nvSpPr>
        <p:spPr>
          <a:xfrm>
            <a:off x="2514600" y="1847850"/>
            <a:ext cx="1676400" cy="1123950"/>
          </a:xfrm>
          <a:prstGeom prst="flowChartConnector">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3200"/>
              <a:t>1</a:t>
            </a:r>
          </a:p>
        </p:txBody>
      </p:sp>
      <p:sp>
        <p:nvSpPr>
          <p:cNvPr id="23" name="Flowchart: Connector 22">
            <a:hlinkClick r:id="rId4" action="ppaction://hlinksldjump"/>
          </p:cNvPr>
          <p:cNvSpPr/>
          <p:nvPr/>
        </p:nvSpPr>
        <p:spPr>
          <a:xfrm>
            <a:off x="7989570" y="1847850"/>
            <a:ext cx="1764030" cy="1123950"/>
          </a:xfrm>
          <a:prstGeom prst="flowChartConnector">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3200" dirty="0"/>
              <a:t>2</a:t>
            </a:r>
          </a:p>
        </p:txBody>
      </p:sp>
      <p:sp>
        <p:nvSpPr>
          <p:cNvPr id="28" name="Flowchart: Connector 27">
            <a:hlinkClick r:id="rId5" action="ppaction://hlinksldjump"/>
          </p:cNvPr>
          <p:cNvSpPr/>
          <p:nvPr/>
        </p:nvSpPr>
        <p:spPr>
          <a:xfrm>
            <a:off x="2556510" y="4734118"/>
            <a:ext cx="1710690" cy="1057082"/>
          </a:xfrm>
          <a:prstGeom prst="flowChartConnector">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3200" dirty="0"/>
              <a:t>3</a:t>
            </a:r>
          </a:p>
        </p:txBody>
      </p:sp>
      <p:sp>
        <p:nvSpPr>
          <p:cNvPr id="29" name="Flowchart: Connector 28">
            <a:hlinkClick r:id="rId6" action="ppaction://hlinksldjump"/>
          </p:cNvPr>
          <p:cNvSpPr/>
          <p:nvPr/>
        </p:nvSpPr>
        <p:spPr>
          <a:xfrm>
            <a:off x="7989570" y="4648200"/>
            <a:ext cx="1817370" cy="1143000"/>
          </a:xfrm>
          <a:prstGeom prst="flowChartConnector">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3200" dirty="0"/>
              <a:t>4</a:t>
            </a:r>
          </a:p>
        </p:txBody>
      </p:sp>
      <p:sp>
        <p:nvSpPr>
          <p:cNvPr id="14" name="AutoShape 10">
            <a:extLst>
              <a:ext uri="{FF2B5EF4-FFF2-40B4-BE49-F238E27FC236}">
                <a16:creationId xmlns:a16="http://schemas.microsoft.com/office/drawing/2014/main" id="{84C71D70-73DC-BA11-D7E7-72CEB5B1D545}"/>
              </a:ext>
            </a:extLst>
          </p:cNvPr>
          <p:cNvSpPr>
            <a:spLocks noChangeArrowheads="1"/>
          </p:cNvSpPr>
          <p:nvPr/>
        </p:nvSpPr>
        <p:spPr bwMode="auto">
          <a:xfrm>
            <a:off x="2971801" y="0"/>
            <a:ext cx="6019800" cy="1143000"/>
          </a:xfrm>
          <a:prstGeom prst="horizontalScroll">
            <a:avLst>
              <a:gd name="adj" fmla="val 12500"/>
            </a:avLst>
          </a:prstGeom>
          <a:solidFill>
            <a:srgbClr val="FFFF00"/>
          </a:solidFill>
          <a:ln w="9525">
            <a:solidFill>
              <a:srgbClr val="0000FF"/>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3600" dirty="0">
              <a:solidFill>
                <a:srgbClr val="000000"/>
              </a:solidFill>
              <a:latin typeface=".VnTime" panose="020B7200000000000000" pitchFamily="34" charset="0"/>
            </a:endParaRPr>
          </a:p>
          <a:p>
            <a:r>
              <a:rPr lang="en-US" altLang="en-US" sz="3200" b="1" dirty="0">
                <a:solidFill>
                  <a:srgbClr val="000000"/>
                </a:solidFill>
                <a:latin typeface="+mn-lt"/>
              </a:rPr>
              <a:t>TRÒ CHƠI: LẬT MẢNH GHÉP</a:t>
            </a:r>
          </a:p>
          <a:p>
            <a:endParaRPr lang="en-US" altLang="en-US" sz="3200" dirty="0">
              <a:solidFill>
                <a:srgbClr val="000000"/>
              </a:solidFill>
              <a:latin typeface=".VnTime" panose="020B7200000000000000" pitchFamily="34" charset="0"/>
            </a:endParaRPr>
          </a:p>
        </p:txBody>
      </p:sp>
      <p:sp>
        <p:nvSpPr>
          <p:cNvPr id="17" name="Arrow: Right 6">
            <a:hlinkClick r:id="rId7" action="ppaction://hlinksldjump"/>
            <a:extLst>
              <a:ext uri="{FF2B5EF4-FFF2-40B4-BE49-F238E27FC236}">
                <a16:creationId xmlns:a16="http://schemas.microsoft.com/office/drawing/2014/main" id="{26A29722-863E-5FF2-498C-1A9901973477}"/>
              </a:ext>
            </a:extLst>
          </p:cNvPr>
          <p:cNvSpPr/>
          <p:nvPr/>
        </p:nvSpPr>
        <p:spPr>
          <a:xfrm>
            <a:off x="11658600" y="6324600"/>
            <a:ext cx="457200" cy="381000"/>
          </a:xfrm>
          <a:prstGeom prst="rightArrow">
            <a:avLst>
              <a:gd name="adj1" fmla="val 7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064422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2" presetClass="exit" presetSubtype="4" fill="hold" grpId="0" nodeType="withEffect">
                                  <p:stCondLst>
                                    <p:cond delay="0"/>
                                  </p:stCondLst>
                                  <p:childTnLst>
                                    <p:animEffect transition="out" filter="slide(fromBottom)">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9" presetClass="exit" presetSubtype="0" fill="hold" grpId="0" nodeType="clickEffect">
                                  <p:stCondLst>
                                    <p:cond delay="0"/>
                                  </p:stCondLst>
                                  <p:childTnLst>
                                    <p:animEffect transition="out" filter="dissolv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2" presetClass="exit" presetSubtype="4" fill="hold" grpId="0" nodeType="withEffect">
                                  <p:stCondLst>
                                    <p:cond delay="0"/>
                                  </p:stCondLst>
                                  <p:childTnLst>
                                    <p:animEffect transition="out" filter="slide(fromBottom)">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par>
                                <p:cTn id="26" presetID="12" presetClass="exit" presetSubtype="4" fill="hold" grpId="0" nodeType="withEffect">
                                  <p:stCondLst>
                                    <p:cond delay="0"/>
                                  </p:stCondLst>
                                  <p:childTnLst>
                                    <p:animEffect transition="out" filter="slide(fromBottom)">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9" restart="whenNotActive" fill="hold" evtFilter="cancelBubble" nodeType="interactiveSeq">
                <p:stCondLst>
                  <p:cond evt="onClick" delay="0">
                    <p:tgtEl>
                      <p:spTgt spid="29"/>
                    </p:tgtEl>
                  </p:cond>
                </p:stCondLst>
                <p:endSync evt="end" delay="0">
                  <p:rtn val="all"/>
                </p:endSync>
                <p:childTnLst>
                  <p:par>
                    <p:cTn id="30" fill="hold">
                      <p:stCondLst>
                        <p:cond delay="0"/>
                      </p:stCondLst>
                      <p:childTnLst>
                        <p:par>
                          <p:cTn id="31" fill="hold">
                            <p:stCondLst>
                              <p:cond delay="0"/>
                            </p:stCondLst>
                            <p:childTnLst>
                              <p:par>
                                <p:cTn id="32" presetID="9" presetClass="exit" presetSubtype="0" fill="hold" grpId="0" nodeType="clickEffect">
                                  <p:stCondLst>
                                    <p:cond delay="0"/>
                                  </p:stCondLst>
                                  <p:childTnLst>
                                    <p:animEffect transition="out" filter="dissolv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par>
                                <p:cTn id="35" presetID="12" presetClass="exit" presetSubtype="4" fill="hold" grpId="0" nodeType="withEffect">
                                  <p:stCondLst>
                                    <p:cond delay="0"/>
                                  </p:stCondLst>
                                  <p:childTnLst>
                                    <p:animEffect transition="out" filter="slide(fromBottom)">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6" grpId="0" animBg="1"/>
      <p:bldP spid="19" grpId="0" animBg="1"/>
      <p:bldP spid="20" grpId="0" animBg="1"/>
      <p:bldP spid="21" grpId="0" animBg="1"/>
      <p:bldP spid="22" grpId="0" animBg="1"/>
      <p:bldP spid="23" grpId="0" animBg="1"/>
      <p:bldP spid="28" grpId="0" animBg="1"/>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008949" y="228600"/>
            <a:ext cx="6710661" cy="933450"/>
          </a:xfrm>
        </p:spPr>
        <p:txBody>
          <a:bodyPr/>
          <a:lstStyle/>
          <a:p>
            <a:pPr eaLnBrk="1" hangingPunct="1"/>
            <a:r>
              <a:rPr lang="en-US" sz="3200" b="1">
                <a:solidFill>
                  <a:srgbClr val="4A3EEC"/>
                </a:solidFill>
                <a:latin typeface="Times New Roman" pitchFamily="18" charset="0"/>
                <a:cs typeface="Times New Roman" pitchFamily="18" charset="0"/>
              </a:rPr>
              <a:t>TRÒ CH</a:t>
            </a:r>
            <a:r>
              <a:rPr lang="vi-VN" sz="3200" b="1">
                <a:solidFill>
                  <a:srgbClr val="4A3EEC"/>
                </a:solidFill>
                <a:cs typeface="Times New Roman" pitchFamily="18" charset="0"/>
              </a:rPr>
              <a:t>Ơ</a:t>
            </a:r>
            <a:r>
              <a:rPr lang="en-US" sz="3200" b="1">
                <a:solidFill>
                  <a:srgbClr val="4A3EEC"/>
                </a:solidFill>
                <a:latin typeface="Times New Roman" pitchFamily="18" charset="0"/>
                <a:cs typeface="Times New Roman" pitchFamily="18" charset="0"/>
              </a:rPr>
              <a:t>I: CÁNH CỤT VỀ NHÀ</a:t>
            </a:r>
            <a:endParaRPr lang="vi-VN" sz="3200" b="1">
              <a:solidFill>
                <a:srgbClr val="4A3EEC"/>
              </a:solidFill>
              <a:cs typeface="Times New Roman" pitchFamily="18" charset="0"/>
            </a:endParaRPr>
          </a:p>
        </p:txBody>
      </p:sp>
      <p:sp>
        <p:nvSpPr>
          <p:cNvPr id="3" name="Content Placeholder 2"/>
          <p:cNvSpPr>
            <a:spLocks noGrp="1"/>
          </p:cNvSpPr>
          <p:nvPr>
            <p:ph idx="1"/>
          </p:nvPr>
        </p:nvSpPr>
        <p:spPr>
          <a:xfrm>
            <a:off x="1842016" y="1219202"/>
            <a:ext cx="8332470" cy="4041775"/>
          </a:xfrm>
        </p:spPr>
        <p:txBody>
          <a:bodyPr/>
          <a:lstStyle/>
          <a:p>
            <a:pPr marL="0" indent="0" algn="ctr" eaLnBrk="1" hangingPunct="1">
              <a:buNone/>
              <a:defRPr/>
            </a:pPr>
            <a:r>
              <a:rPr lang="en-US" b="1" dirty="0" err="1">
                <a:latin typeface="Times New Roman" panose="02020603050405020304" pitchFamily="18" charset="0"/>
                <a:cs typeface="Times New Roman" panose="02020603050405020304" pitchFamily="18" charset="0"/>
              </a:rPr>
              <a:t>Luật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a:t>
            </a:r>
            <a:r>
              <a:rPr lang="vi-VN" b="1" dirty="0">
                <a:latin typeface="Times New Roman" panose="02020603050405020304" pitchFamily="18" charset="0"/>
                <a:cs typeface="Times New Roman" panose="02020603050405020304" pitchFamily="18" charset="0"/>
              </a:rPr>
              <a:t>ơ</a:t>
            </a:r>
            <a:r>
              <a:rPr lang="en-US" b="1" dirty="0" err="1">
                <a:latin typeface="Times New Roman" panose="02020603050405020304" pitchFamily="18" charset="0"/>
                <a:cs typeface="Times New Roman" panose="02020603050405020304" pitchFamily="18" charset="0"/>
              </a:rPr>
              <a:t>i</a:t>
            </a:r>
            <a:r>
              <a:rPr lang="en-US" b="1" dirty="0">
                <a:latin typeface="Times New Roman" panose="02020603050405020304" pitchFamily="18" charset="0"/>
                <a:cs typeface="Times New Roman" panose="02020603050405020304" pitchFamily="18" charset="0"/>
              </a:rPr>
              <a:t>:</a:t>
            </a:r>
          </a:p>
          <a:p>
            <a:pPr marL="0" indent="0" algn="just" eaLnBrk="1" hangingPunct="1">
              <a:buNone/>
              <a:defRPr/>
            </a:pP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chú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muốn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a:t>
            </a:r>
          </a:p>
          <a:p>
            <a:pPr marL="0" indent="0" algn="just" eaLnBrk="1" hangingPunct="1">
              <a:buNone/>
              <a:defRPr/>
            </a:pP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chim</a:t>
            </a:r>
            <a:r>
              <a:rPr lang="en-US" dirty="0">
                <a:latin typeface="Times New Roman" panose="02020603050405020304" pitchFamily="18" charset="0"/>
                <a:cs typeface="Times New Roman" panose="02020603050405020304" pitchFamily="18" charset="0"/>
              </a:rPr>
              <a:t> t</a:t>
            </a:r>
            <a:r>
              <a:rPr lang="vi-VN" dirty="0">
                <a:latin typeface="Times New Roman" panose="02020603050405020304" pitchFamily="18" charset="0"/>
                <a:cs typeface="Times New Roman" panose="02020603050405020304" pitchFamily="18" charset="0"/>
              </a:rPr>
              <a:t>ư</a:t>
            </a:r>
            <a:r>
              <a:rPr lang="en-US" dirty="0" err="1">
                <a:latin typeface="Times New Roman" panose="02020603050405020304" pitchFamily="18" charset="0"/>
                <a:cs typeface="Times New Roman" panose="02020603050405020304" pitchFamily="18" charset="0"/>
              </a:rPr>
              <a:t>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đ</a:t>
            </a:r>
            <a:r>
              <a:rPr lang="vi-VN" dirty="0">
                <a:latin typeface="Times New Roman" panose="02020603050405020304" pitchFamily="18" charset="0"/>
                <a:cs typeface="Times New Roman" panose="02020603050405020304" pitchFamily="18" charset="0"/>
              </a:rPr>
              <a:t>ư</a:t>
            </a:r>
            <a:r>
              <a:rPr lang="en-US" dirty="0" err="1">
                <a:latin typeface="Times New Roman" panose="02020603050405020304" pitchFamily="18" charset="0"/>
                <a:cs typeface="Times New Roman" panose="02020603050405020304" pitchFamily="18" charset="0"/>
              </a:rPr>
              <a:t>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p>
        </p:txBody>
      </p:sp>
      <p:pic>
        <p:nvPicPr>
          <p:cNvPr id="22532" name="Picture 21"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885165" y="1590"/>
            <a:ext cx="62043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3"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07000" y="1590"/>
            <a:ext cx="62043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descr="Picture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257347" y="4805681"/>
            <a:ext cx="1387475" cy="277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3" descr="Picture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8027075" y="5486400"/>
            <a:ext cx="280481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6447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ADMIN\Desktop\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62338" y="2928938"/>
            <a:ext cx="9296876"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descr="C:\Users\ADMIN\Desktop\25287107_1503553876407376_365816523_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67248"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C:\Users\ADMIN\Desktop\25287107_1503553876407376_365816523_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3" y="24493"/>
            <a:ext cx="12190095" cy="683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C:\Users\ADMIN\Desktop\25287107_1503553876407376_365816523_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493"/>
            <a:ext cx="12267248" cy="680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 descr="C:\Users\ADMIN\Desktop\Untitled (a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4692" y="1947863"/>
            <a:ext cx="6672083"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2" descr="C:\Users\ADMIN\Desktop\Untitled (a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166" y="1885950"/>
            <a:ext cx="3280589"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2" descr="C:\Users\ADMIN\Desktop\Untitled (a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1533" y="1984375"/>
            <a:ext cx="478345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3" descr="C:\Users\ADMIN\Desktop\Untitlead (2).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6276" y="1143002"/>
            <a:ext cx="1486793"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7" descr="C:\Users\ADMIN\Desktop\Untitlead (6).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49244" y="1038227"/>
            <a:ext cx="118300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7" descr="C:\Users\ADMIN\Desktop\Untitlead (6).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83452" y="1022352"/>
            <a:ext cx="125855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 descr="C:\Users\ADMIN\Desktop\Untitlead (5).png">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12611" y="1001715"/>
            <a:ext cx="1694140"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hlinkClick r:id="rId17" action="ppaction://hlinksldjump"/>
          </p:cNvPr>
          <p:cNvSpPr/>
          <p:nvPr/>
        </p:nvSpPr>
        <p:spPr>
          <a:xfrm>
            <a:off x="1043166" y="558802"/>
            <a:ext cx="2544426" cy="44291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63" tIns="49232" rIns="98463" bIns="49232" anchor="ctr"/>
          <a:lstStyle/>
          <a:p>
            <a:pPr eaLnBrk="0" hangingPunct="0">
              <a:defRPr/>
            </a:pPr>
            <a:r>
              <a:rPr lang="en-US" sz="3000" b="1" dirty="0" err="1">
                <a:solidFill>
                  <a:srgbClr val="0000FF"/>
                </a:solidFill>
                <a:latin typeface="Times New Roman" pitchFamily="18" charset="0"/>
                <a:cs typeface="Times New Roman" pitchFamily="18" charset="0"/>
              </a:rPr>
              <a:t>Yêu</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nước</a:t>
            </a:r>
            <a:endParaRPr lang="en-US" sz="3000" b="1" dirty="0">
              <a:solidFill>
                <a:srgbClr val="0000FF"/>
              </a:solidFill>
              <a:latin typeface="Times New Roman" pitchFamily="18" charset="0"/>
              <a:cs typeface="Times New Roman" pitchFamily="18" charset="0"/>
            </a:endParaRPr>
          </a:p>
        </p:txBody>
      </p:sp>
      <p:sp>
        <p:nvSpPr>
          <p:cNvPr id="97" name="Rounded Rectangle 96">
            <a:hlinkClick r:id="rId18" action="ppaction://hlinksldjump"/>
          </p:cNvPr>
          <p:cNvSpPr/>
          <p:nvPr/>
        </p:nvSpPr>
        <p:spPr>
          <a:xfrm>
            <a:off x="3822264" y="534990"/>
            <a:ext cx="1732716" cy="47874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63" tIns="49232" rIns="98463" bIns="49232" anchor="ctr"/>
          <a:lstStyle/>
          <a:p>
            <a:pPr eaLnBrk="0" hangingPunct="0">
              <a:defRPr/>
            </a:pPr>
            <a:r>
              <a:rPr lang="en-US" sz="3000" b="1" dirty="0" err="1">
                <a:solidFill>
                  <a:srgbClr val="0000FF"/>
                </a:solidFill>
                <a:latin typeface="Times New Roman" pitchFamily="18" charset="0"/>
                <a:cs typeface="Times New Roman" pitchFamily="18" charset="0"/>
              </a:rPr>
              <a:t>Nhân</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ái</a:t>
            </a:r>
            <a:endParaRPr lang="en-US" sz="3000" b="1" dirty="0">
              <a:solidFill>
                <a:srgbClr val="0000FF"/>
              </a:solidFill>
              <a:latin typeface="Times New Roman" pitchFamily="18" charset="0"/>
              <a:cs typeface="Times New Roman" pitchFamily="18" charset="0"/>
            </a:endParaRPr>
          </a:p>
        </p:txBody>
      </p:sp>
      <p:sp>
        <p:nvSpPr>
          <p:cNvPr id="99" name="Rounded Rectangle 98">
            <a:hlinkClick r:id="rId19" action="ppaction://hlinksldjump"/>
          </p:cNvPr>
          <p:cNvSpPr/>
          <p:nvPr/>
        </p:nvSpPr>
        <p:spPr>
          <a:xfrm>
            <a:off x="5861985" y="464235"/>
            <a:ext cx="1957745" cy="47874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63" tIns="49232" rIns="98463" bIns="49232" anchor="ctr"/>
          <a:lstStyle/>
          <a:p>
            <a:pPr eaLnBrk="0" hangingPunct="0">
              <a:defRPr/>
            </a:pPr>
            <a:r>
              <a:rPr lang="en-US" sz="3000" b="1" dirty="0" err="1">
                <a:solidFill>
                  <a:srgbClr val="0000FF"/>
                </a:solidFill>
                <a:latin typeface="Times New Roman" pitchFamily="18" charset="0"/>
                <a:cs typeface="Times New Roman" pitchFamily="18" charset="0"/>
              </a:rPr>
              <a:t>Chăm</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chỉ</a:t>
            </a:r>
            <a:endParaRPr lang="en-US" sz="3000" b="1" dirty="0">
              <a:solidFill>
                <a:srgbClr val="0000FF"/>
              </a:solidFill>
              <a:latin typeface="Times New Roman" pitchFamily="18" charset="0"/>
              <a:cs typeface="Times New Roman" pitchFamily="18" charset="0"/>
            </a:endParaRPr>
          </a:p>
        </p:txBody>
      </p:sp>
      <p:sp>
        <p:nvSpPr>
          <p:cNvPr id="101" name="Rounded Rectangle 100">
            <a:hlinkClick r:id="rId20" action="ppaction://hlinksldjump"/>
          </p:cNvPr>
          <p:cNvSpPr/>
          <p:nvPr/>
        </p:nvSpPr>
        <p:spPr>
          <a:xfrm>
            <a:off x="8375870" y="464237"/>
            <a:ext cx="2261532" cy="42635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63" tIns="49232" rIns="98463" bIns="49232" anchor="ctr"/>
          <a:lstStyle/>
          <a:p>
            <a:pPr eaLnBrk="0" hangingPunct="0">
              <a:defRPr/>
            </a:pPr>
            <a:r>
              <a:rPr lang="en-US" sz="3000" b="1" dirty="0" err="1">
                <a:solidFill>
                  <a:srgbClr val="0000FF"/>
                </a:solidFill>
                <a:latin typeface="Times New Roman" pitchFamily="18" charset="0"/>
                <a:cs typeface="Times New Roman" pitchFamily="18" charset="0"/>
              </a:rPr>
              <a:t>Trung</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thực</a:t>
            </a:r>
            <a:endParaRPr lang="en-US" sz="3000" b="1" dirty="0">
              <a:solidFill>
                <a:srgbClr val="0000FF"/>
              </a:solidFill>
              <a:latin typeface="Times New Roman" pitchFamily="18" charset="0"/>
              <a:cs typeface="Times New Roman" pitchFamily="18" charset="0"/>
            </a:endParaRPr>
          </a:p>
        </p:txBody>
      </p:sp>
      <p:pic>
        <p:nvPicPr>
          <p:cNvPr id="128" name="Picture 4" descr="C:\Users\ADMIN\Desktop\Untitlead (3).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383924" y="1122363"/>
            <a:ext cx="1843624"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Picture 4" descr="C:\Users\ADMIN\Desktop\Untitlead (3).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18131" y="1022352"/>
            <a:ext cx="1845231"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4" descr="C:\Users\ADMIN\Desktop\Untitlead (3).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61985" y="968375"/>
            <a:ext cx="1957745"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Picture 4" descr="C:\Users\ADMIN\Desktop\Untitlead (3).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004572" y="1022351"/>
            <a:ext cx="2097584"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5" name="Donkey Kong Theme song.mp3">
            <a:hlinkClick r:id="" action="ppaction://media"/>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2638544" y="5861050"/>
            <a:ext cx="46291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hlinkClick r:id="rId23" action="ppaction://hlinksldjump"/>
          </p:cNvPr>
          <p:cNvSpPr/>
          <p:nvPr/>
        </p:nvSpPr>
        <p:spPr>
          <a:xfrm>
            <a:off x="10082869" y="6483350"/>
            <a:ext cx="554533" cy="374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endParaRPr lang="en-US" sz="2000">
              <a:solidFill>
                <a:prstClr val="white"/>
              </a:solidFill>
              <a:latin typeface="Calibri"/>
            </a:endParaRPr>
          </a:p>
        </p:txBody>
      </p:sp>
    </p:spTree>
    <p:extLst>
      <p:ext uri="{BB962C8B-B14F-4D97-AF65-F5344CB8AC3E}">
        <p14:creationId xmlns:p14="http://schemas.microsoft.com/office/powerpoint/2010/main" val="1587795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5"/>
                                        </p:tgtEl>
                                        <p:attrNameLst>
                                          <p:attrName>r</p:attrName>
                                        </p:attrNameLst>
                                      </p:cBhvr>
                                    </p:animRot>
                                    <p:animRot by="-240000">
                                      <p:cBhvr>
                                        <p:cTn id="7" dur="200" fill="hold">
                                          <p:stCondLst>
                                            <p:cond delay="200"/>
                                          </p:stCondLst>
                                        </p:cTn>
                                        <p:tgtEl>
                                          <p:spTgt spid="55"/>
                                        </p:tgtEl>
                                        <p:attrNameLst>
                                          <p:attrName>r</p:attrName>
                                        </p:attrNameLst>
                                      </p:cBhvr>
                                    </p:animRot>
                                    <p:animRot by="240000">
                                      <p:cBhvr>
                                        <p:cTn id="8" dur="200" fill="hold">
                                          <p:stCondLst>
                                            <p:cond delay="400"/>
                                          </p:stCondLst>
                                        </p:cTn>
                                        <p:tgtEl>
                                          <p:spTgt spid="55"/>
                                        </p:tgtEl>
                                        <p:attrNameLst>
                                          <p:attrName>r</p:attrName>
                                        </p:attrNameLst>
                                      </p:cBhvr>
                                    </p:animRot>
                                    <p:animRot by="-240000">
                                      <p:cBhvr>
                                        <p:cTn id="9" dur="200" fill="hold">
                                          <p:stCondLst>
                                            <p:cond delay="600"/>
                                          </p:stCondLst>
                                        </p:cTn>
                                        <p:tgtEl>
                                          <p:spTgt spid="55"/>
                                        </p:tgtEl>
                                        <p:attrNameLst>
                                          <p:attrName>r</p:attrName>
                                        </p:attrNameLst>
                                      </p:cBhvr>
                                    </p:animRot>
                                    <p:animRot by="120000">
                                      <p:cBhvr>
                                        <p:cTn id="10" dur="200" fill="hold">
                                          <p:stCondLst>
                                            <p:cond delay="800"/>
                                          </p:stCondLst>
                                        </p:cTn>
                                        <p:tgtEl>
                                          <p:spTgt spid="5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67"/>
                                        </p:tgtEl>
                                        <p:attrNameLst>
                                          <p:attrName>r</p:attrName>
                                        </p:attrNameLst>
                                      </p:cBhvr>
                                    </p:animRot>
                                    <p:animRot by="-240000">
                                      <p:cBhvr>
                                        <p:cTn id="25" dur="200" fill="hold">
                                          <p:stCondLst>
                                            <p:cond delay="200"/>
                                          </p:stCondLst>
                                        </p:cTn>
                                        <p:tgtEl>
                                          <p:spTgt spid="67"/>
                                        </p:tgtEl>
                                        <p:attrNameLst>
                                          <p:attrName>r</p:attrName>
                                        </p:attrNameLst>
                                      </p:cBhvr>
                                    </p:animRot>
                                    <p:animRot by="240000">
                                      <p:cBhvr>
                                        <p:cTn id="26" dur="200" fill="hold">
                                          <p:stCondLst>
                                            <p:cond delay="400"/>
                                          </p:stCondLst>
                                        </p:cTn>
                                        <p:tgtEl>
                                          <p:spTgt spid="67"/>
                                        </p:tgtEl>
                                        <p:attrNameLst>
                                          <p:attrName>r</p:attrName>
                                        </p:attrNameLst>
                                      </p:cBhvr>
                                    </p:animRot>
                                    <p:animRot by="-240000">
                                      <p:cBhvr>
                                        <p:cTn id="27" dur="200" fill="hold">
                                          <p:stCondLst>
                                            <p:cond delay="600"/>
                                          </p:stCondLst>
                                        </p:cTn>
                                        <p:tgtEl>
                                          <p:spTgt spid="67"/>
                                        </p:tgtEl>
                                        <p:attrNameLst>
                                          <p:attrName>r</p:attrName>
                                        </p:attrNameLst>
                                      </p:cBhvr>
                                    </p:animRot>
                                    <p:animRot by="120000">
                                      <p:cBhvr>
                                        <p:cTn id="28" dur="200" fill="hold">
                                          <p:stCondLst>
                                            <p:cond delay="800"/>
                                          </p:stCondLst>
                                        </p:cTn>
                                        <p:tgtEl>
                                          <p:spTgt spid="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5"/>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xit" presetSubtype="0" fill="hold" nodeType="clickEffect">
                                  <p:stCondLst>
                                    <p:cond delay="0"/>
                                  </p:stCondLst>
                                  <p:childTnLst>
                                    <p:set>
                                      <p:cBhvr>
                                        <p:cTn id="33" dur="1" fill="hold">
                                          <p:stCondLst>
                                            <p:cond delay="0"/>
                                          </p:stCondLst>
                                        </p:cTn>
                                        <p:tgtEl>
                                          <p:spTgt spid="55"/>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128"/>
                                        </p:tgtEl>
                                        <p:attrNameLst>
                                          <p:attrName>style.visibility</p:attrName>
                                        </p:attrNameLst>
                                      </p:cBhvr>
                                      <p:to>
                                        <p:strVal val="visible"/>
                                      </p:to>
                                    </p:set>
                                  </p:childTnLst>
                                </p:cTn>
                              </p:par>
                              <p:par>
                                <p:cTn id="38" presetID="32" presetClass="emph" presetSubtype="0" fill="hold" nodeType="withEffect">
                                  <p:stCondLst>
                                    <p:cond delay="0"/>
                                  </p:stCondLst>
                                  <p:childTnLst>
                                    <p:animRot by="120000">
                                      <p:cBhvr>
                                        <p:cTn id="39" dur="100" fill="hold">
                                          <p:stCondLst>
                                            <p:cond delay="0"/>
                                          </p:stCondLst>
                                        </p:cTn>
                                        <p:tgtEl>
                                          <p:spTgt spid="128"/>
                                        </p:tgtEl>
                                        <p:attrNameLst>
                                          <p:attrName>r</p:attrName>
                                        </p:attrNameLst>
                                      </p:cBhvr>
                                    </p:animRot>
                                    <p:animRot by="-240000">
                                      <p:cBhvr>
                                        <p:cTn id="40" dur="200" fill="hold">
                                          <p:stCondLst>
                                            <p:cond delay="200"/>
                                          </p:stCondLst>
                                        </p:cTn>
                                        <p:tgtEl>
                                          <p:spTgt spid="128"/>
                                        </p:tgtEl>
                                        <p:attrNameLst>
                                          <p:attrName>r</p:attrName>
                                        </p:attrNameLst>
                                      </p:cBhvr>
                                    </p:animRot>
                                    <p:animRot by="240000">
                                      <p:cBhvr>
                                        <p:cTn id="41" dur="200" fill="hold">
                                          <p:stCondLst>
                                            <p:cond delay="400"/>
                                          </p:stCondLst>
                                        </p:cTn>
                                        <p:tgtEl>
                                          <p:spTgt spid="128"/>
                                        </p:tgtEl>
                                        <p:attrNameLst>
                                          <p:attrName>r</p:attrName>
                                        </p:attrNameLst>
                                      </p:cBhvr>
                                    </p:animRot>
                                    <p:animRot by="-240000">
                                      <p:cBhvr>
                                        <p:cTn id="42" dur="200" fill="hold">
                                          <p:stCondLst>
                                            <p:cond delay="600"/>
                                          </p:stCondLst>
                                        </p:cTn>
                                        <p:tgtEl>
                                          <p:spTgt spid="128"/>
                                        </p:tgtEl>
                                        <p:attrNameLst>
                                          <p:attrName>r</p:attrName>
                                        </p:attrNameLst>
                                      </p:cBhvr>
                                    </p:animRot>
                                    <p:animRot by="120000">
                                      <p:cBhvr>
                                        <p:cTn id="43" dur="200" fill="hold">
                                          <p:stCondLst>
                                            <p:cond delay="800"/>
                                          </p:stCondLst>
                                        </p:cTn>
                                        <p:tgtEl>
                                          <p:spTgt spid="128"/>
                                        </p:tgtEl>
                                        <p:attrNameLst>
                                          <p:attrName>r</p:attrName>
                                        </p:attrNameLst>
                                      </p:cBhvr>
                                    </p:animRot>
                                  </p:childTnLst>
                                </p:cTn>
                              </p:par>
                              <p:par>
                                <p:cTn id="44" presetID="42" presetClass="path" presetSubtype="0" accel="50000" decel="50000" fill="hold" nodeType="withEffect">
                                  <p:stCondLst>
                                    <p:cond delay="0"/>
                                  </p:stCondLst>
                                  <p:childTnLst>
                                    <p:animMotion origin="layout" path="M -1.66667E-6 -4.44444E-6 L 0.00938 0.99445 " pathEditMode="relative" rAng="0" ptsTypes="AA">
                                      <p:cBhvr>
                                        <p:cTn id="45" dur="2000" fill="hold"/>
                                        <p:tgtEl>
                                          <p:spTgt spid="128"/>
                                        </p:tgtEl>
                                        <p:attrNameLst>
                                          <p:attrName>ppt_x</p:attrName>
                                          <p:attrName>ppt_y</p:attrName>
                                        </p:attrNameLst>
                                      </p:cBhvr>
                                      <p:rCtr x="469" y="49722"/>
                                    </p:animMotion>
                                  </p:childTnLst>
                                </p:cTn>
                              </p:par>
                            </p:childTnLst>
                          </p:cTn>
                        </p:par>
                      </p:childTnLst>
                    </p:cTn>
                  </p:par>
                </p:childTnLst>
              </p:cTn>
              <p:nextCondLst>
                <p:cond evt="onClick" delay="0">
                  <p:tgtEl>
                    <p:spTgt spid="55"/>
                  </p:tgtEl>
                </p:cond>
              </p:nextCondLst>
            </p:seq>
            <p:seq concurrent="1" nextAc="seek">
              <p:cTn id="46" restart="whenNotActive" fill="hold" evtFilter="cancelBubble" nodeType="interactiveSeq">
                <p:stCondLst>
                  <p:cond evt="onClick" delay="0">
                    <p:tgtEl>
                      <p:spTgt spid="60"/>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1" presetClass="exit" presetSubtype="0" fill="hold" nodeType="clickEffect">
                                  <p:stCondLst>
                                    <p:cond delay="0"/>
                                  </p:stCondLst>
                                  <p:childTnLst>
                                    <p:set>
                                      <p:cBhvr>
                                        <p:cTn id="50" dur="1" fill="hold">
                                          <p:stCondLst>
                                            <p:cond delay="0"/>
                                          </p:stCondLst>
                                        </p:cTn>
                                        <p:tgtEl>
                                          <p:spTgt spid="60"/>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130"/>
                                        </p:tgtEl>
                                        <p:attrNameLst>
                                          <p:attrName>style.visibility</p:attrName>
                                        </p:attrNameLst>
                                      </p:cBhvr>
                                      <p:to>
                                        <p:strVal val="visible"/>
                                      </p:to>
                                    </p:set>
                                  </p:childTnLst>
                                </p:cTn>
                              </p:par>
                              <p:par>
                                <p:cTn id="53" presetID="32" presetClass="emph" presetSubtype="0" fill="hold" nodeType="withEffect">
                                  <p:stCondLst>
                                    <p:cond delay="0"/>
                                  </p:stCondLst>
                                  <p:childTnLst>
                                    <p:animRot by="120000">
                                      <p:cBhvr>
                                        <p:cTn id="54" dur="100" fill="hold">
                                          <p:stCondLst>
                                            <p:cond delay="0"/>
                                          </p:stCondLst>
                                        </p:cTn>
                                        <p:tgtEl>
                                          <p:spTgt spid="130"/>
                                        </p:tgtEl>
                                        <p:attrNameLst>
                                          <p:attrName>r</p:attrName>
                                        </p:attrNameLst>
                                      </p:cBhvr>
                                    </p:animRot>
                                    <p:animRot by="-240000">
                                      <p:cBhvr>
                                        <p:cTn id="55" dur="200" fill="hold">
                                          <p:stCondLst>
                                            <p:cond delay="200"/>
                                          </p:stCondLst>
                                        </p:cTn>
                                        <p:tgtEl>
                                          <p:spTgt spid="130"/>
                                        </p:tgtEl>
                                        <p:attrNameLst>
                                          <p:attrName>r</p:attrName>
                                        </p:attrNameLst>
                                      </p:cBhvr>
                                    </p:animRot>
                                    <p:animRot by="240000">
                                      <p:cBhvr>
                                        <p:cTn id="56" dur="200" fill="hold">
                                          <p:stCondLst>
                                            <p:cond delay="400"/>
                                          </p:stCondLst>
                                        </p:cTn>
                                        <p:tgtEl>
                                          <p:spTgt spid="130"/>
                                        </p:tgtEl>
                                        <p:attrNameLst>
                                          <p:attrName>r</p:attrName>
                                        </p:attrNameLst>
                                      </p:cBhvr>
                                    </p:animRot>
                                    <p:animRot by="-240000">
                                      <p:cBhvr>
                                        <p:cTn id="57" dur="200" fill="hold">
                                          <p:stCondLst>
                                            <p:cond delay="600"/>
                                          </p:stCondLst>
                                        </p:cTn>
                                        <p:tgtEl>
                                          <p:spTgt spid="130"/>
                                        </p:tgtEl>
                                        <p:attrNameLst>
                                          <p:attrName>r</p:attrName>
                                        </p:attrNameLst>
                                      </p:cBhvr>
                                    </p:animRot>
                                    <p:animRot by="120000">
                                      <p:cBhvr>
                                        <p:cTn id="58" dur="200" fill="hold">
                                          <p:stCondLst>
                                            <p:cond delay="800"/>
                                          </p:stCondLst>
                                        </p:cTn>
                                        <p:tgtEl>
                                          <p:spTgt spid="130"/>
                                        </p:tgtEl>
                                        <p:attrNameLst>
                                          <p:attrName>r</p:attrName>
                                        </p:attrNameLst>
                                      </p:cBhvr>
                                    </p:animRot>
                                  </p:childTnLst>
                                </p:cTn>
                              </p:par>
                              <p:par>
                                <p:cTn id="59" presetID="42" presetClass="path" presetSubtype="0" accel="50000" decel="50000" fill="hold" nodeType="withEffect">
                                  <p:stCondLst>
                                    <p:cond delay="0"/>
                                  </p:stCondLst>
                                  <p:childTnLst>
                                    <p:animMotion origin="layout" path="M 5E-6 4.44444E-6 L 0.00105 0.97361 " pathEditMode="relative" rAng="0" ptsTypes="AA">
                                      <p:cBhvr>
                                        <p:cTn id="60" dur="2000" fill="hold"/>
                                        <p:tgtEl>
                                          <p:spTgt spid="130"/>
                                        </p:tgtEl>
                                        <p:attrNameLst>
                                          <p:attrName>ppt_x</p:attrName>
                                          <p:attrName>ppt_y</p:attrName>
                                        </p:attrNameLst>
                                      </p:cBhvr>
                                      <p:rCtr x="52" y="48681"/>
                                    </p:animMotion>
                                  </p:childTnLst>
                                </p:cTn>
                              </p:par>
                              <p:par>
                                <p:cTn id="61" presetID="1" presetClass="exit" presetSubtype="0" fill="hold" grpId="0" nodeType="withEffect">
                                  <p:stCondLst>
                                    <p:cond delay="0"/>
                                  </p:stCondLst>
                                  <p:childTnLst>
                                    <p:set>
                                      <p:cBhvr>
                                        <p:cTn id="62"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63" restart="whenNotActive" fill="hold" evtFilter="cancelBubble" nodeType="interactiveSeq">
                <p:stCondLst>
                  <p:cond evt="onClick" delay="0">
                    <p:tgtEl>
                      <p:spTgt spid="6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1" presetClass="exit" presetSubtype="0" fill="hold" nodeType="clickEffect">
                                  <p:stCondLst>
                                    <p:cond delay="0"/>
                                  </p:stCondLst>
                                  <p:childTnLst>
                                    <p:set>
                                      <p:cBhvr>
                                        <p:cTn id="67" dur="1" fill="hold">
                                          <p:stCondLst>
                                            <p:cond delay="0"/>
                                          </p:stCondLst>
                                        </p:cTn>
                                        <p:tgtEl>
                                          <p:spTgt spid="65"/>
                                        </p:tgtEl>
                                        <p:attrNameLst>
                                          <p:attrName>style.visibility</p:attrName>
                                        </p:attrNameLst>
                                      </p:cBhvr>
                                      <p:to>
                                        <p:strVal val="hidden"/>
                                      </p:to>
                                    </p:set>
                                  </p:childTnLst>
                                </p:cTn>
                              </p:par>
                              <p:par>
                                <p:cTn id="68" presetID="1" presetClass="entr" presetSubtype="0" fill="hold" nodeType="withEffect">
                                  <p:stCondLst>
                                    <p:cond delay="0"/>
                                  </p:stCondLst>
                                  <p:childTnLst>
                                    <p:set>
                                      <p:cBhvr>
                                        <p:cTn id="69" dur="1" fill="hold">
                                          <p:stCondLst>
                                            <p:cond delay="0"/>
                                          </p:stCondLst>
                                        </p:cTn>
                                        <p:tgtEl>
                                          <p:spTgt spid="132"/>
                                        </p:tgtEl>
                                        <p:attrNameLst>
                                          <p:attrName>style.visibility</p:attrName>
                                        </p:attrNameLst>
                                      </p:cBhvr>
                                      <p:to>
                                        <p:strVal val="visible"/>
                                      </p:to>
                                    </p:set>
                                  </p:childTnLst>
                                </p:cTn>
                              </p:par>
                              <p:par>
                                <p:cTn id="70" presetID="32" presetClass="emph" presetSubtype="0" fill="hold" nodeType="withEffect">
                                  <p:stCondLst>
                                    <p:cond delay="0"/>
                                  </p:stCondLst>
                                  <p:childTnLst>
                                    <p:animRot by="120000">
                                      <p:cBhvr>
                                        <p:cTn id="71" dur="100" fill="hold">
                                          <p:stCondLst>
                                            <p:cond delay="0"/>
                                          </p:stCondLst>
                                        </p:cTn>
                                        <p:tgtEl>
                                          <p:spTgt spid="132"/>
                                        </p:tgtEl>
                                        <p:attrNameLst>
                                          <p:attrName>r</p:attrName>
                                        </p:attrNameLst>
                                      </p:cBhvr>
                                    </p:animRot>
                                    <p:animRot by="-240000">
                                      <p:cBhvr>
                                        <p:cTn id="72" dur="200" fill="hold">
                                          <p:stCondLst>
                                            <p:cond delay="200"/>
                                          </p:stCondLst>
                                        </p:cTn>
                                        <p:tgtEl>
                                          <p:spTgt spid="132"/>
                                        </p:tgtEl>
                                        <p:attrNameLst>
                                          <p:attrName>r</p:attrName>
                                        </p:attrNameLst>
                                      </p:cBhvr>
                                    </p:animRot>
                                    <p:animRot by="240000">
                                      <p:cBhvr>
                                        <p:cTn id="73" dur="200" fill="hold">
                                          <p:stCondLst>
                                            <p:cond delay="400"/>
                                          </p:stCondLst>
                                        </p:cTn>
                                        <p:tgtEl>
                                          <p:spTgt spid="132"/>
                                        </p:tgtEl>
                                        <p:attrNameLst>
                                          <p:attrName>r</p:attrName>
                                        </p:attrNameLst>
                                      </p:cBhvr>
                                    </p:animRot>
                                    <p:animRot by="-240000">
                                      <p:cBhvr>
                                        <p:cTn id="74" dur="200" fill="hold">
                                          <p:stCondLst>
                                            <p:cond delay="600"/>
                                          </p:stCondLst>
                                        </p:cTn>
                                        <p:tgtEl>
                                          <p:spTgt spid="132"/>
                                        </p:tgtEl>
                                        <p:attrNameLst>
                                          <p:attrName>r</p:attrName>
                                        </p:attrNameLst>
                                      </p:cBhvr>
                                    </p:animRot>
                                    <p:animRot by="120000">
                                      <p:cBhvr>
                                        <p:cTn id="75" dur="200" fill="hold">
                                          <p:stCondLst>
                                            <p:cond delay="800"/>
                                          </p:stCondLst>
                                        </p:cTn>
                                        <p:tgtEl>
                                          <p:spTgt spid="132"/>
                                        </p:tgtEl>
                                        <p:attrNameLst>
                                          <p:attrName>r</p:attrName>
                                        </p:attrNameLst>
                                      </p:cBhvr>
                                    </p:animRot>
                                  </p:childTnLst>
                                </p:cTn>
                              </p:par>
                              <p:par>
                                <p:cTn id="76" presetID="42" presetClass="path" presetSubtype="0" accel="50000" decel="50000" fill="hold" nodeType="withEffect">
                                  <p:stCondLst>
                                    <p:cond delay="0"/>
                                  </p:stCondLst>
                                  <p:childTnLst>
                                    <p:animMotion origin="layout" path="M -2.22222E-6 -7.40741E-7 L 0.00278 1.05509 " pathEditMode="relative" rAng="0" ptsTypes="AA">
                                      <p:cBhvr>
                                        <p:cTn id="77" dur="2000" fill="hold"/>
                                        <p:tgtEl>
                                          <p:spTgt spid="132"/>
                                        </p:tgtEl>
                                        <p:attrNameLst>
                                          <p:attrName>ppt_x</p:attrName>
                                          <p:attrName>ppt_y</p:attrName>
                                        </p:attrNameLst>
                                      </p:cBhvr>
                                      <p:rCtr x="139" y="52755"/>
                                    </p:animMotion>
                                  </p:childTnLst>
                                </p:cTn>
                              </p:par>
                              <p:par>
                                <p:cTn id="78" presetID="1" presetClass="exit" presetSubtype="0" fill="hold" grpId="0" nodeType="withEffect">
                                  <p:stCondLst>
                                    <p:cond delay="0"/>
                                  </p:stCondLst>
                                  <p:childTnLst>
                                    <p:set>
                                      <p:cBhvr>
                                        <p:cTn id="79"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80" restart="whenNotActive" fill="hold" evtFilter="cancelBubble" nodeType="interactiveSeq">
                <p:stCondLst>
                  <p:cond evt="onClick" delay="0">
                    <p:tgtEl>
                      <p:spTgt spid="67"/>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 presetClass="exit" presetSubtype="0" fill="hold" nodeType="clickEffect">
                                  <p:stCondLst>
                                    <p:cond delay="0"/>
                                  </p:stCondLst>
                                  <p:childTnLst>
                                    <p:set>
                                      <p:cBhvr>
                                        <p:cTn id="84" dur="1" fill="hold">
                                          <p:stCondLst>
                                            <p:cond delay="0"/>
                                          </p:stCondLst>
                                        </p:cTn>
                                        <p:tgtEl>
                                          <p:spTgt spid="67"/>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101"/>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134"/>
                                        </p:tgtEl>
                                        <p:attrNameLst>
                                          <p:attrName>style.visibility</p:attrName>
                                        </p:attrNameLst>
                                      </p:cBhvr>
                                      <p:to>
                                        <p:strVal val="visible"/>
                                      </p:to>
                                    </p:set>
                                  </p:childTnLst>
                                </p:cTn>
                              </p:par>
                              <p:par>
                                <p:cTn id="89" presetID="32" presetClass="emph" presetSubtype="0" fill="hold" nodeType="withEffect">
                                  <p:stCondLst>
                                    <p:cond delay="0"/>
                                  </p:stCondLst>
                                  <p:childTnLst>
                                    <p:animRot by="120000">
                                      <p:cBhvr>
                                        <p:cTn id="90" dur="100" fill="hold">
                                          <p:stCondLst>
                                            <p:cond delay="0"/>
                                          </p:stCondLst>
                                        </p:cTn>
                                        <p:tgtEl>
                                          <p:spTgt spid="134"/>
                                        </p:tgtEl>
                                        <p:attrNameLst>
                                          <p:attrName>r</p:attrName>
                                        </p:attrNameLst>
                                      </p:cBhvr>
                                    </p:animRot>
                                    <p:animRot by="-240000">
                                      <p:cBhvr>
                                        <p:cTn id="91" dur="200" fill="hold">
                                          <p:stCondLst>
                                            <p:cond delay="200"/>
                                          </p:stCondLst>
                                        </p:cTn>
                                        <p:tgtEl>
                                          <p:spTgt spid="134"/>
                                        </p:tgtEl>
                                        <p:attrNameLst>
                                          <p:attrName>r</p:attrName>
                                        </p:attrNameLst>
                                      </p:cBhvr>
                                    </p:animRot>
                                    <p:animRot by="240000">
                                      <p:cBhvr>
                                        <p:cTn id="92" dur="200" fill="hold">
                                          <p:stCondLst>
                                            <p:cond delay="400"/>
                                          </p:stCondLst>
                                        </p:cTn>
                                        <p:tgtEl>
                                          <p:spTgt spid="134"/>
                                        </p:tgtEl>
                                        <p:attrNameLst>
                                          <p:attrName>r</p:attrName>
                                        </p:attrNameLst>
                                      </p:cBhvr>
                                    </p:animRot>
                                    <p:animRot by="-240000">
                                      <p:cBhvr>
                                        <p:cTn id="93" dur="200" fill="hold">
                                          <p:stCondLst>
                                            <p:cond delay="600"/>
                                          </p:stCondLst>
                                        </p:cTn>
                                        <p:tgtEl>
                                          <p:spTgt spid="134"/>
                                        </p:tgtEl>
                                        <p:attrNameLst>
                                          <p:attrName>r</p:attrName>
                                        </p:attrNameLst>
                                      </p:cBhvr>
                                    </p:animRot>
                                    <p:animRot by="120000">
                                      <p:cBhvr>
                                        <p:cTn id="94" dur="200" fill="hold">
                                          <p:stCondLst>
                                            <p:cond delay="800"/>
                                          </p:stCondLst>
                                        </p:cTn>
                                        <p:tgtEl>
                                          <p:spTgt spid="134"/>
                                        </p:tgtEl>
                                        <p:attrNameLst>
                                          <p:attrName>r</p:attrName>
                                        </p:attrNameLst>
                                      </p:cBhvr>
                                    </p:animRot>
                                  </p:childTnLst>
                                </p:cTn>
                              </p:par>
                              <p:par>
                                <p:cTn id="95" presetID="42" presetClass="path" presetSubtype="0" accel="50000" decel="50000" fill="hold" nodeType="withEffect">
                                  <p:stCondLst>
                                    <p:cond delay="0"/>
                                  </p:stCondLst>
                                  <p:childTnLst>
                                    <p:animMotion origin="layout" path="M -1.66667E-6 -2.22222E-6 L -0.00104 1.18611 " pathEditMode="relative" rAng="0" ptsTypes="AA">
                                      <p:cBhvr>
                                        <p:cTn id="96" dur="2000" fill="hold"/>
                                        <p:tgtEl>
                                          <p:spTgt spid="134"/>
                                        </p:tgtEl>
                                        <p:attrNameLst>
                                          <p:attrName>ppt_x</p:attrName>
                                          <p:attrName>ppt_y</p:attrName>
                                        </p:attrNameLst>
                                      </p:cBhvr>
                                      <p:rCtr x="-52" y="59306"/>
                                    </p:animMotion>
                                  </p:childTnLst>
                                </p:cTn>
                              </p:par>
                            </p:childTnLst>
                          </p:cTn>
                        </p:par>
                      </p:childTnLst>
                    </p:cTn>
                  </p:par>
                </p:childTnLst>
              </p:cTn>
              <p:nextCondLst>
                <p:cond evt="onClick" delay="0">
                  <p:tgtEl>
                    <p:spTgt spid="67"/>
                  </p:tgtEl>
                </p:cond>
              </p:nextCondLst>
            </p:seq>
          </p:childTnLst>
        </p:cTn>
      </p:par>
    </p:tnLst>
    <p:bldLst>
      <p:bldP spid="4" grpId="0" animBg="1"/>
      <p:bldP spid="97" grpId="0" animBg="1"/>
      <p:bldP spid="99" grpId="0" animBg="1"/>
      <p:bldP spid="10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830" y="4670427"/>
            <a:ext cx="159448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30" y="41275"/>
            <a:ext cx="1594485"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570" y="152400"/>
            <a:ext cx="8435085" cy="4495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5726" y="4937558"/>
            <a:ext cx="7207474" cy="14568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4582" name="Picture 2" descr="C:\Users\ADMIN\Desktop\Untitled1 (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9785" y="5181600"/>
            <a:ext cx="1151215" cy="128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528247" y="1757364"/>
            <a:ext cx="6419731" cy="1330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63" tIns="49232" rIns="98463" bIns="49232">
            <a:spAutoFit/>
          </a:bodyPr>
          <a:lstStyle>
            <a:lvl1pPr>
              <a:defRPr sz="2000">
                <a:solidFill>
                  <a:schemeClr val="tx1"/>
                </a:solidFill>
                <a:latin typeface="Times New Roman" pitchFamily="18" charset="0"/>
              </a:defRPr>
            </a:lvl1pPr>
            <a:lvl2pPr>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just" eaLnBrk="0" hangingPunct="0">
              <a:defRPr/>
            </a:pPr>
            <a:r>
              <a:rPr lang="en-US" sz="4000" b="1" dirty="0" err="1"/>
              <a:t>Vị</a:t>
            </a:r>
            <a:r>
              <a:rPr lang="en-US" sz="4000" b="1" dirty="0"/>
              <a:t> </a:t>
            </a:r>
            <a:r>
              <a:rPr lang="en-US" sz="4000" b="1" dirty="0" err="1"/>
              <a:t>trí</a:t>
            </a:r>
            <a:r>
              <a:rPr lang="en-US" sz="4000" b="1" dirty="0"/>
              <a:t> </a:t>
            </a:r>
            <a:r>
              <a:rPr lang="en-US" sz="4000" b="1" dirty="0" err="1"/>
              <a:t>giao</a:t>
            </a:r>
            <a:r>
              <a:rPr lang="en-US" sz="4000" b="1" dirty="0"/>
              <a:t> </a:t>
            </a:r>
            <a:r>
              <a:rPr lang="en-US" sz="4000" b="1" dirty="0" err="1"/>
              <a:t>của</a:t>
            </a:r>
            <a:r>
              <a:rPr lang="en-US" sz="4000" b="1" dirty="0"/>
              <a:t> </a:t>
            </a:r>
            <a:r>
              <a:rPr lang="en-US" sz="4000" b="1" dirty="0" err="1"/>
              <a:t>một</a:t>
            </a:r>
            <a:r>
              <a:rPr lang="en-US" sz="4000" b="1" dirty="0"/>
              <a:t> </a:t>
            </a:r>
            <a:r>
              <a:rPr lang="en-US" sz="4000" b="1" dirty="0" err="1"/>
              <a:t>hàng</a:t>
            </a:r>
            <a:r>
              <a:rPr lang="en-US" sz="4000" b="1" dirty="0"/>
              <a:t> </a:t>
            </a:r>
            <a:r>
              <a:rPr lang="en-US" sz="4000" b="1" dirty="0" err="1"/>
              <a:t>và</a:t>
            </a:r>
            <a:r>
              <a:rPr lang="en-US" sz="4000" b="1" dirty="0"/>
              <a:t> </a:t>
            </a:r>
            <a:r>
              <a:rPr lang="en-US" sz="4000" b="1" dirty="0" err="1"/>
              <a:t>một</a:t>
            </a:r>
            <a:r>
              <a:rPr lang="en-US" sz="4000" b="1" dirty="0"/>
              <a:t> </a:t>
            </a:r>
            <a:r>
              <a:rPr lang="en-US" sz="4000" b="1" dirty="0" err="1"/>
              <a:t>cột</a:t>
            </a:r>
            <a:r>
              <a:rPr lang="en-US" sz="4000" b="1" dirty="0"/>
              <a:t> </a:t>
            </a:r>
            <a:r>
              <a:rPr lang="en-US" sz="4000" b="1" dirty="0" err="1"/>
              <a:t>gọi</a:t>
            </a:r>
            <a:r>
              <a:rPr lang="en-US" sz="4000" b="1" dirty="0"/>
              <a:t> </a:t>
            </a:r>
            <a:r>
              <a:rPr lang="en-US" sz="4000" b="1" dirty="0" err="1"/>
              <a:t>là</a:t>
            </a:r>
            <a:r>
              <a:rPr lang="en-US" sz="4000" b="1" dirty="0"/>
              <a:t> </a:t>
            </a:r>
            <a:r>
              <a:rPr lang="en-US" sz="4000" b="1" dirty="0" err="1"/>
              <a:t>gì</a:t>
            </a:r>
            <a:r>
              <a:rPr lang="en-US" sz="4000" b="1" dirty="0"/>
              <a:t>?</a:t>
            </a:r>
            <a:endParaRPr lang="en-US" sz="4000" dirty="0">
              <a:latin typeface="Arial" pitchFamily="34" charset="0"/>
            </a:endParaRPr>
          </a:p>
        </p:txBody>
      </p:sp>
      <p:sp>
        <p:nvSpPr>
          <p:cNvPr id="9" name="TextBox 8"/>
          <p:cNvSpPr txBox="1">
            <a:spLocks noChangeArrowheads="1"/>
          </p:cNvSpPr>
          <p:nvPr/>
        </p:nvSpPr>
        <p:spPr bwMode="auto">
          <a:xfrm>
            <a:off x="4602510" y="5306829"/>
            <a:ext cx="4114770" cy="71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463" tIns="49232" rIns="98463" bIns="49232">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0" hangingPunct="0">
              <a:defRPr/>
            </a:pPr>
            <a:r>
              <a:rPr lang="en-US" sz="4000" b="1" dirty="0">
                <a:solidFill>
                  <a:srgbClr val="FF0000"/>
                </a:solidFill>
                <a:cs typeface="Times New Roman" panose="02020603050405020304" pitchFamily="18" charset="0"/>
              </a:rPr>
              <a:t>Ô </a:t>
            </a:r>
            <a:r>
              <a:rPr lang="en-US" sz="4000" b="1" dirty="0" err="1">
                <a:solidFill>
                  <a:srgbClr val="FF0000"/>
                </a:solidFill>
                <a:cs typeface="Times New Roman" panose="02020603050405020304" pitchFamily="18" charset="0"/>
              </a:rPr>
              <a:t>tính</a:t>
            </a:r>
            <a:r>
              <a:rPr lang="en-US" sz="4000" b="1" dirty="0">
                <a:solidFill>
                  <a:srgbClr val="FF0000"/>
                </a:solidFill>
                <a:cs typeface="Times New Roman" panose="02020603050405020304" pitchFamily="18" charset="0"/>
              </a:rPr>
              <a:t>.</a:t>
            </a:r>
          </a:p>
        </p:txBody>
      </p:sp>
    </p:spTree>
    <p:extLst>
      <p:ext uri="{BB962C8B-B14F-4D97-AF65-F5344CB8AC3E}">
        <p14:creationId xmlns:p14="http://schemas.microsoft.com/office/powerpoint/2010/main" val="1010293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nodeType="clickPar">
                      <p:stCondLst>
                        <p:cond delay="0"/>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775" y="4951415"/>
            <a:ext cx="1721466"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982" y="152400"/>
            <a:ext cx="1763257"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6193" y="48493"/>
            <a:ext cx="8273766" cy="51331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9067" y="5410202"/>
            <a:ext cx="5632133" cy="12652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5606" name="Picture 2" descr="C:\Users\ADMIN\Desktop\Untitled1 (2).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0185" y="5486399"/>
            <a:ext cx="1068068" cy="118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677603" y="1530736"/>
            <a:ext cx="6419731" cy="1330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63" tIns="49232" rIns="98463" bIns="49232">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just" eaLnBrk="0" hangingPunct="0">
              <a:defRPr/>
            </a:pPr>
            <a:r>
              <a:rPr lang="en-US" sz="4000" b="1" dirty="0" err="1">
                <a:solidFill>
                  <a:prstClr val="black"/>
                </a:solidFill>
                <a:cs typeface="+mn-cs"/>
              </a:rPr>
              <a:t>Có</a:t>
            </a:r>
            <a:r>
              <a:rPr lang="en-US" sz="4000" b="1" dirty="0">
                <a:solidFill>
                  <a:prstClr val="black"/>
                </a:solidFill>
                <a:cs typeface="+mn-cs"/>
              </a:rPr>
              <a:t> </a:t>
            </a:r>
            <a:r>
              <a:rPr lang="en-US" sz="4000" b="1" dirty="0" err="1">
                <a:solidFill>
                  <a:prstClr val="black"/>
                </a:solidFill>
                <a:cs typeface="+mn-cs"/>
              </a:rPr>
              <a:t>thể</a:t>
            </a:r>
            <a:r>
              <a:rPr lang="en-US" sz="4000" b="1" dirty="0">
                <a:solidFill>
                  <a:prstClr val="black"/>
                </a:solidFill>
                <a:cs typeface="+mn-cs"/>
              </a:rPr>
              <a:t> </a:t>
            </a:r>
            <a:r>
              <a:rPr lang="en-US" sz="4000" b="1" dirty="0" err="1">
                <a:solidFill>
                  <a:prstClr val="black"/>
                </a:solidFill>
                <a:cs typeface="+mn-cs"/>
              </a:rPr>
              <a:t>chọn</a:t>
            </a:r>
            <a:r>
              <a:rPr lang="en-US" sz="4000" b="1" dirty="0">
                <a:solidFill>
                  <a:prstClr val="black"/>
                </a:solidFill>
                <a:cs typeface="+mn-cs"/>
              </a:rPr>
              <a:t> </a:t>
            </a:r>
            <a:r>
              <a:rPr lang="en-US" sz="4000" b="1" dirty="0" err="1">
                <a:solidFill>
                  <a:prstClr val="black"/>
                </a:solidFill>
                <a:cs typeface="+mn-cs"/>
              </a:rPr>
              <a:t>một</a:t>
            </a:r>
            <a:r>
              <a:rPr lang="en-US" sz="4000" b="1" dirty="0">
                <a:solidFill>
                  <a:prstClr val="black"/>
                </a:solidFill>
                <a:cs typeface="+mn-cs"/>
              </a:rPr>
              <a:t> </a:t>
            </a:r>
            <a:r>
              <a:rPr lang="en-US" sz="4000" b="1" dirty="0" err="1">
                <a:solidFill>
                  <a:prstClr val="black"/>
                </a:solidFill>
                <a:cs typeface="+mn-cs"/>
              </a:rPr>
              <a:t>vùng</a:t>
            </a:r>
            <a:r>
              <a:rPr lang="en-US" sz="4000" b="1" dirty="0">
                <a:solidFill>
                  <a:prstClr val="black"/>
                </a:solidFill>
                <a:cs typeface="+mn-cs"/>
              </a:rPr>
              <a:t> </a:t>
            </a:r>
            <a:r>
              <a:rPr lang="en-US" sz="4000" b="1" dirty="0" err="1">
                <a:solidFill>
                  <a:prstClr val="black"/>
                </a:solidFill>
                <a:cs typeface="+mn-cs"/>
              </a:rPr>
              <a:t>hình</a:t>
            </a:r>
            <a:r>
              <a:rPr lang="en-US" sz="4000" b="1" dirty="0">
                <a:solidFill>
                  <a:prstClr val="black"/>
                </a:solidFill>
                <a:cs typeface="+mn-cs"/>
              </a:rPr>
              <a:t> tam </a:t>
            </a:r>
            <a:r>
              <a:rPr lang="en-US" sz="4000" b="1" dirty="0" err="1">
                <a:solidFill>
                  <a:prstClr val="black"/>
                </a:solidFill>
                <a:cs typeface="+mn-cs"/>
              </a:rPr>
              <a:t>giác</a:t>
            </a:r>
            <a:r>
              <a:rPr lang="en-US" sz="4000" b="1" dirty="0">
                <a:solidFill>
                  <a:prstClr val="black"/>
                </a:solidFill>
                <a:cs typeface="+mn-cs"/>
              </a:rPr>
              <a:t> </a:t>
            </a:r>
            <a:r>
              <a:rPr lang="en-US" sz="4000" b="1" err="1">
                <a:solidFill>
                  <a:prstClr val="black"/>
                </a:solidFill>
                <a:cs typeface="+mn-cs"/>
              </a:rPr>
              <a:t>được</a:t>
            </a:r>
            <a:r>
              <a:rPr lang="en-US" sz="4000" b="1">
                <a:solidFill>
                  <a:prstClr val="black"/>
                </a:solidFill>
                <a:cs typeface="+mn-cs"/>
              </a:rPr>
              <a:t> không?</a:t>
            </a:r>
            <a:endParaRPr lang="en-US" sz="4000" dirty="0">
              <a:solidFill>
                <a:prstClr val="black"/>
              </a:solidFill>
              <a:cs typeface="+mn-cs"/>
            </a:endParaRPr>
          </a:p>
        </p:txBody>
      </p:sp>
      <p:sp>
        <p:nvSpPr>
          <p:cNvPr id="9" name="TextBox 8"/>
          <p:cNvSpPr txBox="1">
            <a:spLocks noChangeArrowheads="1"/>
          </p:cNvSpPr>
          <p:nvPr/>
        </p:nvSpPr>
        <p:spPr bwMode="auto">
          <a:xfrm>
            <a:off x="4419600" y="5500664"/>
            <a:ext cx="5410200" cy="1330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463" tIns="49232" rIns="98463" bIns="49232">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l" eaLnBrk="0" hangingPunct="0">
              <a:defRPr/>
            </a:pPr>
            <a:r>
              <a:rPr lang="en-US" sz="4000" b="1" dirty="0" err="1">
                <a:solidFill>
                  <a:srgbClr val="FF0000"/>
                </a:solidFill>
                <a:cs typeface="Times New Roman" panose="02020603050405020304" pitchFamily="18" charset="0"/>
              </a:rPr>
              <a:t>Không</a:t>
            </a:r>
            <a:r>
              <a:rPr lang="en-US" sz="4000" b="1" dirty="0">
                <a:solidFill>
                  <a:srgbClr val="FF0000"/>
                </a:solidFill>
                <a:cs typeface="Times New Roman" panose="02020603050405020304" pitchFamily="18" charset="0"/>
              </a:rPr>
              <a:t> </a:t>
            </a:r>
            <a:r>
              <a:rPr lang="en-US" sz="4000" b="1" dirty="0" err="1">
                <a:solidFill>
                  <a:srgbClr val="FF0000"/>
                </a:solidFill>
                <a:cs typeface="Times New Roman" panose="02020603050405020304" pitchFamily="18" charset="0"/>
              </a:rPr>
              <a:t>thể</a:t>
            </a:r>
            <a:r>
              <a:rPr lang="en-US" sz="4000" b="1" dirty="0">
                <a:solidFill>
                  <a:srgbClr val="FF0000"/>
                </a:solidFill>
                <a:cs typeface="Times New Roman" panose="02020603050405020304" pitchFamily="18" charset="0"/>
              </a:rPr>
              <a:t> </a:t>
            </a:r>
            <a:r>
              <a:rPr lang="en-US" sz="4000" b="1" dirty="0" err="1">
                <a:solidFill>
                  <a:srgbClr val="FF0000"/>
                </a:solidFill>
                <a:cs typeface="Times New Roman" panose="02020603050405020304" pitchFamily="18" charset="0"/>
              </a:rPr>
              <a:t>chọn</a:t>
            </a:r>
            <a:r>
              <a:rPr lang="en-US" sz="4000" b="1" dirty="0">
                <a:solidFill>
                  <a:srgbClr val="FF0000"/>
                </a:solidFill>
                <a:cs typeface="Times New Roman" panose="02020603050405020304" pitchFamily="18" charset="0"/>
              </a:rPr>
              <a:t> </a:t>
            </a:r>
            <a:r>
              <a:rPr lang="en-US" sz="4000" b="1" dirty="0" err="1">
                <a:solidFill>
                  <a:srgbClr val="FF0000"/>
                </a:solidFill>
                <a:cs typeface="Times New Roman" panose="02020603050405020304" pitchFamily="18" charset="0"/>
              </a:rPr>
              <a:t>một</a:t>
            </a:r>
            <a:r>
              <a:rPr lang="en-US" sz="4000" b="1" dirty="0">
                <a:solidFill>
                  <a:srgbClr val="FF0000"/>
                </a:solidFill>
                <a:cs typeface="Times New Roman" panose="02020603050405020304" pitchFamily="18" charset="0"/>
              </a:rPr>
              <a:t> </a:t>
            </a:r>
            <a:r>
              <a:rPr lang="en-US" sz="4000" b="1" dirty="0" err="1">
                <a:solidFill>
                  <a:srgbClr val="FF0000"/>
                </a:solidFill>
                <a:cs typeface="Times New Roman" panose="02020603050405020304" pitchFamily="18" charset="0"/>
              </a:rPr>
              <a:t>vùng</a:t>
            </a:r>
            <a:r>
              <a:rPr lang="en-US" sz="4000" b="1" dirty="0">
                <a:solidFill>
                  <a:srgbClr val="FF0000"/>
                </a:solidFill>
                <a:cs typeface="Times New Roman" panose="02020603050405020304" pitchFamily="18" charset="0"/>
              </a:rPr>
              <a:t> </a:t>
            </a:r>
            <a:r>
              <a:rPr lang="en-US" sz="4000" b="1" dirty="0" err="1">
                <a:solidFill>
                  <a:srgbClr val="FF0000"/>
                </a:solidFill>
                <a:cs typeface="Times New Roman" panose="02020603050405020304" pitchFamily="18" charset="0"/>
              </a:rPr>
              <a:t>hình</a:t>
            </a:r>
            <a:r>
              <a:rPr lang="en-US" sz="4000" b="1" dirty="0">
                <a:solidFill>
                  <a:srgbClr val="FF0000"/>
                </a:solidFill>
                <a:cs typeface="Times New Roman" panose="02020603050405020304" pitchFamily="18" charset="0"/>
              </a:rPr>
              <a:t> tam </a:t>
            </a:r>
            <a:r>
              <a:rPr lang="en-US" sz="4000" b="1" dirty="0" err="1">
                <a:solidFill>
                  <a:srgbClr val="FF0000"/>
                </a:solidFill>
                <a:cs typeface="Times New Roman" panose="02020603050405020304" pitchFamily="18" charset="0"/>
              </a:rPr>
              <a:t>giác</a:t>
            </a:r>
            <a:r>
              <a:rPr lang="en-US" sz="4000" b="1" dirty="0">
                <a:solidFill>
                  <a:srgbClr val="FF0000"/>
                </a:solidFill>
                <a:cs typeface="Times New Roman" panose="02020603050405020304" pitchFamily="18" charset="0"/>
              </a:rPr>
              <a:t>.</a:t>
            </a:r>
            <a:endParaRPr lang="en-US" sz="4000" b="1" dirty="0">
              <a:solidFill>
                <a:srgbClr val="FF0000"/>
              </a:solidFill>
            </a:endParaRPr>
          </a:p>
        </p:txBody>
      </p:sp>
    </p:spTree>
    <p:extLst>
      <p:ext uri="{BB962C8B-B14F-4D97-AF65-F5344CB8AC3E}">
        <p14:creationId xmlns:p14="http://schemas.microsoft.com/office/powerpoint/2010/main" val="14876657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nodeType="clickPar">
                      <p:stCondLst>
                        <p:cond delay="0"/>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135" y="4951415"/>
            <a:ext cx="1721466"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930" y="0"/>
            <a:ext cx="1763257"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1671" y="152400"/>
            <a:ext cx="7663560" cy="4495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812" y="5497230"/>
            <a:ext cx="5250111" cy="8453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7654" name="Picture 2" descr="C:\Users\ADMIN\Desktop\Untitled1 (2).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9185" y="5334000"/>
            <a:ext cx="1151215" cy="128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467041" y="685800"/>
            <a:ext cx="6419731" cy="379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63" tIns="49232" rIns="98463" bIns="49232">
            <a:spAutoFit/>
          </a:bodyPr>
          <a:lstStyle>
            <a:lvl1pPr>
              <a:defRPr sz="2000">
                <a:solidFill>
                  <a:schemeClr val="tx1"/>
                </a:solidFill>
                <a:latin typeface="Times New Roman" pitchFamily="18" charset="0"/>
              </a:defRPr>
            </a:lvl1pPr>
            <a:lvl2pPr>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just" eaLnBrk="0" hangingPunct="0">
              <a:defRPr/>
            </a:pPr>
            <a:r>
              <a:rPr lang="en-US" sz="4000" b="1" dirty="0">
                <a:solidFill>
                  <a:prstClr val="black"/>
                </a:solidFill>
              </a:rPr>
              <a:t>Khi </a:t>
            </a:r>
            <a:r>
              <a:rPr lang="en-US" sz="4000" b="1" dirty="0" err="1">
                <a:solidFill>
                  <a:prstClr val="black"/>
                </a:solidFill>
              </a:rPr>
              <a:t>nhập</a:t>
            </a:r>
            <a:r>
              <a:rPr lang="en-US" sz="4000" b="1" dirty="0">
                <a:solidFill>
                  <a:prstClr val="black"/>
                </a:solidFill>
              </a:rPr>
              <a:t> </a:t>
            </a:r>
            <a:r>
              <a:rPr lang="en-US" sz="4000" b="1" dirty="0" err="1">
                <a:solidFill>
                  <a:prstClr val="black"/>
                </a:solidFill>
              </a:rPr>
              <a:t>số</a:t>
            </a:r>
            <a:r>
              <a:rPr lang="en-US" sz="4000" b="1" dirty="0">
                <a:solidFill>
                  <a:prstClr val="black"/>
                </a:solidFill>
              </a:rPr>
              <a:t> </a:t>
            </a:r>
            <a:r>
              <a:rPr lang="en-US" sz="4000" b="1" dirty="0" err="1">
                <a:solidFill>
                  <a:prstClr val="black"/>
                </a:solidFill>
              </a:rPr>
              <a:t>vào</a:t>
            </a:r>
            <a:r>
              <a:rPr lang="en-US" sz="4000" b="1" dirty="0">
                <a:solidFill>
                  <a:prstClr val="black"/>
                </a:solidFill>
              </a:rPr>
              <a:t> ô </a:t>
            </a:r>
            <a:r>
              <a:rPr lang="en-US" sz="4000" b="1" dirty="0" err="1">
                <a:solidFill>
                  <a:prstClr val="black"/>
                </a:solidFill>
              </a:rPr>
              <a:t>tính</a:t>
            </a:r>
            <a:r>
              <a:rPr lang="en-US" sz="4000" b="1" dirty="0">
                <a:solidFill>
                  <a:prstClr val="black"/>
                </a:solidFill>
              </a:rPr>
              <a:t> </a:t>
            </a:r>
            <a:r>
              <a:rPr lang="en-US" sz="4000" b="1" dirty="0" err="1">
                <a:solidFill>
                  <a:prstClr val="black"/>
                </a:solidFill>
              </a:rPr>
              <a:t>thì</a:t>
            </a:r>
            <a:r>
              <a:rPr lang="en-US" sz="4000" b="1" dirty="0">
                <a:solidFill>
                  <a:prstClr val="black"/>
                </a:solidFill>
              </a:rPr>
              <a:t> </a:t>
            </a:r>
            <a:r>
              <a:rPr lang="en-US" sz="4000" b="1" dirty="0" err="1">
                <a:solidFill>
                  <a:prstClr val="black"/>
                </a:solidFill>
              </a:rPr>
              <a:t>dữ</a:t>
            </a:r>
            <a:r>
              <a:rPr lang="en-US" sz="4000" b="1" dirty="0">
                <a:solidFill>
                  <a:prstClr val="black"/>
                </a:solidFill>
              </a:rPr>
              <a:t> </a:t>
            </a:r>
            <a:r>
              <a:rPr lang="en-US" sz="4000" b="1" dirty="0" err="1">
                <a:solidFill>
                  <a:prstClr val="black"/>
                </a:solidFill>
              </a:rPr>
              <a:t>liệu</a:t>
            </a:r>
            <a:r>
              <a:rPr lang="en-US" sz="4000" b="1" dirty="0">
                <a:solidFill>
                  <a:prstClr val="black"/>
                </a:solidFill>
              </a:rPr>
              <a:t> </a:t>
            </a:r>
            <a:r>
              <a:rPr lang="en-US" sz="4000" b="1" dirty="0" err="1">
                <a:solidFill>
                  <a:prstClr val="black"/>
                </a:solidFill>
              </a:rPr>
              <a:t>tự</a:t>
            </a:r>
            <a:r>
              <a:rPr lang="en-US" sz="4000" b="1" dirty="0">
                <a:solidFill>
                  <a:prstClr val="black"/>
                </a:solidFill>
              </a:rPr>
              <a:t> </a:t>
            </a:r>
            <a:r>
              <a:rPr lang="en-US" sz="4000" b="1" dirty="0" err="1">
                <a:solidFill>
                  <a:prstClr val="black"/>
                </a:solidFill>
              </a:rPr>
              <a:t>động</a:t>
            </a:r>
            <a:r>
              <a:rPr lang="en-US" sz="4000" b="1" dirty="0">
                <a:solidFill>
                  <a:prstClr val="black"/>
                </a:solidFill>
              </a:rPr>
              <a:t>:</a:t>
            </a:r>
          </a:p>
          <a:p>
            <a:pPr algn="l" eaLnBrk="0" hangingPunct="0">
              <a:defRPr/>
            </a:pPr>
            <a:r>
              <a:rPr lang="en-US" sz="4000" dirty="0">
                <a:solidFill>
                  <a:prstClr val="black"/>
                </a:solidFill>
                <a:cs typeface="Times New Roman" pitchFamily="18" charset="0"/>
              </a:rPr>
              <a:t>	A. </a:t>
            </a:r>
            <a:r>
              <a:rPr lang="en-US" sz="4000" dirty="0" err="1">
                <a:solidFill>
                  <a:prstClr val="black"/>
                </a:solidFill>
              </a:rPr>
              <a:t>Căn</a:t>
            </a:r>
            <a:r>
              <a:rPr lang="en-US" sz="4000" dirty="0">
                <a:solidFill>
                  <a:prstClr val="black"/>
                </a:solidFill>
              </a:rPr>
              <a:t> </a:t>
            </a:r>
            <a:r>
              <a:rPr lang="en-US" sz="4000" dirty="0" err="1">
                <a:solidFill>
                  <a:prstClr val="black"/>
                </a:solidFill>
              </a:rPr>
              <a:t>trái</a:t>
            </a:r>
            <a:r>
              <a:rPr lang="en-US" sz="4000" dirty="0">
                <a:solidFill>
                  <a:prstClr val="black"/>
                </a:solidFill>
              </a:rPr>
              <a:t>.</a:t>
            </a:r>
          </a:p>
          <a:p>
            <a:pPr algn="l" eaLnBrk="0" hangingPunct="0">
              <a:defRPr/>
            </a:pPr>
            <a:r>
              <a:rPr lang="en-US" sz="4000" dirty="0">
                <a:solidFill>
                  <a:prstClr val="black"/>
                </a:solidFill>
                <a:cs typeface="Times New Roman" pitchFamily="18" charset="0"/>
              </a:rPr>
              <a:t>	B. </a:t>
            </a:r>
            <a:r>
              <a:rPr lang="en-US" sz="4000" dirty="0" err="1">
                <a:solidFill>
                  <a:prstClr val="black"/>
                </a:solidFill>
              </a:rPr>
              <a:t>Căn</a:t>
            </a:r>
            <a:r>
              <a:rPr lang="en-US" sz="4000" dirty="0">
                <a:solidFill>
                  <a:prstClr val="black"/>
                </a:solidFill>
              </a:rPr>
              <a:t> </a:t>
            </a:r>
            <a:r>
              <a:rPr lang="en-US" sz="4000" dirty="0" err="1">
                <a:solidFill>
                  <a:prstClr val="black"/>
                </a:solidFill>
              </a:rPr>
              <a:t>phải</a:t>
            </a:r>
            <a:r>
              <a:rPr lang="en-US" sz="4000" dirty="0">
                <a:solidFill>
                  <a:prstClr val="black"/>
                </a:solidFill>
              </a:rPr>
              <a:t>.</a:t>
            </a:r>
          </a:p>
          <a:p>
            <a:pPr algn="l" eaLnBrk="0" hangingPunct="0">
              <a:defRPr/>
            </a:pPr>
            <a:r>
              <a:rPr lang="en-US" sz="4000" dirty="0">
                <a:solidFill>
                  <a:prstClr val="black"/>
                </a:solidFill>
                <a:cs typeface="Times New Roman" pitchFamily="18" charset="0"/>
              </a:rPr>
              <a:t>	C. </a:t>
            </a:r>
            <a:r>
              <a:rPr lang="en-US" sz="4000" dirty="0" err="1">
                <a:solidFill>
                  <a:prstClr val="black"/>
                </a:solidFill>
              </a:rPr>
              <a:t>Căn</a:t>
            </a:r>
            <a:r>
              <a:rPr lang="en-US" sz="4000" dirty="0">
                <a:solidFill>
                  <a:prstClr val="black"/>
                </a:solidFill>
              </a:rPr>
              <a:t> </a:t>
            </a:r>
            <a:r>
              <a:rPr lang="en-US" sz="4000" dirty="0" err="1">
                <a:solidFill>
                  <a:prstClr val="black"/>
                </a:solidFill>
              </a:rPr>
              <a:t>giữa</a:t>
            </a:r>
            <a:r>
              <a:rPr lang="en-US" sz="4000" dirty="0">
                <a:solidFill>
                  <a:prstClr val="black"/>
                </a:solidFill>
              </a:rPr>
              <a:t>.</a:t>
            </a:r>
          </a:p>
          <a:p>
            <a:pPr algn="l" eaLnBrk="0" hangingPunct="0">
              <a:defRPr/>
            </a:pPr>
            <a:r>
              <a:rPr lang="en-US" sz="4000" dirty="0">
                <a:solidFill>
                  <a:prstClr val="black"/>
                </a:solidFill>
                <a:cs typeface="Times New Roman" pitchFamily="18" charset="0"/>
              </a:rPr>
              <a:t>	D. </a:t>
            </a:r>
            <a:r>
              <a:rPr lang="en-US" sz="4000" dirty="0" err="1">
                <a:solidFill>
                  <a:prstClr val="black"/>
                </a:solidFill>
              </a:rPr>
              <a:t>Căn</a:t>
            </a:r>
            <a:r>
              <a:rPr lang="en-US" sz="4000" dirty="0">
                <a:solidFill>
                  <a:prstClr val="black"/>
                </a:solidFill>
              </a:rPr>
              <a:t> </a:t>
            </a:r>
            <a:r>
              <a:rPr lang="en-US" sz="4000" dirty="0" err="1">
                <a:solidFill>
                  <a:prstClr val="black"/>
                </a:solidFill>
              </a:rPr>
              <a:t>đều</a:t>
            </a:r>
            <a:r>
              <a:rPr lang="en-US" sz="4000" dirty="0">
                <a:solidFill>
                  <a:prstClr val="black"/>
                </a:solidFill>
              </a:rPr>
              <a:t> 2 </a:t>
            </a:r>
            <a:r>
              <a:rPr lang="en-US" sz="4000" dirty="0" err="1">
                <a:solidFill>
                  <a:prstClr val="black"/>
                </a:solidFill>
              </a:rPr>
              <a:t>bên</a:t>
            </a:r>
            <a:r>
              <a:rPr lang="en-US" sz="4000" dirty="0">
                <a:solidFill>
                  <a:prstClr val="black"/>
                </a:solidFill>
              </a:rPr>
              <a:t>.</a:t>
            </a:r>
            <a:endParaRPr lang="en-US" sz="4000" dirty="0">
              <a:solidFill>
                <a:prstClr val="black"/>
              </a:solidFill>
              <a:cs typeface="Times New Roman" pitchFamily="18" charset="0"/>
            </a:endParaRPr>
          </a:p>
        </p:txBody>
      </p:sp>
      <p:sp>
        <p:nvSpPr>
          <p:cNvPr id="9" name="TextBox 8"/>
          <p:cNvSpPr txBox="1">
            <a:spLocks noChangeArrowheads="1"/>
          </p:cNvSpPr>
          <p:nvPr/>
        </p:nvSpPr>
        <p:spPr bwMode="auto">
          <a:xfrm>
            <a:off x="4870252" y="5638800"/>
            <a:ext cx="3235582" cy="71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63" tIns="49232" rIns="98463" bIns="49232">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just" eaLnBrk="0" hangingPunct="0">
              <a:defRPr/>
            </a:pPr>
            <a:r>
              <a:rPr lang="en-US" sz="4000" b="1" dirty="0">
                <a:solidFill>
                  <a:srgbClr val="FF0000"/>
                </a:solidFill>
                <a:cs typeface="Times New Roman" pitchFamily="18" charset="0"/>
              </a:rPr>
              <a:t>B. </a:t>
            </a:r>
            <a:r>
              <a:rPr lang="en-US" sz="4000" b="1" dirty="0" err="1">
                <a:solidFill>
                  <a:srgbClr val="FF0000"/>
                </a:solidFill>
                <a:cs typeface="Times New Roman" pitchFamily="18" charset="0"/>
              </a:rPr>
              <a:t>Căn</a:t>
            </a:r>
            <a:r>
              <a:rPr lang="en-US" sz="4000" b="1" dirty="0">
                <a:solidFill>
                  <a:srgbClr val="FF0000"/>
                </a:solidFill>
                <a:cs typeface="Times New Roman" pitchFamily="18" charset="0"/>
              </a:rPr>
              <a:t> </a:t>
            </a:r>
            <a:r>
              <a:rPr lang="en-US" sz="4000" b="1" dirty="0" err="1">
                <a:solidFill>
                  <a:srgbClr val="FF0000"/>
                </a:solidFill>
                <a:cs typeface="Times New Roman" pitchFamily="18" charset="0"/>
              </a:rPr>
              <a:t>phải</a:t>
            </a:r>
            <a:endParaRPr lang="en-US" sz="4000" b="1" dirty="0">
              <a:solidFill>
                <a:srgbClr val="FF0000"/>
              </a:solidFill>
              <a:latin typeface="Arial" pitchFamily="34" charset="0"/>
            </a:endParaRPr>
          </a:p>
        </p:txBody>
      </p:sp>
    </p:spTree>
    <p:extLst>
      <p:ext uri="{BB962C8B-B14F-4D97-AF65-F5344CB8AC3E}">
        <p14:creationId xmlns:p14="http://schemas.microsoft.com/office/powerpoint/2010/main" val="4188313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nodeType="clickPar">
                      <p:stCondLst>
                        <p:cond delay="0"/>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440" y="4951415"/>
            <a:ext cx="1721466"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235" y="0"/>
            <a:ext cx="1763257"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976" y="152400"/>
            <a:ext cx="7663560" cy="4953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1081" y="5335951"/>
            <a:ext cx="4912919" cy="10445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6630" name="Picture 2" descr="C:\Users\ADMIN\Desktop\Untitled1 (2).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5385" y="5410200"/>
            <a:ext cx="1151215" cy="128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558659" y="838200"/>
            <a:ext cx="6403658" cy="379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463" tIns="49232" rIns="98463" bIns="49232">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just" eaLnBrk="0" hangingPunct="0">
              <a:defRPr/>
            </a:pPr>
            <a:r>
              <a:rPr lang="en-US" sz="4000" b="1" dirty="0" err="1">
                <a:solidFill>
                  <a:prstClr val="black"/>
                </a:solidFill>
              </a:rPr>
              <a:t>Vùng</a:t>
            </a:r>
            <a:r>
              <a:rPr lang="en-US" sz="4000" b="1" dirty="0">
                <a:solidFill>
                  <a:prstClr val="black"/>
                </a:solidFill>
              </a:rPr>
              <a:t> </a:t>
            </a:r>
            <a:r>
              <a:rPr lang="en-US" sz="4000" b="1" dirty="0" err="1">
                <a:solidFill>
                  <a:prstClr val="black"/>
                </a:solidFill>
              </a:rPr>
              <a:t>dữ</a:t>
            </a:r>
            <a:r>
              <a:rPr lang="en-US" sz="4000" b="1" dirty="0">
                <a:solidFill>
                  <a:prstClr val="black"/>
                </a:solidFill>
              </a:rPr>
              <a:t> </a:t>
            </a:r>
            <a:r>
              <a:rPr lang="en-US" sz="4000" b="1" dirty="0" err="1">
                <a:solidFill>
                  <a:prstClr val="black"/>
                </a:solidFill>
              </a:rPr>
              <a:t>liệu</a:t>
            </a:r>
            <a:r>
              <a:rPr lang="en-US" sz="4000" b="1" dirty="0">
                <a:solidFill>
                  <a:prstClr val="black"/>
                </a:solidFill>
              </a:rPr>
              <a:t> </a:t>
            </a:r>
            <a:r>
              <a:rPr lang="en-US" sz="4000" b="1" dirty="0" err="1">
                <a:solidFill>
                  <a:prstClr val="black"/>
                </a:solidFill>
              </a:rPr>
              <a:t>trên</a:t>
            </a:r>
            <a:r>
              <a:rPr lang="en-US" sz="4000" b="1" dirty="0">
                <a:solidFill>
                  <a:prstClr val="black"/>
                </a:solidFill>
              </a:rPr>
              <a:t> </a:t>
            </a:r>
            <a:r>
              <a:rPr lang="en-US" sz="4000" b="1" dirty="0" err="1">
                <a:solidFill>
                  <a:prstClr val="black"/>
                </a:solidFill>
              </a:rPr>
              <a:t>bảng</a:t>
            </a:r>
            <a:r>
              <a:rPr lang="en-US" sz="4000" b="1" dirty="0">
                <a:solidFill>
                  <a:prstClr val="black"/>
                </a:solidFill>
              </a:rPr>
              <a:t> </a:t>
            </a:r>
            <a:r>
              <a:rPr lang="en-US" sz="4000" b="1" dirty="0" err="1">
                <a:solidFill>
                  <a:prstClr val="black"/>
                </a:solidFill>
              </a:rPr>
              <a:t>tính</a:t>
            </a:r>
            <a:r>
              <a:rPr lang="en-US" sz="4000" b="1" dirty="0">
                <a:solidFill>
                  <a:prstClr val="black"/>
                </a:solidFill>
              </a:rPr>
              <a:t> </a:t>
            </a:r>
            <a:r>
              <a:rPr lang="en-US" sz="4000" b="1" dirty="0" err="1">
                <a:solidFill>
                  <a:prstClr val="black"/>
                </a:solidFill>
              </a:rPr>
              <a:t>có</a:t>
            </a:r>
            <a:r>
              <a:rPr lang="en-US" sz="4000" b="1" dirty="0">
                <a:solidFill>
                  <a:prstClr val="black"/>
                </a:solidFill>
              </a:rPr>
              <a:t> </a:t>
            </a:r>
            <a:r>
              <a:rPr lang="en-US" sz="4000" b="1" dirty="0" err="1">
                <a:solidFill>
                  <a:prstClr val="black"/>
                </a:solidFill>
              </a:rPr>
              <a:t>hình</a:t>
            </a:r>
            <a:r>
              <a:rPr lang="en-US" sz="4000" b="1" dirty="0">
                <a:solidFill>
                  <a:prstClr val="black"/>
                </a:solidFill>
              </a:rPr>
              <a:t> </a:t>
            </a:r>
            <a:r>
              <a:rPr lang="en-US" sz="4000" b="1" dirty="0" err="1">
                <a:solidFill>
                  <a:prstClr val="black"/>
                </a:solidFill>
              </a:rPr>
              <a:t>gì</a:t>
            </a:r>
            <a:r>
              <a:rPr lang="en-US" sz="4000" b="1" dirty="0">
                <a:solidFill>
                  <a:prstClr val="black"/>
                </a:solidFill>
              </a:rPr>
              <a:t>?</a:t>
            </a:r>
          </a:p>
          <a:p>
            <a:pPr algn="l" eaLnBrk="0" hangingPunct="0">
              <a:defRPr/>
            </a:pPr>
            <a:r>
              <a:rPr lang="en-US" sz="4000" dirty="0">
                <a:solidFill>
                  <a:prstClr val="black"/>
                </a:solidFill>
                <a:cs typeface="Times New Roman" pitchFamily="18" charset="0"/>
              </a:rPr>
              <a:t>	A. </a:t>
            </a:r>
            <a:r>
              <a:rPr lang="en-US" sz="4000" dirty="0" err="1">
                <a:solidFill>
                  <a:prstClr val="black"/>
                </a:solidFill>
              </a:rPr>
              <a:t>Hình</a:t>
            </a:r>
            <a:r>
              <a:rPr lang="en-US" sz="4000" dirty="0">
                <a:solidFill>
                  <a:prstClr val="black"/>
                </a:solidFill>
              </a:rPr>
              <a:t> </a:t>
            </a:r>
            <a:r>
              <a:rPr lang="en-US" sz="4000" dirty="0" err="1">
                <a:solidFill>
                  <a:prstClr val="black"/>
                </a:solidFill>
              </a:rPr>
              <a:t>tròn</a:t>
            </a:r>
            <a:r>
              <a:rPr lang="en-US" sz="4000" dirty="0">
                <a:solidFill>
                  <a:prstClr val="black"/>
                </a:solidFill>
              </a:rPr>
              <a:t>.</a:t>
            </a:r>
          </a:p>
          <a:p>
            <a:pPr algn="l" eaLnBrk="0" hangingPunct="0">
              <a:defRPr/>
            </a:pPr>
            <a:r>
              <a:rPr lang="en-US" sz="4000" dirty="0">
                <a:solidFill>
                  <a:prstClr val="black"/>
                </a:solidFill>
                <a:cs typeface="Times New Roman" pitchFamily="18" charset="0"/>
              </a:rPr>
              <a:t>	B. </a:t>
            </a:r>
            <a:r>
              <a:rPr lang="en-US" sz="4000" dirty="0" err="1">
                <a:solidFill>
                  <a:prstClr val="black"/>
                </a:solidFill>
              </a:rPr>
              <a:t>Hình</a:t>
            </a:r>
            <a:r>
              <a:rPr lang="en-US" sz="4000" dirty="0">
                <a:solidFill>
                  <a:prstClr val="black"/>
                </a:solidFill>
              </a:rPr>
              <a:t> </a:t>
            </a:r>
            <a:r>
              <a:rPr lang="en-US" sz="4000" dirty="0" err="1">
                <a:solidFill>
                  <a:prstClr val="black"/>
                </a:solidFill>
              </a:rPr>
              <a:t>chữ</a:t>
            </a:r>
            <a:r>
              <a:rPr lang="en-US" sz="4000" dirty="0">
                <a:solidFill>
                  <a:prstClr val="black"/>
                </a:solidFill>
              </a:rPr>
              <a:t> </a:t>
            </a:r>
            <a:r>
              <a:rPr lang="en-US" sz="4000" dirty="0" err="1">
                <a:solidFill>
                  <a:prstClr val="black"/>
                </a:solidFill>
              </a:rPr>
              <a:t>nhật</a:t>
            </a:r>
            <a:r>
              <a:rPr lang="en-US" sz="4000" dirty="0">
                <a:solidFill>
                  <a:prstClr val="black"/>
                </a:solidFill>
              </a:rPr>
              <a:t>.</a:t>
            </a:r>
          </a:p>
          <a:p>
            <a:pPr algn="l" eaLnBrk="0" hangingPunct="0">
              <a:defRPr/>
            </a:pPr>
            <a:r>
              <a:rPr lang="en-US" sz="4000" dirty="0">
                <a:solidFill>
                  <a:prstClr val="black"/>
                </a:solidFill>
                <a:cs typeface="Times New Roman" pitchFamily="18" charset="0"/>
              </a:rPr>
              <a:t>	C. </a:t>
            </a:r>
            <a:r>
              <a:rPr lang="en-US" sz="4000" dirty="0" err="1">
                <a:solidFill>
                  <a:prstClr val="black"/>
                </a:solidFill>
              </a:rPr>
              <a:t>Hình</a:t>
            </a:r>
            <a:r>
              <a:rPr lang="en-US" sz="4000" dirty="0">
                <a:solidFill>
                  <a:prstClr val="black"/>
                </a:solidFill>
              </a:rPr>
              <a:t> tam </a:t>
            </a:r>
            <a:r>
              <a:rPr lang="en-US" sz="4000" dirty="0" err="1">
                <a:solidFill>
                  <a:prstClr val="black"/>
                </a:solidFill>
              </a:rPr>
              <a:t>giác</a:t>
            </a:r>
            <a:r>
              <a:rPr lang="en-US" sz="4000" dirty="0">
                <a:solidFill>
                  <a:prstClr val="black"/>
                </a:solidFill>
              </a:rPr>
              <a:t>.</a:t>
            </a:r>
          </a:p>
          <a:p>
            <a:pPr algn="l" eaLnBrk="0" hangingPunct="0">
              <a:defRPr/>
            </a:pPr>
            <a:r>
              <a:rPr lang="en-US" sz="4000" dirty="0">
                <a:solidFill>
                  <a:prstClr val="black"/>
                </a:solidFill>
                <a:cs typeface="Times New Roman" pitchFamily="18" charset="0"/>
              </a:rPr>
              <a:t>	D. </a:t>
            </a:r>
            <a:r>
              <a:rPr lang="en-US" sz="4000" dirty="0" err="1">
                <a:solidFill>
                  <a:prstClr val="black"/>
                </a:solidFill>
              </a:rPr>
              <a:t>Có</a:t>
            </a:r>
            <a:r>
              <a:rPr lang="en-US" sz="4000" dirty="0">
                <a:solidFill>
                  <a:prstClr val="black"/>
                </a:solidFill>
              </a:rPr>
              <a:t> </a:t>
            </a:r>
            <a:r>
              <a:rPr lang="en-US" sz="4000" dirty="0" err="1">
                <a:solidFill>
                  <a:prstClr val="black"/>
                </a:solidFill>
              </a:rPr>
              <a:t>thể</a:t>
            </a:r>
            <a:r>
              <a:rPr lang="en-US" sz="4000" dirty="0">
                <a:solidFill>
                  <a:prstClr val="black"/>
                </a:solidFill>
              </a:rPr>
              <a:t> </a:t>
            </a:r>
            <a:r>
              <a:rPr lang="en-US" sz="4000" dirty="0" err="1">
                <a:solidFill>
                  <a:prstClr val="black"/>
                </a:solidFill>
              </a:rPr>
              <a:t>là</a:t>
            </a:r>
            <a:r>
              <a:rPr lang="en-US" sz="4000" dirty="0">
                <a:solidFill>
                  <a:prstClr val="black"/>
                </a:solidFill>
              </a:rPr>
              <a:t> </a:t>
            </a:r>
            <a:r>
              <a:rPr lang="en-US" sz="4000" dirty="0" err="1">
                <a:solidFill>
                  <a:prstClr val="black"/>
                </a:solidFill>
              </a:rPr>
              <a:t>hình</a:t>
            </a:r>
            <a:r>
              <a:rPr lang="en-US" sz="4000" dirty="0">
                <a:solidFill>
                  <a:prstClr val="black"/>
                </a:solidFill>
              </a:rPr>
              <a:t> </a:t>
            </a:r>
            <a:r>
              <a:rPr lang="en-US" sz="4000" dirty="0" err="1">
                <a:solidFill>
                  <a:prstClr val="black"/>
                </a:solidFill>
              </a:rPr>
              <a:t>bất</a:t>
            </a:r>
            <a:r>
              <a:rPr lang="en-US" sz="4000" dirty="0">
                <a:solidFill>
                  <a:prstClr val="black"/>
                </a:solidFill>
              </a:rPr>
              <a:t> </a:t>
            </a:r>
            <a:r>
              <a:rPr lang="en-US" sz="4000" dirty="0" err="1">
                <a:solidFill>
                  <a:prstClr val="black"/>
                </a:solidFill>
              </a:rPr>
              <a:t>kì</a:t>
            </a:r>
            <a:r>
              <a:rPr lang="en-US" sz="4000" dirty="0">
                <a:solidFill>
                  <a:prstClr val="black"/>
                </a:solidFill>
              </a:rPr>
              <a:t>.</a:t>
            </a:r>
          </a:p>
        </p:txBody>
      </p:sp>
      <p:sp>
        <p:nvSpPr>
          <p:cNvPr id="9" name="TextBox 8"/>
          <p:cNvSpPr txBox="1">
            <a:spLocks noChangeArrowheads="1"/>
          </p:cNvSpPr>
          <p:nvPr/>
        </p:nvSpPr>
        <p:spPr bwMode="auto">
          <a:xfrm>
            <a:off x="4568988" y="5592763"/>
            <a:ext cx="4227827" cy="71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463" tIns="49232" rIns="98463" bIns="49232">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just" eaLnBrk="0" hangingPunct="0">
              <a:defRPr/>
            </a:pPr>
            <a:r>
              <a:rPr lang="en-US" sz="4000" b="1" dirty="0">
                <a:solidFill>
                  <a:srgbClr val="FF0000"/>
                </a:solidFill>
                <a:cs typeface="Times New Roman" pitchFamily="18" charset="0"/>
              </a:rPr>
              <a:t>B. </a:t>
            </a:r>
            <a:r>
              <a:rPr lang="en-US" sz="4000" b="1" dirty="0" err="1">
                <a:solidFill>
                  <a:srgbClr val="FF0000"/>
                </a:solidFill>
              </a:rPr>
              <a:t>Hình</a:t>
            </a:r>
            <a:r>
              <a:rPr lang="en-US" sz="4000" b="1" dirty="0">
                <a:solidFill>
                  <a:srgbClr val="FF0000"/>
                </a:solidFill>
              </a:rPr>
              <a:t> </a:t>
            </a:r>
            <a:r>
              <a:rPr lang="en-US" sz="4000" b="1" dirty="0" err="1">
                <a:solidFill>
                  <a:srgbClr val="FF0000"/>
                </a:solidFill>
              </a:rPr>
              <a:t>chữ</a:t>
            </a:r>
            <a:r>
              <a:rPr lang="en-US" sz="4000" b="1" dirty="0">
                <a:solidFill>
                  <a:srgbClr val="FF0000"/>
                </a:solidFill>
              </a:rPr>
              <a:t> </a:t>
            </a:r>
            <a:r>
              <a:rPr lang="en-US" sz="4000" b="1" dirty="0" err="1">
                <a:solidFill>
                  <a:srgbClr val="FF0000"/>
                </a:solidFill>
              </a:rPr>
              <a:t>nhật</a:t>
            </a:r>
            <a:endParaRPr lang="en-US" sz="4000" b="1" dirty="0">
              <a:solidFill>
                <a:srgbClr val="FF0000"/>
              </a:solidFill>
              <a:latin typeface="Arial" pitchFamily="34" charset="0"/>
            </a:endParaRPr>
          </a:p>
        </p:txBody>
      </p:sp>
    </p:spTree>
    <p:extLst>
      <p:ext uri="{BB962C8B-B14F-4D97-AF65-F5344CB8AC3E}">
        <p14:creationId xmlns:p14="http://schemas.microsoft.com/office/powerpoint/2010/main" val="16504213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nodeType="clickPar">
                      <p:stCondLst>
                        <p:cond delay="0"/>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95"/>
          <p:cNvSpPr>
            <a:spLocks noChangeArrowheads="1"/>
          </p:cNvSpPr>
          <p:nvPr/>
        </p:nvSpPr>
        <p:spPr bwMode="auto">
          <a:xfrm>
            <a:off x="0" y="0"/>
            <a:ext cx="12344400" cy="68580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eaLnBrk="0" hangingPunct="0">
              <a:defRPr sz="2200">
                <a:solidFill>
                  <a:srgbClr val="2B166E"/>
                </a:solidFill>
                <a:latin typeface="Trebuchet MS" panose="020B0603020202020204" pitchFamily="34" charset="0"/>
                <a:cs typeface="Arial" panose="020B0604020202020204" pitchFamily="34" charset="0"/>
              </a:defRPr>
            </a:lvl5pPr>
            <a:lvl6pPr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pPr lvl="4" eaLnBrk="1" hangingPunct="1">
              <a:spcBef>
                <a:spcPct val="50000"/>
              </a:spcBef>
              <a:buFontTx/>
              <a:buChar char="-"/>
            </a:pPr>
            <a:r>
              <a:rPr lang="en-US" altLang="en-US" sz="800" b="1" dirty="0">
                <a:solidFill>
                  <a:schemeClr val="tx1"/>
                </a:solidFill>
                <a:latin typeface="Times New Roman" panose="02020603050405020304" pitchFamily="18" charset="0"/>
              </a:rPr>
              <a:t> </a:t>
            </a:r>
          </a:p>
        </p:txBody>
      </p:sp>
      <p:pic>
        <p:nvPicPr>
          <p:cNvPr id="30723" name="Picture 2" descr="j04374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4980" y="5338763"/>
            <a:ext cx="123444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925830" y="1444080"/>
            <a:ext cx="10724198" cy="453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5796" tIns="52898" rIns="105796" bIns="52898">
            <a:spAutoFit/>
          </a:bodyPr>
          <a:lstStyle>
            <a:lvl1pPr marL="342900" indent="-342900" defTabSz="1057275" eaLnBrk="0" hangingPunct="0">
              <a:defRPr sz="2200">
                <a:solidFill>
                  <a:srgbClr val="2B166E"/>
                </a:solidFill>
                <a:latin typeface="Trebuchet MS" panose="020B0603020202020204" pitchFamily="34" charset="0"/>
                <a:cs typeface="Arial" panose="020B0604020202020204" pitchFamily="34" charset="0"/>
              </a:defRPr>
            </a:lvl1pPr>
            <a:lvl2pPr marL="742950" indent="-285750" defTabSz="1057275" eaLnBrk="0" hangingPunct="0">
              <a:defRPr sz="2200">
                <a:solidFill>
                  <a:srgbClr val="2B166E"/>
                </a:solidFill>
                <a:latin typeface="Trebuchet MS" panose="020B0603020202020204" pitchFamily="34" charset="0"/>
                <a:cs typeface="Arial" panose="020B0604020202020204" pitchFamily="34" charset="0"/>
              </a:defRPr>
            </a:lvl2pPr>
            <a:lvl3pPr marL="1143000" indent="-228600" defTabSz="1057275" eaLnBrk="0" hangingPunct="0">
              <a:defRPr sz="2200">
                <a:solidFill>
                  <a:srgbClr val="2B166E"/>
                </a:solidFill>
                <a:latin typeface="Trebuchet MS" panose="020B0603020202020204" pitchFamily="34" charset="0"/>
                <a:cs typeface="Arial" panose="020B0604020202020204" pitchFamily="34" charset="0"/>
              </a:defRPr>
            </a:lvl3pPr>
            <a:lvl4pPr marL="1600200" indent="-228600" defTabSz="1057275" eaLnBrk="0" hangingPunct="0">
              <a:defRPr sz="2200">
                <a:solidFill>
                  <a:srgbClr val="2B166E"/>
                </a:solidFill>
                <a:latin typeface="Trebuchet MS" panose="020B0603020202020204" pitchFamily="34" charset="0"/>
                <a:cs typeface="Arial" panose="020B0604020202020204" pitchFamily="34" charset="0"/>
              </a:defRPr>
            </a:lvl4pPr>
            <a:lvl5pPr marL="2057400" indent="-228600" defTabSz="1057275"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pPr algn="l" eaLnBrk="1" hangingPunct="1">
              <a:buFontTx/>
              <a:buAutoNum type="arabicPeriod"/>
            </a:pPr>
            <a:r>
              <a:rPr lang="en-US" altLang="en-US" sz="3600" b="1" dirty="0">
                <a:solidFill>
                  <a:srgbClr val="000099"/>
                </a:solidFill>
                <a:latin typeface="Times New Roman" panose="02020603050405020304" pitchFamily="18" charset="0"/>
              </a:rPr>
              <a:t> </a:t>
            </a:r>
            <a:r>
              <a:rPr lang="en-US" altLang="en-US" sz="3600" b="1" u="sng" dirty="0" err="1">
                <a:solidFill>
                  <a:srgbClr val="000099"/>
                </a:solidFill>
                <a:latin typeface="Times New Roman" panose="02020603050405020304" pitchFamily="18" charset="0"/>
              </a:rPr>
              <a:t>Bài</a:t>
            </a:r>
            <a:r>
              <a:rPr lang="en-US" altLang="en-US" sz="3600" b="1" u="sng" dirty="0">
                <a:solidFill>
                  <a:srgbClr val="000099"/>
                </a:solidFill>
                <a:latin typeface="Times New Roman" panose="02020603050405020304" pitchFamily="18" charset="0"/>
              </a:rPr>
              <a:t> </a:t>
            </a:r>
            <a:r>
              <a:rPr lang="en-US" altLang="en-US" sz="3600" b="1" u="sng" dirty="0" err="1">
                <a:solidFill>
                  <a:srgbClr val="000099"/>
                </a:solidFill>
                <a:latin typeface="Times New Roman" panose="02020603050405020304" pitchFamily="18" charset="0"/>
              </a:rPr>
              <a:t>vừa</a:t>
            </a:r>
            <a:r>
              <a:rPr lang="en-US" altLang="en-US" sz="3600" b="1" u="sng" dirty="0">
                <a:solidFill>
                  <a:srgbClr val="000099"/>
                </a:solidFill>
                <a:latin typeface="Times New Roman" panose="02020603050405020304" pitchFamily="18" charset="0"/>
              </a:rPr>
              <a:t> </a:t>
            </a:r>
            <a:r>
              <a:rPr lang="en-US" altLang="en-US" sz="3600" b="1" u="sng" dirty="0" err="1">
                <a:solidFill>
                  <a:srgbClr val="000099"/>
                </a:solidFill>
                <a:latin typeface="Times New Roman" panose="02020603050405020304" pitchFamily="18" charset="0"/>
              </a:rPr>
              <a:t>học</a:t>
            </a:r>
            <a:r>
              <a:rPr lang="en-US" altLang="en-US" sz="3600" b="1" dirty="0">
                <a:solidFill>
                  <a:srgbClr val="000099"/>
                </a:solidFill>
                <a:latin typeface="Times New Roman" panose="02020603050405020304" pitchFamily="18" charset="0"/>
              </a:rPr>
              <a:t>:</a:t>
            </a:r>
          </a:p>
          <a:p>
            <a:pPr marL="571500" indent="-571500" algn="l" eaLnBrk="1" hangingPunct="1">
              <a:buFontTx/>
              <a:buChar char="-"/>
            </a:pPr>
            <a:r>
              <a:rPr lang="en-US" altLang="en-US" sz="3600">
                <a:solidFill>
                  <a:schemeClr val="tx1"/>
                </a:solidFill>
                <a:latin typeface="Times New Roman" panose="02020603050405020304" pitchFamily="18" charset="0"/>
              </a:rPr>
              <a:t>Nêu chức </a:t>
            </a:r>
            <a:r>
              <a:rPr lang="en-US" altLang="en-US" sz="3600" dirty="0" err="1">
                <a:solidFill>
                  <a:schemeClr val="tx1"/>
                </a:solidFill>
                <a:latin typeface="Times New Roman" panose="02020603050405020304" pitchFamily="18" charset="0"/>
              </a:rPr>
              <a:t>năng</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và</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các</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thành</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phần</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chính</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trên</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trang</a:t>
            </a:r>
            <a:r>
              <a:rPr lang="en-US" altLang="en-US" sz="3600" dirty="0">
                <a:solidFill>
                  <a:schemeClr val="tx1"/>
                </a:solidFill>
                <a:latin typeface="Times New Roman" panose="02020603050405020304" pitchFamily="18" charset="0"/>
              </a:rPr>
              <a:t> </a:t>
            </a:r>
            <a:r>
              <a:rPr lang="en-US" altLang="en-US" sz="3600" err="1">
                <a:solidFill>
                  <a:schemeClr val="tx1"/>
                </a:solidFill>
                <a:latin typeface="Times New Roman" panose="02020603050405020304" pitchFamily="18" charset="0"/>
              </a:rPr>
              <a:t>tính</a:t>
            </a:r>
            <a:r>
              <a:rPr lang="en-US" altLang="en-US" sz="3600">
                <a:solidFill>
                  <a:schemeClr val="tx1"/>
                </a:solidFill>
                <a:latin typeface="Times New Roman" panose="02020603050405020304" pitchFamily="18" charset="0"/>
              </a:rPr>
              <a:t>.</a:t>
            </a:r>
          </a:p>
          <a:p>
            <a:pPr marL="571500" indent="-571500" algn="l" eaLnBrk="1" hangingPunct="1">
              <a:buFontTx/>
              <a:buChar char="-"/>
            </a:pPr>
            <a:r>
              <a:rPr lang="en-US" altLang="en-US" sz="3600">
                <a:solidFill>
                  <a:schemeClr val="tx1"/>
                </a:solidFill>
                <a:latin typeface="Times New Roman" panose="02020603050405020304" pitchFamily="18" charset="0"/>
              </a:rPr>
              <a:t>Chức năng của phần mềm bảng tính.</a:t>
            </a:r>
            <a:endParaRPr lang="en-US" altLang="en-US" sz="3600" dirty="0">
              <a:solidFill>
                <a:schemeClr val="tx1"/>
              </a:solidFill>
              <a:latin typeface="Times New Roman" panose="02020603050405020304" pitchFamily="18" charset="0"/>
            </a:endParaRPr>
          </a:p>
          <a:p>
            <a:pPr marL="571500" indent="-571500" algn="l" eaLnBrk="1" hangingPunct="1">
              <a:buFontTx/>
              <a:buChar char="-"/>
            </a:pPr>
            <a:r>
              <a:rPr lang="en-US" altLang="en-US" sz="3600" dirty="0" err="1">
                <a:solidFill>
                  <a:schemeClr val="tx1"/>
                </a:solidFill>
                <a:latin typeface="Times New Roman" panose="02020603050405020304" pitchFamily="18" charset="0"/>
              </a:rPr>
              <a:t>Biết</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cách</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nhập</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chỉnh</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sửa</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định</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dạng</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dữ</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liệu</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trong</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trang</a:t>
            </a:r>
            <a:r>
              <a:rPr lang="en-US" altLang="en-US" sz="3600" dirty="0">
                <a:solidFill>
                  <a:schemeClr val="tx1"/>
                </a:solidFill>
                <a:latin typeface="Times New Roman" panose="02020603050405020304" pitchFamily="18" charset="0"/>
              </a:rPr>
              <a:t> </a:t>
            </a:r>
            <a:r>
              <a:rPr lang="en-US" altLang="en-US" sz="3600" err="1">
                <a:solidFill>
                  <a:schemeClr val="tx1"/>
                </a:solidFill>
                <a:latin typeface="Times New Roman" panose="02020603050405020304" pitchFamily="18" charset="0"/>
              </a:rPr>
              <a:t>tính</a:t>
            </a:r>
            <a:r>
              <a:rPr lang="en-US" altLang="en-US" sz="3600">
                <a:solidFill>
                  <a:schemeClr val="tx1"/>
                </a:solidFill>
                <a:latin typeface="Times New Roman" panose="02020603050405020304" pitchFamily="18" charset="0"/>
              </a:rPr>
              <a:t>.</a:t>
            </a:r>
          </a:p>
          <a:p>
            <a:pPr marL="571500" indent="-571500" algn="l" eaLnBrk="1" hangingPunct="1">
              <a:buFontTx/>
              <a:buChar char="-"/>
            </a:pPr>
            <a:r>
              <a:rPr lang="en-US" altLang="en-US" sz="3600">
                <a:solidFill>
                  <a:schemeClr val="tx1"/>
                </a:solidFill>
                <a:latin typeface="Times New Roman" panose="02020603050405020304" pitchFamily="18" charset="0"/>
              </a:rPr>
              <a:t>Làm các bài tập ở các câu hỏi còn lại trong SGK.</a:t>
            </a:r>
            <a:endParaRPr lang="en-US" altLang="en-US" sz="3600" dirty="0">
              <a:solidFill>
                <a:schemeClr val="tx1"/>
              </a:solidFill>
              <a:latin typeface="Times New Roman" panose="02020603050405020304" pitchFamily="18" charset="0"/>
            </a:endParaRPr>
          </a:p>
          <a:p>
            <a:pPr marL="571500" indent="-571500" algn="l" eaLnBrk="1" hangingPunct="1">
              <a:buFontTx/>
              <a:buChar char="-"/>
            </a:pPr>
            <a:r>
              <a:rPr lang="en-US" altLang="en-US" sz="3600" dirty="0" err="1">
                <a:solidFill>
                  <a:schemeClr val="tx1"/>
                </a:solidFill>
                <a:latin typeface="Times New Roman" panose="02020603050405020304" pitchFamily="18" charset="0"/>
              </a:rPr>
              <a:t>Làm</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bài</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tập</a:t>
            </a:r>
            <a:r>
              <a:rPr lang="en-US" altLang="en-US" sz="3600" dirty="0">
                <a:solidFill>
                  <a:schemeClr val="tx1"/>
                </a:solidFill>
                <a:latin typeface="Times New Roman" panose="02020603050405020304" pitchFamily="18" charset="0"/>
              </a:rPr>
              <a:t> 6.1, 6.7 SBT </a:t>
            </a:r>
            <a:r>
              <a:rPr lang="en-US" altLang="en-US" sz="3600" dirty="0" err="1">
                <a:solidFill>
                  <a:schemeClr val="tx1"/>
                </a:solidFill>
                <a:latin typeface="Times New Roman" panose="02020603050405020304" pitchFamily="18" charset="0"/>
              </a:rPr>
              <a:t>trang</a:t>
            </a:r>
            <a:r>
              <a:rPr lang="en-US" altLang="en-US" sz="3600" dirty="0">
                <a:solidFill>
                  <a:schemeClr val="tx1"/>
                </a:solidFill>
                <a:latin typeface="Times New Roman" panose="02020603050405020304" pitchFamily="18" charset="0"/>
              </a:rPr>
              <a:t> 19, 20</a:t>
            </a:r>
          </a:p>
        </p:txBody>
      </p:sp>
      <p:sp>
        <p:nvSpPr>
          <p:cNvPr id="30725" name="Rectangle 7"/>
          <p:cNvSpPr>
            <a:spLocks noChangeArrowheads="1"/>
          </p:cNvSpPr>
          <p:nvPr/>
        </p:nvSpPr>
        <p:spPr bwMode="auto">
          <a:xfrm>
            <a:off x="3094139" y="63500"/>
            <a:ext cx="6482417" cy="78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5796" tIns="52898" rIns="105796" bIns="52898">
            <a:spAutoFit/>
          </a:bodyPr>
          <a:lstStyle>
            <a:lvl1pPr defTabSz="1057275" eaLnBrk="0" hangingPunct="0">
              <a:defRPr sz="2200">
                <a:solidFill>
                  <a:srgbClr val="2B166E"/>
                </a:solidFill>
                <a:latin typeface="Trebuchet MS" panose="020B0603020202020204" pitchFamily="34" charset="0"/>
                <a:cs typeface="Arial" panose="020B0604020202020204" pitchFamily="34" charset="0"/>
              </a:defRPr>
            </a:lvl1pPr>
            <a:lvl2pPr marL="742950" indent="-285750" defTabSz="1057275" eaLnBrk="0" hangingPunct="0">
              <a:defRPr sz="2200">
                <a:solidFill>
                  <a:srgbClr val="2B166E"/>
                </a:solidFill>
                <a:latin typeface="Trebuchet MS" panose="020B0603020202020204" pitchFamily="34" charset="0"/>
                <a:cs typeface="Arial" panose="020B0604020202020204" pitchFamily="34" charset="0"/>
              </a:defRPr>
            </a:lvl2pPr>
            <a:lvl3pPr marL="1143000" indent="-228600" defTabSz="1057275" eaLnBrk="0" hangingPunct="0">
              <a:defRPr sz="2200">
                <a:solidFill>
                  <a:srgbClr val="2B166E"/>
                </a:solidFill>
                <a:latin typeface="Trebuchet MS" panose="020B0603020202020204" pitchFamily="34" charset="0"/>
                <a:cs typeface="Arial" panose="020B0604020202020204" pitchFamily="34" charset="0"/>
              </a:defRPr>
            </a:lvl3pPr>
            <a:lvl4pPr marL="1600200" indent="-228600" defTabSz="1057275" eaLnBrk="0" hangingPunct="0">
              <a:defRPr sz="2200">
                <a:solidFill>
                  <a:srgbClr val="2B166E"/>
                </a:solidFill>
                <a:latin typeface="Trebuchet MS" panose="020B0603020202020204" pitchFamily="34" charset="0"/>
                <a:cs typeface="Arial" panose="020B0604020202020204" pitchFamily="34" charset="0"/>
              </a:defRPr>
            </a:lvl4pPr>
            <a:lvl5pPr marL="2057400" indent="-228600" defTabSz="1057275"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pPr eaLnBrk="1" hangingPunct="1"/>
            <a:r>
              <a:rPr lang="en-US" altLang="en-US" sz="4400" b="1" dirty="0" err="1">
                <a:solidFill>
                  <a:srgbClr val="FF0000"/>
                </a:solidFill>
                <a:latin typeface="Times New Roman" panose="02020603050405020304" pitchFamily="18" charset="0"/>
              </a:rPr>
              <a:t>HƯỚNG</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DẪN</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TỰ</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HỌC</a:t>
            </a:r>
            <a:endParaRPr lang="en-US" altLang="en-US" sz="44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815806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95"/>
          <p:cNvSpPr>
            <a:spLocks noChangeArrowheads="1"/>
          </p:cNvSpPr>
          <p:nvPr/>
        </p:nvSpPr>
        <p:spPr bwMode="auto">
          <a:xfrm>
            <a:off x="0" y="0"/>
            <a:ext cx="12344400" cy="68580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eaLnBrk="0" hangingPunct="0">
              <a:defRPr sz="2200">
                <a:solidFill>
                  <a:srgbClr val="2B166E"/>
                </a:solidFill>
                <a:latin typeface="Trebuchet MS" panose="020B0603020202020204" pitchFamily="34" charset="0"/>
                <a:cs typeface="Arial" panose="020B0604020202020204" pitchFamily="34" charset="0"/>
              </a:defRPr>
            </a:lvl5pPr>
            <a:lvl6pPr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pPr lvl="4" eaLnBrk="1" hangingPunct="1">
              <a:spcBef>
                <a:spcPct val="50000"/>
              </a:spcBef>
              <a:buFontTx/>
              <a:buChar char="-"/>
            </a:pPr>
            <a:r>
              <a:rPr lang="en-US" altLang="en-US" sz="800" b="1" dirty="0">
                <a:solidFill>
                  <a:schemeClr val="tx1"/>
                </a:solidFill>
                <a:latin typeface="Times New Roman" panose="02020603050405020304" pitchFamily="18" charset="0"/>
              </a:rPr>
              <a:t> </a:t>
            </a:r>
          </a:p>
        </p:txBody>
      </p:sp>
      <p:pic>
        <p:nvPicPr>
          <p:cNvPr id="30723" name="Picture 2" descr="j04374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4980" y="5338763"/>
            <a:ext cx="123444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7"/>
          <p:cNvSpPr>
            <a:spLocks noChangeArrowheads="1"/>
          </p:cNvSpPr>
          <p:nvPr/>
        </p:nvSpPr>
        <p:spPr bwMode="auto">
          <a:xfrm>
            <a:off x="3094139" y="63500"/>
            <a:ext cx="6482417" cy="78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5796" tIns="52898" rIns="105796" bIns="52898">
            <a:spAutoFit/>
          </a:bodyPr>
          <a:lstStyle>
            <a:lvl1pPr defTabSz="1057275" eaLnBrk="0" hangingPunct="0">
              <a:defRPr sz="2200">
                <a:solidFill>
                  <a:srgbClr val="2B166E"/>
                </a:solidFill>
                <a:latin typeface="Trebuchet MS" panose="020B0603020202020204" pitchFamily="34" charset="0"/>
                <a:cs typeface="Arial" panose="020B0604020202020204" pitchFamily="34" charset="0"/>
              </a:defRPr>
            </a:lvl1pPr>
            <a:lvl2pPr marL="742950" indent="-285750" defTabSz="1057275" eaLnBrk="0" hangingPunct="0">
              <a:defRPr sz="2200">
                <a:solidFill>
                  <a:srgbClr val="2B166E"/>
                </a:solidFill>
                <a:latin typeface="Trebuchet MS" panose="020B0603020202020204" pitchFamily="34" charset="0"/>
                <a:cs typeface="Arial" panose="020B0604020202020204" pitchFamily="34" charset="0"/>
              </a:defRPr>
            </a:lvl2pPr>
            <a:lvl3pPr marL="1143000" indent="-228600" defTabSz="1057275" eaLnBrk="0" hangingPunct="0">
              <a:defRPr sz="2200">
                <a:solidFill>
                  <a:srgbClr val="2B166E"/>
                </a:solidFill>
                <a:latin typeface="Trebuchet MS" panose="020B0603020202020204" pitchFamily="34" charset="0"/>
                <a:cs typeface="Arial" panose="020B0604020202020204" pitchFamily="34" charset="0"/>
              </a:defRPr>
            </a:lvl3pPr>
            <a:lvl4pPr marL="1600200" indent="-228600" defTabSz="1057275" eaLnBrk="0" hangingPunct="0">
              <a:defRPr sz="2200">
                <a:solidFill>
                  <a:srgbClr val="2B166E"/>
                </a:solidFill>
                <a:latin typeface="Trebuchet MS" panose="020B0603020202020204" pitchFamily="34" charset="0"/>
                <a:cs typeface="Arial" panose="020B0604020202020204" pitchFamily="34" charset="0"/>
              </a:defRPr>
            </a:lvl4pPr>
            <a:lvl5pPr marL="2057400" indent="-228600" defTabSz="1057275"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pPr eaLnBrk="1" hangingPunct="1"/>
            <a:r>
              <a:rPr lang="en-US" altLang="en-US" sz="4400" b="1" dirty="0" err="1">
                <a:solidFill>
                  <a:srgbClr val="FF0000"/>
                </a:solidFill>
                <a:latin typeface="Times New Roman" panose="02020603050405020304" pitchFamily="18" charset="0"/>
              </a:rPr>
              <a:t>HƯỚNG</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DẪN</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TỰ</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HỌC</a:t>
            </a:r>
            <a:endParaRPr lang="en-US" altLang="en-US" sz="4400" b="1" dirty="0">
              <a:solidFill>
                <a:srgbClr val="FF0000"/>
              </a:solidFill>
              <a:latin typeface="Times New Roman" panose="02020603050405020304" pitchFamily="18" charset="0"/>
            </a:endParaRPr>
          </a:p>
        </p:txBody>
      </p:sp>
      <p:sp>
        <p:nvSpPr>
          <p:cNvPr id="292" name="Text Box 292"/>
          <p:cNvSpPr txBox="1">
            <a:spLocks noChangeArrowheads="1"/>
          </p:cNvSpPr>
          <p:nvPr/>
        </p:nvSpPr>
        <p:spPr bwMode="auto">
          <a:xfrm>
            <a:off x="1543050" y="780775"/>
            <a:ext cx="4142125" cy="66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5796" tIns="52898" rIns="105796" bIns="52898">
            <a:spAutoFit/>
          </a:bodyPr>
          <a:lstStyle>
            <a:lvl1pPr defTabSz="1057275" eaLnBrk="0" hangingPunct="0">
              <a:defRPr sz="2200">
                <a:solidFill>
                  <a:srgbClr val="2B166E"/>
                </a:solidFill>
                <a:latin typeface="Trebuchet MS" panose="020B0603020202020204" pitchFamily="34" charset="0"/>
                <a:cs typeface="Arial" panose="020B0604020202020204" pitchFamily="34" charset="0"/>
              </a:defRPr>
            </a:lvl1pPr>
            <a:lvl2pPr marL="742950" indent="-285750" defTabSz="1057275" eaLnBrk="0" hangingPunct="0">
              <a:defRPr sz="2200">
                <a:solidFill>
                  <a:srgbClr val="2B166E"/>
                </a:solidFill>
                <a:latin typeface="Trebuchet MS" panose="020B0603020202020204" pitchFamily="34" charset="0"/>
                <a:cs typeface="Arial" panose="020B0604020202020204" pitchFamily="34" charset="0"/>
              </a:defRPr>
            </a:lvl2pPr>
            <a:lvl3pPr marL="1143000" indent="-228600" defTabSz="1057275" eaLnBrk="0" hangingPunct="0">
              <a:defRPr sz="2200">
                <a:solidFill>
                  <a:srgbClr val="2B166E"/>
                </a:solidFill>
                <a:latin typeface="Trebuchet MS" panose="020B0603020202020204" pitchFamily="34" charset="0"/>
                <a:cs typeface="Arial" panose="020B0604020202020204" pitchFamily="34" charset="0"/>
              </a:defRPr>
            </a:lvl3pPr>
            <a:lvl4pPr marL="1600200" indent="-228600" defTabSz="1057275" eaLnBrk="0" hangingPunct="0">
              <a:defRPr sz="2200">
                <a:solidFill>
                  <a:srgbClr val="2B166E"/>
                </a:solidFill>
                <a:latin typeface="Trebuchet MS" panose="020B0603020202020204" pitchFamily="34" charset="0"/>
                <a:cs typeface="Arial" panose="020B0604020202020204" pitchFamily="34" charset="0"/>
              </a:defRPr>
            </a:lvl4pPr>
            <a:lvl5pPr marL="2057400" indent="-228600" defTabSz="1057275"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pPr algn="l" eaLnBrk="1" hangingPunct="1"/>
            <a:r>
              <a:rPr lang="en-US" altLang="en-US" sz="3600" b="1" dirty="0">
                <a:solidFill>
                  <a:srgbClr val="000099"/>
                </a:solidFill>
                <a:latin typeface="Times New Roman" panose="02020603050405020304" pitchFamily="18" charset="0"/>
              </a:rPr>
              <a:t>2. </a:t>
            </a:r>
            <a:r>
              <a:rPr lang="en-US" altLang="en-US" sz="3600" b="1" u="sng" dirty="0">
                <a:solidFill>
                  <a:srgbClr val="000099"/>
                </a:solidFill>
                <a:latin typeface="Times New Roman" panose="02020603050405020304" pitchFamily="18" charset="0"/>
              </a:rPr>
              <a:t>Bài sắp học</a:t>
            </a:r>
            <a:r>
              <a:rPr lang="en-US" altLang="en-US" sz="3600" b="1" dirty="0">
                <a:solidFill>
                  <a:srgbClr val="000099"/>
                </a:solidFill>
                <a:latin typeface="Times New Roman" panose="02020603050405020304" pitchFamily="18" charset="0"/>
              </a:rPr>
              <a:t>:</a:t>
            </a:r>
          </a:p>
        </p:txBody>
      </p:sp>
      <p:sp>
        <p:nvSpPr>
          <p:cNvPr id="294" name="Text Box 294"/>
          <p:cNvSpPr txBox="1">
            <a:spLocks noChangeArrowheads="1"/>
          </p:cNvSpPr>
          <p:nvPr/>
        </p:nvSpPr>
        <p:spPr bwMode="auto">
          <a:xfrm>
            <a:off x="1506151" y="1244500"/>
            <a:ext cx="92583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057275" eaLnBrk="0" hangingPunct="0">
              <a:defRPr sz="2200">
                <a:solidFill>
                  <a:srgbClr val="2B166E"/>
                </a:solidFill>
                <a:latin typeface="Trebuchet MS" panose="020B0603020202020204" pitchFamily="34" charset="0"/>
                <a:cs typeface="Arial" panose="020B0604020202020204" pitchFamily="34" charset="0"/>
              </a:defRPr>
            </a:lvl1pPr>
            <a:lvl2pPr marL="742950" indent="-285750" defTabSz="1057275" eaLnBrk="0" hangingPunct="0">
              <a:defRPr sz="2200">
                <a:solidFill>
                  <a:srgbClr val="2B166E"/>
                </a:solidFill>
                <a:latin typeface="Trebuchet MS" panose="020B0603020202020204" pitchFamily="34" charset="0"/>
                <a:cs typeface="Arial" panose="020B0604020202020204" pitchFamily="34" charset="0"/>
              </a:defRPr>
            </a:lvl2pPr>
            <a:lvl3pPr marL="1143000" indent="-228600" defTabSz="1057275" eaLnBrk="0" hangingPunct="0">
              <a:defRPr sz="2200">
                <a:solidFill>
                  <a:srgbClr val="2B166E"/>
                </a:solidFill>
                <a:latin typeface="Trebuchet MS" panose="020B0603020202020204" pitchFamily="34" charset="0"/>
                <a:cs typeface="Arial" panose="020B0604020202020204" pitchFamily="34" charset="0"/>
              </a:defRPr>
            </a:lvl3pPr>
            <a:lvl4pPr marL="1600200" indent="-228600" defTabSz="1057275" eaLnBrk="0" hangingPunct="0">
              <a:defRPr sz="2200">
                <a:solidFill>
                  <a:srgbClr val="2B166E"/>
                </a:solidFill>
                <a:latin typeface="Trebuchet MS" panose="020B0603020202020204" pitchFamily="34" charset="0"/>
                <a:cs typeface="Arial" panose="020B0604020202020204" pitchFamily="34" charset="0"/>
              </a:defRPr>
            </a:lvl4pPr>
            <a:lvl5pPr marL="2057400" indent="-228600" defTabSz="1057275"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pPr eaLnBrk="1" hangingPunct="1"/>
            <a:r>
              <a:rPr lang="en-US" altLang="en-US" sz="3600" b="1" err="1">
                <a:solidFill>
                  <a:srgbClr val="000099"/>
                </a:solidFill>
                <a:latin typeface="Times New Roman" panose="02020603050405020304" pitchFamily="18" charset="0"/>
              </a:rPr>
              <a:t>Tiết</a:t>
            </a:r>
            <a:r>
              <a:rPr lang="en-US" altLang="en-US" sz="3600" b="1">
                <a:solidFill>
                  <a:srgbClr val="000099"/>
                </a:solidFill>
                <a:latin typeface="Times New Roman" panose="02020603050405020304" pitchFamily="18" charset="0"/>
              </a:rPr>
              <a:t> 11</a:t>
            </a:r>
            <a:br>
              <a:rPr lang="en-US" altLang="en-US" sz="3600" b="1" dirty="0">
                <a:solidFill>
                  <a:srgbClr val="000099"/>
                </a:solidFill>
                <a:latin typeface="Times New Roman" panose="02020603050405020304" pitchFamily="18" charset="0"/>
              </a:rPr>
            </a:br>
            <a:r>
              <a:rPr lang="en-US" altLang="en-US" sz="3600" b="1" dirty="0" err="1">
                <a:solidFill>
                  <a:srgbClr val="000099"/>
                </a:solidFill>
                <a:latin typeface="Times New Roman" panose="02020603050405020304" pitchFamily="18" charset="0"/>
              </a:rPr>
              <a:t>Bài</a:t>
            </a:r>
            <a:r>
              <a:rPr lang="en-US" altLang="en-US" sz="3600" b="1" dirty="0">
                <a:solidFill>
                  <a:srgbClr val="000099"/>
                </a:solidFill>
                <a:latin typeface="Times New Roman" panose="02020603050405020304" pitchFamily="18" charset="0"/>
              </a:rPr>
              <a:t> 6: </a:t>
            </a:r>
            <a:r>
              <a:rPr lang="en-US" altLang="en-US" sz="3600" b="1" dirty="0" err="1">
                <a:solidFill>
                  <a:srgbClr val="000099"/>
                </a:solidFill>
                <a:latin typeface="Times New Roman" panose="02020603050405020304" pitchFamily="18" charset="0"/>
              </a:rPr>
              <a:t>Làm</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quen</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với</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phần</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mềm</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bảng</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tính</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tt</a:t>
            </a:r>
            <a:r>
              <a:rPr lang="en-US" altLang="en-US" sz="3600" b="1" dirty="0">
                <a:solidFill>
                  <a:srgbClr val="000099"/>
                </a:solidFill>
                <a:latin typeface="Times New Roman" panose="02020603050405020304" pitchFamily="18" charset="0"/>
              </a:rPr>
              <a:t>)</a:t>
            </a:r>
          </a:p>
        </p:txBody>
      </p:sp>
      <p:sp>
        <p:nvSpPr>
          <p:cNvPr id="296" name="Text Box 296"/>
          <p:cNvSpPr txBox="1">
            <a:spLocks noChangeArrowheads="1"/>
          </p:cNvSpPr>
          <p:nvPr/>
        </p:nvSpPr>
        <p:spPr bwMode="auto">
          <a:xfrm>
            <a:off x="1578784" y="2483541"/>
            <a:ext cx="8949690" cy="12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5796" tIns="52898" rIns="105796" bIns="52898">
            <a:spAutoFit/>
          </a:bodyPr>
          <a:lstStyle>
            <a:lvl1pPr defTabSz="1057275" eaLnBrk="0" hangingPunct="0">
              <a:defRPr sz="2200">
                <a:solidFill>
                  <a:srgbClr val="2B166E"/>
                </a:solidFill>
                <a:latin typeface="Trebuchet MS" panose="020B0603020202020204" pitchFamily="34" charset="0"/>
                <a:cs typeface="Arial" panose="020B0604020202020204" pitchFamily="34" charset="0"/>
              </a:defRPr>
            </a:lvl1pPr>
            <a:lvl2pPr marL="742950" indent="-285750" defTabSz="1057275" eaLnBrk="0" hangingPunct="0">
              <a:defRPr sz="2200">
                <a:solidFill>
                  <a:srgbClr val="2B166E"/>
                </a:solidFill>
                <a:latin typeface="Trebuchet MS" panose="020B0603020202020204" pitchFamily="34" charset="0"/>
                <a:cs typeface="Arial" panose="020B0604020202020204" pitchFamily="34" charset="0"/>
              </a:defRPr>
            </a:lvl2pPr>
            <a:lvl3pPr marL="1143000" indent="-228600" defTabSz="1057275" eaLnBrk="0" hangingPunct="0">
              <a:defRPr sz="2200">
                <a:solidFill>
                  <a:srgbClr val="2B166E"/>
                </a:solidFill>
                <a:latin typeface="Trebuchet MS" panose="020B0603020202020204" pitchFamily="34" charset="0"/>
                <a:cs typeface="Arial" panose="020B0604020202020204" pitchFamily="34" charset="0"/>
              </a:defRPr>
            </a:lvl3pPr>
            <a:lvl4pPr marL="1600200" indent="-228600" defTabSz="1057275" eaLnBrk="0" hangingPunct="0">
              <a:defRPr sz="2200">
                <a:solidFill>
                  <a:srgbClr val="2B166E"/>
                </a:solidFill>
                <a:latin typeface="Trebuchet MS" panose="020B0603020202020204" pitchFamily="34" charset="0"/>
                <a:cs typeface="Arial" panose="020B0604020202020204" pitchFamily="34" charset="0"/>
              </a:defRPr>
            </a:lvl4pPr>
            <a:lvl5pPr marL="2057400" indent="-228600" defTabSz="1057275"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defTabSz="1057275"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pPr algn="just" eaLnBrk="1" hangingPunct="1"/>
            <a:r>
              <a:rPr lang="en-US" altLang="en-US" sz="3600" dirty="0">
                <a:solidFill>
                  <a:schemeClr val="tx1"/>
                </a:solidFill>
                <a:latin typeface="Times New Roman" panose="02020603050405020304" pitchFamily="18" charset="0"/>
              </a:rPr>
              <a:t>- Đọc và tìm </a:t>
            </a:r>
            <a:r>
              <a:rPr lang="en-US" altLang="en-US" sz="3600" dirty="0" err="1">
                <a:solidFill>
                  <a:schemeClr val="tx1"/>
                </a:solidFill>
                <a:latin typeface="Times New Roman" panose="02020603050405020304" pitchFamily="18" charset="0"/>
              </a:rPr>
              <a:t>hiểu</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mục</a:t>
            </a:r>
            <a:r>
              <a:rPr lang="en-US" altLang="en-US" sz="3600" dirty="0">
                <a:solidFill>
                  <a:schemeClr val="tx1"/>
                </a:solidFill>
                <a:latin typeface="Times New Roman" panose="02020603050405020304" pitchFamily="18" charset="0"/>
              </a:rPr>
              <a:t> 3. </a:t>
            </a:r>
            <a:r>
              <a:rPr lang="en-US" altLang="en-US" sz="3600" dirty="0" err="1">
                <a:solidFill>
                  <a:schemeClr val="tx1"/>
                </a:solidFill>
                <a:latin typeface="Times New Roman" panose="02020603050405020304" pitchFamily="18" charset="0"/>
              </a:rPr>
              <a:t>Thực</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hành</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Nhập</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thông</a:t>
            </a:r>
            <a:r>
              <a:rPr lang="en-US" altLang="en-US" sz="3600" dirty="0">
                <a:solidFill>
                  <a:schemeClr val="tx1"/>
                </a:solidFill>
                <a:latin typeface="Times New Roman" panose="02020603050405020304" pitchFamily="18" charset="0"/>
              </a:rPr>
              <a:t> tin </a:t>
            </a:r>
            <a:r>
              <a:rPr lang="en-US" altLang="en-US" sz="3600" dirty="0" err="1">
                <a:solidFill>
                  <a:schemeClr val="tx1"/>
                </a:solidFill>
                <a:latin typeface="Times New Roman" panose="02020603050405020304" pitchFamily="18" charset="0"/>
              </a:rPr>
              <a:t>khảo</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sát</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dự</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án</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trường</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học</a:t>
            </a:r>
            <a:r>
              <a:rPr lang="en-US" altLang="en-US" sz="3600" dirty="0">
                <a:solidFill>
                  <a:schemeClr val="tx1"/>
                </a:solidFill>
                <a:latin typeface="Times New Roman" panose="02020603050405020304" pitchFamily="18" charset="0"/>
              </a:rPr>
              <a:t> </a:t>
            </a:r>
            <a:r>
              <a:rPr lang="en-US" altLang="en-US" sz="3600" dirty="0" err="1">
                <a:solidFill>
                  <a:schemeClr val="tx1"/>
                </a:solidFill>
                <a:latin typeface="Times New Roman" panose="02020603050405020304" pitchFamily="18" charset="0"/>
              </a:rPr>
              <a:t>xanh</a:t>
            </a:r>
            <a:r>
              <a:rPr lang="en-US" altLang="en-US" sz="3600" dirty="0">
                <a:solidFill>
                  <a:schemeClr val="tx1"/>
                </a:solidFill>
                <a:latin typeface="Times New Roman" panose="02020603050405020304" pitchFamily="18" charset="0"/>
              </a:rPr>
              <a:t>.</a:t>
            </a:r>
          </a:p>
        </p:txBody>
      </p:sp>
    </p:spTree>
    <p:extLst>
      <p:ext uri="{BB962C8B-B14F-4D97-AF65-F5344CB8AC3E}">
        <p14:creationId xmlns:p14="http://schemas.microsoft.com/office/powerpoint/2010/main" val="4148105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diamond(in)">
                                      <p:cBhvr>
                                        <p:cTn id="7" dur="1000"/>
                                        <p:tgtEl>
                                          <p:spTgt spid="29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94"/>
                                        </p:tgtEl>
                                        <p:attrNameLst>
                                          <p:attrName>style.visibility</p:attrName>
                                        </p:attrNameLst>
                                      </p:cBhvr>
                                      <p:to>
                                        <p:strVal val="visible"/>
                                      </p:to>
                                    </p:set>
                                    <p:animEffect transition="in" filter="diamond(in)">
                                      <p:cBhvr>
                                        <p:cTn id="10" dur="1000"/>
                                        <p:tgtEl>
                                          <p:spTgt spid="29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296"/>
                                        </p:tgtEl>
                                        <p:attrNameLst>
                                          <p:attrName>style.visibility</p:attrName>
                                        </p:attrNameLst>
                                      </p:cBhvr>
                                      <p:to>
                                        <p:strVal val="visible"/>
                                      </p:to>
                                    </p:set>
                                    <p:animEffect transition="in" filter="diamond(in)">
                                      <p:cBhvr>
                                        <p:cTn id="15" dur="10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p:bldP spid="294" grpId="0"/>
      <p:bldP spid="29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9" descr="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25285" y="132672"/>
            <a:ext cx="254603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18" descr="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80515" y="152400"/>
            <a:ext cx="246888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2" descr="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82340" y="144135"/>
            <a:ext cx="214580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3" descr="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5113" y="42646"/>
            <a:ext cx="246888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0" name="Group 4"/>
          <p:cNvGrpSpPr>
            <a:grpSpLocks/>
          </p:cNvGrpSpPr>
          <p:nvPr/>
        </p:nvGrpSpPr>
        <p:grpSpPr bwMode="auto">
          <a:xfrm>
            <a:off x="0" y="19050"/>
            <a:ext cx="12344400" cy="6838950"/>
            <a:chOff x="0" y="0"/>
            <a:chExt cx="5760" cy="4320"/>
          </a:xfrm>
        </p:grpSpPr>
        <p:pic>
          <p:nvPicPr>
            <p:cNvPr id="31759" name="Picture 5" descr="blulin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0" name="Picture 6" descr="blulin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7" descr="blulin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099" y="2099"/>
              <a:ext cx="42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Picture 8" descr="blulin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587" y="2147"/>
              <a:ext cx="42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51" name="Picture 9" descr="hinh anh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6236" y="5257800"/>
            <a:ext cx="2113657"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WordArt 10"/>
          <p:cNvSpPr>
            <a:spLocks noChangeArrowheads="1" noChangeShapeType="1" noTextEdit="1"/>
          </p:cNvSpPr>
          <p:nvPr/>
        </p:nvSpPr>
        <p:spPr bwMode="auto">
          <a:xfrm>
            <a:off x="2931795" y="762000"/>
            <a:ext cx="6557963" cy="7048500"/>
          </a:xfrm>
          <a:prstGeom prst="rect">
            <a:avLst/>
          </a:prstGeom>
        </p:spPr>
        <p:txBody>
          <a:bodyPr spcFirstLastPara="1" wrap="none" fromWordArt="1">
            <a:prstTxWarp prst="textArchUp">
              <a:avLst>
                <a:gd name="adj" fmla="val 10800000"/>
              </a:avLst>
            </a:prstTxWarp>
          </a:bodyPr>
          <a:lstStyle/>
          <a:p>
            <a:r>
              <a:rPr lang="en-US" sz="3600" b="1" kern="10">
                <a:ln w="25400">
                  <a:solidFill>
                    <a:srgbClr val="0000FF"/>
                  </a:solidFill>
                  <a:round/>
                  <a:headEnd/>
                  <a:tailEnd/>
                </a:ln>
                <a:solidFill>
                  <a:srgbClr val="FF00FF"/>
                </a:solidFill>
                <a:latin typeface=".VnArial" panose="020B7200000000000000" pitchFamily="34" charset="0"/>
              </a:rPr>
              <a:t>C</a:t>
            </a:r>
            <a:r>
              <a:rPr lang="en-US" sz="3600" b="1" kern="10">
                <a:ln w="25400">
                  <a:solidFill>
                    <a:srgbClr val="0000FF"/>
                  </a:solidFill>
                  <a:round/>
                  <a:headEnd/>
                  <a:tailEnd/>
                </a:ln>
                <a:solidFill>
                  <a:srgbClr val="FF00FF"/>
                </a:solidFill>
                <a:latin typeface="Times New Roman" panose="02020603050405020304" pitchFamily="18" charset="0"/>
                <a:cs typeface="Times New Roman" panose="02020603050405020304" pitchFamily="18" charset="0"/>
              </a:rPr>
              <a:t>HÚC QUÝ </a:t>
            </a:r>
            <a:r>
              <a:rPr lang="en-US" sz="3600" b="1" kern="10" dirty="0">
                <a:ln w="25400">
                  <a:solidFill>
                    <a:srgbClr val="0000FF"/>
                  </a:solidFill>
                  <a:round/>
                  <a:headEnd/>
                  <a:tailEnd/>
                </a:ln>
                <a:solidFill>
                  <a:srgbClr val="FF00FF"/>
                </a:solidFill>
                <a:latin typeface="Times New Roman" panose="02020603050405020304" pitchFamily="18" charset="0"/>
                <a:cs typeface="Times New Roman" panose="02020603050405020304" pitchFamily="18" charset="0"/>
              </a:rPr>
              <a:t>THẦY CÔ </a:t>
            </a:r>
            <a:r>
              <a:rPr lang="en-US" sz="3600" b="1" kern="10">
                <a:ln w="25400">
                  <a:solidFill>
                    <a:srgbClr val="0000FF"/>
                  </a:solidFill>
                  <a:round/>
                  <a:headEnd/>
                  <a:tailEnd/>
                </a:ln>
                <a:solidFill>
                  <a:srgbClr val="FF00FF"/>
                </a:solidFill>
                <a:latin typeface="Times New Roman" panose="02020603050405020304" pitchFamily="18" charset="0"/>
                <a:cs typeface="Times New Roman" panose="02020603050405020304" pitchFamily="18" charset="0"/>
              </a:rPr>
              <a:t>GIÁO SỨC </a:t>
            </a:r>
            <a:r>
              <a:rPr lang="en-US" sz="3600" b="1" kern="10" dirty="0">
                <a:ln w="25400">
                  <a:solidFill>
                    <a:srgbClr val="0000FF"/>
                  </a:solidFill>
                  <a:round/>
                  <a:headEnd/>
                  <a:tailEnd/>
                </a:ln>
                <a:solidFill>
                  <a:srgbClr val="FF00FF"/>
                </a:solidFill>
                <a:latin typeface="Times New Roman" panose="02020603050405020304" pitchFamily="18" charset="0"/>
                <a:cs typeface="Times New Roman" panose="02020603050405020304" pitchFamily="18" charset="0"/>
              </a:rPr>
              <a:t>KHỎE</a:t>
            </a:r>
            <a:endParaRPr lang="en-US" sz="3600" b="1" kern="10" dirty="0">
              <a:ln w="25400">
                <a:solidFill>
                  <a:srgbClr val="0000FF"/>
                </a:solidFill>
                <a:round/>
                <a:headEnd/>
                <a:tailEnd/>
              </a:ln>
              <a:solidFill>
                <a:srgbClr val="FF00FF"/>
              </a:solidFill>
              <a:latin typeface=".VnArial" panose="020B7200000000000000" pitchFamily="34" charset="0"/>
            </a:endParaRPr>
          </a:p>
        </p:txBody>
      </p:sp>
      <p:pic>
        <p:nvPicPr>
          <p:cNvPr id="31753" name="Picture 11" descr="buch00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33285" y="4725988"/>
            <a:ext cx="2187594"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Text Box 12"/>
          <p:cNvSpPr txBox="1">
            <a:spLocks noChangeArrowheads="1"/>
          </p:cNvSpPr>
          <p:nvPr/>
        </p:nvSpPr>
        <p:spPr bwMode="auto">
          <a:xfrm rot="-1123847">
            <a:off x="5313879" y="5616577"/>
            <a:ext cx="69598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pPr algn="l">
              <a:spcBef>
                <a:spcPct val="50000"/>
              </a:spcBef>
            </a:pPr>
            <a:r>
              <a:rPr lang="en-US" altLang="en-US" sz="2800" b="1" dirty="0">
                <a:solidFill>
                  <a:srgbClr val="FF0000"/>
                </a:solidFill>
                <a:latin typeface="Arial" panose="020B0604020202020204" pitchFamily="34" charset="0"/>
              </a:rPr>
              <a:t>10</a:t>
            </a:r>
          </a:p>
        </p:txBody>
      </p:sp>
      <p:sp>
        <p:nvSpPr>
          <p:cNvPr id="31755" name="Text Box 13"/>
          <p:cNvSpPr txBox="1">
            <a:spLocks noChangeArrowheads="1"/>
          </p:cNvSpPr>
          <p:nvPr/>
        </p:nvSpPr>
        <p:spPr bwMode="auto">
          <a:xfrm>
            <a:off x="6635115" y="3276601"/>
            <a:ext cx="92583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pPr algn="l">
              <a:spcBef>
                <a:spcPct val="50000"/>
              </a:spcBef>
            </a:pPr>
            <a:endParaRPr lang="en-GB" altLang="en-US" sz="1800">
              <a:solidFill>
                <a:schemeClr val="tx1"/>
              </a:solidFill>
              <a:latin typeface=".VnTime" panose="020B7200000000000000" pitchFamily="34" charset="0"/>
            </a:endParaRPr>
          </a:p>
        </p:txBody>
      </p:sp>
      <p:sp>
        <p:nvSpPr>
          <p:cNvPr id="31756" name="WordArt 15"/>
          <p:cNvSpPr>
            <a:spLocks noChangeArrowheads="1" noChangeShapeType="1" noTextEdit="1"/>
          </p:cNvSpPr>
          <p:nvPr/>
        </p:nvSpPr>
        <p:spPr bwMode="auto">
          <a:xfrm>
            <a:off x="2777490" y="4343402"/>
            <a:ext cx="6789420" cy="600075"/>
          </a:xfrm>
          <a:prstGeom prst="rect">
            <a:avLst/>
          </a:prstGeom>
        </p:spPr>
        <p:txBody>
          <a:bodyPr wrap="none" fromWordArt="1">
            <a:prstTxWarp prst="textPlain">
              <a:avLst>
                <a:gd name="adj" fmla="val 50000"/>
              </a:avLst>
            </a:prstTxWarp>
          </a:bodyPr>
          <a:lstStyle/>
          <a:p>
            <a:r>
              <a:rPr lang="pt-BR" sz="3600" b="1" kern="10">
                <a:ln w="19050">
                  <a:solidFill>
                    <a:srgbClr val="FF0000"/>
                  </a:solidFill>
                  <a:round/>
                  <a:headEnd/>
                  <a:tailEnd/>
                </a:ln>
                <a:solidFill>
                  <a:srgbClr val="0066CC"/>
                </a:solidFill>
                <a:effectLst>
                  <a:outerShdw dist="35921" dir="2700000" algn="ctr" rotWithShape="0">
                    <a:srgbClr val="990000"/>
                  </a:outerShdw>
                </a:effectLst>
                <a:latin typeface="Arial" panose="020B0604020202020204" pitchFamily="34" charset="0"/>
              </a:rPr>
              <a:t>Chúc các em học tốt</a:t>
            </a:r>
            <a:endParaRPr lang="en-US" sz="3600" b="1" kern="10">
              <a:ln w="19050">
                <a:solidFill>
                  <a:srgbClr val="FF0000"/>
                </a:solidFill>
                <a:round/>
                <a:headEnd/>
                <a:tailEnd/>
              </a:ln>
              <a:solidFill>
                <a:srgbClr val="0066CC"/>
              </a:solidFill>
              <a:effectLst>
                <a:outerShdw dist="35921" dir="2700000" algn="ctr" rotWithShape="0">
                  <a:srgbClr val="990000"/>
                </a:outerShdw>
              </a:effectLst>
              <a:latin typeface="Arial" panose="020B0604020202020204" pitchFamily="34" charset="0"/>
            </a:endParaRPr>
          </a:p>
        </p:txBody>
      </p:sp>
      <p:pic>
        <p:nvPicPr>
          <p:cNvPr id="31757" name="Picture 16" descr="hinh anh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4508" y="5257800"/>
            <a:ext cx="185166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8" name="Text Box 17"/>
          <p:cNvSpPr txBox="1">
            <a:spLocks noChangeArrowheads="1"/>
          </p:cNvSpPr>
          <p:nvPr/>
        </p:nvSpPr>
        <p:spPr bwMode="auto">
          <a:xfrm rot="-1123847">
            <a:off x="6006704" y="5486402"/>
            <a:ext cx="69598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pPr algn="l">
              <a:spcBef>
                <a:spcPct val="50000"/>
              </a:spcBef>
            </a:pPr>
            <a:r>
              <a:rPr lang="en-US" altLang="en-US" sz="2800" b="1" dirty="0">
                <a:solidFill>
                  <a:srgbClr val="FF0000"/>
                </a:solidFill>
                <a:latin typeface="Arial" panose="020B0604020202020204" pitchFamily="34" charset="0"/>
              </a:rPr>
              <a:t>11</a:t>
            </a:r>
          </a:p>
        </p:txBody>
      </p:sp>
      <p:pic>
        <p:nvPicPr>
          <p:cNvPr id="2" name="Picture 2" descr="hoa">
            <a:extLst>
              <a:ext uri="{FF2B5EF4-FFF2-40B4-BE49-F238E27FC236}">
                <a16:creationId xmlns:a16="http://schemas.microsoft.com/office/drawing/2014/main" id="{FD336809-4F9A-79B8-107B-A72AC75B71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41038" y="207962"/>
            <a:ext cx="2426859"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220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dung 13.wav">
            <a:hlinkClick r:id="" action="ppaction://media"/>
          </p:cNvPr>
          <p:cNvPicPr>
            <a:picLocks noRot="1" noChangeAspect="1"/>
          </p:cNvPicPr>
          <p:nvPr>
            <a:audioFile r:link="rId1"/>
          </p:nvPr>
        </p:nvPicPr>
        <p:blipFill>
          <a:blip r:embed="rId5"/>
          <a:stretch>
            <a:fillRect/>
          </a:stretch>
        </p:blipFill>
        <p:spPr>
          <a:xfrm>
            <a:off x="1066800" y="3429000"/>
            <a:ext cx="304800" cy="304800"/>
          </a:xfrm>
          <a:prstGeom prst="rect">
            <a:avLst/>
          </a:prstGeom>
        </p:spPr>
      </p:pic>
      <p:pic>
        <p:nvPicPr>
          <p:cNvPr id="4" name="Picture 3" descr="375ba1682899b9444c201750c3b90c1b.png"/>
          <p:cNvPicPr>
            <a:picLocks noChangeAspect="1"/>
          </p:cNvPicPr>
          <p:nvPr/>
        </p:nvPicPr>
        <p:blipFill>
          <a:blip r:embed="rId6" cstate="print"/>
          <a:stretch>
            <a:fillRect/>
          </a:stretch>
        </p:blipFill>
        <p:spPr>
          <a:xfrm>
            <a:off x="-457200" y="-304800"/>
            <a:ext cx="13411200" cy="4064000"/>
          </a:xfrm>
          <a:prstGeom prst="rect">
            <a:avLst/>
          </a:prstGeom>
        </p:spPr>
      </p:pic>
      <p:sp>
        <p:nvSpPr>
          <p:cNvPr id="5" name="TextBox 4"/>
          <p:cNvSpPr txBox="1"/>
          <p:nvPr/>
        </p:nvSpPr>
        <p:spPr>
          <a:xfrm>
            <a:off x="1981200" y="990600"/>
            <a:ext cx="8511540" cy="1938992"/>
          </a:xfrm>
          <a:prstGeom prst="rect">
            <a:avLst/>
          </a:prstGeom>
          <a:noFill/>
        </p:spPr>
        <p:txBody>
          <a:bodyPr wrap="square" rtlCol="0">
            <a:spAutoFit/>
          </a:bodyPr>
          <a:lstStyle/>
          <a:p>
            <a:pPr algn="just"/>
            <a:r>
              <a:rPr lang="en-US" sz="4000" b="1">
                <a:solidFill>
                  <a:srgbClr val="FF0000"/>
                </a:solidFill>
                <a:latin typeface="Times New Roman" panose="02020603050405020304" pitchFamily="18" charset="0"/>
                <a:cs typeface="Times New Roman" panose="02020603050405020304" pitchFamily="18" charset="0"/>
              </a:rPr>
              <a:t>Chương trình máy tính cho phép người sử dụng thực hiện những công việc cụ thể gọi là:</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6" name="Picture 5" descr="1456.png"/>
          <p:cNvPicPr>
            <a:picLocks noChangeAspect="1"/>
          </p:cNvPicPr>
          <p:nvPr/>
        </p:nvPicPr>
        <p:blipFill>
          <a:blip r:embed="rId7" cstate="print"/>
          <a:stretch>
            <a:fillRect/>
          </a:stretch>
        </p:blipFill>
        <p:spPr>
          <a:xfrm>
            <a:off x="2057404" y="3276600"/>
            <a:ext cx="6095996" cy="656491"/>
          </a:xfrm>
          <a:prstGeom prst="rect">
            <a:avLst/>
          </a:prstGeom>
        </p:spPr>
      </p:pic>
      <p:sp>
        <p:nvSpPr>
          <p:cNvPr id="7" name="Oval 6"/>
          <p:cNvSpPr/>
          <p:nvPr/>
        </p:nvSpPr>
        <p:spPr>
          <a:xfrm>
            <a:off x="822960" y="3200400"/>
            <a:ext cx="92583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7" cstate="print"/>
          <a:stretch>
            <a:fillRect/>
          </a:stretch>
        </p:blipFill>
        <p:spPr>
          <a:xfrm>
            <a:off x="2057400" y="4114799"/>
            <a:ext cx="6096000" cy="619705"/>
          </a:xfrm>
          <a:prstGeom prst="rect">
            <a:avLst/>
          </a:prstGeom>
        </p:spPr>
      </p:pic>
      <p:pic>
        <p:nvPicPr>
          <p:cNvPr id="9" name="Picture 8" descr="1456.png"/>
          <p:cNvPicPr>
            <a:picLocks noChangeAspect="1"/>
          </p:cNvPicPr>
          <p:nvPr/>
        </p:nvPicPr>
        <p:blipFill>
          <a:blip r:embed="rId7" cstate="print"/>
          <a:stretch>
            <a:fillRect/>
          </a:stretch>
        </p:blipFill>
        <p:spPr>
          <a:xfrm>
            <a:off x="2057400" y="5105399"/>
            <a:ext cx="6096000" cy="619705"/>
          </a:xfrm>
          <a:prstGeom prst="rect">
            <a:avLst/>
          </a:prstGeom>
        </p:spPr>
      </p:pic>
      <p:pic>
        <p:nvPicPr>
          <p:cNvPr id="10" name="Picture 9" descr="1456.png"/>
          <p:cNvPicPr>
            <a:picLocks noChangeAspect="1"/>
          </p:cNvPicPr>
          <p:nvPr/>
        </p:nvPicPr>
        <p:blipFill>
          <a:blip r:embed="rId7" cstate="print"/>
          <a:stretch>
            <a:fillRect/>
          </a:stretch>
        </p:blipFill>
        <p:spPr>
          <a:xfrm>
            <a:off x="2057400" y="6019799"/>
            <a:ext cx="6762750" cy="619705"/>
          </a:xfrm>
          <a:prstGeom prst="rect">
            <a:avLst/>
          </a:prstGeom>
        </p:spPr>
      </p:pic>
      <p:sp>
        <p:nvSpPr>
          <p:cNvPr id="11" name="Oval 10"/>
          <p:cNvSpPr/>
          <p:nvPr/>
        </p:nvSpPr>
        <p:spPr>
          <a:xfrm>
            <a:off x="822960" y="5029200"/>
            <a:ext cx="92583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822960" y="4038600"/>
            <a:ext cx="92583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822960" y="5943600"/>
            <a:ext cx="92583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925830" y="3276600"/>
            <a:ext cx="61722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A</a:t>
            </a:r>
          </a:p>
        </p:txBody>
      </p:sp>
      <p:sp>
        <p:nvSpPr>
          <p:cNvPr id="15" name="TextBox 14"/>
          <p:cNvSpPr txBox="1"/>
          <p:nvPr/>
        </p:nvSpPr>
        <p:spPr>
          <a:xfrm>
            <a:off x="925830" y="6019800"/>
            <a:ext cx="61722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D</a:t>
            </a:r>
          </a:p>
        </p:txBody>
      </p:sp>
      <p:sp>
        <p:nvSpPr>
          <p:cNvPr id="16" name="TextBox 15"/>
          <p:cNvSpPr txBox="1"/>
          <p:nvPr/>
        </p:nvSpPr>
        <p:spPr>
          <a:xfrm>
            <a:off x="925830" y="5105400"/>
            <a:ext cx="61722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C</a:t>
            </a:r>
          </a:p>
        </p:txBody>
      </p:sp>
      <p:sp>
        <p:nvSpPr>
          <p:cNvPr id="17" name="TextBox 16"/>
          <p:cNvSpPr txBox="1"/>
          <p:nvPr/>
        </p:nvSpPr>
        <p:spPr>
          <a:xfrm>
            <a:off x="925830" y="4114800"/>
            <a:ext cx="61722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B</a:t>
            </a:r>
          </a:p>
        </p:txBody>
      </p:sp>
      <p:sp>
        <p:nvSpPr>
          <p:cNvPr id="18" name="TextBox 17"/>
          <p:cNvSpPr txBox="1"/>
          <p:nvPr/>
        </p:nvSpPr>
        <p:spPr>
          <a:xfrm>
            <a:off x="2075607" y="4088173"/>
            <a:ext cx="6686550" cy="646331"/>
          </a:xfrm>
          <a:prstGeom prst="rect">
            <a:avLst/>
          </a:prstGeom>
          <a:noFill/>
        </p:spPr>
        <p:txBody>
          <a:bodyPr wrap="square" rtlCol="0">
            <a:spAutoFit/>
          </a:bodyPr>
          <a:lstStyle/>
          <a:p>
            <a:r>
              <a:rPr lang="en-US" altLang="en-US" sz="3600" b="1">
                <a:solidFill>
                  <a:srgbClr val="0000FF"/>
                </a:solidFill>
                <a:latin typeface="Arial" panose="020B0604020202020204" pitchFamily="34" charset="0"/>
              </a:rPr>
              <a:t>Phần mềm hệ thống.</a:t>
            </a:r>
            <a:endParaRPr lang="en-US" altLang="en-US" sz="3600" b="1" dirty="0">
              <a:solidFill>
                <a:srgbClr val="0000FF"/>
              </a:solidFill>
              <a:latin typeface="Arial" panose="020B0604020202020204" pitchFamily="34" charset="0"/>
            </a:endParaRPr>
          </a:p>
        </p:txBody>
      </p:sp>
      <p:sp>
        <p:nvSpPr>
          <p:cNvPr id="19" name="TextBox 18"/>
          <p:cNvSpPr txBox="1"/>
          <p:nvPr/>
        </p:nvSpPr>
        <p:spPr>
          <a:xfrm>
            <a:off x="2160270" y="3220134"/>
            <a:ext cx="5993130" cy="646331"/>
          </a:xfrm>
          <a:prstGeom prst="rect">
            <a:avLst/>
          </a:prstGeom>
          <a:noFill/>
        </p:spPr>
        <p:txBody>
          <a:bodyPr wrap="square" rtlCol="0">
            <a:spAutoFit/>
          </a:bodyPr>
          <a:lstStyle/>
          <a:p>
            <a:pPr eaLnBrk="0" hangingPunct="0"/>
            <a:r>
              <a:rPr lang="en-US" altLang="en-US" sz="3600" b="1">
                <a:solidFill>
                  <a:srgbClr val="0000FF"/>
                </a:solidFill>
                <a:latin typeface="Arial" panose="020B0604020202020204" pitchFamily="34" charset="0"/>
              </a:rPr>
              <a:t>Phần mềm ứng dụng.</a:t>
            </a:r>
            <a:endParaRPr lang="en-US" altLang="en-US" sz="3600" b="1" dirty="0">
              <a:solidFill>
                <a:srgbClr val="0000FF"/>
              </a:solidFill>
              <a:latin typeface="Arial" panose="020B0604020202020204" pitchFamily="34" charset="0"/>
            </a:endParaRPr>
          </a:p>
        </p:txBody>
      </p:sp>
      <p:sp>
        <p:nvSpPr>
          <p:cNvPr id="20" name="TextBox 19"/>
          <p:cNvSpPr txBox="1"/>
          <p:nvPr/>
        </p:nvSpPr>
        <p:spPr>
          <a:xfrm>
            <a:off x="2160270" y="5105400"/>
            <a:ext cx="4423410" cy="646331"/>
          </a:xfrm>
          <a:prstGeom prst="rect">
            <a:avLst/>
          </a:prstGeom>
          <a:noFill/>
        </p:spPr>
        <p:txBody>
          <a:bodyPr wrap="square" rtlCol="0">
            <a:spAutoFit/>
          </a:bodyPr>
          <a:lstStyle/>
          <a:p>
            <a:r>
              <a:rPr lang="en-US" altLang="en-US" sz="3600" b="1">
                <a:solidFill>
                  <a:srgbClr val="0000FF"/>
                </a:solidFill>
                <a:latin typeface="Arial" panose="020B0604020202020204" pitchFamily="34" charset="0"/>
              </a:rPr>
              <a:t>Hệ điều hành.</a:t>
            </a:r>
            <a:endParaRPr lang="en-US" altLang="en-US" sz="3600" b="1" dirty="0">
              <a:solidFill>
                <a:srgbClr val="0000FF"/>
              </a:solidFill>
              <a:latin typeface="Arial" panose="020B0604020202020204" pitchFamily="34" charset="0"/>
            </a:endParaRPr>
          </a:p>
        </p:txBody>
      </p:sp>
      <p:sp>
        <p:nvSpPr>
          <p:cNvPr id="21" name="TextBox 20"/>
          <p:cNvSpPr txBox="1"/>
          <p:nvPr/>
        </p:nvSpPr>
        <p:spPr>
          <a:xfrm>
            <a:off x="2133600" y="5983069"/>
            <a:ext cx="7924800" cy="646331"/>
          </a:xfrm>
          <a:prstGeom prst="rect">
            <a:avLst/>
          </a:prstGeom>
          <a:noFill/>
        </p:spPr>
        <p:txBody>
          <a:bodyPr wrap="square" rtlCol="0">
            <a:spAutoFit/>
          </a:bodyPr>
          <a:lstStyle/>
          <a:p>
            <a:r>
              <a:rPr lang="en-US" altLang="en-US" sz="3600" b="1">
                <a:solidFill>
                  <a:srgbClr val="0000FF"/>
                </a:solidFill>
                <a:latin typeface="Arial" panose="020B0604020202020204" pitchFamily="34" charset="0"/>
              </a:rPr>
              <a:t>Phần mềm soạn thảo văn bản.</a:t>
            </a:r>
            <a:endParaRPr lang="en-US" altLang="en-US" sz="3600" b="1" dirty="0">
              <a:solidFill>
                <a:srgbClr val="0000FF"/>
              </a:solidFill>
              <a:latin typeface="Arial" panose="020B0604020202020204" pitchFamily="34" charset="0"/>
            </a:endParaRPr>
          </a:p>
        </p:txBody>
      </p:sp>
      <p:pic>
        <p:nvPicPr>
          <p:cNvPr id="24" name="Picture 23" descr="1.png"/>
          <p:cNvPicPr>
            <a:picLocks noChangeAspect="1"/>
          </p:cNvPicPr>
          <p:nvPr/>
        </p:nvPicPr>
        <p:blipFill>
          <a:blip r:embed="rId8" cstate="print"/>
          <a:stretch>
            <a:fillRect/>
          </a:stretch>
        </p:blipFill>
        <p:spPr>
          <a:xfrm>
            <a:off x="1440183" y="685800"/>
            <a:ext cx="1388547" cy="1045142"/>
          </a:xfrm>
          <a:prstGeom prst="rect">
            <a:avLst/>
          </a:prstGeom>
        </p:spPr>
      </p:pic>
      <p:pic>
        <p:nvPicPr>
          <p:cNvPr id="49" name="Picture 48" descr="fd2eb0da63d7a14861647a759c721ae2.png">
            <a:hlinkClick r:id="rId9" action="ppaction://hlinksldjump"/>
          </p:cNvPr>
          <p:cNvPicPr>
            <a:picLocks noChangeAspect="1"/>
          </p:cNvPicPr>
          <p:nvPr/>
        </p:nvPicPr>
        <p:blipFill>
          <a:blip r:embed="rId10" cstate="print"/>
          <a:stretch>
            <a:fillRect/>
          </a:stretch>
        </p:blipFill>
        <p:spPr>
          <a:xfrm>
            <a:off x="10492740" y="5715008"/>
            <a:ext cx="1851660" cy="1142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7"/>
                                        </p:tgtEl>
                                        <p:attrNameLst>
                                          <p:attrName>fillcolor</p:attrName>
                                        </p:attrNameLst>
                                      </p:cBhvr>
                                      <p:to>
                                        <a:srgbClr val="FF0000"/>
                                      </p:to>
                                    </p:animClr>
                                    <p:set>
                                      <p:cBhvr>
                                        <p:cTn id="32" dur="2000" fill="hold"/>
                                        <p:tgtEl>
                                          <p:spTgt spid="7"/>
                                        </p:tgtEl>
                                        <p:attrNameLst>
                                          <p:attrName>fill.type</p:attrName>
                                        </p:attrNameLst>
                                      </p:cBhvr>
                                      <p:to>
                                        <p:strVal val="solid"/>
                                      </p:to>
                                    </p:set>
                                    <p:set>
                                      <p:cBhvr>
                                        <p:cTn id="33" dur="2000" fill="hold"/>
                                        <p:tgtEl>
                                          <p:spTgt spid="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3" name="dung 13.wav"/>
                                        </p:tgtEl>
                                      </p:cMediaNode>
                                    </p:audio>
                                  </p:sub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2"/>
                                        </p:tgtEl>
                                        <p:attrNameLst>
                                          <p:attrName>fillcolor</p:attrName>
                                        </p:attrNameLst>
                                      </p:cBhvr>
                                      <p:to>
                                        <a:srgbClr val="666699"/>
                                      </p:to>
                                    </p:animClr>
                                    <p:set>
                                      <p:cBhvr>
                                        <p:cTn id="39" dur="2000" fill="hold"/>
                                        <p:tgtEl>
                                          <p:spTgt spid="12"/>
                                        </p:tgtEl>
                                        <p:attrNameLst>
                                          <p:attrName>fill.type</p:attrName>
                                        </p:attrNameLst>
                                      </p:cBhvr>
                                      <p:to>
                                        <p:strVal val="solid"/>
                                      </p:to>
                                    </p:set>
                                    <p:set>
                                      <p:cBhvr>
                                        <p:cTn id="40" dur="2000" fill="hold"/>
                                        <p:tgtEl>
                                          <p:spTgt spid="12"/>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sai 56 te te tef tef.wav"/>
                                        </p:tgtEl>
                                      </p:cMediaNode>
                                    </p:audio>
                                  </p:sub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1"/>
                                        </p:tgtEl>
                                        <p:attrNameLst>
                                          <p:attrName>fillcolor</p:attrName>
                                        </p:attrNameLst>
                                      </p:cBhvr>
                                      <p:to>
                                        <a:srgbClr val="666699"/>
                                      </p:to>
                                    </p:animClr>
                                    <p:set>
                                      <p:cBhvr>
                                        <p:cTn id="46" dur="2000" fill="hold"/>
                                        <p:tgtEl>
                                          <p:spTgt spid="11"/>
                                        </p:tgtEl>
                                        <p:attrNameLst>
                                          <p:attrName>fill.type</p:attrName>
                                        </p:attrNameLst>
                                      </p:cBhvr>
                                      <p:to>
                                        <p:strVal val="solid"/>
                                      </p:to>
                                    </p:set>
                                    <p:set>
                                      <p:cBhvr>
                                        <p:cTn id="47" dur="2000" fill="hold"/>
                                        <p:tgtEl>
                                          <p:spTgt spid="11"/>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 56 te te tef tef.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3"/>
                                        </p:tgtEl>
                                        <p:attrNameLst>
                                          <p:attrName>fillcolor</p:attrName>
                                        </p:attrNameLst>
                                      </p:cBhvr>
                                      <p:to>
                                        <a:srgbClr val="666699"/>
                                      </p:to>
                                    </p:animClr>
                                    <p:set>
                                      <p:cBhvr>
                                        <p:cTn id="53" dur="2000" fill="hold"/>
                                        <p:tgtEl>
                                          <p:spTgt spid="13"/>
                                        </p:tgtEl>
                                        <p:attrNameLst>
                                          <p:attrName>fill.type</p:attrName>
                                        </p:attrNameLst>
                                      </p:cBhvr>
                                      <p:to>
                                        <p:strVal val="solid"/>
                                      </p:to>
                                    </p:set>
                                    <p:set>
                                      <p:cBhvr>
                                        <p:cTn id="54" dur="2000" fill="hold"/>
                                        <p:tgtEl>
                                          <p:spTgt spid="13"/>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 56 te te tef tef.wav"/>
                                        </p:tgtEl>
                                      </p:cMediaNode>
                                    </p:audio>
                                  </p:subTnLst>
                                </p:cTn>
                              </p:par>
                            </p:childTnLst>
                          </p:cTn>
                        </p:par>
                      </p:childTnLst>
                    </p:cTn>
                  </p:par>
                </p:childTnLst>
              </p:cTn>
              <p:nextCondLst>
                <p:cond evt="onClick" delay="0">
                  <p:tgtEl>
                    <p:spTgt spid="15"/>
                  </p:tgtEl>
                </p:cond>
              </p:nextCondLst>
            </p:seq>
            <p:audio>
              <p:cMediaNode>
                <p:cTn id="55"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4" cstate="print"/>
          <a:stretch>
            <a:fillRect/>
          </a:stretch>
        </p:blipFill>
        <p:spPr>
          <a:xfrm>
            <a:off x="-308610" y="-227281"/>
            <a:ext cx="12653010" cy="4064000"/>
          </a:xfrm>
          <a:prstGeom prst="rect">
            <a:avLst/>
          </a:prstGeom>
        </p:spPr>
      </p:pic>
      <p:sp>
        <p:nvSpPr>
          <p:cNvPr id="5" name="TextBox 4"/>
          <p:cNvSpPr txBox="1"/>
          <p:nvPr/>
        </p:nvSpPr>
        <p:spPr>
          <a:xfrm>
            <a:off x="1954530" y="1143000"/>
            <a:ext cx="8538210" cy="1323439"/>
          </a:xfrm>
          <a:prstGeom prst="rect">
            <a:avLst/>
          </a:prstGeom>
          <a:noFill/>
        </p:spPr>
        <p:txBody>
          <a:bodyPr wrap="square" rtlCol="0">
            <a:spAutoFit/>
          </a:bodyPr>
          <a:lstStyle/>
          <a:p>
            <a:pPr algn="just"/>
            <a:r>
              <a:rPr lang="en-US" sz="4000" b="1">
                <a:solidFill>
                  <a:srgbClr val="FF0000"/>
                </a:solidFill>
                <a:latin typeface="Times New Roman" panose="02020603050405020304" pitchFamily="18" charset="0"/>
                <a:cs typeface="Times New Roman" panose="02020603050405020304" pitchFamily="18" charset="0"/>
              </a:rPr>
              <a:t>Trong chương trình lớp 6 em đã học phần mềm soạn thảo văn bản gì?</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6" name="Picture 5" descr="1456.png"/>
          <p:cNvPicPr>
            <a:picLocks noChangeAspect="1"/>
          </p:cNvPicPr>
          <p:nvPr/>
        </p:nvPicPr>
        <p:blipFill>
          <a:blip r:embed="rId5" cstate="print"/>
          <a:stretch>
            <a:fillRect/>
          </a:stretch>
        </p:blipFill>
        <p:spPr>
          <a:xfrm>
            <a:off x="2057400" y="3276599"/>
            <a:ext cx="7239000" cy="665653"/>
          </a:xfrm>
          <a:prstGeom prst="rect">
            <a:avLst/>
          </a:prstGeom>
        </p:spPr>
      </p:pic>
      <p:sp>
        <p:nvSpPr>
          <p:cNvPr id="7" name="Oval 6"/>
          <p:cNvSpPr/>
          <p:nvPr/>
        </p:nvSpPr>
        <p:spPr>
          <a:xfrm>
            <a:off x="822960" y="5943600"/>
            <a:ext cx="92583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itchFamily="18" charset="0"/>
              <a:cs typeface="Times New Roman" pitchFamily="18" charset="0"/>
            </a:endParaRPr>
          </a:p>
        </p:txBody>
      </p:sp>
      <p:pic>
        <p:nvPicPr>
          <p:cNvPr id="8" name="Picture 7" descr="1456.png"/>
          <p:cNvPicPr>
            <a:picLocks noChangeAspect="1"/>
          </p:cNvPicPr>
          <p:nvPr/>
        </p:nvPicPr>
        <p:blipFill>
          <a:blip r:embed="rId5" cstate="print"/>
          <a:stretch>
            <a:fillRect/>
          </a:stretch>
        </p:blipFill>
        <p:spPr>
          <a:xfrm>
            <a:off x="2057400" y="4114799"/>
            <a:ext cx="7239000" cy="665653"/>
          </a:xfrm>
          <a:prstGeom prst="rect">
            <a:avLst/>
          </a:prstGeom>
        </p:spPr>
      </p:pic>
      <p:pic>
        <p:nvPicPr>
          <p:cNvPr id="9" name="Picture 8" descr="1456.png"/>
          <p:cNvPicPr>
            <a:picLocks noChangeAspect="1"/>
          </p:cNvPicPr>
          <p:nvPr/>
        </p:nvPicPr>
        <p:blipFill>
          <a:blip r:embed="rId5" cstate="print"/>
          <a:stretch>
            <a:fillRect/>
          </a:stretch>
        </p:blipFill>
        <p:spPr>
          <a:xfrm>
            <a:off x="2057400" y="5105399"/>
            <a:ext cx="7239000" cy="665653"/>
          </a:xfrm>
          <a:prstGeom prst="rect">
            <a:avLst/>
          </a:prstGeom>
        </p:spPr>
      </p:pic>
      <p:pic>
        <p:nvPicPr>
          <p:cNvPr id="10" name="Picture 9" descr="1456.png"/>
          <p:cNvPicPr>
            <a:picLocks noChangeAspect="1"/>
          </p:cNvPicPr>
          <p:nvPr/>
        </p:nvPicPr>
        <p:blipFill>
          <a:blip r:embed="rId5" cstate="print"/>
          <a:stretch>
            <a:fillRect/>
          </a:stretch>
        </p:blipFill>
        <p:spPr>
          <a:xfrm>
            <a:off x="2057400" y="6019799"/>
            <a:ext cx="7239000" cy="665653"/>
          </a:xfrm>
          <a:prstGeom prst="rect">
            <a:avLst/>
          </a:prstGeom>
        </p:spPr>
      </p:pic>
      <p:sp>
        <p:nvSpPr>
          <p:cNvPr id="11" name="Oval 10"/>
          <p:cNvSpPr/>
          <p:nvPr/>
        </p:nvSpPr>
        <p:spPr>
          <a:xfrm>
            <a:off x="822960" y="5029200"/>
            <a:ext cx="92583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itchFamily="18" charset="0"/>
              <a:cs typeface="Times New Roman" pitchFamily="18" charset="0"/>
            </a:endParaRPr>
          </a:p>
        </p:txBody>
      </p:sp>
      <p:sp>
        <p:nvSpPr>
          <p:cNvPr id="12" name="Oval 11"/>
          <p:cNvSpPr/>
          <p:nvPr/>
        </p:nvSpPr>
        <p:spPr>
          <a:xfrm>
            <a:off x="771525" y="3980282"/>
            <a:ext cx="92583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itchFamily="18" charset="0"/>
              <a:cs typeface="Times New Roman" pitchFamily="18" charset="0"/>
            </a:endParaRPr>
          </a:p>
        </p:txBody>
      </p:sp>
      <p:sp>
        <p:nvSpPr>
          <p:cNvPr id="13" name="Oval 12"/>
          <p:cNvSpPr/>
          <p:nvPr/>
        </p:nvSpPr>
        <p:spPr>
          <a:xfrm>
            <a:off x="822960" y="3124200"/>
            <a:ext cx="92583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itchFamily="18" charset="0"/>
              <a:cs typeface="Times New Roman" pitchFamily="18" charset="0"/>
            </a:endParaRPr>
          </a:p>
        </p:txBody>
      </p:sp>
      <p:sp>
        <p:nvSpPr>
          <p:cNvPr id="14" name="TextBox 13"/>
          <p:cNvSpPr txBox="1"/>
          <p:nvPr/>
        </p:nvSpPr>
        <p:spPr>
          <a:xfrm>
            <a:off x="925830" y="6019800"/>
            <a:ext cx="61722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D</a:t>
            </a:r>
          </a:p>
        </p:txBody>
      </p:sp>
      <p:sp>
        <p:nvSpPr>
          <p:cNvPr id="15" name="TextBox 14"/>
          <p:cNvSpPr txBox="1"/>
          <p:nvPr/>
        </p:nvSpPr>
        <p:spPr>
          <a:xfrm>
            <a:off x="925830" y="3200400"/>
            <a:ext cx="61722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A</a:t>
            </a:r>
          </a:p>
        </p:txBody>
      </p:sp>
      <p:sp>
        <p:nvSpPr>
          <p:cNvPr id="16" name="TextBox 15"/>
          <p:cNvSpPr txBox="1"/>
          <p:nvPr/>
        </p:nvSpPr>
        <p:spPr>
          <a:xfrm>
            <a:off x="925830" y="5105400"/>
            <a:ext cx="61722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C</a:t>
            </a:r>
          </a:p>
        </p:txBody>
      </p:sp>
      <p:sp>
        <p:nvSpPr>
          <p:cNvPr id="17" name="TextBox 16"/>
          <p:cNvSpPr txBox="1"/>
          <p:nvPr/>
        </p:nvSpPr>
        <p:spPr>
          <a:xfrm>
            <a:off x="925830" y="4114800"/>
            <a:ext cx="61722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B</a:t>
            </a:r>
          </a:p>
        </p:txBody>
      </p:sp>
      <p:sp>
        <p:nvSpPr>
          <p:cNvPr id="18" name="TextBox 17"/>
          <p:cNvSpPr txBox="1"/>
          <p:nvPr/>
        </p:nvSpPr>
        <p:spPr>
          <a:xfrm>
            <a:off x="2160270" y="3286780"/>
            <a:ext cx="7136130" cy="646331"/>
          </a:xfrm>
          <a:prstGeom prst="rect">
            <a:avLst/>
          </a:prstGeom>
          <a:noFill/>
        </p:spPr>
        <p:txBody>
          <a:bodyPr wrap="square" rtlCol="0">
            <a:spAutoFit/>
          </a:bodyPr>
          <a:lstStyle/>
          <a:p>
            <a:r>
              <a:rPr lang="en-US" altLang="en-US" sz="3600" b="1">
                <a:solidFill>
                  <a:srgbClr val="0000FF"/>
                </a:solidFill>
                <a:latin typeface="Times New Roman" panose="02020603050405020304" pitchFamily="18" charset="0"/>
                <a:cs typeface="Times New Roman" panose="02020603050405020304" pitchFamily="18" charset="0"/>
              </a:rPr>
              <a:t>Phần mềm Microsoft Power Point</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160270" y="4191000"/>
            <a:ext cx="4926330" cy="646331"/>
          </a:xfrm>
          <a:prstGeom prst="rect">
            <a:avLst/>
          </a:prstGeom>
          <a:noFill/>
        </p:spPr>
        <p:txBody>
          <a:bodyPr wrap="square" rtlCol="0">
            <a:spAutoFit/>
          </a:bodyPr>
          <a:lstStyle/>
          <a:p>
            <a:r>
              <a:rPr lang="en-US" sz="3600" b="1">
                <a:solidFill>
                  <a:srgbClr val="0000FF"/>
                </a:solidFill>
                <a:latin typeface="Times New Roman" panose="02020603050405020304" pitchFamily="18" charset="0"/>
                <a:cs typeface="Times New Roman" panose="02020603050405020304" pitchFamily="18" charset="0"/>
              </a:rPr>
              <a:t>Phần mềm Scracht</a:t>
            </a:r>
            <a:endParaRPr lang="en-US" sz="3600" dirty="0">
              <a:solidFill>
                <a:srgbClr val="0000FF"/>
              </a:solidFill>
            </a:endParaRPr>
          </a:p>
        </p:txBody>
      </p:sp>
      <p:sp>
        <p:nvSpPr>
          <p:cNvPr id="20" name="TextBox 19"/>
          <p:cNvSpPr txBox="1"/>
          <p:nvPr/>
        </p:nvSpPr>
        <p:spPr>
          <a:xfrm>
            <a:off x="2184332" y="6091015"/>
            <a:ext cx="6197667" cy="646331"/>
          </a:xfrm>
          <a:prstGeom prst="rect">
            <a:avLst/>
          </a:prstGeom>
          <a:noFill/>
        </p:spPr>
        <p:txBody>
          <a:bodyPr wrap="square" rtlCol="0">
            <a:spAutoFit/>
          </a:bodyPr>
          <a:lstStyle/>
          <a:p>
            <a:r>
              <a:rPr lang="en-US" altLang="en-US" sz="3600" b="1">
                <a:solidFill>
                  <a:srgbClr val="0000FF"/>
                </a:solidFill>
                <a:latin typeface="Times New Roman" panose="02020603050405020304" pitchFamily="18" charset="0"/>
                <a:cs typeface="Times New Roman" panose="02020603050405020304" pitchFamily="18" charset="0"/>
              </a:rPr>
              <a:t>Phần mềm Microsoft Word</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986614" y="5029200"/>
            <a:ext cx="5383530" cy="646331"/>
          </a:xfrm>
          <a:prstGeom prst="rect">
            <a:avLst/>
          </a:prstGeom>
          <a:noFill/>
        </p:spPr>
        <p:txBody>
          <a:bodyPr wrap="square" rtlCol="0">
            <a:spAutoFit/>
          </a:bodyPr>
          <a:lstStyle/>
          <a:p>
            <a:r>
              <a:rPr lang="en-US" altLang="en-US" sz="3600" b="1">
                <a:solidFill>
                  <a:srgbClr val="0000FF"/>
                </a:solidFill>
                <a:latin typeface="Times New Roman" panose="02020603050405020304" pitchFamily="18" charset="0"/>
                <a:cs typeface="Times New Roman" panose="02020603050405020304" pitchFamily="18" charset="0"/>
              </a:rPr>
              <a:t>Phần mềm Paint</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pic>
        <p:nvPicPr>
          <p:cNvPr id="27" name="Picture 26" descr="fd2eb0da63d7a14861647a759c721ae2.png">
            <a:hlinkClick r:id="rId6" action="ppaction://hlinksldjump"/>
          </p:cNvPr>
          <p:cNvPicPr>
            <a:picLocks noChangeAspect="1"/>
          </p:cNvPicPr>
          <p:nvPr/>
        </p:nvPicPr>
        <p:blipFill>
          <a:blip r:embed="rId7" cstate="print"/>
          <a:stretch>
            <a:fillRect/>
          </a:stretch>
        </p:blipFill>
        <p:spPr>
          <a:xfrm>
            <a:off x="9928983" y="5367010"/>
            <a:ext cx="2415417" cy="14909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7"/>
                                        </p:tgtEl>
                                        <p:attrNameLst>
                                          <p:attrName>fillcolor</p:attrName>
                                        </p:attrNameLst>
                                      </p:cBhvr>
                                      <p:to>
                                        <a:srgbClr val="FF0000"/>
                                      </p:to>
                                    </p:animClr>
                                    <p:set>
                                      <p:cBhvr>
                                        <p:cTn id="32" dur="2000" fill="hold"/>
                                        <p:tgtEl>
                                          <p:spTgt spid="7"/>
                                        </p:tgtEl>
                                        <p:attrNameLst>
                                          <p:attrName>fill.type</p:attrName>
                                        </p:attrNameLst>
                                      </p:cBhvr>
                                      <p:to>
                                        <p:strVal val="solid"/>
                                      </p:to>
                                    </p:set>
                                    <p:set>
                                      <p:cBhvr>
                                        <p:cTn id="33" dur="2000" fill="hold"/>
                                        <p:tgtEl>
                                          <p:spTgt spid="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dung 13.wav"/>
                                        </p:tgtEl>
                                      </p:cMediaNode>
                                    </p:audio>
                                  </p:sub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2"/>
                                        </p:tgtEl>
                                        <p:attrNameLst>
                                          <p:attrName>fillcolor</p:attrName>
                                        </p:attrNameLst>
                                      </p:cBhvr>
                                      <p:to>
                                        <a:srgbClr val="666699"/>
                                      </p:to>
                                    </p:animClr>
                                    <p:set>
                                      <p:cBhvr>
                                        <p:cTn id="39" dur="2000" fill="hold"/>
                                        <p:tgtEl>
                                          <p:spTgt spid="12"/>
                                        </p:tgtEl>
                                        <p:attrNameLst>
                                          <p:attrName>fill.type</p:attrName>
                                        </p:attrNameLst>
                                      </p:cBhvr>
                                      <p:to>
                                        <p:strVal val="solid"/>
                                      </p:to>
                                    </p:set>
                                    <p:set>
                                      <p:cBhvr>
                                        <p:cTn id="40" dur="2000" fill="hold"/>
                                        <p:tgtEl>
                                          <p:spTgt spid="12"/>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sai 56 te te tef tef.wav"/>
                                        </p:tgtEl>
                                      </p:cMediaNode>
                                    </p:audio>
                                  </p:sub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1"/>
                                        </p:tgtEl>
                                        <p:attrNameLst>
                                          <p:attrName>fillcolor</p:attrName>
                                        </p:attrNameLst>
                                      </p:cBhvr>
                                      <p:to>
                                        <a:srgbClr val="666699"/>
                                      </p:to>
                                    </p:animClr>
                                    <p:set>
                                      <p:cBhvr>
                                        <p:cTn id="46" dur="2000" fill="hold"/>
                                        <p:tgtEl>
                                          <p:spTgt spid="11"/>
                                        </p:tgtEl>
                                        <p:attrNameLst>
                                          <p:attrName>fill.type</p:attrName>
                                        </p:attrNameLst>
                                      </p:cBhvr>
                                      <p:to>
                                        <p:strVal val="solid"/>
                                      </p:to>
                                    </p:set>
                                    <p:set>
                                      <p:cBhvr>
                                        <p:cTn id="47" dur="2000" fill="hold"/>
                                        <p:tgtEl>
                                          <p:spTgt spid="11"/>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 56 te te tef tef.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3"/>
                                        </p:tgtEl>
                                        <p:attrNameLst>
                                          <p:attrName>fillcolor</p:attrName>
                                        </p:attrNameLst>
                                      </p:cBhvr>
                                      <p:to>
                                        <a:srgbClr val="666699"/>
                                      </p:to>
                                    </p:animClr>
                                    <p:set>
                                      <p:cBhvr>
                                        <p:cTn id="53" dur="2000" fill="hold"/>
                                        <p:tgtEl>
                                          <p:spTgt spid="13"/>
                                        </p:tgtEl>
                                        <p:attrNameLst>
                                          <p:attrName>fill.type</p:attrName>
                                        </p:attrNameLst>
                                      </p:cBhvr>
                                      <p:to>
                                        <p:strVal val="solid"/>
                                      </p:to>
                                    </p:set>
                                    <p:set>
                                      <p:cBhvr>
                                        <p:cTn id="54" dur="2000" fill="hold"/>
                                        <p:tgtEl>
                                          <p:spTgt spid="13"/>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 56 te te tef tef.wav"/>
                                        </p:tgtEl>
                                      </p:cMediaNode>
                                    </p:audio>
                                  </p:subTnLst>
                                </p:cTn>
                              </p:par>
                            </p:childTnLst>
                          </p:cTn>
                        </p:par>
                      </p:childTnLst>
                    </p:cTn>
                  </p:par>
                </p:childTnLst>
              </p:cTn>
              <p:nextCondLst>
                <p:cond evt="onClick" delay="0">
                  <p:tgtEl>
                    <p:spTgt spid="15"/>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4" cstate="print"/>
          <a:stretch>
            <a:fillRect/>
          </a:stretch>
        </p:blipFill>
        <p:spPr>
          <a:xfrm>
            <a:off x="-308610" y="-304800"/>
            <a:ext cx="12653010" cy="4064000"/>
          </a:xfrm>
          <a:prstGeom prst="rect">
            <a:avLst/>
          </a:prstGeom>
        </p:spPr>
      </p:pic>
      <p:sp>
        <p:nvSpPr>
          <p:cNvPr id="5" name="TextBox 4"/>
          <p:cNvSpPr txBox="1"/>
          <p:nvPr/>
        </p:nvSpPr>
        <p:spPr>
          <a:xfrm>
            <a:off x="1590675" y="1295407"/>
            <a:ext cx="9763125" cy="707886"/>
          </a:xfrm>
          <a:prstGeom prst="rect">
            <a:avLst/>
          </a:prstGeom>
          <a:noFill/>
        </p:spPr>
        <p:txBody>
          <a:bodyPr wrap="square" rtlCol="0">
            <a:spAutoFit/>
          </a:bodyPr>
          <a:lstStyle/>
          <a:p>
            <a:r>
              <a:rPr lang="en-US" altLang="en-US" sz="4000" b="1">
                <a:solidFill>
                  <a:srgbClr val="FF0000"/>
                </a:solidFill>
                <a:latin typeface="Times New Roman" panose="02020603050405020304" pitchFamily="18" charset="0"/>
                <a:cs typeface="Times New Roman" panose="02020603050405020304" pitchFamily="18" charset="0"/>
              </a:rPr>
              <a:t>Giao diện của phần mềm soạn thảo có gì?</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6" name="Picture 5" descr="1456.png"/>
          <p:cNvPicPr>
            <a:picLocks noChangeAspect="1"/>
          </p:cNvPicPr>
          <p:nvPr/>
        </p:nvPicPr>
        <p:blipFill>
          <a:blip r:embed="rId5" cstate="print"/>
          <a:stretch>
            <a:fillRect/>
          </a:stretch>
        </p:blipFill>
        <p:spPr>
          <a:xfrm>
            <a:off x="2057400" y="3200401"/>
            <a:ext cx="9296400" cy="762000"/>
          </a:xfrm>
          <a:prstGeom prst="rect">
            <a:avLst/>
          </a:prstGeom>
        </p:spPr>
      </p:pic>
      <p:sp>
        <p:nvSpPr>
          <p:cNvPr id="7" name="Oval 6"/>
          <p:cNvSpPr/>
          <p:nvPr/>
        </p:nvSpPr>
        <p:spPr>
          <a:xfrm>
            <a:off x="822960" y="4114800"/>
            <a:ext cx="92583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5" cstate="print"/>
          <a:stretch>
            <a:fillRect/>
          </a:stretch>
        </p:blipFill>
        <p:spPr>
          <a:xfrm>
            <a:off x="2057400" y="4114799"/>
            <a:ext cx="8229600" cy="914401"/>
          </a:xfrm>
          <a:prstGeom prst="rect">
            <a:avLst/>
          </a:prstGeom>
        </p:spPr>
      </p:pic>
      <p:pic>
        <p:nvPicPr>
          <p:cNvPr id="9" name="Picture 8" descr="1456.png"/>
          <p:cNvPicPr>
            <a:picLocks noChangeAspect="1"/>
          </p:cNvPicPr>
          <p:nvPr/>
        </p:nvPicPr>
        <p:blipFill>
          <a:blip r:embed="rId5" cstate="print"/>
          <a:stretch>
            <a:fillRect/>
          </a:stretch>
        </p:blipFill>
        <p:spPr>
          <a:xfrm>
            <a:off x="2057400" y="5105399"/>
            <a:ext cx="8610600" cy="838201"/>
          </a:xfrm>
          <a:prstGeom prst="rect">
            <a:avLst/>
          </a:prstGeom>
        </p:spPr>
      </p:pic>
      <p:pic>
        <p:nvPicPr>
          <p:cNvPr id="10" name="Picture 9" descr="1456.png"/>
          <p:cNvPicPr>
            <a:picLocks noChangeAspect="1"/>
          </p:cNvPicPr>
          <p:nvPr/>
        </p:nvPicPr>
        <p:blipFill>
          <a:blip r:embed="rId5" cstate="print"/>
          <a:stretch>
            <a:fillRect/>
          </a:stretch>
        </p:blipFill>
        <p:spPr>
          <a:xfrm>
            <a:off x="2057400" y="6019799"/>
            <a:ext cx="7620000" cy="838201"/>
          </a:xfrm>
          <a:prstGeom prst="rect">
            <a:avLst/>
          </a:prstGeom>
        </p:spPr>
      </p:pic>
      <p:sp>
        <p:nvSpPr>
          <p:cNvPr id="11" name="Oval 10"/>
          <p:cNvSpPr/>
          <p:nvPr/>
        </p:nvSpPr>
        <p:spPr>
          <a:xfrm>
            <a:off x="822960" y="5029200"/>
            <a:ext cx="92583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822960" y="3200400"/>
            <a:ext cx="92583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822960" y="5943600"/>
            <a:ext cx="92583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925830" y="4191000"/>
            <a:ext cx="61722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B</a:t>
            </a:r>
          </a:p>
        </p:txBody>
      </p:sp>
      <p:sp>
        <p:nvSpPr>
          <p:cNvPr id="15" name="TextBox 14"/>
          <p:cNvSpPr txBox="1"/>
          <p:nvPr/>
        </p:nvSpPr>
        <p:spPr>
          <a:xfrm>
            <a:off x="925830" y="6019800"/>
            <a:ext cx="61722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D</a:t>
            </a:r>
          </a:p>
        </p:txBody>
      </p:sp>
      <p:sp>
        <p:nvSpPr>
          <p:cNvPr id="16" name="TextBox 15"/>
          <p:cNvSpPr txBox="1"/>
          <p:nvPr/>
        </p:nvSpPr>
        <p:spPr>
          <a:xfrm>
            <a:off x="925830" y="5105400"/>
            <a:ext cx="61722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C</a:t>
            </a:r>
          </a:p>
        </p:txBody>
      </p:sp>
      <p:sp>
        <p:nvSpPr>
          <p:cNvPr id="17" name="TextBox 16"/>
          <p:cNvSpPr txBox="1"/>
          <p:nvPr/>
        </p:nvSpPr>
        <p:spPr>
          <a:xfrm>
            <a:off x="925830" y="3276600"/>
            <a:ext cx="61722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A</a:t>
            </a:r>
          </a:p>
        </p:txBody>
      </p:sp>
      <p:sp>
        <p:nvSpPr>
          <p:cNvPr id="18" name="TextBox 17"/>
          <p:cNvSpPr txBox="1"/>
          <p:nvPr/>
        </p:nvSpPr>
        <p:spPr>
          <a:xfrm>
            <a:off x="2133600" y="3276600"/>
            <a:ext cx="10210800" cy="646331"/>
          </a:xfrm>
          <a:prstGeom prst="rect">
            <a:avLst/>
          </a:prstGeom>
          <a:noFill/>
        </p:spPr>
        <p:txBody>
          <a:bodyPr wrap="square" rtlCol="0">
            <a:spAutoFit/>
          </a:bodyPr>
          <a:lstStyle/>
          <a:p>
            <a:r>
              <a:rPr lang="en-US" altLang="en-US" sz="3600" b="1">
                <a:solidFill>
                  <a:srgbClr val="0000FF"/>
                </a:solidFill>
                <a:latin typeface="Times New Roman" panose="02020603050405020304" pitchFamily="18" charset="0"/>
                <a:cs typeface="Times New Roman" panose="02020603050405020304" pitchFamily="18" charset="0"/>
                <a:sym typeface="Symbol" panose="05050102010706020507" pitchFamily="18" charset="2"/>
              </a:rPr>
              <a:t>Biểu tượng lệnh, nốt Sol, khóa Sol, số chỉ nhịp</a:t>
            </a:r>
            <a:r>
              <a:rPr lang="en-US" altLang="en-US" sz="3600" b="1">
                <a:solidFill>
                  <a:srgbClr val="0000FF"/>
                </a:solidFill>
                <a:latin typeface="Arial" panose="020B0604020202020204" pitchFamily="34" charset="0"/>
                <a:sym typeface="Symbol" panose="05050102010706020507" pitchFamily="18" charset="2"/>
              </a:rPr>
              <a:t>.</a:t>
            </a:r>
            <a:endParaRPr lang="en-US" altLang="en-US" sz="3600" b="1" dirty="0">
              <a:solidFill>
                <a:srgbClr val="0000FF"/>
              </a:solidFill>
              <a:latin typeface="Arial" panose="020B0604020202020204" pitchFamily="34" charset="0"/>
              <a:sym typeface="Symbol" panose="05050102010706020507" pitchFamily="18" charset="2"/>
            </a:endParaRPr>
          </a:p>
        </p:txBody>
      </p:sp>
      <p:sp>
        <p:nvSpPr>
          <p:cNvPr id="19" name="TextBox 18"/>
          <p:cNvSpPr txBox="1"/>
          <p:nvPr/>
        </p:nvSpPr>
        <p:spPr>
          <a:xfrm>
            <a:off x="2082165" y="6182380"/>
            <a:ext cx="7517130" cy="646331"/>
          </a:xfrm>
          <a:prstGeom prst="rect">
            <a:avLst/>
          </a:prstGeom>
          <a:noFill/>
        </p:spPr>
        <p:txBody>
          <a:bodyPr wrap="square" rtlCol="0">
            <a:spAutoFit/>
          </a:bodyPr>
          <a:lstStyle/>
          <a:p>
            <a:pPr eaLnBrk="0" hangingPunct="0"/>
            <a:r>
              <a:rPr lang="en-US" altLang="en-US" sz="3600" b="1">
                <a:solidFill>
                  <a:srgbClr val="0000FF"/>
                </a:solidFill>
                <a:latin typeface="Times New Roman" panose="02020603050405020304" pitchFamily="18" charset="0"/>
                <a:cs typeface="Times New Roman" panose="02020603050405020304" pitchFamily="18" charset="0"/>
              </a:rPr>
              <a:t>Vùng dữ liệu, trang tính, hàng, cột…</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2160269" y="5267981"/>
            <a:ext cx="9650731" cy="646331"/>
          </a:xfrm>
          <a:prstGeom prst="rect">
            <a:avLst/>
          </a:prstGeom>
          <a:noFill/>
        </p:spPr>
        <p:txBody>
          <a:bodyPr wrap="square" rtlCol="0">
            <a:spAutoFit/>
          </a:bodyPr>
          <a:lstStyle/>
          <a:p>
            <a:r>
              <a:rPr lang="en-US" altLang="en-US" sz="3600" b="1">
                <a:solidFill>
                  <a:srgbClr val="0000FF"/>
                </a:solidFill>
                <a:latin typeface="Times New Roman" panose="02020603050405020304" pitchFamily="18" charset="0"/>
                <a:cs typeface="Times New Roman" panose="02020603050405020304" pitchFamily="18" charset="0"/>
              </a:rPr>
              <a:t>Biểu tượng lệnh, các nhóm lệnh trình chiếu…</a:t>
            </a:r>
            <a:endParaRPr lang="en-US" altLang="en-US" sz="3600" dirty="0">
              <a:solidFill>
                <a:srgbClr val="FF0000"/>
              </a:solidFill>
              <a:latin typeface="Times New Roman" panose="02020603050405020304" pitchFamily="18" charset="0"/>
              <a:sym typeface="Wingdings" panose="05000000000000000000" pitchFamily="2" charset="2"/>
            </a:endParaRPr>
          </a:p>
        </p:txBody>
      </p:sp>
      <p:sp>
        <p:nvSpPr>
          <p:cNvPr id="21" name="TextBox 20"/>
          <p:cNvSpPr txBox="1"/>
          <p:nvPr/>
        </p:nvSpPr>
        <p:spPr>
          <a:xfrm>
            <a:off x="2108835" y="4267200"/>
            <a:ext cx="7517130" cy="646331"/>
          </a:xfrm>
          <a:prstGeom prst="rect">
            <a:avLst/>
          </a:prstGeom>
          <a:noFill/>
        </p:spPr>
        <p:txBody>
          <a:bodyPr wrap="square" rtlCol="0">
            <a:spAutoFit/>
          </a:bodyPr>
          <a:lstStyle/>
          <a:p>
            <a:r>
              <a:rPr lang="en-US" altLang="en-US" sz="3600" b="1">
                <a:solidFill>
                  <a:srgbClr val="0000FF"/>
                </a:solidFill>
                <a:latin typeface="Times New Roman" panose="02020603050405020304" pitchFamily="18" charset="0"/>
                <a:cs typeface="Times New Roman" panose="02020603050405020304" pitchFamily="18" charset="0"/>
              </a:rPr>
              <a:t>Vùng soạn thảo, thẻ và nhóm lệnh…</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pic>
        <p:nvPicPr>
          <p:cNvPr id="27" name="Picture 26" descr="fd2eb0da63d7a14861647a759c721ae2.png">
            <a:hlinkClick r:id="rId6" action="ppaction://hlinksldjump"/>
          </p:cNvPr>
          <p:cNvPicPr>
            <a:picLocks noChangeAspect="1"/>
          </p:cNvPicPr>
          <p:nvPr/>
        </p:nvPicPr>
        <p:blipFill>
          <a:blip r:embed="rId7" cstate="print"/>
          <a:stretch>
            <a:fillRect/>
          </a:stretch>
        </p:blipFill>
        <p:spPr>
          <a:xfrm>
            <a:off x="10668000" y="5823193"/>
            <a:ext cx="1676400" cy="10348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7"/>
                                        </p:tgtEl>
                                        <p:attrNameLst>
                                          <p:attrName>fillcolor</p:attrName>
                                        </p:attrNameLst>
                                      </p:cBhvr>
                                      <p:to>
                                        <a:srgbClr val="FF0000"/>
                                      </p:to>
                                    </p:animClr>
                                    <p:set>
                                      <p:cBhvr>
                                        <p:cTn id="32" dur="2000" fill="hold"/>
                                        <p:tgtEl>
                                          <p:spTgt spid="7"/>
                                        </p:tgtEl>
                                        <p:attrNameLst>
                                          <p:attrName>fill.type</p:attrName>
                                        </p:attrNameLst>
                                      </p:cBhvr>
                                      <p:to>
                                        <p:strVal val="solid"/>
                                      </p:to>
                                    </p:set>
                                    <p:set>
                                      <p:cBhvr>
                                        <p:cTn id="33" dur="2000" fill="hold"/>
                                        <p:tgtEl>
                                          <p:spTgt spid="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dung 13.wav"/>
                                        </p:tgtEl>
                                      </p:cMediaNode>
                                    </p:audio>
                                  </p:sub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2"/>
                                        </p:tgtEl>
                                        <p:attrNameLst>
                                          <p:attrName>fillcolor</p:attrName>
                                        </p:attrNameLst>
                                      </p:cBhvr>
                                      <p:to>
                                        <a:srgbClr val="666699"/>
                                      </p:to>
                                    </p:animClr>
                                    <p:set>
                                      <p:cBhvr>
                                        <p:cTn id="39" dur="2000" fill="hold"/>
                                        <p:tgtEl>
                                          <p:spTgt spid="12"/>
                                        </p:tgtEl>
                                        <p:attrNameLst>
                                          <p:attrName>fill.type</p:attrName>
                                        </p:attrNameLst>
                                      </p:cBhvr>
                                      <p:to>
                                        <p:strVal val="solid"/>
                                      </p:to>
                                    </p:set>
                                    <p:set>
                                      <p:cBhvr>
                                        <p:cTn id="40" dur="2000" fill="hold"/>
                                        <p:tgtEl>
                                          <p:spTgt spid="12"/>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sai 56 te te tef tef.wav"/>
                                        </p:tgtEl>
                                      </p:cMediaNode>
                                    </p:audio>
                                  </p:sub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1"/>
                                        </p:tgtEl>
                                        <p:attrNameLst>
                                          <p:attrName>fillcolor</p:attrName>
                                        </p:attrNameLst>
                                      </p:cBhvr>
                                      <p:to>
                                        <a:srgbClr val="666699"/>
                                      </p:to>
                                    </p:animClr>
                                    <p:set>
                                      <p:cBhvr>
                                        <p:cTn id="46" dur="2000" fill="hold"/>
                                        <p:tgtEl>
                                          <p:spTgt spid="11"/>
                                        </p:tgtEl>
                                        <p:attrNameLst>
                                          <p:attrName>fill.type</p:attrName>
                                        </p:attrNameLst>
                                      </p:cBhvr>
                                      <p:to>
                                        <p:strVal val="solid"/>
                                      </p:to>
                                    </p:set>
                                    <p:set>
                                      <p:cBhvr>
                                        <p:cTn id="47" dur="2000" fill="hold"/>
                                        <p:tgtEl>
                                          <p:spTgt spid="11"/>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 56 te te tef tef.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3"/>
                                        </p:tgtEl>
                                        <p:attrNameLst>
                                          <p:attrName>fillcolor</p:attrName>
                                        </p:attrNameLst>
                                      </p:cBhvr>
                                      <p:to>
                                        <a:srgbClr val="666699"/>
                                      </p:to>
                                    </p:animClr>
                                    <p:set>
                                      <p:cBhvr>
                                        <p:cTn id="53" dur="2000" fill="hold"/>
                                        <p:tgtEl>
                                          <p:spTgt spid="13"/>
                                        </p:tgtEl>
                                        <p:attrNameLst>
                                          <p:attrName>fill.type</p:attrName>
                                        </p:attrNameLst>
                                      </p:cBhvr>
                                      <p:to>
                                        <p:strVal val="solid"/>
                                      </p:to>
                                    </p:set>
                                    <p:set>
                                      <p:cBhvr>
                                        <p:cTn id="54" dur="2000" fill="hold"/>
                                        <p:tgtEl>
                                          <p:spTgt spid="13"/>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 56 te te tef tef.wav"/>
                                        </p:tgtEl>
                                      </p:cMediaNode>
                                    </p:audio>
                                  </p:subTnLst>
                                </p:cTn>
                              </p:par>
                            </p:childTnLst>
                          </p:cTn>
                        </p:par>
                      </p:childTnLst>
                    </p:cTn>
                  </p:par>
                </p:childTnLst>
              </p:cTn>
              <p:nextCondLst>
                <p:cond evt="onClick" delay="0">
                  <p:tgtEl>
                    <p:spTgt spid="15"/>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4" cstate="print"/>
          <a:stretch>
            <a:fillRect/>
          </a:stretch>
        </p:blipFill>
        <p:spPr>
          <a:xfrm>
            <a:off x="-308610" y="-304800"/>
            <a:ext cx="12653010" cy="4064000"/>
          </a:xfrm>
          <a:prstGeom prst="rect">
            <a:avLst/>
          </a:prstGeom>
        </p:spPr>
      </p:pic>
      <p:sp>
        <p:nvSpPr>
          <p:cNvPr id="5" name="TextBox 4"/>
          <p:cNvSpPr txBox="1"/>
          <p:nvPr/>
        </p:nvSpPr>
        <p:spPr>
          <a:xfrm>
            <a:off x="1901190" y="990600"/>
            <a:ext cx="8538210" cy="1938992"/>
          </a:xfrm>
          <a:prstGeom prst="rect">
            <a:avLst/>
          </a:prstGeom>
          <a:noFill/>
        </p:spPr>
        <p:txBody>
          <a:bodyPr wrap="square" rtlCol="0">
            <a:spAutoFit/>
          </a:bodyPr>
          <a:lstStyle/>
          <a:p>
            <a:pPr algn="just"/>
            <a:r>
              <a:rPr lang="en-US" sz="4000" b="1">
                <a:solidFill>
                  <a:srgbClr val="FF0000"/>
                </a:solidFill>
                <a:latin typeface="Times New Roman" panose="02020603050405020304" pitchFamily="18" charset="0"/>
                <a:cs typeface="Times New Roman" panose="02020603050405020304" pitchFamily="18" charset="0"/>
              </a:rPr>
              <a:t>Để dễ dàng tìm kiếm, so sánh, tổng hợp…ta nên trình bày thông tin dưới dạng nào?</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6" name="Picture 5" descr="1456.png"/>
          <p:cNvPicPr>
            <a:picLocks noChangeAspect="1"/>
          </p:cNvPicPr>
          <p:nvPr/>
        </p:nvPicPr>
        <p:blipFill>
          <a:blip r:embed="rId5" cstate="print"/>
          <a:stretch>
            <a:fillRect/>
          </a:stretch>
        </p:blipFill>
        <p:spPr>
          <a:xfrm>
            <a:off x="2057400" y="3276600"/>
            <a:ext cx="5143500" cy="624050"/>
          </a:xfrm>
          <a:prstGeom prst="rect">
            <a:avLst/>
          </a:prstGeom>
        </p:spPr>
      </p:pic>
      <p:sp>
        <p:nvSpPr>
          <p:cNvPr id="7" name="Oval 6"/>
          <p:cNvSpPr/>
          <p:nvPr/>
        </p:nvSpPr>
        <p:spPr>
          <a:xfrm>
            <a:off x="822960" y="5943600"/>
            <a:ext cx="92583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5" cstate="print"/>
          <a:stretch>
            <a:fillRect/>
          </a:stretch>
        </p:blipFill>
        <p:spPr>
          <a:xfrm>
            <a:off x="2057400" y="4114800"/>
            <a:ext cx="5143500" cy="624050"/>
          </a:xfrm>
          <a:prstGeom prst="rect">
            <a:avLst/>
          </a:prstGeom>
        </p:spPr>
      </p:pic>
      <p:pic>
        <p:nvPicPr>
          <p:cNvPr id="9" name="Picture 8" descr="1456.png"/>
          <p:cNvPicPr>
            <a:picLocks noChangeAspect="1"/>
          </p:cNvPicPr>
          <p:nvPr/>
        </p:nvPicPr>
        <p:blipFill>
          <a:blip r:embed="rId5" cstate="print"/>
          <a:stretch>
            <a:fillRect/>
          </a:stretch>
        </p:blipFill>
        <p:spPr>
          <a:xfrm>
            <a:off x="2057400" y="5105400"/>
            <a:ext cx="5143500" cy="624050"/>
          </a:xfrm>
          <a:prstGeom prst="rect">
            <a:avLst/>
          </a:prstGeom>
        </p:spPr>
      </p:pic>
      <p:pic>
        <p:nvPicPr>
          <p:cNvPr id="10" name="Picture 9" descr="1456.png"/>
          <p:cNvPicPr>
            <a:picLocks noChangeAspect="1"/>
          </p:cNvPicPr>
          <p:nvPr/>
        </p:nvPicPr>
        <p:blipFill>
          <a:blip r:embed="rId5" cstate="print"/>
          <a:stretch>
            <a:fillRect/>
          </a:stretch>
        </p:blipFill>
        <p:spPr>
          <a:xfrm>
            <a:off x="2057400" y="5943600"/>
            <a:ext cx="5143500" cy="624050"/>
          </a:xfrm>
          <a:prstGeom prst="rect">
            <a:avLst/>
          </a:prstGeom>
        </p:spPr>
      </p:pic>
      <p:sp>
        <p:nvSpPr>
          <p:cNvPr id="11" name="Oval 10"/>
          <p:cNvSpPr/>
          <p:nvPr/>
        </p:nvSpPr>
        <p:spPr>
          <a:xfrm>
            <a:off x="822960" y="4114800"/>
            <a:ext cx="92583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822960" y="3200400"/>
            <a:ext cx="92583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822960" y="5105400"/>
            <a:ext cx="92583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1028700" y="6019800"/>
            <a:ext cx="61722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D</a:t>
            </a:r>
          </a:p>
        </p:txBody>
      </p:sp>
      <p:sp>
        <p:nvSpPr>
          <p:cNvPr id="15" name="TextBox 14"/>
          <p:cNvSpPr txBox="1"/>
          <p:nvPr/>
        </p:nvSpPr>
        <p:spPr>
          <a:xfrm>
            <a:off x="1028700" y="5181600"/>
            <a:ext cx="61722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C</a:t>
            </a:r>
          </a:p>
        </p:txBody>
      </p:sp>
      <p:sp>
        <p:nvSpPr>
          <p:cNvPr id="16" name="TextBox 15"/>
          <p:cNvSpPr txBox="1"/>
          <p:nvPr/>
        </p:nvSpPr>
        <p:spPr>
          <a:xfrm>
            <a:off x="925830" y="4191000"/>
            <a:ext cx="61722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B</a:t>
            </a:r>
          </a:p>
        </p:txBody>
      </p:sp>
      <p:sp>
        <p:nvSpPr>
          <p:cNvPr id="17" name="TextBox 16"/>
          <p:cNvSpPr txBox="1"/>
          <p:nvPr/>
        </p:nvSpPr>
        <p:spPr>
          <a:xfrm>
            <a:off x="925830" y="3276600"/>
            <a:ext cx="61722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A</a:t>
            </a:r>
          </a:p>
        </p:txBody>
      </p:sp>
      <p:sp>
        <p:nvSpPr>
          <p:cNvPr id="18" name="TextBox 17"/>
          <p:cNvSpPr txBox="1"/>
          <p:nvPr/>
        </p:nvSpPr>
        <p:spPr>
          <a:xfrm>
            <a:off x="2133600" y="3352801"/>
            <a:ext cx="5040630" cy="646331"/>
          </a:xfrm>
          <a:prstGeom prst="rect">
            <a:avLst/>
          </a:prstGeom>
          <a:noFill/>
        </p:spPr>
        <p:txBody>
          <a:bodyPr wrap="square" rtlCol="0">
            <a:spAutoFit/>
          </a:bodyPr>
          <a:lstStyle/>
          <a:p>
            <a:r>
              <a:rPr lang="en-US" altLang="en-US" sz="3600" b="1">
                <a:solidFill>
                  <a:srgbClr val="0000FF"/>
                </a:solidFill>
                <a:latin typeface="Times New Roman" panose="02020603050405020304" pitchFamily="18" charset="0"/>
                <a:cs typeface="Times New Roman" panose="02020603050405020304" pitchFamily="18" charset="0"/>
                <a:sym typeface="Symbol" panose="05050102010706020507" pitchFamily="18" charset="2"/>
              </a:rPr>
              <a:t>Dạng văn bản</a:t>
            </a:r>
            <a:endParaRPr lang="en-US" altLang="en-US" sz="36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9" name="TextBox 18"/>
          <p:cNvSpPr txBox="1"/>
          <p:nvPr/>
        </p:nvSpPr>
        <p:spPr>
          <a:xfrm>
            <a:off x="2057400" y="5965505"/>
            <a:ext cx="4423410" cy="646331"/>
          </a:xfrm>
          <a:prstGeom prst="rect">
            <a:avLst/>
          </a:prstGeom>
          <a:noFill/>
        </p:spPr>
        <p:txBody>
          <a:bodyPr wrap="square" rtlCol="0">
            <a:spAutoFit/>
          </a:bodyPr>
          <a:lstStyle/>
          <a:p>
            <a:pPr eaLnBrk="0" hangingPunct="0"/>
            <a:r>
              <a:rPr lang="en-US" altLang="en-US" sz="3600" b="1">
                <a:solidFill>
                  <a:srgbClr val="0000FF"/>
                </a:solidFill>
                <a:latin typeface="Times New Roman" panose="02020603050405020304" pitchFamily="18" charset="0"/>
                <a:cs typeface="Times New Roman" panose="02020603050405020304" pitchFamily="18" charset="0"/>
                <a:sym typeface="Symbol" panose="05050102010706020507" pitchFamily="18" charset="2"/>
              </a:rPr>
              <a:t>Dạng bảng</a:t>
            </a:r>
            <a:endParaRPr lang="en-US" altLang="en-US" sz="36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20" name="TextBox 19"/>
          <p:cNvSpPr txBox="1"/>
          <p:nvPr/>
        </p:nvSpPr>
        <p:spPr>
          <a:xfrm>
            <a:off x="2160270" y="5105400"/>
            <a:ext cx="4423410" cy="646331"/>
          </a:xfrm>
          <a:prstGeom prst="rect">
            <a:avLst/>
          </a:prstGeom>
          <a:noFill/>
        </p:spPr>
        <p:txBody>
          <a:bodyPr wrap="square" rtlCol="0">
            <a:spAutoFit/>
          </a:bodyPr>
          <a:lstStyle/>
          <a:p>
            <a:r>
              <a:rPr lang="en-US" altLang="en-US" sz="3600" b="1">
                <a:solidFill>
                  <a:srgbClr val="0000FF"/>
                </a:solidFill>
                <a:latin typeface="Times New Roman" panose="02020603050405020304" pitchFamily="18" charset="0"/>
                <a:sym typeface="Wingdings" panose="05000000000000000000" pitchFamily="2" charset="2"/>
              </a:rPr>
              <a:t>Dạng âm thanh</a:t>
            </a:r>
            <a:endParaRPr lang="en-US" altLang="en-US" sz="3600" b="1" dirty="0">
              <a:solidFill>
                <a:srgbClr val="0000FF"/>
              </a:solidFill>
              <a:latin typeface="Times New Roman" panose="02020603050405020304" pitchFamily="18" charset="0"/>
              <a:sym typeface="Wingdings" panose="05000000000000000000" pitchFamily="2" charset="2"/>
            </a:endParaRPr>
          </a:p>
        </p:txBody>
      </p:sp>
      <p:sp>
        <p:nvSpPr>
          <p:cNvPr id="21" name="TextBox 20"/>
          <p:cNvSpPr txBox="1"/>
          <p:nvPr/>
        </p:nvSpPr>
        <p:spPr>
          <a:xfrm>
            <a:off x="2057400" y="4142874"/>
            <a:ext cx="4423410" cy="646331"/>
          </a:xfrm>
          <a:prstGeom prst="rect">
            <a:avLst/>
          </a:prstGeom>
          <a:noFill/>
        </p:spPr>
        <p:txBody>
          <a:bodyPr wrap="square" rtlCol="0">
            <a:spAutoFit/>
          </a:bodyPr>
          <a:lstStyle/>
          <a:p>
            <a:r>
              <a:rPr lang="en-US" altLang="en-US" sz="3600" b="1">
                <a:solidFill>
                  <a:srgbClr val="0000FF"/>
                </a:solidFill>
                <a:latin typeface="Times New Roman" panose="02020603050405020304" pitchFamily="18" charset="0"/>
                <a:cs typeface="Times New Roman" panose="02020603050405020304" pitchFamily="18" charset="0"/>
              </a:rPr>
              <a:t>Dạng hình ảnh</a:t>
            </a:r>
            <a:endParaRPr lang="en-US" altLang="en-US" sz="3600" b="1" dirty="0">
              <a:solidFill>
                <a:srgbClr val="0000FF"/>
              </a:solidFill>
              <a:latin typeface="Arial" panose="020B0604020202020204" pitchFamily="34" charset="0"/>
            </a:endParaRPr>
          </a:p>
        </p:txBody>
      </p:sp>
      <p:pic>
        <p:nvPicPr>
          <p:cNvPr id="27" name="Picture 26" descr="fd2eb0da63d7a14861647a759c721ae2.png">
            <a:hlinkClick r:id="rId6" action="ppaction://hlinksldjump"/>
          </p:cNvPr>
          <p:cNvPicPr>
            <a:picLocks noChangeAspect="1"/>
          </p:cNvPicPr>
          <p:nvPr/>
        </p:nvPicPr>
        <p:blipFill>
          <a:blip r:embed="rId7" cstate="print"/>
          <a:stretch>
            <a:fillRect/>
          </a:stretch>
        </p:blipFill>
        <p:spPr>
          <a:xfrm>
            <a:off x="10060673" y="5448300"/>
            <a:ext cx="2283727" cy="14097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7"/>
                                        </p:tgtEl>
                                        <p:attrNameLst>
                                          <p:attrName>fillcolor</p:attrName>
                                        </p:attrNameLst>
                                      </p:cBhvr>
                                      <p:to>
                                        <a:srgbClr val="FF0000"/>
                                      </p:to>
                                    </p:animClr>
                                    <p:set>
                                      <p:cBhvr>
                                        <p:cTn id="32" dur="2000" fill="hold"/>
                                        <p:tgtEl>
                                          <p:spTgt spid="7"/>
                                        </p:tgtEl>
                                        <p:attrNameLst>
                                          <p:attrName>fill.type</p:attrName>
                                        </p:attrNameLst>
                                      </p:cBhvr>
                                      <p:to>
                                        <p:strVal val="solid"/>
                                      </p:to>
                                    </p:set>
                                    <p:set>
                                      <p:cBhvr>
                                        <p:cTn id="33" dur="2000" fill="hold"/>
                                        <p:tgtEl>
                                          <p:spTgt spid="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dung 13.wav"/>
                                        </p:tgtEl>
                                      </p:cMediaNode>
                                    </p:audio>
                                  </p:sub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2"/>
                                        </p:tgtEl>
                                        <p:attrNameLst>
                                          <p:attrName>fillcolor</p:attrName>
                                        </p:attrNameLst>
                                      </p:cBhvr>
                                      <p:to>
                                        <a:srgbClr val="666699"/>
                                      </p:to>
                                    </p:animClr>
                                    <p:set>
                                      <p:cBhvr>
                                        <p:cTn id="39" dur="2000" fill="hold"/>
                                        <p:tgtEl>
                                          <p:spTgt spid="12"/>
                                        </p:tgtEl>
                                        <p:attrNameLst>
                                          <p:attrName>fill.type</p:attrName>
                                        </p:attrNameLst>
                                      </p:cBhvr>
                                      <p:to>
                                        <p:strVal val="solid"/>
                                      </p:to>
                                    </p:set>
                                    <p:set>
                                      <p:cBhvr>
                                        <p:cTn id="40" dur="2000" fill="hold"/>
                                        <p:tgtEl>
                                          <p:spTgt spid="12"/>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sai 56 te te tef tef.wav"/>
                                        </p:tgtEl>
                                      </p:cMediaNode>
                                    </p:audio>
                                  </p:sub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1"/>
                                        </p:tgtEl>
                                        <p:attrNameLst>
                                          <p:attrName>fillcolor</p:attrName>
                                        </p:attrNameLst>
                                      </p:cBhvr>
                                      <p:to>
                                        <a:srgbClr val="666699"/>
                                      </p:to>
                                    </p:animClr>
                                    <p:set>
                                      <p:cBhvr>
                                        <p:cTn id="46" dur="2000" fill="hold"/>
                                        <p:tgtEl>
                                          <p:spTgt spid="11"/>
                                        </p:tgtEl>
                                        <p:attrNameLst>
                                          <p:attrName>fill.type</p:attrName>
                                        </p:attrNameLst>
                                      </p:cBhvr>
                                      <p:to>
                                        <p:strVal val="solid"/>
                                      </p:to>
                                    </p:set>
                                    <p:set>
                                      <p:cBhvr>
                                        <p:cTn id="47" dur="2000" fill="hold"/>
                                        <p:tgtEl>
                                          <p:spTgt spid="11"/>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 56 te te tef tef.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3"/>
                                        </p:tgtEl>
                                        <p:attrNameLst>
                                          <p:attrName>fillcolor</p:attrName>
                                        </p:attrNameLst>
                                      </p:cBhvr>
                                      <p:to>
                                        <a:srgbClr val="666699"/>
                                      </p:to>
                                    </p:animClr>
                                    <p:set>
                                      <p:cBhvr>
                                        <p:cTn id="53" dur="2000" fill="hold"/>
                                        <p:tgtEl>
                                          <p:spTgt spid="13"/>
                                        </p:tgtEl>
                                        <p:attrNameLst>
                                          <p:attrName>fill.type</p:attrName>
                                        </p:attrNameLst>
                                      </p:cBhvr>
                                      <p:to>
                                        <p:strVal val="solid"/>
                                      </p:to>
                                    </p:set>
                                    <p:set>
                                      <p:cBhvr>
                                        <p:cTn id="54" dur="2000" fill="hold"/>
                                        <p:tgtEl>
                                          <p:spTgt spid="13"/>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 56 te te tef tef.wav"/>
                                        </p:tgtEl>
                                      </p:cMediaNode>
                                    </p:audio>
                                  </p:subTnLst>
                                </p:cTn>
                              </p:par>
                            </p:childTnLst>
                          </p:cTn>
                        </p:par>
                      </p:childTnLst>
                    </p:cTn>
                  </p:par>
                </p:childTnLst>
              </p:cTn>
              <p:nextCondLst>
                <p:cond evt="onClick" delay="0">
                  <p:tgtEl>
                    <p:spTgt spid="15"/>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2285883" y="990602"/>
            <a:ext cx="8320911" cy="3564373"/>
            <a:chOff x="980421" y="297641"/>
            <a:chExt cx="10957579" cy="3174010"/>
          </a:xfrm>
        </p:grpSpPr>
        <p:sp>
          <p:nvSpPr>
            <p:cNvPr id="10" name="Freeform: Shape 9">
              <a:extLst>
                <a:ext uri="{FF2B5EF4-FFF2-40B4-BE49-F238E27FC236}">
                  <a16:creationId xmlns:a16="http://schemas.microsoft.com/office/drawing/2014/main" id="{988A1823-CD89-4DFF-9318-33C2F26318B4}"/>
                </a:ext>
              </a:extLst>
            </p:cNvPr>
            <p:cNvSpPr/>
            <p:nvPr/>
          </p:nvSpPr>
          <p:spPr>
            <a:xfrm>
              <a:off x="3261360" y="297641"/>
              <a:ext cx="867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CBE7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685800" fontAlgn="auto">
                <a:spcBef>
                  <a:spcPts val="0"/>
                </a:spcBef>
                <a:spcAft>
                  <a:spcPts val="0"/>
                </a:spcAft>
              </a:pPr>
              <a:endParaRPr lang="en-US" sz="1350">
                <a:solidFill>
                  <a:srgbClr val="FFFFFF"/>
                </a:solidFill>
                <a:latin typeface="Segoe Print"/>
              </a:endParaRPr>
            </a:p>
          </p:txBody>
        </p:sp>
        <p:grpSp>
          <p:nvGrpSpPr>
            <p:cNvPr id="8" name="Group 7">
              <a:extLst>
                <a:ext uri="{FF2B5EF4-FFF2-40B4-BE49-F238E27FC236}">
                  <a16:creationId xmlns:a16="http://schemas.microsoft.com/office/drawing/2014/main" id="{0E84F1B7-72F7-4D57-B2AF-C01B5AEE5DBC}"/>
                </a:ext>
              </a:extLst>
            </p:cNvPr>
            <p:cNvGrpSpPr/>
            <p:nvPr/>
          </p:nvGrpSpPr>
          <p:grpSpPr>
            <a:xfrm>
              <a:off x="1119807" y="1480977"/>
              <a:ext cx="10818193" cy="1990674"/>
              <a:chOff x="784527" y="3101691"/>
              <a:chExt cx="10818193"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784527" y="3140127"/>
                <a:ext cx="10818193" cy="1834225"/>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685800" fontAlgn="auto">
                  <a:spcBef>
                    <a:spcPts val="0"/>
                  </a:spcBef>
                  <a:spcAft>
                    <a:spcPts val="0"/>
                  </a:spcAft>
                </a:pPr>
                <a:endParaRPr lang="en-US" sz="1350">
                  <a:solidFill>
                    <a:srgbClr val="FFFFFF"/>
                  </a:solidFill>
                  <a:latin typeface="Segoe Print"/>
                </a:endParaRPr>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784527" y="3101691"/>
                <a:ext cx="2700353"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pPr>
                <a:endParaRPr lang="en-US" sz="1350">
                  <a:solidFill>
                    <a:srgbClr val="FFFFFF"/>
                  </a:solidFill>
                  <a:latin typeface="Segoe Print"/>
                </a:endParaRPr>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980421" y="1553031"/>
              <a:ext cx="2999407" cy="1338028"/>
              <a:chOff x="-284369" y="2988260"/>
              <a:chExt cx="2262437" cy="1338028"/>
            </a:xfrm>
          </p:grpSpPr>
          <p:sp>
            <p:nvSpPr>
              <p:cNvPr id="11" name="Rectangle 10">
                <a:extLst>
                  <a:ext uri="{FF2B5EF4-FFF2-40B4-BE49-F238E27FC236}">
                    <a16:creationId xmlns:a16="http://schemas.microsoft.com/office/drawing/2014/main" id="{367EC42D-815B-4892-AB46-0F1E09B1F77C}"/>
                  </a:ext>
                </a:extLst>
              </p:cNvPr>
              <p:cNvSpPr/>
              <p:nvPr/>
            </p:nvSpPr>
            <p:spPr>
              <a:xfrm>
                <a:off x="-284369" y="2988260"/>
                <a:ext cx="2262437" cy="685173"/>
              </a:xfrm>
              <a:prstGeom prst="rect">
                <a:avLst/>
              </a:prstGeom>
            </p:spPr>
            <p:txBody>
              <a:bodyPr wrap="square">
                <a:spAutoFit/>
              </a:bodyPr>
              <a:lstStyle/>
              <a:p>
                <a:pPr defTabSz="257175" fontAlgn="auto">
                  <a:spcBef>
                    <a:spcPts val="0"/>
                  </a:spcBef>
                  <a:spcAft>
                    <a:spcPts val="0"/>
                  </a:spcAft>
                </a:pPr>
                <a:r>
                  <a:rPr lang="en-US" sz="4400" b="1" err="1">
                    <a:ln w="19050">
                      <a:solidFill>
                        <a:srgbClr val="FFFFFF"/>
                      </a:solidFill>
                    </a:ln>
                    <a:solidFill>
                      <a:srgbClr val="000000"/>
                    </a:solidFill>
                    <a:latin typeface="UTM Kabel KT" panose="02040603050506020204" pitchFamily="18" charset="0"/>
                    <a:cs typeface="Times New Roman" panose="02020603050405020304" pitchFamily="18" charset="0"/>
                  </a:rPr>
                  <a:t>Tiết</a:t>
                </a:r>
                <a:r>
                  <a:rPr lang="en-US" sz="4400" b="1">
                    <a:ln w="19050">
                      <a:solidFill>
                        <a:srgbClr val="FFFFFF"/>
                      </a:solidFill>
                    </a:ln>
                    <a:solidFill>
                      <a:srgbClr val="000000"/>
                    </a:solidFill>
                    <a:latin typeface="UTM Kabel KT" panose="02040603050506020204" pitchFamily="18" charset="0"/>
                    <a:cs typeface="Times New Roman" panose="02020603050405020304" pitchFamily="18" charset="0"/>
                  </a:rPr>
                  <a:t> 10 </a:t>
                </a:r>
                <a:endParaRPr lang="en-US" sz="4400" b="1" dirty="0">
                  <a:ln w="19050">
                    <a:solidFill>
                      <a:srgbClr val="FFFFFF"/>
                    </a:solidFill>
                  </a:ln>
                  <a:solidFill>
                    <a:srgbClr val="000000"/>
                  </a:solidFill>
                  <a:latin typeface="UTM Kabel KT"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BB97732D-B6B9-4505-AF9F-CD4014C203E5}"/>
                  </a:ext>
                </a:extLst>
              </p:cNvPr>
              <p:cNvSpPr/>
              <p:nvPr/>
            </p:nvSpPr>
            <p:spPr>
              <a:xfrm>
                <a:off x="-103462" y="3586300"/>
                <a:ext cx="1961093" cy="739988"/>
              </a:xfrm>
              <a:prstGeom prst="rect">
                <a:avLst/>
              </a:prstGeom>
            </p:spPr>
            <p:txBody>
              <a:bodyPr wrap="square">
                <a:spAutoFit/>
              </a:bodyPr>
              <a:lstStyle/>
              <a:p>
                <a:pPr defTabSz="257175" fontAlgn="auto">
                  <a:spcBef>
                    <a:spcPts val="0"/>
                  </a:spcBef>
                  <a:spcAft>
                    <a:spcPts val="0"/>
                  </a:spcAft>
                </a:pPr>
                <a:r>
                  <a:rPr lang="en-US" sz="4800" b="1" dirty="0" err="1">
                    <a:ln w="19050">
                      <a:solidFill>
                        <a:srgbClr val="FFFFFF"/>
                      </a:solidFill>
                    </a:ln>
                    <a:solidFill>
                      <a:srgbClr val="000000"/>
                    </a:solidFill>
                    <a:latin typeface="UTM Kabel KT" panose="02040603050506020204" pitchFamily="18" charset="0"/>
                    <a:cs typeface="Times New Roman" panose="02020603050405020304" pitchFamily="18" charset="0"/>
                  </a:rPr>
                  <a:t>Bài</a:t>
                </a:r>
                <a:r>
                  <a:rPr lang="en-US" sz="4800" b="1" dirty="0">
                    <a:ln w="19050">
                      <a:solidFill>
                        <a:srgbClr val="FFFFFF"/>
                      </a:solidFill>
                    </a:ln>
                    <a:solidFill>
                      <a:srgbClr val="000000"/>
                    </a:solidFill>
                    <a:latin typeface="UTM Kabel KT" panose="02040603050506020204" pitchFamily="18" charset="0"/>
                    <a:cs typeface="Times New Roman" panose="02020603050405020304" pitchFamily="18" charset="0"/>
                  </a:rPr>
                  <a:t> 6</a:t>
                </a:r>
                <a:endParaRPr lang="vi-VN" sz="2800" b="1" dirty="0">
                  <a:ln w="19050">
                    <a:solidFill>
                      <a:srgbClr val="FFFFFF"/>
                    </a:solidFill>
                  </a:ln>
                  <a:solidFill>
                    <a:srgbClr val="000000"/>
                  </a:solidFill>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6015" y="5128718"/>
            <a:ext cx="1563911" cy="1539969"/>
          </a:xfrm>
          <a:prstGeom prst="rect">
            <a:avLst/>
          </a:prstGeom>
        </p:spPr>
      </p:pic>
      <p:pic>
        <p:nvPicPr>
          <p:cNvPr id="3" name="Picture 2">
            <a:extLst>
              <a:ext uri="{FF2B5EF4-FFF2-40B4-BE49-F238E27FC236}">
                <a16:creationId xmlns:a16="http://schemas.microsoft.com/office/drawing/2014/main" id="{FCF68025-6695-46B7-9D7E-1219C02D755D}"/>
              </a:ext>
            </a:extLst>
          </p:cNvPr>
          <p:cNvPicPr>
            <a:picLocks noChangeAspect="1"/>
          </p:cNvPicPr>
          <p:nvPr/>
        </p:nvPicPr>
        <p:blipFill>
          <a:blip r:embed="rId3"/>
          <a:stretch>
            <a:fillRect/>
          </a:stretch>
        </p:blipFill>
        <p:spPr>
          <a:xfrm>
            <a:off x="2590429" y="990601"/>
            <a:ext cx="7053634" cy="1276648"/>
          </a:xfrm>
          <a:prstGeom prst="rect">
            <a:avLst/>
          </a:prstGeom>
        </p:spPr>
      </p:pic>
      <p:pic>
        <p:nvPicPr>
          <p:cNvPr id="14" name="Picture 13">
            <a:extLst>
              <a:ext uri="{FF2B5EF4-FFF2-40B4-BE49-F238E27FC236}">
                <a16:creationId xmlns:a16="http://schemas.microsoft.com/office/drawing/2014/main" id="{6717B082-B833-44B3-96AD-42BEF561737E}"/>
              </a:ext>
            </a:extLst>
          </p:cNvPr>
          <p:cNvPicPr>
            <a:picLocks noChangeAspect="1"/>
          </p:cNvPicPr>
          <p:nvPr/>
        </p:nvPicPr>
        <p:blipFill rotWithShape="1">
          <a:blip r:embed="rId4"/>
          <a:srcRect t="20981" b="23778"/>
          <a:stretch/>
        </p:blipFill>
        <p:spPr>
          <a:xfrm>
            <a:off x="4442309" y="2590800"/>
            <a:ext cx="6164485" cy="1752600"/>
          </a:xfrm>
          <a:prstGeom prst="rect">
            <a:avLst/>
          </a:prstGeom>
        </p:spPr>
      </p:pic>
    </p:spTree>
    <p:extLst>
      <p:ext uri="{BB962C8B-B14F-4D97-AF65-F5344CB8AC3E}">
        <p14:creationId xmlns:p14="http://schemas.microsoft.com/office/powerpoint/2010/main" val="3549449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1" name="AutoShape 27"/>
          <p:cNvSpPr>
            <a:spLocks noChangeArrowheads="1"/>
          </p:cNvSpPr>
          <p:nvPr/>
        </p:nvSpPr>
        <p:spPr bwMode="gray">
          <a:xfrm>
            <a:off x="2968292" y="1109478"/>
            <a:ext cx="8217127" cy="670144"/>
          </a:xfrm>
          <a:prstGeom prst="roundRect">
            <a:avLst>
              <a:gd name="adj" fmla="val 50000"/>
            </a:avLst>
          </a:prstGeom>
          <a:gradFill rotWithShape="1">
            <a:gsLst>
              <a:gs pos="0">
                <a:schemeClr val="accent1"/>
              </a:gs>
              <a:gs pos="100000">
                <a:srgbClr val="FFFFCC"/>
              </a:gs>
            </a:gsLst>
            <a:lin ang="5400000" scaled="1"/>
          </a:gra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pPr algn="l"/>
            <a:r>
              <a:rPr lang="en-US" altLang="en-US" sz="3200" b="1" dirty="0">
                <a:solidFill>
                  <a:srgbClr val="000099"/>
                </a:solidFill>
                <a:latin typeface="Times New Roman" panose="02020603050405020304" pitchFamily="18" charset="0"/>
                <a:cs typeface="Times New Roman" panose="02020603050405020304" pitchFamily="18" charset="0"/>
              </a:rPr>
              <a:t> 1. GIAO DIỆN PHẦN MỀM BẢNG TÍNH</a:t>
            </a:r>
          </a:p>
        </p:txBody>
      </p:sp>
      <p:grpSp>
        <p:nvGrpSpPr>
          <p:cNvPr id="2" name="Group 7"/>
          <p:cNvGrpSpPr>
            <a:grpSpLocks/>
          </p:cNvGrpSpPr>
          <p:nvPr/>
        </p:nvGrpSpPr>
        <p:grpSpPr bwMode="auto">
          <a:xfrm>
            <a:off x="690310" y="1308897"/>
            <a:ext cx="1583234" cy="203200"/>
            <a:chOff x="0" y="1896"/>
            <a:chExt cx="5760" cy="120"/>
          </a:xfrm>
        </p:grpSpPr>
        <p:sp>
          <p:nvSpPr>
            <p:cNvPr id="10291" name="Rectangle 8"/>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endParaRPr lang="en-US" altLang="en-US">
                <a:latin typeface="Arial" panose="020B0604020202020204" pitchFamily="34" charset="0"/>
              </a:endParaRPr>
            </a:p>
          </p:txBody>
        </p:sp>
        <p:sp>
          <p:nvSpPr>
            <p:cNvPr id="10292" name="Rectangle 9"/>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endParaRPr lang="en-US" altLang="en-US">
                <a:latin typeface="Arial" panose="020B0604020202020204" pitchFamily="34" charset="0"/>
              </a:endParaRPr>
            </a:p>
          </p:txBody>
        </p:sp>
      </p:grpSp>
      <p:grpSp>
        <p:nvGrpSpPr>
          <p:cNvPr id="3" name="Group 10"/>
          <p:cNvGrpSpPr>
            <a:grpSpLocks/>
          </p:cNvGrpSpPr>
          <p:nvPr/>
        </p:nvGrpSpPr>
        <p:grpSpPr bwMode="auto">
          <a:xfrm>
            <a:off x="155913" y="802985"/>
            <a:ext cx="729734" cy="925996"/>
            <a:chOff x="1475" y="2341"/>
            <a:chExt cx="454" cy="762"/>
          </a:xfrm>
        </p:grpSpPr>
        <p:grpSp>
          <p:nvGrpSpPr>
            <p:cNvPr id="10278" name="Group 11"/>
            <p:cNvGrpSpPr>
              <a:grpSpLocks/>
            </p:cNvGrpSpPr>
            <p:nvPr/>
          </p:nvGrpSpPr>
          <p:grpSpPr bwMode="auto">
            <a:xfrm rot="5400000">
              <a:off x="1456" y="2517"/>
              <a:ext cx="537" cy="185"/>
              <a:chOff x="0" y="1896"/>
              <a:chExt cx="5760" cy="120"/>
            </a:xfrm>
          </p:grpSpPr>
          <p:sp>
            <p:nvSpPr>
              <p:cNvPr id="10289" name="Rectangle 12"/>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endParaRPr lang="en-US" altLang="en-US">
                  <a:latin typeface="Arial" panose="020B0604020202020204" pitchFamily="34" charset="0"/>
                </a:endParaRPr>
              </a:p>
            </p:txBody>
          </p:sp>
          <p:sp>
            <p:nvSpPr>
              <p:cNvPr id="10290" name="Rectangle 13"/>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endParaRPr lang="en-US" altLang="en-US">
                  <a:latin typeface="Arial" panose="020B0604020202020204" pitchFamily="34" charset="0"/>
                </a:endParaRPr>
              </a:p>
            </p:txBody>
          </p:sp>
        </p:grpSp>
        <p:grpSp>
          <p:nvGrpSpPr>
            <p:cNvPr id="10279" name="Group 14"/>
            <p:cNvGrpSpPr>
              <a:grpSpLocks/>
            </p:cNvGrpSpPr>
            <p:nvPr/>
          </p:nvGrpSpPr>
          <p:grpSpPr bwMode="auto">
            <a:xfrm rot="5400000">
              <a:off x="1399" y="2574"/>
              <a:ext cx="605" cy="454"/>
              <a:chOff x="1537" y="1824"/>
              <a:chExt cx="2699" cy="1823"/>
            </a:xfrm>
          </p:grpSpPr>
          <p:sp>
            <p:nvSpPr>
              <p:cNvPr id="6159" name="AutoShape 15"/>
              <p:cNvSpPr>
                <a:spLocks noChangeArrowheads="1"/>
              </p:cNvSpPr>
              <p:nvPr/>
            </p:nvSpPr>
            <p:spPr bwMode="gray">
              <a:xfrm rot="16200000" flipH="1">
                <a:off x="1792" y="2557"/>
                <a:ext cx="309"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eaLnBrk="0" hangingPunct="0">
                  <a:defRPr/>
                </a:pPr>
                <a:endParaRPr lang="en-US">
                  <a:latin typeface="Arial" charset="0"/>
                  <a:cs typeface="Arial" charset="0"/>
                </a:endParaRPr>
              </a:p>
            </p:txBody>
          </p:sp>
          <p:sp>
            <p:nvSpPr>
              <p:cNvPr id="10281" name="AutoShape 16"/>
              <p:cNvSpPr>
                <a:spLocks noChangeArrowheads="1"/>
              </p:cNvSpPr>
              <p:nvPr/>
            </p:nvSpPr>
            <p:spPr bwMode="gray">
              <a:xfrm rot="5400000" flipH="1">
                <a:off x="3610" y="2514"/>
                <a:ext cx="309" cy="193"/>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endParaRPr lang="en-US" altLang="en-US">
                  <a:latin typeface="Arial" panose="020B0604020202020204" pitchFamily="34" charset="0"/>
                </a:endParaRPr>
              </a:p>
            </p:txBody>
          </p:sp>
          <p:sp>
            <p:nvSpPr>
              <p:cNvPr id="10282" name="AutoShape 17"/>
              <p:cNvSpPr>
                <a:spLocks noChangeArrowheads="1"/>
              </p:cNvSpPr>
              <p:nvPr/>
            </p:nvSpPr>
            <p:spPr bwMode="gray">
              <a:xfrm rot="10800000" flipH="1">
                <a:off x="2697" y="3442"/>
                <a:ext cx="310" cy="205"/>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endParaRPr lang="en-US" altLang="en-US">
                  <a:latin typeface="Arial" panose="020B0604020202020204" pitchFamily="34" charset="0"/>
                </a:endParaRPr>
              </a:p>
            </p:txBody>
          </p:sp>
          <p:sp>
            <p:nvSpPr>
              <p:cNvPr id="10283" name="Oval 1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rgbClr val="C0C0C0"/>
                </a:solidFill>
                <a:round/>
                <a:headEnd/>
                <a:tailEnd/>
              </a:ln>
            </p:spPr>
            <p:txBody>
              <a:bodyPr rot="10800000" vert="eaVert" wrap="none" anchor="ct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endParaRPr lang="en-US" altLang="en-US">
                  <a:latin typeface="Arial" panose="020B0604020202020204" pitchFamily="34" charset="0"/>
                </a:endParaRPr>
              </a:p>
            </p:txBody>
          </p:sp>
          <p:sp>
            <p:nvSpPr>
              <p:cNvPr id="10284" name="Oval 1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endParaRPr lang="en-US" altLang="en-US">
                  <a:latin typeface="Arial" panose="020B0604020202020204" pitchFamily="34" charset="0"/>
                </a:endParaRPr>
              </a:p>
            </p:txBody>
          </p:sp>
          <p:sp>
            <p:nvSpPr>
              <p:cNvPr id="6164" name="Oval 20"/>
              <p:cNvSpPr>
                <a:spLocks noChangeArrowheads="1"/>
              </p:cNvSpPr>
              <p:nvPr/>
            </p:nvSpPr>
            <p:spPr bwMode="gray">
              <a:xfrm>
                <a:off x="1669" y="2842"/>
                <a:ext cx="2379" cy="325"/>
              </a:xfrm>
              <a:prstGeom prst="ellipse">
                <a:avLst/>
              </a:prstGeom>
              <a:gradFill rotWithShape="1">
                <a:gsLst>
                  <a:gs pos="0">
                    <a:srgbClr val="FFFFFF"/>
                  </a:gs>
                  <a:gs pos="50000">
                    <a:schemeClr val="hlink"/>
                  </a:gs>
                  <a:gs pos="100000">
                    <a:srgbClr val="FFFFFF"/>
                  </a:gs>
                </a:gsLst>
                <a:lin ang="2700000" scaled="1"/>
              </a:gradFill>
              <a:ln w="38100" algn="ctr">
                <a:noFill/>
                <a:round/>
                <a:headEnd/>
                <a:tailEnd/>
              </a:ln>
            </p:spPr>
            <p:txBody>
              <a:bodyPr rot="10800000" vert="eaVert" wrap="none" anchor="ctr">
                <a:spAutoFit/>
              </a:bodyPr>
              <a:lstStyle/>
              <a:p>
                <a:pPr eaLnBrk="0" hangingPunct="0">
                  <a:defRPr/>
                </a:pPr>
                <a:endParaRPr lang="en-US">
                  <a:latin typeface="Arial" charset="0"/>
                  <a:cs typeface="Arial" charset="0"/>
                </a:endParaRPr>
              </a:p>
            </p:txBody>
          </p:sp>
          <p:sp>
            <p:nvSpPr>
              <p:cNvPr id="10286" name="Oval 21"/>
              <p:cNvSpPr>
                <a:spLocks noChangeArrowheads="1"/>
              </p:cNvSpPr>
              <p:nvPr/>
            </p:nvSpPr>
            <p:spPr bwMode="gray">
              <a:xfrm>
                <a:off x="1537" y="2842"/>
                <a:ext cx="2697" cy="325"/>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endParaRPr lang="en-US" altLang="en-US">
                  <a:latin typeface="Arial" panose="020B0604020202020204" pitchFamily="34" charset="0"/>
                </a:endParaRPr>
              </a:p>
            </p:txBody>
          </p:sp>
          <p:sp>
            <p:nvSpPr>
              <p:cNvPr id="6166" name="Oval 22"/>
              <p:cNvSpPr>
                <a:spLocks noChangeArrowheads="1"/>
              </p:cNvSpPr>
              <p:nvPr/>
            </p:nvSpPr>
            <p:spPr bwMode="gray">
              <a:xfrm>
                <a:off x="1666" y="2111"/>
                <a:ext cx="2381" cy="1096"/>
              </a:xfrm>
              <a:prstGeom prst="ellipse">
                <a:avLst/>
              </a:prstGeom>
              <a:gradFill rotWithShape="1">
                <a:gsLst>
                  <a:gs pos="0">
                    <a:srgbClr val="7A7400"/>
                  </a:gs>
                  <a:gs pos="50000">
                    <a:schemeClr val="hlink"/>
                  </a:gs>
                  <a:gs pos="100000">
                    <a:srgbClr val="7A7400"/>
                  </a:gs>
                </a:gsLst>
                <a:lin ang="18900000" scaled="1"/>
              </a:gradFill>
              <a:ln w="38100" algn="ctr">
                <a:noFill/>
                <a:round/>
                <a:headEnd/>
                <a:tailEnd/>
              </a:ln>
            </p:spPr>
            <p:txBody>
              <a:bodyPr rot="10800000" vert="eaVert" anchor="ctr">
                <a:spAutoFit/>
              </a:bodyPr>
              <a:lstStyle/>
              <a:p>
                <a:pPr eaLnBrk="0" hangingPunct="0">
                  <a:defRPr/>
                </a:pPr>
                <a:endParaRPr lang="en-US">
                  <a:latin typeface="Arial" charset="0"/>
                  <a:cs typeface="Arial" charset="0"/>
                </a:endParaRPr>
              </a:p>
            </p:txBody>
          </p:sp>
          <p:sp>
            <p:nvSpPr>
              <p:cNvPr id="10288" name="Oval 23" descr="Pink tissue paper"/>
              <p:cNvSpPr>
                <a:spLocks noChangeArrowheads="1"/>
              </p:cNvSpPr>
              <p:nvPr/>
            </p:nvSpPr>
            <p:spPr bwMode="gray">
              <a:xfrm>
                <a:off x="1537" y="2085"/>
                <a:ext cx="2699" cy="1095"/>
              </a:xfrm>
              <a:prstGeom prst="ellipse">
                <a:avLst/>
              </a:prstGeom>
              <a:blipFill dpi="0" rotWithShape="1">
                <a:blip r:embed="rId4"/>
                <a:srcRect/>
                <a:tile tx="0" ty="0" sx="100000" sy="100000" flip="none" algn="tl"/>
              </a:blip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endParaRPr lang="en-US" altLang="en-US">
                  <a:latin typeface="Arial" panose="020B0604020202020204" pitchFamily="34" charset="0"/>
                </a:endParaRPr>
              </a:p>
            </p:txBody>
          </p:sp>
        </p:grpSp>
      </p:grpSp>
      <p:grpSp>
        <p:nvGrpSpPr>
          <p:cNvPr id="10265" name="Group 29"/>
          <p:cNvGrpSpPr>
            <a:grpSpLocks/>
          </p:cNvGrpSpPr>
          <p:nvPr/>
        </p:nvGrpSpPr>
        <p:grpSpPr bwMode="auto">
          <a:xfrm rot="5400000">
            <a:off x="1897222" y="855579"/>
            <a:ext cx="989013" cy="1080135"/>
            <a:chOff x="1871" y="1824"/>
            <a:chExt cx="2007" cy="1807"/>
          </a:xfrm>
        </p:grpSpPr>
        <p:sp>
          <p:nvSpPr>
            <p:cNvPr id="10267" name="AutoShape 30" descr="Bouquet"/>
            <p:cNvSpPr>
              <a:spLocks noChangeArrowheads="1"/>
            </p:cNvSpPr>
            <p:nvPr/>
          </p:nvSpPr>
          <p:spPr bwMode="gray">
            <a:xfrm rot="16200000" flipH="1">
              <a:off x="1818" y="2512"/>
              <a:ext cx="311" cy="206"/>
            </a:xfrm>
            <a:prstGeom prst="upArrow">
              <a:avLst>
                <a:gd name="adj1" fmla="val 51676"/>
                <a:gd name="adj2" fmla="val 100000"/>
              </a:avLst>
            </a:prstGeom>
            <a:blipFill dpi="0" rotWithShape="1">
              <a:blip r:embed="rId5"/>
              <a:srcRect/>
              <a:tile tx="0" ty="0" sx="100000" sy="100000" flip="none" algn="tl"/>
            </a:blipFill>
            <a:ln w="9525" algn="ctr">
              <a:solidFill>
                <a:srgbClr val="009900"/>
              </a:solidFill>
              <a:miter lim="800000"/>
              <a:headEnd/>
              <a:tailEnd/>
            </a:ln>
          </p:spPr>
          <p:txBody>
            <a:bodyPr wrap="none" anchor="ct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endParaRPr lang="en-US" altLang="en-US">
                <a:latin typeface="Arial" panose="020B0604020202020204" pitchFamily="34" charset="0"/>
              </a:endParaRPr>
            </a:p>
          </p:txBody>
        </p:sp>
        <p:sp>
          <p:nvSpPr>
            <p:cNvPr id="10268" name="AutoShape 31" descr="Bouquet"/>
            <p:cNvSpPr>
              <a:spLocks noChangeArrowheads="1"/>
            </p:cNvSpPr>
            <p:nvPr/>
          </p:nvSpPr>
          <p:spPr bwMode="gray">
            <a:xfrm rot="5400000" flipH="1">
              <a:off x="3621" y="2498"/>
              <a:ext cx="311" cy="203"/>
            </a:xfrm>
            <a:prstGeom prst="upArrow">
              <a:avLst>
                <a:gd name="adj1" fmla="val 51676"/>
                <a:gd name="adj2" fmla="val 100000"/>
              </a:avLst>
            </a:prstGeom>
            <a:blipFill dpi="0" rotWithShape="1">
              <a:blip r:embed="rId5"/>
              <a:srcRect/>
              <a:tile tx="0" ty="0" sx="100000" sy="100000" flip="none" algn="tl"/>
            </a:blipFill>
            <a:ln w="9525" algn="ctr">
              <a:solidFill>
                <a:srgbClr val="009900"/>
              </a:solidFill>
              <a:miter lim="800000"/>
              <a:headEnd/>
              <a:tailEnd/>
            </a:ln>
          </p:spPr>
          <p:txBody>
            <a:bodyPr rot="10800000" wrap="none" anchor="ct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endParaRPr lang="en-US" altLang="en-US">
                <a:latin typeface="Arial" panose="020B0604020202020204" pitchFamily="34" charset="0"/>
              </a:endParaRPr>
            </a:p>
          </p:txBody>
        </p:sp>
        <p:sp>
          <p:nvSpPr>
            <p:cNvPr id="10269" name="AutoShape 32" descr="Bouquet"/>
            <p:cNvSpPr>
              <a:spLocks noChangeArrowheads="1"/>
            </p:cNvSpPr>
            <p:nvPr/>
          </p:nvSpPr>
          <p:spPr bwMode="gray">
            <a:xfrm rot="10800000" flipH="1">
              <a:off x="2718" y="3429"/>
              <a:ext cx="303" cy="202"/>
            </a:xfrm>
            <a:prstGeom prst="upArrow">
              <a:avLst>
                <a:gd name="adj1" fmla="val 51676"/>
                <a:gd name="adj2" fmla="val 100000"/>
              </a:avLst>
            </a:prstGeom>
            <a:blipFill dpi="0" rotWithShape="1">
              <a:blip r:embed="rId5"/>
              <a:srcRect/>
              <a:tile tx="0" ty="0" sx="100000" sy="100000" flip="none" algn="tl"/>
            </a:blipFill>
            <a:ln w="9525" algn="ctr">
              <a:solidFill>
                <a:srgbClr val="009900"/>
              </a:solidFill>
              <a:miter lim="800000"/>
              <a:headEnd/>
              <a:tailEnd/>
            </a:ln>
          </p:spPr>
          <p:txBody>
            <a:bodyPr vert="eaVert" wrap="none" anchor="ct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endParaRPr lang="en-US" altLang="en-US">
                <a:latin typeface="Arial" panose="020B0604020202020204" pitchFamily="34" charset="0"/>
              </a:endParaRPr>
            </a:p>
          </p:txBody>
        </p:sp>
        <p:sp>
          <p:nvSpPr>
            <p:cNvPr id="10270" name="Oval 33" descr="Bouquet"/>
            <p:cNvSpPr>
              <a:spLocks noChangeArrowheads="1"/>
            </p:cNvSpPr>
            <p:nvPr/>
          </p:nvSpPr>
          <p:spPr bwMode="gray">
            <a:xfrm>
              <a:off x="2078" y="1824"/>
              <a:ext cx="1615" cy="1615"/>
            </a:xfrm>
            <a:prstGeom prst="ellipse">
              <a:avLst/>
            </a:prstGeom>
            <a:blipFill dpi="0" rotWithShape="1">
              <a:blip r:embed="rId5"/>
              <a:srcRect/>
              <a:tile tx="0" ty="0" sx="100000" sy="100000" flip="none" algn="tl"/>
            </a:blipFill>
            <a:ln w="57150" algn="ctr">
              <a:solidFill>
                <a:srgbClr val="009900"/>
              </a:solidFill>
              <a:round/>
              <a:headEnd/>
              <a:tailEnd/>
            </a:ln>
          </p:spPr>
          <p:txBody>
            <a:bodyPr rot="10800000" vert="eaVert" wrap="none" anchor="ct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endParaRPr lang="en-US" altLang="en-US">
                <a:latin typeface="Arial" panose="020B0604020202020204" pitchFamily="34" charset="0"/>
              </a:endParaRPr>
            </a:p>
          </p:txBody>
        </p:sp>
        <p:sp>
          <p:nvSpPr>
            <p:cNvPr id="10271" name="Oval 34" descr="Bouquet">
              <a:hlinkClick r:id="rId6" action="ppaction://hlinkpres?slideindex=1&amp;slidetitle="/>
            </p:cNvPr>
            <p:cNvSpPr>
              <a:spLocks noChangeArrowheads="1"/>
            </p:cNvSpPr>
            <p:nvPr/>
          </p:nvSpPr>
          <p:spPr bwMode="gray">
            <a:xfrm>
              <a:off x="2170" y="1915"/>
              <a:ext cx="1430" cy="1430"/>
            </a:xfrm>
            <a:prstGeom prst="ellipse">
              <a:avLst/>
            </a:prstGeom>
            <a:blipFill dpi="0" rotWithShape="1">
              <a:blip r:embed="rId5"/>
              <a:srcRect/>
              <a:tile tx="0" ty="0" sx="100000" sy="100000" flip="none" algn="tl"/>
            </a:blipFill>
            <a:ln w="9525" algn="ctr">
              <a:solidFill>
                <a:srgbClr val="009900"/>
              </a:solidFill>
              <a:round/>
              <a:headEnd/>
              <a:tailEnd/>
            </a:ln>
          </p:spPr>
          <p:txBody>
            <a:bodyPr rot="10800000" vert="eaVert" wrap="none" anchor="ct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endParaRPr lang="en-US" altLang="en-US">
                <a:latin typeface="Arial" panose="020B0604020202020204" pitchFamily="34" charset="0"/>
              </a:endParaRPr>
            </a:p>
          </p:txBody>
        </p:sp>
        <p:sp>
          <p:nvSpPr>
            <p:cNvPr id="10272" name="Oval 35" descr="Bouquet"/>
            <p:cNvSpPr>
              <a:spLocks noChangeArrowheads="1"/>
            </p:cNvSpPr>
            <p:nvPr/>
          </p:nvSpPr>
          <p:spPr bwMode="gray">
            <a:xfrm>
              <a:off x="2153" y="2917"/>
              <a:ext cx="1493" cy="217"/>
            </a:xfrm>
            <a:prstGeom prst="ellipse">
              <a:avLst/>
            </a:prstGeom>
            <a:blipFill dpi="0" rotWithShape="1">
              <a:blip r:embed="rId5"/>
              <a:srcRect/>
              <a:tile tx="0" ty="0" sx="100000" sy="100000" flip="none" algn="tl"/>
            </a:blipFill>
            <a:ln w="38100" algn="ctr">
              <a:solidFill>
                <a:srgbClr val="009900"/>
              </a:solidFill>
              <a:round/>
              <a:headEnd/>
              <a:tailEnd/>
            </a:ln>
          </p:spPr>
          <p:txBody>
            <a:bodyPr rot="10800000" vert="eaVert" wrap="none" anchor="ctr">
              <a:spAutoFit/>
            </a:bodyP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endParaRPr lang="en-US" altLang="en-US">
                <a:latin typeface="Arial" panose="020B0604020202020204" pitchFamily="34" charset="0"/>
              </a:endParaRPr>
            </a:p>
          </p:txBody>
        </p:sp>
        <p:sp>
          <p:nvSpPr>
            <p:cNvPr id="10273" name="Oval 36" descr="Bouquet"/>
            <p:cNvSpPr>
              <a:spLocks noChangeArrowheads="1"/>
            </p:cNvSpPr>
            <p:nvPr/>
          </p:nvSpPr>
          <p:spPr bwMode="gray">
            <a:xfrm>
              <a:off x="2153" y="2917"/>
              <a:ext cx="1493" cy="217"/>
            </a:xfrm>
            <a:prstGeom prst="ellipse">
              <a:avLst/>
            </a:prstGeom>
            <a:blipFill dpi="0" rotWithShape="1">
              <a:blip r:embed="rId5"/>
              <a:srcRect/>
              <a:tile tx="0" ty="0" sx="100000" sy="100000" flip="none" algn="tl"/>
            </a:blipFill>
            <a:ln w="38100" algn="ctr">
              <a:solidFill>
                <a:srgbClr val="009900"/>
              </a:solidFill>
              <a:round/>
              <a:headEnd/>
              <a:tailEnd/>
            </a:ln>
          </p:spPr>
          <p:txBody>
            <a:bodyPr rot="10800000" vert="eaVert" wrap="none" anchor="ctr">
              <a:spAutoFit/>
            </a:bodyP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endParaRPr lang="en-US" altLang="en-US">
                <a:latin typeface="Arial" panose="020B0604020202020204" pitchFamily="34" charset="0"/>
              </a:endParaRPr>
            </a:p>
          </p:txBody>
        </p:sp>
        <p:sp>
          <p:nvSpPr>
            <p:cNvPr id="10274" name="Oval 37" descr="Bouquet"/>
            <p:cNvSpPr>
              <a:spLocks noChangeArrowheads="1"/>
            </p:cNvSpPr>
            <p:nvPr/>
          </p:nvSpPr>
          <p:spPr bwMode="gray">
            <a:xfrm>
              <a:off x="2141" y="2066"/>
              <a:ext cx="1493" cy="1102"/>
            </a:xfrm>
            <a:prstGeom prst="ellipse">
              <a:avLst/>
            </a:prstGeom>
            <a:blipFill dpi="0" rotWithShape="1">
              <a:blip r:embed="rId5"/>
              <a:srcRect/>
              <a:tile tx="0" ty="0" sx="100000" sy="100000" flip="none" algn="tl"/>
            </a:blipFill>
            <a:ln w="38100" algn="ctr">
              <a:solidFill>
                <a:srgbClr val="009900"/>
              </a:solidFill>
              <a:round/>
              <a:headEnd/>
              <a:tailEnd/>
            </a:ln>
          </p:spPr>
          <p:txBody>
            <a:bodyPr rot="10800000" vert="eaVert" anchor="ctr">
              <a:spAutoFit/>
            </a:bodyP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endParaRPr lang="en-US" altLang="en-US">
                <a:latin typeface="Arial" panose="020B0604020202020204" pitchFamily="34" charset="0"/>
              </a:endParaRPr>
            </a:p>
          </p:txBody>
        </p:sp>
        <p:sp>
          <p:nvSpPr>
            <p:cNvPr id="10275" name="Oval 38" descr="Bouquet"/>
            <p:cNvSpPr>
              <a:spLocks noChangeArrowheads="1"/>
            </p:cNvSpPr>
            <p:nvPr/>
          </p:nvSpPr>
          <p:spPr bwMode="gray">
            <a:xfrm>
              <a:off x="2144" y="2082"/>
              <a:ext cx="1493" cy="1100"/>
            </a:xfrm>
            <a:prstGeom prst="ellipse">
              <a:avLst/>
            </a:prstGeom>
            <a:blipFill dpi="0" rotWithShape="1">
              <a:blip r:embed="rId5"/>
              <a:srcRect/>
              <a:tile tx="0" ty="0" sx="100000" sy="100000" flip="none" algn="tl"/>
            </a:blipFill>
            <a:ln w="38100" algn="ctr">
              <a:solidFill>
                <a:srgbClr val="009900"/>
              </a:solidFill>
              <a:round/>
              <a:headEnd/>
              <a:tailEnd/>
            </a:ln>
          </p:spPr>
          <p:txBody>
            <a:bodyPr rot="10800000" vert="eaVert" anchor="ctr">
              <a:spAutoFit/>
            </a:bodyP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endParaRPr lang="en-US" altLang="en-US">
                <a:latin typeface="Arial" panose="020B0604020202020204" pitchFamily="34" charset="0"/>
              </a:endParaRPr>
            </a:p>
          </p:txBody>
        </p:sp>
      </p:grpSp>
      <p:sp>
        <p:nvSpPr>
          <p:cNvPr id="4" name="AutoShape 27">
            <a:extLst>
              <a:ext uri="{FF2B5EF4-FFF2-40B4-BE49-F238E27FC236}">
                <a16:creationId xmlns:a16="http://schemas.microsoft.com/office/drawing/2014/main" id="{0888C39E-CF68-3424-D2A1-21E2ADAEF66E}"/>
              </a:ext>
            </a:extLst>
          </p:cNvPr>
          <p:cNvSpPr>
            <a:spLocks noChangeArrowheads="1"/>
          </p:cNvSpPr>
          <p:nvPr/>
        </p:nvSpPr>
        <p:spPr bwMode="gray">
          <a:xfrm>
            <a:off x="2968292" y="2068512"/>
            <a:ext cx="8217126" cy="1055689"/>
          </a:xfrm>
          <a:prstGeom prst="roundRect">
            <a:avLst>
              <a:gd name="adj" fmla="val 50000"/>
            </a:avLst>
          </a:prstGeom>
          <a:gradFill rotWithShape="1">
            <a:gsLst>
              <a:gs pos="0">
                <a:schemeClr val="accent1"/>
              </a:gs>
              <a:gs pos="100000">
                <a:srgbClr val="FFFFCC"/>
              </a:gs>
            </a:gsLst>
            <a:lin ang="5400000" scaled="1"/>
          </a:gra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pPr algn="l"/>
            <a:r>
              <a:rPr lang="en-US" altLang="en-US" sz="3200" b="1" dirty="0">
                <a:solidFill>
                  <a:srgbClr val="000099"/>
                </a:solidFill>
                <a:latin typeface="Times New Roman" panose="02020603050405020304" pitchFamily="18" charset="0"/>
                <a:cs typeface="Times New Roman" panose="02020603050405020304" pitchFamily="18" charset="0"/>
              </a:rPr>
              <a:t>  2. NHẬP, CHỈNH SỬA VÀ ĐỊNH DẠNG </a:t>
            </a:r>
          </a:p>
          <a:p>
            <a:pPr algn="l"/>
            <a:r>
              <a:rPr lang="en-US" altLang="en-US" sz="3200" b="1" dirty="0">
                <a:solidFill>
                  <a:srgbClr val="000099"/>
                </a:solidFill>
                <a:latin typeface="Times New Roman" panose="02020603050405020304" pitchFamily="18" charset="0"/>
                <a:cs typeface="Times New Roman" panose="02020603050405020304" pitchFamily="18" charset="0"/>
              </a:rPr>
              <a:t>DỮ LIỆU TRONG TRANG TÍNH</a:t>
            </a:r>
          </a:p>
        </p:txBody>
      </p:sp>
      <p:sp>
        <p:nvSpPr>
          <p:cNvPr id="5" name="AutoShape 27">
            <a:extLst>
              <a:ext uri="{FF2B5EF4-FFF2-40B4-BE49-F238E27FC236}">
                <a16:creationId xmlns:a16="http://schemas.microsoft.com/office/drawing/2014/main" id="{7CB8716E-436B-7A35-2A0C-24BC849F7AAC}"/>
              </a:ext>
            </a:extLst>
          </p:cNvPr>
          <p:cNvSpPr>
            <a:spLocks noChangeArrowheads="1"/>
          </p:cNvSpPr>
          <p:nvPr/>
        </p:nvSpPr>
        <p:spPr bwMode="gray">
          <a:xfrm>
            <a:off x="2960170" y="3440110"/>
            <a:ext cx="8304095" cy="1055690"/>
          </a:xfrm>
          <a:prstGeom prst="roundRect">
            <a:avLst>
              <a:gd name="adj" fmla="val 50000"/>
            </a:avLst>
          </a:prstGeom>
          <a:gradFill rotWithShape="1">
            <a:gsLst>
              <a:gs pos="0">
                <a:schemeClr val="accent1"/>
              </a:gs>
              <a:gs pos="100000">
                <a:srgbClr val="FFFFCC"/>
              </a:gs>
            </a:gsLst>
            <a:lin ang="5400000" scaled="1"/>
          </a:gra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lvl1pPr eaLnBrk="0" hangingPunct="0">
              <a:defRPr sz="2200">
                <a:solidFill>
                  <a:srgbClr val="2B166E"/>
                </a:solidFill>
                <a:latin typeface="Trebuchet MS" panose="020B0603020202020204" pitchFamily="34" charset="0"/>
                <a:cs typeface="Arial" panose="020B0604020202020204" pitchFamily="34" charset="0"/>
              </a:defRPr>
            </a:lvl1pPr>
            <a:lvl2pPr marL="742950" indent="-285750" eaLnBrk="0" hangingPunct="0">
              <a:defRPr sz="2200">
                <a:solidFill>
                  <a:srgbClr val="2B166E"/>
                </a:solidFill>
                <a:latin typeface="Trebuchet MS" panose="020B0603020202020204" pitchFamily="34" charset="0"/>
                <a:cs typeface="Arial" panose="020B0604020202020204" pitchFamily="34" charset="0"/>
              </a:defRPr>
            </a:lvl2pPr>
            <a:lvl3pPr marL="1143000" indent="-228600" eaLnBrk="0" hangingPunct="0">
              <a:defRPr sz="2200">
                <a:solidFill>
                  <a:srgbClr val="2B166E"/>
                </a:solidFill>
                <a:latin typeface="Trebuchet MS" panose="020B0603020202020204" pitchFamily="34" charset="0"/>
                <a:cs typeface="Arial" panose="020B0604020202020204" pitchFamily="34" charset="0"/>
              </a:defRPr>
            </a:lvl3pPr>
            <a:lvl4pPr marL="1600200" indent="-228600" eaLnBrk="0" hangingPunct="0">
              <a:defRPr sz="2200">
                <a:solidFill>
                  <a:srgbClr val="2B166E"/>
                </a:solidFill>
                <a:latin typeface="Trebuchet MS" panose="020B0603020202020204" pitchFamily="34" charset="0"/>
                <a:cs typeface="Arial" panose="020B0604020202020204" pitchFamily="34" charset="0"/>
              </a:defRPr>
            </a:lvl4pPr>
            <a:lvl5pPr marL="2057400" indent="-228600" eaLnBrk="0" hangingPunct="0">
              <a:defRPr sz="2200">
                <a:solidFill>
                  <a:srgbClr val="2B166E"/>
                </a:solidFill>
                <a:latin typeface="Trebuchet MS" panose="020B0603020202020204" pitchFamily="34" charset="0"/>
                <a:cs typeface="Arial" panose="020B0604020202020204" pitchFamily="34" charset="0"/>
              </a:defRPr>
            </a:lvl5pPr>
            <a:lvl6pPr marL="25146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6pPr>
            <a:lvl7pPr marL="29718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7pPr>
            <a:lvl8pPr marL="34290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8pPr>
            <a:lvl9pPr marL="3886200" indent="-228600" algn="ctr" eaLnBrk="0" fontAlgn="base" hangingPunct="0">
              <a:spcBef>
                <a:spcPct val="0"/>
              </a:spcBef>
              <a:spcAft>
                <a:spcPct val="0"/>
              </a:spcAft>
              <a:defRPr sz="2200">
                <a:solidFill>
                  <a:srgbClr val="2B166E"/>
                </a:solidFill>
                <a:latin typeface="Trebuchet MS" panose="020B0603020202020204" pitchFamily="34" charset="0"/>
                <a:cs typeface="Arial" panose="020B0604020202020204" pitchFamily="34" charset="0"/>
              </a:defRPr>
            </a:lvl9pPr>
          </a:lstStyle>
          <a:p>
            <a:pPr algn="l"/>
            <a:r>
              <a:rPr lang="en-US" altLang="en-US" sz="3200" b="1" dirty="0">
                <a:solidFill>
                  <a:srgbClr val="000099"/>
                </a:solidFill>
                <a:latin typeface="Times New Roman" panose="02020603050405020304" pitchFamily="18" charset="0"/>
                <a:cs typeface="Times New Roman" panose="02020603050405020304" pitchFamily="18" charset="0"/>
              </a:rPr>
              <a:t>    3. THỰC HÀNH: NHẬP THÔNG TIN </a:t>
            </a:r>
          </a:p>
          <a:p>
            <a:pPr algn="l"/>
            <a:r>
              <a:rPr lang="en-US" altLang="en-US" sz="3200" b="1" dirty="0">
                <a:solidFill>
                  <a:srgbClr val="000099"/>
                </a:solidFill>
                <a:latin typeface="Times New Roman" panose="02020603050405020304" pitchFamily="18" charset="0"/>
                <a:cs typeface="Times New Roman" panose="02020603050405020304" pitchFamily="18" charset="0"/>
              </a:rPr>
              <a:t>         KHẢO SÁT TRƯỜNG HỌC XANH</a:t>
            </a:r>
          </a:p>
        </p:txBody>
      </p:sp>
      <p:sp>
        <p:nvSpPr>
          <p:cNvPr id="6" name="Rectangle 5"/>
          <p:cNvSpPr/>
          <p:nvPr/>
        </p:nvSpPr>
        <p:spPr>
          <a:xfrm>
            <a:off x="0" y="0"/>
            <a:ext cx="12344400" cy="802985"/>
          </a:xfrm>
          <a:prstGeom prst="rect">
            <a:avLst/>
          </a:prstGeom>
          <a:gradFill>
            <a:gsLst>
              <a:gs pos="0">
                <a:srgbClr val="2D2DFF"/>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9600" y="14273"/>
            <a:ext cx="13563600" cy="646331"/>
          </a:xfrm>
          <a:prstGeom prst="rect">
            <a:avLst/>
          </a:prstGeom>
          <a:noFill/>
        </p:spPr>
        <p:txBody>
          <a:bodyPr wrap="square" lIns="91440" tIns="45720" rIns="91440" bIns="45720">
            <a:spAutoFit/>
          </a:bodyPr>
          <a:lstStyle/>
          <a:p>
            <a:pPr algn="ctr"/>
            <a:r>
              <a:rPr lang="en-US" sz="3600" b="1" cap="none" spc="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Times New Roman" pitchFamily="18" charset="0"/>
                <a:cs typeface="Times New Roman" pitchFamily="18" charset="0"/>
              </a:rPr>
              <a:t>TIẾT 10: BÀI 6-LÀM QUEN VỚI PHẦN MỀM BẢNG TÍNH</a:t>
            </a:r>
          </a:p>
        </p:txBody>
      </p:sp>
    </p:spTree>
    <p:extLst>
      <p:ext uri="{BB962C8B-B14F-4D97-AF65-F5344CB8AC3E}">
        <p14:creationId xmlns:p14="http://schemas.microsoft.com/office/powerpoint/2010/main" val="3993335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171"/>
                                        </p:tgtEl>
                                        <p:attrNameLst>
                                          <p:attrName>style.visibility</p:attrName>
                                        </p:attrNameLst>
                                      </p:cBhvr>
                                      <p:to>
                                        <p:strVal val="visible"/>
                                      </p:to>
                                    </p:set>
                                    <p:animEffect transition="in" filter="wipe(left)">
                                      <p:cBhvr>
                                        <p:cTn id="16" dur="500"/>
                                        <p:tgtEl>
                                          <p:spTgt spid="6171"/>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4E990-2E61-A412-A69D-0DFC3FFF62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0EFDF45-5206-4F87-8A57-C2260CCEA61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D5BB561-B08D-F235-CB91-4ED3CDA09B08}"/>
              </a:ext>
            </a:extLst>
          </p:cNvPr>
          <p:cNvPicPr>
            <a:picLocks noChangeAspect="1"/>
          </p:cNvPicPr>
          <p:nvPr/>
        </p:nvPicPr>
        <p:blipFill>
          <a:blip r:embed="rId2"/>
          <a:stretch>
            <a:fillRect/>
          </a:stretch>
        </p:blipFill>
        <p:spPr>
          <a:xfrm>
            <a:off x="0" y="-14416"/>
            <a:ext cx="12344400" cy="6867525"/>
          </a:xfrm>
          <a:prstGeom prst="rect">
            <a:avLst/>
          </a:prstGeom>
        </p:spPr>
      </p:pic>
      <p:pic>
        <p:nvPicPr>
          <p:cNvPr id="5" name="Picture 2" descr="Google Sheets: Getting Started with Google Sheets">
            <a:extLst>
              <a:ext uri="{FF2B5EF4-FFF2-40B4-BE49-F238E27FC236}">
                <a16:creationId xmlns:a16="http://schemas.microsoft.com/office/drawing/2014/main" id="{D3E9E929-0472-651A-7273-14F359A55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2" y="-9525"/>
            <a:ext cx="12367902" cy="68626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88" r="21055" b="58972"/>
          <a:stretch/>
        </p:blipFill>
        <p:spPr bwMode="auto">
          <a:xfrm>
            <a:off x="-23502" y="0"/>
            <a:ext cx="1236790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92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1767</TotalTime>
  <Words>1302</Words>
  <Application>Microsoft Office PowerPoint</Application>
  <PresentationFormat>Custom</PresentationFormat>
  <Paragraphs>155</Paragraphs>
  <Slides>28</Slides>
  <Notes>4</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.VnArial</vt:lpstr>
      <vt:lpstr>.VnTime</vt:lpstr>
      <vt:lpstr>Arial</vt:lpstr>
      <vt:lpstr>Calibri</vt:lpstr>
      <vt:lpstr>Segoe Print</vt:lpstr>
      <vt:lpstr>SVN-SAF</vt:lpstr>
      <vt:lpstr>Times New Roman</vt:lpstr>
      <vt:lpstr>Trebuchet MS</vt:lpstr>
      <vt:lpstr>UTM Kabel KT</vt:lpstr>
      <vt:lpstr>UTM Showcard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CÁNH CỤT VỀ NHÀ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 b</cp:lastModifiedBy>
  <cp:revision>434</cp:revision>
  <dcterms:created xsi:type="dcterms:W3CDTF">2006-08-16T00:00:00Z</dcterms:created>
  <dcterms:modified xsi:type="dcterms:W3CDTF">2026-01-11T11:26:44Z</dcterms:modified>
</cp:coreProperties>
</file>