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89" r:id="rId2"/>
    <p:sldId id="3155" r:id="rId3"/>
    <p:sldId id="3273" r:id="rId4"/>
    <p:sldId id="3156" r:id="rId5"/>
    <p:sldId id="3169" r:id="rId6"/>
    <p:sldId id="3170" r:id="rId7"/>
    <p:sldId id="3154" r:id="rId8"/>
    <p:sldId id="3175" r:id="rId9"/>
    <p:sldId id="3171" r:id="rId10"/>
    <p:sldId id="3274" r:id="rId11"/>
    <p:sldId id="3275" r:id="rId12"/>
    <p:sldId id="3173" r:id="rId13"/>
    <p:sldId id="3174" r:id="rId14"/>
    <p:sldId id="3153" r:id="rId15"/>
    <p:sldId id="3192" r:id="rId16"/>
    <p:sldId id="3276"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58" d="100"/>
          <a:sy n="58" d="100"/>
        </p:scale>
        <p:origin x="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sX0" fmla="*/ 0 w 11738935"/>
                <a:gd name="csY0" fmla="*/ 1027310 h 6163734"/>
                <a:gd name="csX1" fmla="*/ 1027310 w 11738935"/>
                <a:gd name="csY1" fmla="*/ 0 h 6163734"/>
                <a:gd name="csX2" fmla="*/ 10711625 w 11738935"/>
                <a:gd name="csY2" fmla="*/ 0 h 6163734"/>
                <a:gd name="csX3" fmla="*/ 11738935 w 11738935"/>
                <a:gd name="csY3" fmla="*/ 1027310 h 6163734"/>
                <a:gd name="csX4" fmla="*/ 11738935 w 11738935"/>
                <a:gd name="csY4" fmla="*/ 5136424 h 6163734"/>
                <a:gd name="csX5" fmla="*/ 10711625 w 11738935"/>
                <a:gd name="csY5" fmla="*/ 6163734 h 6163734"/>
                <a:gd name="csX6" fmla="*/ 1027310 w 11738935"/>
                <a:gd name="csY6" fmla="*/ 6163734 h 6163734"/>
                <a:gd name="csX7" fmla="*/ 0 w 11738935"/>
                <a:gd name="csY7" fmla="*/ 5136424 h 6163734"/>
                <a:gd name="csX8" fmla="*/ 0 w 11738935"/>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sX0" fmla="*/ 0 w 11684000"/>
                <a:gd name="csY0" fmla="*/ 1027310 h 6163734"/>
                <a:gd name="csX1" fmla="*/ 1027310 w 11684000"/>
                <a:gd name="csY1" fmla="*/ 0 h 6163734"/>
                <a:gd name="csX2" fmla="*/ 10656690 w 11684000"/>
                <a:gd name="csY2" fmla="*/ 0 h 6163734"/>
                <a:gd name="csX3" fmla="*/ 11684000 w 11684000"/>
                <a:gd name="csY3" fmla="*/ 1027310 h 6163734"/>
                <a:gd name="csX4" fmla="*/ 11684000 w 11684000"/>
                <a:gd name="csY4" fmla="*/ 5136424 h 6163734"/>
                <a:gd name="csX5" fmla="*/ 10656690 w 11684000"/>
                <a:gd name="csY5" fmla="*/ 6163734 h 6163734"/>
                <a:gd name="csX6" fmla="*/ 1027310 w 11684000"/>
                <a:gd name="csY6" fmla="*/ 6163734 h 6163734"/>
                <a:gd name="csX7" fmla="*/ 0 w 11684000"/>
                <a:gd name="csY7" fmla="*/ 5136424 h 6163734"/>
                <a:gd name="csX8" fmla="*/ 0 w 11684000"/>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E9335B30-2798-42A8-8442-053AD1245EAD}"/>
              </a:ext>
            </a:extLst>
          </p:cNvPr>
          <p:cNvPicPr>
            <a:picLocks noChangeAspect="1"/>
          </p:cNvPicPr>
          <p:nvPr/>
        </p:nvPicPr>
        <p:blipFill>
          <a:blip r:embed="rId3"/>
          <a:stretch>
            <a:fillRect/>
          </a:stretch>
        </p:blipFill>
        <p:spPr>
          <a:xfrm>
            <a:off x="1672209" y="875536"/>
            <a:ext cx="8786621" cy="1120237"/>
          </a:xfrm>
          <a:prstGeom prst="rect">
            <a:avLst/>
          </a:prstGeom>
        </p:spPr>
      </p:pic>
      <p:pic>
        <p:nvPicPr>
          <p:cNvPr id="9" name="Picture 8">
            <a:extLst>
              <a:ext uri="{FF2B5EF4-FFF2-40B4-BE49-F238E27FC236}">
                <a16:creationId xmlns:a16="http://schemas.microsoft.com/office/drawing/2014/main" id="{9E299A3E-1BDA-41BF-BFF4-0A10C0CA4BF4}"/>
              </a:ext>
            </a:extLst>
          </p:cNvPr>
          <p:cNvPicPr>
            <a:picLocks noChangeAspect="1"/>
          </p:cNvPicPr>
          <p:nvPr/>
        </p:nvPicPr>
        <p:blipFill>
          <a:blip r:embed="rId4"/>
          <a:stretch>
            <a:fillRect/>
          </a:stretch>
        </p:blipFill>
        <p:spPr>
          <a:xfrm>
            <a:off x="4211162" y="2456551"/>
            <a:ext cx="7721758" cy="1462818"/>
          </a:xfrm>
          <a:prstGeom prst="rect">
            <a:avLst/>
          </a:prstGeom>
        </p:spPr>
      </p:pic>
    </p:spTree>
    <p:extLst>
      <p:ext uri="{BB962C8B-B14F-4D97-AF65-F5344CB8AC3E}">
        <p14:creationId xmlns:p14="http://schemas.microsoft.com/office/powerpoint/2010/main" val="348872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65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11E4AA-25A0-4DA4-A8B9-3CC9E6CEDF49}"/>
              </a:ext>
            </a:extLst>
          </p:cNvPr>
          <p:cNvPicPr>
            <a:picLocks noChangeAspect="1"/>
          </p:cNvPicPr>
          <p:nvPr/>
        </p:nvPicPr>
        <p:blipFill>
          <a:blip r:embed="rId3"/>
          <a:stretch>
            <a:fillRect/>
          </a:stretch>
        </p:blipFill>
        <p:spPr>
          <a:xfrm>
            <a:off x="1787235" y="1508148"/>
            <a:ext cx="9254430" cy="3743837"/>
          </a:xfrm>
          <a:prstGeom prst="rect">
            <a:avLst/>
          </a:prstGeom>
        </p:spPr>
      </p:pic>
      <p:pic>
        <p:nvPicPr>
          <p:cNvPr id="8" name="Picture 7">
            <a:extLst>
              <a:ext uri="{FF2B5EF4-FFF2-40B4-BE49-F238E27FC236}">
                <a16:creationId xmlns:a16="http://schemas.microsoft.com/office/drawing/2014/main" id="{C91F490D-0B41-46FA-A182-D7AC68C373F4}"/>
              </a:ext>
            </a:extLst>
          </p:cNvPr>
          <p:cNvPicPr>
            <a:picLocks noChangeAspect="1"/>
          </p:cNvPicPr>
          <p:nvPr/>
        </p:nvPicPr>
        <p:blipFill rotWithShape="1">
          <a:blip r:embed="rId4"/>
          <a:srcRect b="75136"/>
          <a:stretch/>
        </p:blipFill>
        <p:spPr>
          <a:xfrm>
            <a:off x="483780" y="5204429"/>
            <a:ext cx="11224437" cy="1346978"/>
          </a:xfrm>
          <a:prstGeom prst="rect">
            <a:avLst/>
          </a:prstGeom>
        </p:spPr>
      </p:pic>
    </p:spTree>
    <p:extLst>
      <p:ext uri="{BB962C8B-B14F-4D97-AF65-F5344CB8AC3E}">
        <p14:creationId xmlns:p14="http://schemas.microsoft.com/office/powerpoint/2010/main" val="2629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599BE2-683E-49A5-9220-4EF5E07B5F6E}"/>
              </a:ext>
            </a:extLst>
          </p:cNvPr>
          <p:cNvPicPr>
            <a:picLocks noChangeAspect="1"/>
          </p:cNvPicPr>
          <p:nvPr/>
        </p:nvPicPr>
        <p:blipFill rotWithShape="1">
          <a:blip r:embed="rId2"/>
          <a:srcRect t="25062"/>
          <a:stretch/>
        </p:blipFill>
        <p:spPr>
          <a:xfrm>
            <a:off x="483781" y="763793"/>
            <a:ext cx="11224437" cy="405969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05E99EC-CD0D-4BF6-B6E0-DBF3611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extLst>
      <p:ext uri="{BB962C8B-B14F-4D97-AF65-F5344CB8AC3E}">
        <p14:creationId xmlns:p14="http://schemas.microsoft.com/office/powerpoint/2010/main" val="156428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59973-4654-4405-899A-0C6501DF9D9F}"/>
              </a:ext>
            </a:extLst>
          </p:cNvPr>
          <p:cNvPicPr>
            <a:picLocks noChangeAspect="1"/>
          </p:cNvPicPr>
          <p:nvPr/>
        </p:nvPicPr>
        <p:blipFill>
          <a:blip r:embed="rId2"/>
          <a:stretch>
            <a:fillRect/>
          </a:stretch>
        </p:blipFill>
        <p:spPr>
          <a:xfrm>
            <a:off x="371139" y="783565"/>
            <a:ext cx="11449722" cy="380073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62E2B5A7-0E31-43D3-B913-255FB5641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extLst>
      <p:ext uri="{BB962C8B-B14F-4D97-AF65-F5344CB8AC3E}">
        <p14:creationId xmlns:p14="http://schemas.microsoft.com/office/powerpoint/2010/main" val="411645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93ABC-F688-4475-BA17-7CA096CB75CC}"/>
              </a:ext>
            </a:extLst>
          </p:cNvPr>
          <p:cNvPicPr>
            <a:picLocks noChangeAspect="1"/>
          </p:cNvPicPr>
          <p:nvPr/>
        </p:nvPicPr>
        <p:blipFill>
          <a:blip r:embed="rId2"/>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E9B0E305-BE7E-4D44-966A-028BD0E8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extLst>
      <p:ext uri="{BB962C8B-B14F-4D97-AF65-F5344CB8AC3E}">
        <p14:creationId xmlns:p14="http://schemas.microsoft.com/office/powerpoint/2010/main" val="386329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C6393-31F2-45D8-B5C0-87A0B1C43B0F}"/>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B598770C-4407-4D8C-A5F9-33993A4ED82E}"/>
              </a:ext>
            </a:extLst>
          </p:cNvPr>
          <p:cNvPicPr>
            <a:picLocks noChangeAspect="1"/>
          </p:cNvPicPr>
          <p:nvPr/>
        </p:nvPicPr>
        <p:blipFill>
          <a:blip r:embed="rId3"/>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id="{3DBD1035-B00A-409E-97B5-706564C620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extLst>
      <p:ext uri="{BB962C8B-B14F-4D97-AF65-F5344CB8AC3E}">
        <p14:creationId xmlns:p14="http://schemas.microsoft.com/office/powerpoint/2010/main" val="284474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562174"/>
            <a:ext cx="3600402" cy="982504"/>
          </a:xfrm>
          <a:prstGeom prst="rect">
            <a:avLst/>
          </a:prstGeom>
        </p:spPr>
      </p:pic>
      <p:pic>
        <p:nvPicPr>
          <p:cNvPr id="5" name="Picture 4">
            <a:extLst>
              <a:ext uri="{FF2B5EF4-FFF2-40B4-BE49-F238E27FC236}">
                <a16:creationId xmlns:a16="http://schemas.microsoft.com/office/drawing/2014/main" id="{E426C3A4-F6AE-447F-B1F6-6040CBB98369}"/>
              </a:ext>
            </a:extLst>
          </p:cNvPr>
          <p:cNvPicPr>
            <a:picLocks noChangeAspect="1"/>
          </p:cNvPicPr>
          <p:nvPr/>
        </p:nvPicPr>
        <p:blipFill>
          <a:blip r:embed="rId3"/>
          <a:stretch>
            <a:fillRect/>
          </a:stretch>
        </p:blipFill>
        <p:spPr>
          <a:xfrm>
            <a:off x="395865" y="1765767"/>
            <a:ext cx="11265557" cy="1459657"/>
          </a:xfrm>
          <a:prstGeom prst="rect">
            <a:avLst/>
          </a:prstGeom>
        </p:spPr>
      </p:pic>
    </p:spTree>
    <p:extLst>
      <p:ext uri="{BB962C8B-B14F-4D97-AF65-F5344CB8AC3E}">
        <p14:creationId xmlns:p14="http://schemas.microsoft.com/office/powerpoint/2010/main" val="415655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CBC5F-9711-4EAA-A70A-D5ECACB85F08}"/>
              </a:ext>
            </a:extLst>
          </p:cNvPr>
          <p:cNvPicPr>
            <a:picLocks noChangeAspect="1"/>
          </p:cNvPicPr>
          <p:nvPr/>
        </p:nvPicPr>
        <p:blipFill>
          <a:blip r:embed="rId2"/>
          <a:stretch>
            <a:fillRect/>
          </a:stretch>
        </p:blipFill>
        <p:spPr>
          <a:xfrm>
            <a:off x="489983" y="3027225"/>
            <a:ext cx="11212033" cy="3229509"/>
          </a:xfrm>
          <a:prstGeom prst="rect">
            <a:avLst/>
          </a:prstGeom>
        </p:spPr>
      </p:pic>
      <p:sp>
        <p:nvSpPr>
          <p:cNvPr id="3" name="Rectangle 2">
            <a:extLst>
              <a:ext uri="{FF2B5EF4-FFF2-40B4-BE49-F238E27FC236}">
                <a16:creationId xmlns:a16="http://schemas.microsoft.com/office/drawing/2014/main" id="{87F00592-15B4-48FB-B7D1-30BB66435973}"/>
              </a:ext>
            </a:extLst>
          </p:cNvPr>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p>
        </p:txBody>
      </p:sp>
      <p:pic>
        <p:nvPicPr>
          <p:cNvPr id="5" name="Picture 4">
            <a:extLst>
              <a:ext uri="{FF2B5EF4-FFF2-40B4-BE49-F238E27FC236}">
                <a16:creationId xmlns:a16="http://schemas.microsoft.com/office/drawing/2014/main" id="{9F443057-FC51-4FBE-8804-AFCAAC6EE157}"/>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8B5BDFA4-14D7-42B6-B8F6-D6348C86D5E7}"/>
              </a:ext>
            </a:extLst>
          </p:cNvPr>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p>
        </p:txBody>
      </p:sp>
    </p:spTree>
    <p:extLst>
      <p:ext uri="{BB962C8B-B14F-4D97-AF65-F5344CB8AC3E}">
        <p14:creationId xmlns:p14="http://schemas.microsoft.com/office/powerpoint/2010/main" val="278255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05542" y="511330"/>
            <a:ext cx="9775044"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575930"/>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16894" y="2431810"/>
            <a:ext cx="1090454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00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a:extLst>
              <a:ext uri="{FF2B5EF4-FFF2-40B4-BE49-F238E27FC236}">
                <a16:creationId xmlns:a16="http://schemas.microsoft.com/office/drawing/2014/main" id="{127083D9-EB22-440A-8BBA-18C71E54B6A5}"/>
              </a:ext>
            </a:extLst>
          </p:cNvPr>
          <p:cNvSpPr/>
          <p:nvPr/>
        </p:nvSpPr>
        <p:spPr>
          <a:xfrm>
            <a:off x="616894" y="1438345"/>
            <a:ext cx="1095821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p>
        </p:txBody>
      </p:sp>
      <p:sp>
        <p:nvSpPr>
          <p:cNvPr id="8" name="Rectangle 7">
            <a:extLst>
              <a:ext uri="{FF2B5EF4-FFF2-40B4-BE49-F238E27FC236}">
                <a16:creationId xmlns:a16="http://schemas.microsoft.com/office/drawing/2014/main" id="{A449AC4F-7F6A-4864-BA11-A8F3911C1399}"/>
              </a:ext>
            </a:extLst>
          </p:cNvPr>
          <p:cNvSpPr/>
          <p:nvPr/>
        </p:nvSpPr>
        <p:spPr>
          <a:xfrm>
            <a:off x="616894" y="3886940"/>
            <a:ext cx="9120624"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a:solidFill>
                  <a:srgbClr val="ED3376"/>
                </a:solidFill>
                <a:latin typeface="UTM Avo" panose="02040603050506020204" pitchFamily="18" charset="0"/>
                <a:cs typeface="Times New Roman" panose="02020603050405020304" pitchFamily="18" charset="0"/>
              </a:rPr>
              <a:t>nên</a:t>
            </a:r>
            <a:r>
              <a:rPr lang="vi-VN" sz="2000">
                <a:latin typeface="UTM Avo" panose="02040603050506020204" pitchFamily="18" charset="0"/>
                <a:cs typeface="Times New Roman" panose="02020603050405020304" pitchFamily="18" charset="0"/>
              </a:rPr>
              <a:t> và </a:t>
            </a:r>
            <a:r>
              <a:rPr lang="vi-VN" sz="2000">
                <a:solidFill>
                  <a:srgbClr val="ED3376"/>
                </a:solidFill>
                <a:latin typeface="UTM Avo" panose="02040603050506020204" pitchFamily="18" charset="0"/>
                <a:cs typeface="Times New Roman" panose="02020603050405020304" pitchFamily="18" charset="0"/>
              </a:rPr>
              <a:t>không nên</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2408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30621-F4FE-41C4-BF3A-6B010533CA63}"/>
              </a:ext>
            </a:extLst>
          </p:cNvPr>
          <p:cNvPicPr>
            <a:picLocks noChangeAspect="1"/>
          </p:cNvPicPr>
          <p:nvPr/>
        </p:nvPicPr>
        <p:blipFill>
          <a:blip r:embed="rId2"/>
          <a:stretch>
            <a:fillRect/>
          </a:stretch>
        </p:blipFill>
        <p:spPr>
          <a:xfrm>
            <a:off x="762865" y="553064"/>
            <a:ext cx="10666269" cy="5751871"/>
          </a:xfrm>
          <a:prstGeom prst="rect">
            <a:avLst/>
          </a:prstGeom>
        </p:spPr>
      </p:pic>
    </p:spTree>
    <p:extLst>
      <p:ext uri="{BB962C8B-B14F-4D97-AF65-F5344CB8AC3E}">
        <p14:creationId xmlns:p14="http://schemas.microsoft.com/office/powerpoint/2010/main" val="145739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E4855-3677-43F8-821F-33553F000664}"/>
              </a:ext>
            </a:extLst>
          </p:cNvPr>
          <p:cNvPicPr>
            <a:picLocks noChangeAspect="1"/>
          </p:cNvPicPr>
          <p:nvPr/>
        </p:nvPicPr>
        <p:blipFill rotWithShape="1">
          <a:blip r:embed="rId2"/>
          <a:srcRect b="79606"/>
          <a:stretch/>
        </p:blipFill>
        <p:spPr>
          <a:xfrm>
            <a:off x="260498" y="948386"/>
            <a:ext cx="11488480" cy="944209"/>
          </a:xfrm>
          <a:prstGeom prst="rect">
            <a:avLst/>
          </a:prstGeom>
        </p:spPr>
      </p:pic>
      <p:pic>
        <p:nvPicPr>
          <p:cNvPr id="4" name="Picture 3">
            <a:extLst>
              <a:ext uri="{FF2B5EF4-FFF2-40B4-BE49-F238E27FC236}">
                <a16:creationId xmlns:a16="http://schemas.microsoft.com/office/drawing/2014/main" id="{0454BACC-8482-45A7-B322-7074FE720537}"/>
              </a:ext>
            </a:extLst>
          </p:cNvPr>
          <p:cNvPicPr>
            <a:picLocks noChangeAspect="1"/>
          </p:cNvPicPr>
          <p:nvPr/>
        </p:nvPicPr>
        <p:blipFill rotWithShape="1">
          <a:blip r:embed="rId2"/>
          <a:srcRect t="18956"/>
          <a:stretch/>
        </p:blipFill>
        <p:spPr>
          <a:xfrm>
            <a:off x="260498" y="2062716"/>
            <a:ext cx="11488480" cy="3752178"/>
          </a:xfrm>
          <a:prstGeom prst="rect">
            <a:avLst/>
          </a:prstGeom>
        </p:spPr>
      </p:pic>
      <p:sp>
        <p:nvSpPr>
          <p:cNvPr id="2" name="Rectangle 1">
            <a:extLst>
              <a:ext uri="{FF2B5EF4-FFF2-40B4-BE49-F238E27FC236}">
                <a16:creationId xmlns:a16="http://schemas.microsoft.com/office/drawing/2014/main" id="{F8F8A50F-439C-4873-88DA-C0C8FA027E3A}"/>
              </a:ext>
            </a:extLst>
          </p:cNvPr>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5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7F50D-FA5E-4530-9A48-A8272D36BA24}"/>
              </a:ext>
            </a:extLst>
          </p:cNvPr>
          <p:cNvPicPr>
            <a:picLocks noChangeAspect="1"/>
          </p:cNvPicPr>
          <p:nvPr/>
        </p:nvPicPr>
        <p:blipFill>
          <a:blip r:embed="rId2"/>
          <a:stretch>
            <a:fillRect/>
          </a:stretch>
        </p:blipFill>
        <p:spPr>
          <a:xfrm>
            <a:off x="473149" y="1251545"/>
            <a:ext cx="11245702" cy="1666916"/>
          </a:xfrm>
          <a:prstGeom prst="rect">
            <a:avLst/>
          </a:prstGeom>
        </p:spPr>
      </p:pic>
      <p:sp>
        <p:nvSpPr>
          <p:cNvPr id="4" name="Rectangle 3">
            <a:extLst>
              <a:ext uri="{FF2B5EF4-FFF2-40B4-BE49-F238E27FC236}">
                <a16:creationId xmlns:a16="http://schemas.microsoft.com/office/drawing/2014/main" id="{49AD5CFD-6A92-4ADE-B2BB-09E8F1D2A400}"/>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LÀM GÌ KHI GẶP THÔNG TIN CÓ NỘI DUNG XẤU TRÊN MẠNG?</a:t>
            </a:r>
          </a:p>
        </p:txBody>
      </p:sp>
      <p:sp>
        <p:nvSpPr>
          <p:cNvPr id="5" name="Rectangle 4">
            <a:extLst>
              <a:ext uri="{FF2B5EF4-FFF2-40B4-BE49-F238E27FC236}">
                <a16:creationId xmlns:a16="http://schemas.microsoft.com/office/drawing/2014/main" id="{515BAF82-2228-4FE9-A4B8-7ACBAE90D58F}"/>
              </a:ext>
            </a:extLst>
          </p:cNvPr>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p>
        </p:txBody>
      </p:sp>
      <p:pic>
        <p:nvPicPr>
          <p:cNvPr id="6" name="Picture 5">
            <a:extLst>
              <a:ext uri="{FF2B5EF4-FFF2-40B4-BE49-F238E27FC236}">
                <a16:creationId xmlns:a16="http://schemas.microsoft.com/office/drawing/2014/main" id="{97ABF274-A0C2-4E14-80DF-D7B22EFF6238}"/>
              </a:ext>
            </a:extLst>
          </p:cNvPr>
          <p:cNvPicPr>
            <a:picLocks noChangeAspect="1"/>
          </p:cNvPicPr>
          <p:nvPr/>
        </p:nvPicPr>
        <p:blipFill>
          <a:blip r:embed="rId3"/>
          <a:stretch>
            <a:fillRect/>
          </a:stretch>
        </p:blipFill>
        <p:spPr>
          <a:xfrm>
            <a:off x="473149" y="3140391"/>
            <a:ext cx="888648" cy="885725"/>
          </a:xfrm>
          <a:prstGeom prst="rect">
            <a:avLst/>
          </a:prstGeom>
        </p:spPr>
      </p:pic>
    </p:spTree>
    <p:extLst>
      <p:ext uri="{BB962C8B-B14F-4D97-AF65-F5344CB8AC3E}">
        <p14:creationId xmlns:p14="http://schemas.microsoft.com/office/powerpoint/2010/main" val="48512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34617-658B-4272-A889-D65A8213F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38" y="798610"/>
            <a:ext cx="11233923" cy="4596984"/>
          </a:xfrm>
          <a:prstGeom prst="rect">
            <a:avLst/>
          </a:prstGeom>
        </p:spPr>
      </p:pic>
    </p:spTree>
    <p:extLst>
      <p:ext uri="{BB962C8B-B14F-4D97-AF65-F5344CB8AC3E}">
        <p14:creationId xmlns:p14="http://schemas.microsoft.com/office/powerpoint/2010/main" val="315634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359C8-FD25-4FE8-A42E-3C764D3C0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863" y="413318"/>
            <a:ext cx="10754778" cy="2829612"/>
          </a:xfrm>
          <a:prstGeom prst="rect">
            <a:avLst/>
          </a:prstGeom>
        </p:spPr>
      </p:pic>
    </p:spTree>
    <p:extLst>
      <p:ext uri="{BB962C8B-B14F-4D97-AF65-F5344CB8AC3E}">
        <p14:creationId xmlns:p14="http://schemas.microsoft.com/office/powerpoint/2010/main" val="167177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6BD0E-6321-4F55-8C58-97CD2138EC90}"/>
              </a:ext>
            </a:extLst>
          </p:cNvPr>
          <p:cNvPicPr>
            <a:picLocks noChangeAspect="1"/>
          </p:cNvPicPr>
          <p:nvPr/>
        </p:nvPicPr>
        <p:blipFill>
          <a:blip r:embed="rId2"/>
          <a:stretch>
            <a:fillRect/>
          </a:stretch>
        </p:blipFill>
        <p:spPr>
          <a:xfrm>
            <a:off x="473149" y="1179577"/>
            <a:ext cx="11181907" cy="2486628"/>
          </a:xfrm>
          <a:prstGeom prst="rect">
            <a:avLst/>
          </a:prstGeom>
        </p:spPr>
      </p:pic>
      <p:sp>
        <p:nvSpPr>
          <p:cNvPr id="4" name="Rectangle 3">
            <a:extLst>
              <a:ext uri="{FF2B5EF4-FFF2-40B4-BE49-F238E27FC236}">
                <a16:creationId xmlns:a16="http://schemas.microsoft.com/office/drawing/2014/main" id="{D245AB6D-7C24-4D42-B218-47BA83947FC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p>
        </p:txBody>
      </p:sp>
      <p:sp>
        <p:nvSpPr>
          <p:cNvPr id="5" name="Rectangle 4">
            <a:extLst>
              <a:ext uri="{FF2B5EF4-FFF2-40B4-BE49-F238E27FC236}">
                <a16:creationId xmlns:a16="http://schemas.microsoft.com/office/drawing/2014/main" id="{E8362B0C-6EF0-473F-9B72-74760DD3E4EC}"/>
              </a:ext>
            </a:extLst>
          </p:cNvPr>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p>
        </p:txBody>
      </p:sp>
      <p:pic>
        <p:nvPicPr>
          <p:cNvPr id="6" name="Picture 5">
            <a:extLst>
              <a:ext uri="{FF2B5EF4-FFF2-40B4-BE49-F238E27FC236}">
                <a16:creationId xmlns:a16="http://schemas.microsoft.com/office/drawing/2014/main" id="{227CDA57-59E0-4092-BA10-53F0D2CB9947}"/>
              </a:ext>
            </a:extLst>
          </p:cNvPr>
          <p:cNvPicPr>
            <a:picLocks noChangeAspect="1"/>
          </p:cNvPicPr>
          <p:nvPr/>
        </p:nvPicPr>
        <p:blipFill>
          <a:blip r:embed="rId3"/>
          <a:stretch>
            <a:fillRect/>
          </a:stretch>
        </p:blipFill>
        <p:spPr>
          <a:xfrm>
            <a:off x="473149" y="3816167"/>
            <a:ext cx="888648" cy="885725"/>
          </a:xfrm>
          <a:prstGeom prst="rect">
            <a:avLst/>
          </a:prstGeom>
        </p:spPr>
      </p:pic>
    </p:spTree>
    <p:extLst>
      <p:ext uri="{BB962C8B-B14F-4D97-AF65-F5344CB8AC3E}">
        <p14:creationId xmlns:p14="http://schemas.microsoft.com/office/powerpoint/2010/main" val="81427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529</Words>
  <Application>Microsoft Office PowerPoint</Application>
  <PresentationFormat>Widescreen</PresentationFormat>
  <Paragraphs>34</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等线</vt:lpstr>
      <vt:lpstr>Arial</vt:lpstr>
      <vt:lpstr>Calibri</vt:lpstr>
      <vt:lpstr>iCiel Cadena</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 b</cp:lastModifiedBy>
  <cp:revision>492</cp:revision>
  <dcterms:created xsi:type="dcterms:W3CDTF">2021-11-14T08:33:55Z</dcterms:created>
  <dcterms:modified xsi:type="dcterms:W3CDTF">2026-01-11T11:30:49Z</dcterms:modified>
</cp:coreProperties>
</file>