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8" d="100"/>
          <a:sy n="58" d="100"/>
        </p:scale>
        <p:origin x="52" y="60"/>
      </p:cViewPr>
      <p:guideLst/>
    </p:cSldViewPr>
  </p:slideViewPr>
  <p:notesTextViewPr>
    <p:cViewPr>
      <p:scale>
        <a:sx n="1" d="1"/>
        <a:sy n="1" d="1"/>
      </p:scale>
      <p:origin x="0" y="0"/>
    </p:cViewPr>
  </p:notesTextViewPr>
  <p:sorterViewPr>
    <p:cViewPr>
      <p:scale>
        <a:sx n="100" d="100"/>
        <a:sy n="100" d="100"/>
      </p:scale>
      <p:origin x="0" y="-2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33708"/>
          </a:xfrm>
          <a:prstGeom prst="rect">
            <a:avLst/>
          </a:prstGeom>
        </p:spPr>
        <p:txBody>
          <a:bodyPr wrap="square">
            <a:spAutoFit/>
          </a:bodyPr>
          <a:lstStyle/>
          <a:p>
            <a:pPr algn="just" defTabSz="342900">
              <a:lnSpc>
                <a:spcPct val="135000"/>
              </a:lnSpc>
            </a:pPr>
            <a:r>
              <a:rPr lang="vi-VN" dirty="0">
                <a:latin typeface="UTM Avo" panose="02040603050506020204" pitchFamily="18" charset="0"/>
                <a:cs typeface="Times New Roman" panose="02020603050405020304" pitchFamily="18" charset="0"/>
              </a:rPr>
              <a:t>1. </a:t>
            </a:r>
            <a:r>
              <a:rPr lang="vi-VN" dirty="0" err="1">
                <a:latin typeface="UTM Avo" panose="02040603050506020204" pitchFamily="18" charset="0"/>
                <a:cs typeface="Times New Roman" panose="02020603050405020304" pitchFamily="18" charset="0"/>
              </a:rPr>
              <a:t>Micro</a:t>
            </a:r>
            <a:r>
              <a:rPr lang="vi-VN" dirty="0">
                <a:latin typeface="UTM Avo" panose="02040603050506020204" pitchFamily="18" charset="0"/>
                <a:cs typeface="Times New Roman" panose="02020603050405020304" pitchFamily="18" charset="0"/>
              </a:rPr>
              <a:t> và loa trong </a:t>
            </a:r>
            <a:r>
              <a:rPr lang="en-US" dirty="0" err="1">
                <a:latin typeface="UTM Avo" panose="02040603050506020204" pitchFamily="18" charset="0"/>
                <a:cs typeface="Times New Roman" panose="02020603050405020304" pitchFamily="18" charset="0"/>
              </a:rPr>
              <a:t>hình</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làm việc với thông tin dạng âm thanh. </a:t>
            </a:r>
            <a:endParaRPr lang="en-US"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807657"/>
          </a:xfrm>
          <a:prstGeom prst="rect">
            <a:avLst/>
          </a:prstGeom>
        </p:spPr>
        <p:txBody>
          <a:bodyPr wrap="square">
            <a:spAutoFit/>
          </a:bodyPr>
          <a:lstStyle/>
          <a:p>
            <a:pPr algn="just" defTabSz="342900">
              <a:lnSpc>
                <a:spcPct val="135000"/>
              </a:lnSpc>
            </a:pPr>
            <a:r>
              <a:rPr lang="vi-VN" dirty="0">
                <a:latin typeface="UTM Avo" panose="02040603050506020204" pitchFamily="18" charset="0"/>
                <a:cs typeface="Times New Roman" panose="02020603050405020304" pitchFamily="18" charset="0"/>
              </a:rPr>
              <a:t>2. </a:t>
            </a:r>
            <a:r>
              <a:rPr lang="vi-VN" dirty="0" err="1">
                <a:latin typeface="UTM Avo" panose="02040603050506020204" pitchFamily="18" charset="0"/>
                <a:cs typeface="Times New Roman" panose="02020603050405020304" pitchFamily="18" charset="0"/>
              </a:rPr>
              <a:t>Micro</a:t>
            </a:r>
            <a:r>
              <a:rPr lang="vi-VN" dirty="0">
                <a:latin typeface="UTM Avo" panose="02040603050506020204" pitchFamily="18" charset="0"/>
                <a:cs typeface="Times New Roman" panose="02020603050405020304" pitchFamily="18" charset="0"/>
              </a:rPr>
              <a:t> thu nhận âm thanh và chuyển vào máy tính để mã </a:t>
            </a:r>
            <a:r>
              <a:rPr lang="vi-VN" dirty="0" err="1">
                <a:latin typeface="UTM Avo" panose="02040603050506020204" pitchFamily="18" charset="0"/>
                <a:cs typeface="Times New Roman" panose="02020603050405020304" pitchFamily="18" charset="0"/>
              </a:rPr>
              <a:t>hoá</a:t>
            </a:r>
            <a:r>
              <a:rPr lang="en-US" dirty="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81606"/>
          </a:xfrm>
          <a:prstGeom prst="rect">
            <a:avLst/>
          </a:prstGeom>
        </p:spPr>
        <p:txBody>
          <a:bodyPr wrap="square">
            <a:spAutoFit/>
          </a:bodyPr>
          <a:lstStyle/>
          <a:p>
            <a:pPr algn="just" defTabSz="342900">
              <a:lnSpc>
                <a:spcPct val="135000"/>
              </a:lnSpc>
            </a:pPr>
            <a:r>
              <a:rPr lang="vi-VN" dirty="0">
                <a:latin typeface="UTM Avo" panose="02040603050506020204" pitchFamily="18" charset="0"/>
                <a:cs typeface="Times New Roman" panose="02020603050405020304" pitchFamily="18" charset="0"/>
              </a:rPr>
              <a:t>3.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9291</TotalTime>
  <Words>1151</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Arial</vt:lpstr>
      <vt:lpstr>Calibri</vt:lpstr>
      <vt:lpstr>iCiel Cadena</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494</cp:revision>
  <dcterms:created xsi:type="dcterms:W3CDTF">2021-11-14T08:33:55Z</dcterms:created>
  <dcterms:modified xsi:type="dcterms:W3CDTF">2026-01-11T11:23:58Z</dcterms:modified>
</cp:coreProperties>
</file>