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96" r:id="rId15"/>
    <p:sldId id="3297" r:id="rId16"/>
    <p:sldId id="3223" r:id="rId17"/>
    <p:sldId id="324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58" d="100"/>
          <a:sy n="58" d="100"/>
        </p:scale>
        <p:origin x="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sX0" fmla="*/ 0 w 11738935"/>
                <a:gd name="csY0" fmla="*/ 1027310 h 6163734"/>
                <a:gd name="csX1" fmla="*/ 1027310 w 11738935"/>
                <a:gd name="csY1" fmla="*/ 0 h 6163734"/>
                <a:gd name="csX2" fmla="*/ 10711625 w 11738935"/>
                <a:gd name="csY2" fmla="*/ 0 h 6163734"/>
                <a:gd name="csX3" fmla="*/ 11738935 w 11738935"/>
                <a:gd name="csY3" fmla="*/ 1027310 h 6163734"/>
                <a:gd name="csX4" fmla="*/ 11738935 w 11738935"/>
                <a:gd name="csY4" fmla="*/ 5136424 h 6163734"/>
                <a:gd name="csX5" fmla="*/ 10711625 w 11738935"/>
                <a:gd name="csY5" fmla="*/ 6163734 h 6163734"/>
                <a:gd name="csX6" fmla="*/ 1027310 w 11738935"/>
                <a:gd name="csY6" fmla="*/ 6163734 h 6163734"/>
                <a:gd name="csX7" fmla="*/ 0 w 11738935"/>
                <a:gd name="csY7" fmla="*/ 5136424 h 6163734"/>
                <a:gd name="csX8" fmla="*/ 0 w 11738935"/>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sX0" fmla="*/ 0 w 11684000"/>
                <a:gd name="csY0" fmla="*/ 1027310 h 6163734"/>
                <a:gd name="csX1" fmla="*/ 1027310 w 11684000"/>
                <a:gd name="csY1" fmla="*/ 0 h 6163734"/>
                <a:gd name="csX2" fmla="*/ 10656690 w 11684000"/>
                <a:gd name="csY2" fmla="*/ 0 h 6163734"/>
                <a:gd name="csX3" fmla="*/ 11684000 w 11684000"/>
                <a:gd name="csY3" fmla="*/ 1027310 h 6163734"/>
                <a:gd name="csX4" fmla="*/ 11684000 w 11684000"/>
                <a:gd name="csY4" fmla="*/ 5136424 h 6163734"/>
                <a:gd name="csX5" fmla="*/ 10656690 w 11684000"/>
                <a:gd name="csY5" fmla="*/ 6163734 h 6163734"/>
                <a:gd name="csX6" fmla="*/ 1027310 w 11684000"/>
                <a:gd name="csY6" fmla="*/ 6163734 h 6163734"/>
                <a:gd name="csX7" fmla="*/ 0 w 11684000"/>
                <a:gd name="csY7" fmla="*/ 5136424 h 6163734"/>
                <a:gd name="csX8" fmla="*/ 0 w 11684000"/>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1354</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Arial</vt:lpstr>
      <vt:lpstr>Calibri</vt:lpstr>
      <vt:lpstr>iCiel Cadena</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 b</cp:lastModifiedBy>
  <cp:revision>492</cp:revision>
  <dcterms:created xsi:type="dcterms:W3CDTF">2021-11-14T08:33:55Z</dcterms:created>
  <dcterms:modified xsi:type="dcterms:W3CDTF">2026-01-11T11:39:57Z</dcterms:modified>
</cp:coreProperties>
</file>