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8"/>
  </p:notesMasterIdLst>
  <p:sldIdLst>
    <p:sldId id="3093" r:id="rId2"/>
    <p:sldId id="3123" r:id="rId3"/>
    <p:sldId id="3140" r:id="rId4"/>
    <p:sldId id="3133" r:id="rId5"/>
    <p:sldId id="3124" r:id="rId6"/>
    <p:sldId id="3134" r:id="rId7"/>
    <p:sldId id="3139" r:id="rId8"/>
    <p:sldId id="3125" r:id="rId9"/>
    <p:sldId id="3119" r:id="rId10"/>
    <p:sldId id="3127" r:id="rId11"/>
    <p:sldId id="3137" r:id="rId12"/>
    <p:sldId id="3126" r:id="rId13"/>
    <p:sldId id="3128" r:id="rId14"/>
    <p:sldId id="3135" r:id="rId15"/>
    <p:sldId id="3129" r:id="rId16"/>
    <p:sldId id="3136" r:id="rId17"/>
    <p:sldId id="3138" r:id="rId18"/>
    <p:sldId id="3130" r:id="rId19"/>
    <p:sldId id="3143" r:id="rId20"/>
    <p:sldId id="3131" r:id="rId21"/>
    <p:sldId id="3144" r:id="rId22"/>
    <p:sldId id="3145" r:id="rId23"/>
    <p:sldId id="3132" r:id="rId24"/>
    <p:sldId id="3142" r:id="rId25"/>
    <p:sldId id="3141"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58" d="100"/>
          <a:sy n="58" d="100"/>
        </p:scale>
        <p:origin x="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824C1-C8BB-4FB2-97CE-4141A9975F2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vi-VN"/>
        </a:p>
      </dgm:t>
    </dgm:pt>
    <dgm:pt modelId="{086B9C98-2EBC-481C-8B35-81BC701931D3}" type="asst">
      <dgm:prSet phldrT="[Văn bản]" custT="1"/>
      <dgm:spPr/>
      <dgm:t>
        <a:bodyPr/>
        <a:lstStyle/>
        <a:p>
          <a:r>
            <a:rPr lang="vi-VN" sz="3200" dirty="0"/>
            <a:t>DU LỊCH</a:t>
          </a:r>
        </a:p>
      </dgm:t>
    </dgm:pt>
    <dgm:pt modelId="{C21D5D58-96C9-4E55-992A-524BD09BE35F}" type="parTrans" cxnId="{414FFBCE-1ED4-4B24-9DC4-3EDE13151042}">
      <dgm:prSet/>
      <dgm:spPr/>
      <dgm:t>
        <a:bodyPr/>
        <a:lstStyle/>
        <a:p>
          <a:endParaRPr lang="vi-VN" sz="1600"/>
        </a:p>
      </dgm:t>
    </dgm:pt>
    <dgm:pt modelId="{224546B3-592C-4D64-99E2-CEEB6773D194}" type="sibTrans" cxnId="{414FFBCE-1ED4-4B24-9DC4-3EDE13151042}">
      <dgm:prSet/>
      <dgm:spPr/>
      <dgm:t>
        <a:bodyPr/>
        <a:lstStyle/>
        <a:p>
          <a:endParaRPr lang="vi-VN" sz="1600"/>
        </a:p>
      </dgm:t>
    </dgm:pt>
    <dgm:pt modelId="{0DCC3EFF-4496-4FD8-A4CB-1EB50B2001A2}">
      <dgm:prSet phldrT="[Văn bản]" custT="1"/>
      <dgm:spPr/>
      <dgm:t>
        <a:bodyPr/>
        <a:lstStyle/>
        <a:p>
          <a:r>
            <a:rPr lang="vi-VN" sz="3200" dirty="0"/>
            <a:t>TỐI</a:t>
          </a:r>
        </a:p>
      </dgm:t>
    </dgm:pt>
    <dgm:pt modelId="{261E62D0-F944-4CD6-995E-F79204B028A5}" type="parTrans" cxnId="{4F6002E0-06D3-4773-AB0F-9D2DEB120591}">
      <dgm:prSet/>
      <dgm:spPr/>
      <dgm:t>
        <a:bodyPr/>
        <a:lstStyle/>
        <a:p>
          <a:endParaRPr lang="vi-VN" sz="1600"/>
        </a:p>
      </dgm:t>
    </dgm:pt>
    <dgm:pt modelId="{7C84DC12-7EE1-48AA-A0EF-024C0A35A9C6}" type="sibTrans" cxnId="{4F6002E0-06D3-4773-AB0F-9D2DEB120591}">
      <dgm:prSet/>
      <dgm:spPr/>
      <dgm:t>
        <a:bodyPr/>
        <a:lstStyle/>
        <a:p>
          <a:endParaRPr lang="vi-VN" sz="1600"/>
        </a:p>
      </dgm:t>
    </dgm:pt>
    <dgm:pt modelId="{C547BDCC-E045-4D19-A97B-0531EB5B3B44}">
      <dgm:prSet phldrT="[Văn bản]" custT="1"/>
      <dgm:spPr/>
      <dgm:t>
        <a:bodyPr/>
        <a:lstStyle/>
        <a:p>
          <a:r>
            <a:rPr lang="vi-VN" sz="3600" dirty="0"/>
            <a:t>ĐÀ NẴNG</a:t>
          </a:r>
        </a:p>
      </dgm:t>
    </dgm:pt>
    <dgm:pt modelId="{436998A5-9118-42BE-9091-30680BB1409E}" type="parTrans" cxnId="{E5F38270-940A-4FBD-82DF-41B86D5D8C5A}">
      <dgm:prSet/>
      <dgm:spPr/>
      <dgm:t>
        <a:bodyPr/>
        <a:lstStyle/>
        <a:p>
          <a:endParaRPr lang="vi-VN" sz="1600"/>
        </a:p>
      </dgm:t>
    </dgm:pt>
    <dgm:pt modelId="{E8863CBC-1E7D-4BAF-914A-F99F2FF6D2F8}" type="sibTrans" cxnId="{E5F38270-940A-4FBD-82DF-41B86D5D8C5A}">
      <dgm:prSet/>
      <dgm:spPr/>
      <dgm:t>
        <a:bodyPr/>
        <a:lstStyle/>
        <a:p>
          <a:endParaRPr lang="vi-VN" sz="1600"/>
        </a:p>
      </dgm:t>
    </dgm:pt>
    <dgm:pt modelId="{DE59CB00-4605-45CA-8428-88FED9DC1818}">
      <dgm:prSet phldrT="[Văn bản]" custT="1"/>
      <dgm:spPr/>
      <dgm:t>
        <a:bodyPr/>
        <a:lstStyle/>
        <a:p>
          <a:r>
            <a:rPr lang="vi-VN" sz="4000" dirty="0"/>
            <a:t>C:\</a:t>
          </a:r>
        </a:p>
      </dgm:t>
    </dgm:pt>
    <dgm:pt modelId="{CB1534CA-2AA7-4F52-8CB9-970BB7AD7CBD}" type="sibTrans" cxnId="{09841CDE-264D-4E41-9DCA-1BBDD67E18B5}">
      <dgm:prSet/>
      <dgm:spPr/>
      <dgm:t>
        <a:bodyPr/>
        <a:lstStyle/>
        <a:p>
          <a:endParaRPr lang="vi-VN" sz="1600"/>
        </a:p>
      </dgm:t>
    </dgm:pt>
    <dgm:pt modelId="{A29E7901-AC82-4FF8-9A01-F121E84B295F}" type="parTrans" cxnId="{09841CDE-264D-4E41-9DCA-1BBDD67E18B5}">
      <dgm:prSet/>
      <dgm:spPr/>
      <dgm:t>
        <a:bodyPr/>
        <a:lstStyle/>
        <a:p>
          <a:endParaRPr lang="vi-VN" sz="1600"/>
        </a:p>
      </dgm:t>
    </dgm:pt>
    <dgm:pt modelId="{D0AC30BB-0C28-4BDD-9E57-7E53D3CBE8D6}">
      <dgm:prSet phldrT="[Văn bản]" custT="1"/>
      <dgm:spPr/>
      <dgm:t>
        <a:bodyPr/>
        <a:lstStyle/>
        <a:p>
          <a:r>
            <a:rPr lang="vi-VN" sz="3200" dirty="0"/>
            <a:t>SÁNG </a:t>
          </a:r>
        </a:p>
      </dgm:t>
    </dgm:pt>
    <dgm:pt modelId="{471ECE36-E435-4D50-941E-0904586166CF}" type="parTrans" cxnId="{4F516FBC-47C9-4473-998E-F421E924C948}">
      <dgm:prSet/>
      <dgm:spPr/>
      <dgm:t>
        <a:bodyPr/>
        <a:lstStyle/>
        <a:p>
          <a:endParaRPr lang="vi-VN" sz="1600"/>
        </a:p>
      </dgm:t>
    </dgm:pt>
    <dgm:pt modelId="{AE6E5DE6-4F17-41F8-9DA2-DDA5A9FA27AE}" type="sibTrans" cxnId="{4F516FBC-47C9-4473-998E-F421E924C948}">
      <dgm:prSet/>
      <dgm:spPr/>
      <dgm:t>
        <a:bodyPr/>
        <a:lstStyle/>
        <a:p>
          <a:endParaRPr lang="vi-VN" sz="1600"/>
        </a:p>
      </dgm:t>
    </dgm:pt>
    <dgm:pt modelId="{0FE4637B-AB90-45A8-A28D-2CC4EDA67115}">
      <dgm:prSet phldrT="[Văn bản]" custT="1"/>
      <dgm:spPr/>
      <dgm:t>
        <a:bodyPr/>
        <a:lstStyle/>
        <a:p>
          <a:r>
            <a:rPr lang="vi-VN" sz="3600" dirty="0"/>
            <a:t>HUẾ</a:t>
          </a:r>
          <a:r>
            <a:rPr lang="vi-VN" sz="2000" dirty="0"/>
            <a:t> </a:t>
          </a:r>
        </a:p>
      </dgm:t>
    </dgm:pt>
    <dgm:pt modelId="{494EB7D0-5250-420F-9A58-3FDEA89F17B9}" type="parTrans" cxnId="{B7723CD6-A205-40FA-A0B6-DB09DD8748CF}">
      <dgm:prSet/>
      <dgm:spPr/>
      <dgm:t>
        <a:bodyPr/>
        <a:lstStyle/>
        <a:p>
          <a:endParaRPr lang="vi-VN" sz="1600"/>
        </a:p>
      </dgm:t>
    </dgm:pt>
    <dgm:pt modelId="{92C2A36C-EA34-4AC8-BDA7-FFECF26AEFA7}" type="sibTrans" cxnId="{B7723CD6-A205-40FA-A0B6-DB09DD8748CF}">
      <dgm:prSet/>
      <dgm:spPr/>
      <dgm:t>
        <a:bodyPr/>
        <a:lstStyle/>
        <a:p>
          <a:endParaRPr lang="vi-VN" sz="1600"/>
        </a:p>
      </dgm:t>
    </dgm:pt>
    <dgm:pt modelId="{50B5D666-FF0D-42ED-B9C6-620F6158D81D}">
      <dgm:prSet phldrT="[Văn bản]" custT="1"/>
      <dgm:spPr/>
      <dgm:t>
        <a:bodyPr/>
        <a:lstStyle/>
        <a:p>
          <a:r>
            <a:rPr lang="vi-VN" sz="3200" dirty="0"/>
            <a:t>SÁNG </a:t>
          </a:r>
        </a:p>
      </dgm:t>
    </dgm:pt>
    <dgm:pt modelId="{F2D9607A-7145-4463-901A-02D113995CE0}" type="parTrans" cxnId="{1288A25C-BC13-4E4C-A648-4793B7B2AE0C}">
      <dgm:prSet/>
      <dgm:spPr/>
      <dgm:t>
        <a:bodyPr/>
        <a:lstStyle/>
        <a:p>
          <a:endParaRPr lang="vi-VN" sz="1600"/>
        </a:p>
      </dgm:t>
    </dgm:pt>
    <dgm:pt modelId="{9730BD80-22B5-49D8-9C01-854DA6553A78}" type="sibTrans" cxnId="{1288A25C-BC13-4E4C-A648-4793B7B2AE0C}">
      <dgm:prSet/>
      <dgm:spPr/>
      <dgm:t>
        <a:bodyPr/>
        <a:lstStyle/>
        <a:p>
          <a:endParaRPr lang="vi-VN" sz="1600"/>
        </a:p>
      </dgm:t>
    </dgm:pt>
    <dgm:pt modelId="{8E0C539B-9A54-4CC7-BF92-7B1084D91FCE}">
      <dgm:prSet phldrT="[Văn bản]" custT="1"/>
      <dgm:spPr/>
      <dgm:t>
        <a:bodyPr/>
        <a:lstStyle/>
        <a:p>
          <a:r>
            <a:rPr lang="vi-VN" sz="3200" dirty="0"/>
            <a:t>CHIỀU </a:t>
          </a:r>
        </a:p>
      </dgm:t>
    </dgm:pt>
    <dgm:pt modelId="{2E9DFADF-DFA1-47D7-93B2-37E7E77E6660}" type="parTrans" cxnId="{7831DEF7-4BE9-43E1-90FA-E22BB7AEA0C4}">
      <dgm:prSet/>
      <dgm:spPr/>
      <dgm:t>
        <a:bodyPr/>
        <a:lstStyle/>
        <a:p>
          <a:endParaRPr lang="vi-VN" sz="1600"/>
        </a:p>
      </dgm:t>
    </dgm:pt>
    <dgm:pt modelId="{CE155F29-7B0C-486D-ACA6-492C16373FFF}" type="sibTrans" cxnId="{7831DEF7-4BE9-43E1-90FA-E22BB7AEA0C4}">
      <dgm:prSet/>
      <dgm:spPr/>
      <dgm:t>
        <a:bodyPr/>
        <a:lstStyle/>
        <a:p>
          <a:endParaRPr lang="vi-VN" sz="1600"/>
        </a:p>
      </dgm:t>
    </dgm:pt>
    <dgm:pt modelId="{71619288-D6EB-45CF-B277-B39B8F788B98}">
      <dgm:prSet phldrT="[Văn bản]" custT="1"/>
      <dgm:spPr/>
      <dgm:t>
        <a:bodyPr/>
        <a:lstStyle/>
        <a:p>
          <a:r>
            <a:rPr lang="vi-VN" sz="3600" dirty="0"/>
            <a:t>HỘI AN</a:t>
          </a:r>
        </a:p>
      </dgm:t>
    </dgm:pt>
    <dgm:pt modelId="{9310BAED-F4B2-49F5-A50B-F646E05F3220}" type="parTrans" cxnId="{EC211A17-43DC-4677-98C6-F3A6C7690D01}">
      <dgm:prSet/>
      <dgm:spPr/>
      <dgm:t>
        <a:bodyPr/>
        <a:lstStyle/>
        <a:p>
          <a:endParaRPr lang="vi-VN" sz="1600"/>
        </a:p>
      </dgm:t>
    </dgm:pt>
    <dgm:pt modelId="{F737BD2B-1166-4409-8853-4AAC7B581E21}" type="sibTrans" cxnId="{EC211A17-43DC-4677-98C6-F3A6C7690D01}">
      <dgm:prSet/>
      <dgm:spPr/>
      <dgm:t>
        <a:bodyPr/>
        <a:lstStyle/>
        <a:p>
          <a:endParaRPr lang="vi-VN" sz="1600"/>
        </a:p>
      </dgm:t>
    </dgm:pt>
    <dgm:pt modelId="{15E514BE-A3FC-490D-8194-17FEB56C230E}">
      <dgm:prSet phldrT="[Văn bản]" custT="1"/>
      <dgm:spPr/>
      <dgm:t>
        <a:bodyPr/>
        <a:lstStyle/>
        <a:p>
          <a:r>
            <a:rPr lang="vi-VN" sz="3200" dirty="0"/>
            <a:t>SÁNG </a:t>
          </a:r>
        </a:p>
      </dgm:t>
    </dgm:pt>
    <dgm:pt modelId="{1F217C21-5674-4ED2-9FA9-0EC340EEF548}" type="parTrans" cxnId="{E97B1890-46C7-446C-98B0-0BA536569965}">
      <dgm:prSet/>
      <dgm:spPr/>
      <dgm:t>
        <a:bodyPr/>
        <a:lstStyle/>
        <a:p>
          <a:endParaRPr lang="vi-VN" sz="1600"/>
        </a:p>
      </dgm:t>
    </dgm:pt>
    <dgm:pt modelId="{198587DE-BFAB-4D14-B9AE-FEB00FFBDF1E}" type="sibTrans" cxnId="{E97B1890-46C7-446C-98B0-0BA536569965}">
      <dgm:prSet/>
      <dgm:spPr/>
      <dgm:t>
        <a:bodyPr/>
        <a:lstStyle/>
        <a:p>
          <a:endParaRPr lang="vi-VN" sz="1600"/>
        </a:p>
      </dgm:t>
    </dgm:pt>
    <dgm:pt modelId="{128D828D-8026-4164-A443-80DC579C3FED}">
      <dgm:prSet phldrT="[Văn bản]" custT="1"/>
      <dgm:spPr/>
      <dgm:t>
        <a:bodyPr/>
        <a:lstStyle/>
        <a:p>
          <a:r>
            <a:rPr lang="vi-VN" sz="3200" dirty="0"/>
            <a:t>CHIỀU </a:t>
          </a:r>
        </a:p>
      </dgm:t>
    </dgm:pt>
    <dgm:pt modelId="{010D1675-716B-49D7-BC21-78238CB1BF21}" type="parTrans" cxnId="{70998B91-6086-4F13-8CD4-A6B7F2496B25}">
      <dgm:prSet/>
      <dgm:spPr/>
      <dgm:t>
        <a:bodyPr/>
        <a:lstStyle/>
        <a:p>
          <a:endParaRPr lang="vi-VN" sz="1600"/>
        </a:p>
      </dgm:t>
    </dgm:pt>
    <dgm:pt modelId="{D7DC27F4-FAF7-4F9D-9116-E2C00EC78772}" type="sibTrans" cxnId="{70998B91-6086-4F13-8CD4-A6B7F2496B25}">
      <dgm:prSet/>
      <dgm:spPr/>
      <dgm:t>
        <a:bodyPr/>
        <a:lstStyle/>
        <a:p>
          <a:endParaRPr lang="vi-VN" sz="1600"/>
        </a:p>
      </dgm:t>
    </dgm:pt>
    <dgm:pt modelId="{19C86C92-3754-4B6E-8AC4-7CE1E1D1E3D9}">
      <dgm:prSet phldrT="[Văn bản]" custT="1"/>
      <dgm:spPr/>
      <dgm:t>
        <a:bodyPr/>
        <a:lstStyle/>
        <a:p>
          <a:r>
            <a:rPr lang="vi-VN" sz="3200" dirty="0"/>
            <a:t>TỐI</a:t>
          </a:r>
        </a:p>
      </dgm:t>
    </dgm:pt>
    <dgm:pt modelId="{EA2BB34D-EA92-4544-88D8-82364706D28A}" type="parTrans" cxnId="{5B37AB50-FEB6-437C-B6DF-7F6AE50F2933}">
      <dgm:prSet/>
      <dgm:spPr/>
      <dgm:t>
        <a:bodyPr/>
        <a:lstStyle/>
        <a:p>
          <a:endParaRPr lang="vi-VN" sz="1600"/>
        </a:p>
      </dgm:t>
    </dgm:pt>
    <dgm:pt modelId="{9090B47E-E8F4-44FC-9253-9E8777B9FA28}" type="sibTrans" cxnId="{5B37AB50-FEB6-437C-B6DF-7F6AE50F2933}">
      <dgm:prSet/>
      <dgm:spPr/>
      <dgm:t>
        <a:bodyPr/>
        <a:lstStyle/>
        <a:p>
          <a:endParaRPr lang="vi-VN" sz="1600"/>
        </a:p>
      </dgm:t>
    </dgm:pt>
    <dgm:pt modelId="{FA57DB4F-35E5-4CAE-BD72-2E6D0E12626F}">
      <dgm:prSet phldrT="[Văn bản]" custT="1"/>
      <dgm:spPr/>
      <dgm:t>
        <a:bodyPr/>
        <a:lstStyle/>
        <a:p>
          <a:r>
            <a:rPr lang="vi-VN" sz="3200" dirty="0"/>
            <a:t>CHIỀU </a:t>
          </a:r>
        </a:p>
      </dgm:t>
    </dgm:pt>
    <dgm:pt modelId="{3C4CB4FF-3542-4C8C-BE8C-D3EA8FBEC6D0}" type="parTrans" cxnId="{984A0DC1-844B-4BF4-8797-710EB2E3AA7B}">
      <dgm:prSet/>
      <dgm:spPr/>
      <dgm:t>
        <a:bodyPr/>
        <a:lstStyle/>
        <a:p>
          <a:endParaRPr lang="vi-VN" sz="1600"/>
        </a:p>
      </dgm:t>
    </dgm:pt>
    <dgm:pt modelId="{F1409E69-011F-475D-B9CD-13B47DA5BC9F}" type="sibTrans" cxnId="{984A0DC1-844B-4BF4-8797-710EB2E3AA7B}">
      <dgm:prSet/>
      <dgm:spPr/>
      <dgm:t>
        <a:bodyPr/>
        <a:lstStyle/>
        <a:p>
          <a:endParaRPr lang="vi-VN" sz="1600"/>
        </a:p>
      </dgm:t>
    </dgm:pt>
    <dgm:pt modelId="{7755BFF0-D92C-4BC9-8AF2-32549F924C10}">
      <dgm:prSet phldrT="[Văn bản]" custT="1"/>
      <dgm:spPr/>
      <dgm:t>
        <a:bodyPr/>
        <a:lstStyle/>
        <a:p>
          <a:r>
            <a:rPr lang="vi-VN" sz="3200" dirty="0"/>
            <a:t>TỐI</a:t>
          </a:r>
        </a:p>
      </dgm:t>
    </dgm:pt>
    <dgm:pt modelId="{6ADA2934-078E-4CBB-8982-88261076D962}" type="parTrans" cxnId="{603AAE9F-0B86-43FE-B3B6-3FF5115CAF97}">
      <dgm:prSet/>
      <dgm:spPr/>
      <dgm:t>
        <a:bodyPr/>
        <a:lstStyle/>
        <a:p>
          <a:endParaRPr lang="vi-VN" sz="1600"/>
        </a:p>
      </dgm:t>
    </dgm:pt>
    <dgm:pt modelId="{BAF42927-2B2A-4AF4-95B8-2640C051AB1E}" type="sibTrans" cxnId="{603AAE9F-0B86-43FE-B3B6-3FF5115CAF97}">
      <dgm:prSet/>
      <dgm:spPr/>
      <dgm:t>
        <a:bodyPr/>
        <a:lstStyle/>
        <a:p>
          <a:endParaRPr lang="vi-VN" sz="1600"/>
        </a:p>
      </dgm:t>
    </dgm:pt>
    <dgm:pt modelId="{6074A8B9-7C2F-4B8E-AA83-9BCAAA5FA46C}" type="pres">
      <dgm:prSet presAssocID="{56E824C1-C8BB-4FB2-97CE-4141A9975F2D}" presName="hierChild1" presStyleCnt="0">
        <dgm:presLayoutVars>
          <dgm:orgChart val="1"/>
          <dgm:chPref val="1"/>
          <dgm:dir/>
          <dgm:animOne val="branch"/>
          <dgm:animLvl val="lvl"/>
          <dgm:resizeHandles/>
        </dgm:presLayoutVars>
      </dgm:prSet>
      <dgm:spPr/>
    </dgm:pt>
    <dgm:pt modelId="{1965FAAF-F1AD-4615-BF51-DFD87E5B74A0}" type="pres">
      <dgm:prSet presAssocID="{DE59CB00-4605-45CA-8428-88FED9DC1818}" presName="hierRoot1" presStyleCnt="0">
        <dgm:presLayoutVars>
          <dgm:hierBranch val="init"/>
        </dgm:presLayoutVars>
      </dgm:prSet>
      <dgm:spPr/>
    </dgm:pt>
    <dgm:pt modelId="{B93DD41F-18C1-4348-9B6C-7D6FDBABF400}" type="pres">
      <dgm:prSet presAssocID="{DE59CB00-4605-45CA-8428-88FED9DC1818}" presName="rootComposite1" presStyleCnt="0"/>
      <dgm:spPr/>
    </dgm:pt>
    <dgm:pt modelId="{1EF422FC-8D98-4D68-ACFD-EF97B425E1EE}" type="pres">
      <dgm:prSet presAssocID="{DE59CB00-4605-45CA-8428-88FED9DC1818}" presName="rootText1" presStyleLbl="node0" presStyleIdx="0" presStyleCnt="1" custScaleX="179398" custScaleY="82088">
        <dgm:presLayoutVars>
          <dgm:chPref val="3"/>
        </dgm:presLayoutVars>
      </dgm:prSet>
      <dgm:spPr/>
    </dgm:pt>
    <dgm:pt modelId="{8119DABA-7CA8-4C8A-AF52-8F63D3EB8CC5}" type="pres">
      <dgm:prSet presAssocID="{DE59CB00-4605-45CA-8428-88FED9DC1818}" presName="rootConnector1" presStyleLbl="node1" presStyleIdx="0" presStyleCnt="0"/>
      <dgm:spPr/>
    </dgm:pt>
    <dgm:pt modelId="{2439F142-AB0F-4A98-B688-4EDF2383C6AC}" type="pres">
      <dgm:prSet presAssocID="{DE59CB00-4605-45CA-8428-88FED9DC1818}" presName="hierChild2" presStyleCnt="0"/>
      <dgm:spPr/>
    </dgm:pt>
    <dgm:pt modelId="{F1EDCB40-82EF-4216-B709-6F16F2589A31}" type="pres">
      <dgm:prSet presAssocID="{494EB7D0-5250-420F-9A58-3FDEA89F17B9}" presName="Name37" presStyleLbl="parChTrans1D2" presStyleIdx="0" presStyleCnt="4"/>
      <dgm:spPr/>
    </dgm:pt>
    <dgm:pt modelId="{DC55DD02-6F34-42A0-8ABE-FBD6FA6B5F49}" type="pres">
      <dgm:prSet presAssocID="{0FE4637B-AB90-45A8-A28D-2CC4EDA67115}" presName="hierRoot2" presStyleCnt="0">
        <dgm:presLayoutVars>
          <dgm:hierBranch val="init"/>
        </dgm:presLayoutVars>
      </dgm:prSet>
      <dgm:spPr/>
    </dgm:pt>
    <dgm:pt modelId="{78679DC7-84DC-4EA2-B040-1CF8F1DAAD78}" type="pres">
      <dgm:prSet presAssocID="{0FE4637B-AB90-45A8-A28D-2CC4EDA67115}" presName="rootComposite" presStyleCnt="0"/>
      <dgm:spPr/>
    </dgm:pt>
    <dgm:pt modelId="{ED2D5805-90CD-4249-B2F7-9C73C0A865C6}" type="pres">
      <dgm:prSet presAssocID="{0FE4637B-AB90-45A8-A28D-2CC4EDA67115}" presName="rootText" presStyleLbl="node2" presStyleIdx="0" presStyleCnt="3" custScaleX="117877" custLinFactX="-33666" custLinFactNeighborX="-100000" custLinFactNeighborY="-29637">
        <dgm:presLayoutVars>
          <dgm:chPref val="3"/>
        </dgm:presLayoutVars>
      </dgm:prSet>
      <dgm:spPr/>
    </dgm:pt>
    <dgm:pt modelId="{C54F573F-2F53-41FD-B6D2-719E309E018E}" type="pres">
      <dgm:prSet presAssocID="{0FE4637B-AB90-45A8-A28D-2CC4EDA67115}" presName="rootConnector" presStyleLbl="node2" presStyleIdx="0" presStyleCnt="3"/>
      <dgm:spPr/>
    </dgm:pt>
    <dgm:pt modelId="{8712183C-8419-4554-90B0-6E952300CF60}" type="pres">
      <dgm:prSet presAssocID="{0FE4637B-AB90-45A8-A28D-2CC4EDA67115}" presName="hierChild4" presStyleCnt="0"/>
      <dgm:spPr/>
    </dgm:pt>
    <dgm:pt modelId="{60D1CCEB-ACBA-4805-BC18-15BFF6A142E4}" type="pres">
      <dgm:prSet presAssocID="{F2D9607A-7145-4463-901A-02D113995CE0}" presName="Name37" presStyleLbl="parChTrans1D3" presStyleIdx="0" presStyleCnt="9"/>
      <dgm:spPr/>
    </dgm:pt>
    <dgm:pt modelId="{C1C46CC7-2C55-4DE8-B18E-10B073E958E5}" type="pres">
      <dgm:prSet presAssocID="{50B5D666-FF0D-42ED-B9C6-620F6158D81D}" presName="hierRoot2" presStyleCnt="0">
        <dgm:presLayoutVars>
          <dgm:hierBranch val="init"/>
        </dgm:presLayoutVars>
      </dgm:prSet>
      <dgm:spPr/>
    </dgm:pt>
    <dgm:pt modelId="{57752C4A-B969-4760-866E-C3B9AFFB2252}" type="pres">
      <dgm:prSet presAssocID="{50B5D666-FF0D-42ED-B9C6-620F6158D81D}" presName="rootComposite" presStyleCnt="0"/>
      <dgm:spPr/>
    </dgm:pt>
    <dgm:pt modelId="{6E6D864B-8A03-43A8-A26F-95EC473342E6}" type="pres">
      <dgm:prSet presAssocID="{50B5D666-FF0D-42ED-B9C6-620F6158D81D}" presName="rootText" presStyleLbl="node3" presStyleIdx="0" presStyleCnt="9" custLinFactNeighborX="-70788" custLinFactNeighborY="-27533">
        <dgm:presLayoutVars>
          <dgm:chPref val="3"/>
        </dgm:presLayoutVars>
      </dgm:prSet>
      <dgm:spPr/>
    </dgm:pt>
    <dgm:pt modelId="{73AE7874-E9F1-4F15-9A4C-C3947B2236C3}" type="pres">
      <dgm:prSet presAssocID="{50B5D666-FF0D-42ED-B9C6-620F6158D81D}" presName="rootConnector" presStyleLbl="node3" presStyleIdx="0" presStyleCnt="9"/>
      <dgm:spPr/>
    </dgm:pt>
    <dgm:pt modelId="{383FACC2-D852-441C-BFF9-FBC20F1C3347}" type="pres">
      <dgm:prSet presAssocID="{50B5D666-FF0D-42ED-B9C6-620F6158D81D}" presName="hierChild4" presStyleCnt="0"/>
      <dgm:spPr/>
    </dgm:pt>
    <dgm:pt modelId="{F5F940A3-E5AB-493A-8147-EA75B07A2F86}" type="pres">
      <dgm:prSet presAssocID="{50B5D666-FF0D-42ED-B9C6-620F6158D81D}" presName="hierChild5" presStyleCnt="0"/>
      <dgm:spPr/>
    </dgm:pt>
    <dgm:pt modelId="{E70E9C76-FE28-4894-AC92-62888BB5689B}" type="pres">
      <dgm:prSet presAssocID="{2E9DFADF-DFA1-47D7-93B2-37E7E77E6660}" presName="Name37" presStyleLbl="parChTrans1D3" presStyleIdx="1" presStyleCnt="9"/>
      <dgm:spPr/>
    </dgm:pt>
    <dgm:pt modelId="{6800F702-1A8F-4A82-929A-7B64B5274D06}" type="pres">
      <dgm:prSet presAssocID="{8E0C539B-9A54-4CC7-BF92-7B1084D91FCE}" presName="hierRoot2" presStyleCnt="0">
        <dgm:presLayoutVars>
          <dgm:hierBranch val="init"/>
        </dgm:presLayoutVars>
      </dgm:prSet>
      <dgm:spPr/>
    </dgm:pt>
    <dgm:pt modelId="{AB99AE20-426F-4CC7-BE3C-14059337ACA2}" type="pres">
      <dgm:prSet presAssocID="{8E0C539B-9A54-4CC7-BF92-7B1084D91FCE}" presName="rootComposite" presStyleCnt="0"/>
      <dgm:spPr/>
    </dgm:pt>
    <dgm:pt modelId="{C5FB6930-6D37-43E6-8E78-DCFD3FBFDFF7}" type="pres">
      <dgm:prSet presAssocID="{8E0C539B-9A54-4CC7-BF92-7B1084D91FCE}" presName="rootText" presStyleLbl="node3" presStyleIdx="1" presStyleCnt="9" custLinFactNeighborX="-66146" custLinFactNeighborY="-22644">
        <dgm:presLayoutVars>
          <dgm:chPref val="3"/>
        </dgm:presLayoutVars>
      </dgm:prSet>
      <dgm:spPr/>
    </dgm:pt>
    <dgm:pt modelId="{3BE48864-302E-4841-A98E-8C4D796F1150}" type="pres">
      <dgm:prSet presAssocID="{8E0C539B-9A54-4CC7-BF92-7B1084D91FCE}" presName="rootConnector" presStyleLbl="node3" presStyleIdx="1" presStyleCnt="9"/>
      <dgm:spPr/>
    </dgm:pt>
    <dgm:pt modelId="{40A7A408-19D9-407F-B948-34BF254274A9}" type="pres">
      <dgm:prSet presAssocID="{8E0C539B-9A54-4CC7-BF92-7B1084D91FCE}" presName="hierChild4" presStyleCnt="0"/>
      <dgm:spPr/>
    </dgm:pt>
    <dgm:pt modelId="{0245CFFB-B785-4489-95EF-18A0B08E3F7A}" type="pres">
      <dgm:prSet presAssocID="{8E0C539B-9A54-4CC7-BF92-7B1084D91FCE}" presName="hierChild5" presStyleCnt="0"/>
      <dgm:spPr/>
    </dgm:pt>
    <dgm:pt modelId="{5AEDCA12-C5DD-42D1-A270-E06C59838A56}" type="pres">
      <dgm:prSet presAssocID="{261E62D0-F944-4CD6-995E-F79204B028A5}" presName="Name37" presStyleLbl="parChTrans1D3" presStyleIdx="2" presStyleCnt="9"/>
      <dgm:spPr/>
    </dgm:pt>
    <dgm:pt modelId="{9938B59C-C471-409B-A3B0-ED11E1233716}" type="pres">
      <dgm:prSet presAssocID="{0DCC3EFF-4496-4FD8-A4CB-1EB50B2001A2}" presName="hierRoot2" presStyleCnt="0">
        <dgm:presLayoutVars>
          <dgm:hierBranch val="init"/>
        </dgm:presLayoutVars>
      </dgm:prSet>
      <dgm:spPr/>
    </dgm:pt>
    <dgm:pt modelId="{E86F4052-3833-438E-94EA-634B7C716B58}" type="pres">
      <dgm:prSet presAssocID="{0DCC3EFF-4496-4FD8-A4CB-1EB50B2001A2}" presName="rootComposite" presStyleCnt="0"/>
      <dgm:spPr/>
    </dgm:pt>
    <dgm:pt modelId="{BFDDD212-8167-435D-8DA9-B221EF11FA48}" type="pres">
      <dgm:prSet presAssocID="{0DCC3EFF-4496-4FD8-A4CB-1EB50B2001A2}" presName="rootText" presStyleLbl="node3" presStyleIdx="2" presStyleCnt="9" custLinFactNeighborX="-61975" custLinFactNeighborY="-46481">
        <dgm:presLayoutVars>
          <dgm:chPref val="3"/>
        </dgm:presLayoutVars>
      </dgm:prSet>
      <dgm:spPr/>
    </dgm:pt>
    <dgm:pt modelId="{EDBA2C00-D908-4C6D-81B1-5B724A87361F}" type="pres">
      <dgm:prSet presAssocID="{0DCC3EFF-4496-4FD8-A4CB-1EB50B2001A2}" presName="rootConnector" presStyleLbl="node3" presStyleIdx="2" presStyleCnt="9"/>
      <dgm:spPr/>
    </dgm:pt>
    <dgm:pt modelId="{A5422298-C110-4EB3-ACF6-0E47CA7CD702}" type="pres">
      <dgm:prSet presAssocID="{0DCC3EFF-4496-4FD8-A4CB-1EB50B2001A2}" presName="hierChild4" presStyleCnt="0"/>
      <dgm:spPr/>
    </dgm:pt>
    <dgm:pt modelId="{36D02040-1653-49C0-8D02-F53D7AC4EACB}" type="pres">
      <dgm:prSet presAssocID="{0DCC3EFF-4496-4FD8-A4CB-1EB50B2001A2}" presName="hierChild5" presStyleCnt="0"/>
      <dgm:spPr/>
    </dgm:pt>
    <dgm:pt modelId="{3F0A95B5-8C6B-48F3-9E27-447D6D382F90}" type="pres">
      <dgm:prSet presAssocID="{0FE4637B-AB90-45A8-A28D-2CC4EDA67115}" presName="hierChild5" presStyleCnt="0"/>
      <dgm:spPr/>
    </dgm:pt>
    <dgm:pt modelId="{F0AA60EF-D799-42EB-A533-F80FB6D14215}" type="pres">
      <dgm:prSet presAssocID="{436998A5-9118-42BE-9091-30680BB1409E}" presName="Name37" presStyleLbl="parChTrans1D2" presStyleIdx="1" presStyleCnt="4"/>
      <dgm:spPr/>
    </dgm:pt>
    <dgm:pt modelId="{80685FCD-88C0-4C9A-8AED-3172F9A00D07}" type="pres">
      <dgm:prSet presAssocID="{C547BDCC-E045-4D19-A97B-0531EB5B3B44}" presName="hierRoot2" presStyleCnt="0">
        <dgm:presLayoutVars>
          <dgm:hierBranch val="init"/>
        </dgm:presLayoutVars>
      </dgm:prSet>
      <dgm:spPr/>
    </dgm:pt>
    <dgm:pt modelId="{1131BFC3-38FA-4695-A300-A5E1FF4E471D}" type="pres">
      <dgm:prSet presAssocID="{C547BDCC-E045-4D19-A97B-0531EB5B3B44}" presName="rootComposite" presStyleCnt="0"/>
      <dgm:spPr/>
    </dgm:pt>
    <dgm:pt modelId="{DF16CDD9-88BE-446A-980B-E5131F008066}" type="pres">
      <dgm:prSet presAssocID="{C547BDCC-E045-4D19-A97B-0531EB5B3B44}" presName="rootText" presStyleLbl="node2" presStyleIdx="1" presStyleCnt="3" custScaleX="230420" custLinFactNeighborX="-2222" custLinFactNeighborY="-17877">
        <dgm:presLayoutVars>
          <dgm:chPref val="3"/>
        </dgm:presLayoutVars>
      </dgm:prSet>
      <dgm:spPr/>
    </dgm:pt>
    <dgm:pt modelId="{9EB942A5-E364-48E8-9F49-1786D08D5485}" type="pres">
      <dgm:prSet presAssocID="{C547BDCC-E045-4D19-A97B-0531EB5B3B44}" presName="rootConnector" presStyleLbl="node2" presStyleIdx="1" presStyleCnt="3"/>
      <dgm:spPr/>
    </dgm:pt>
    <dgm:pt modelId="{284D6284-B0D3-41BD-83CC-30B3EA2F2EF7}" type="pres">
      <dgm:prSet presAssocID="{C547BDCC-E045-4D19-A97B-0531EB5B3B44}" presName="hierChild4" presStyleCnt="0"/>
      <dgm:spPr/>
    </dgm:pt>
    <dgm:pt modelId="{4DD0005E-E72A-49BD-9FBE-911515E7BBB3}" type="pres">
      <dgm:prSet presAssocID="{471ECE36-E435-4D50-941E-0904586166CF}" presName="Name37" presStyleLbl="parChTrans1D3" presStyleIdx="3" presStyleCnt="9"/>
      <dgm:spPr/>
    </dgm:pt>
    <dgm:pt modelId="{62371B65-E10D-4878-8BE5-BE63FCE69A8D}" type="pres">
      <dgm:prSet presAssocID="{D0AC30BB-0C28-4BDD-9E57-7E53D3CBE8D6}" presName="hierRoot2" presStyleCnt="0">
        <dgm:presLayoutVars>
          <dgm:hierBranch val="init"/>
        </dgm:presLayoutVars>
      </dgm:prSet>
      <dgm:spPr/>
    </dgm:pt>
    <dgm:pt modelId="{8C7B58C6-A9CD-491D-B024-EC15013A8258}" type="pres">
      <dgm:prSet presAssocID="{D0AC30BB-0C28-4BDD-9E57-7E53D3CBE8D6}" presName="rootComposite" presStyleCnt="0"/>
      <dgm:spPr/>
    </dgm:pt>
    <dgm:pt modelId="{B2FCDCCD-69E5-4703-874E-378B2D8D6804}" type="pres">
      <dgm:prSet presAssocID="{D0AC30BB-0C28-4BDD-9E57-7E53D3CBE8D6}" presName="rootText" presStyleLbl="node3" presStyleIdx="3" presStyleCnt="9" custLinFactNeighborX="4892" custLinFactNeighborY="-20382">
        <dgm:presLayoutVars>
          <dgm:chPref val="3"/>
        </dgm:presLayoutVars>
      </dgm:prSet>
      <dgm:spPr/>
    </dgm:pt>
    <dgm:pt modelId="{15E2433A-1000-4370-A5AE-0F354BA74812}" type="pres">
      <dgm:prSet presAssocID="{D0AC30BB-0C28-4BDD-9E57-7E53D3CBE8D6}" presName="rootConnector" presStyleLbl="node3" presStyleIdx="3" presStyleCnt="9"/>
      <dgm:spPr/>
    </dgm:pt>
    <dgm:pt modelId="{C717BC12-B021-4234-AC04-0E2D4EC9ACAB}" type="pres">
      <dgm:prSet presAssocID="{D0AC30BB-0C28-4BDD-9E57-7E53D3CBE8D6}" presName="hierChild4" presStyleCnt="0"/>
      <dgm:spPr/>
    </dgm:pt>
    <dgm:pt modelId="{C3ACE644-07D4-414D-BFBF-D295478BD16B}" type="pres">
      <dgm:prSet presAssocID="{D0AC30BB-0C28-4BDD-9E57-7E53D3CBE8D6}" presName="hierChild5" presStyleCnt="0"/>
      <dgm:spPr/>
    </dgm:pt>
    <dgm:pt modelId="{1DBBCA6B-A2A8-43E2-85A1-7F2375E89321}" type="pres">
      <dgm:prSet presAssocID="{010D1675-716B-49D7-BC21-78238CB1BF21}" presName="Name37" presStyleLbl="parChTrans1D3" presStyleIdx="4" presStyleCnt="9"/>
      <dgm:spPr/>
    </dgm:pt>
    <dgm:pt modelId="{A4589715-56E0-4A1B-9E81-302D4D93E86B}" type="pres">
      <dgm:prSet presAssocID="{128D828D-8026-4164-A443-80DC579C3FED}" presName="hierRoot2" presStyleCnt="0">
        <dgm:presLayoutVars>
          <dgm:hierBranch val="init"/>
        </dgm:presLayoutVars>
      </dgm:prSet>
      <dgm:spPr/>
    </dgm:pt>
    <dgm:pt modelId="{0E002669-74C2-4431-9F3C-8A575B46F6F6}" type="pres">
      <dgm:prSet presAssocID="{128D828D-8026-4164-A443-80DC579C3FED}" presName="rootComposite" presStyleCnt="0"/>
      <dgm:spPr/>
    </dgm:pt>
    <dgm:pt modelId="{2ADFF466-301C-4B7C-B799-39AF9A3997EF}" type="pres">
      <dgm:prSet presAssocID="{128D828D-8026-4164-A443-80DC579C3FED}" presName="rootText" presStyleLbl="node3" presStyleIdx="4" presStyleCnt="9" custLinFactNeighborX="8343" custLinFactNeighborY="-14302">
        <dgm:presLayoutVars>
          <dgm:chPref val="3"/>
        </dgm:presLayoutVars>
      </dgm:prSet>
      <dgm:spPr/>
    </dgm:pt>
    <dgm:pt modelId="{A0A87D6E-942F-4E75-9242-F508C2F7A81B}" type="pres">
      <dgm:prSet presAssocID="{128D828D-8026-4164-A443-80DC579C3FED}" presName="rootConnector" presStyleLbl="node3" presStyleIdx="4" presStyleCnt="9"/>
      <dgm:spPr/>
    </dgm:pt>
    <dgm:pt modelId="{DDC868C0-C558-418D-B580-AB8828D4A227}" type="pres">
      <dgm:prSet presAssocID="{128D828D-8026-4164-A443-80DC579C3FED}" presName="hierChild4" presStyleCnt="0"/>
      <dgm:spPr/>
    </dgm:pt>
    <dgm:pt modelId="{5CF18416-2F80-473A-8343-28C39FBE02FB}" type="pres">
      <dgm:prSet presAssocID="{128D828D-8026-4164-A443-80DC579C3FED}" presName="hierChild5" presStyleCnt="0"/>
      <dgm:spPr/>
    </dgm:pt>
    <dgm:pt modelId="{C6AC68DF-1435-4E20-9B1B-DD8D1237AAE5}" type="pres">
      <dgm:prSet presAssocID="{EA2BB34D-EA92-4544-88D8-82364706D28A}" presName="Name37" presStyleLbl="parChTrans1D3" presStyleIdx="5" presStyleCnt="9"/>
      <dgm:spPr/>
    </dgm:pt>
    <dgm:pt modelId="{F177B9C5-DF40-4387-9E91-68E58DCD75FC}" type="pres">
      <dgm:prSet presAssocID="{19C86C92-3754-4B6E-8AC4-7CE1E1D1E3D9}" presName="hierRoot2" presStyleCnt="0">
        <dgm:presLayoutVars>
          <dgm:hierBranch val="init"/>
        </dgm:presLayoutVars>
      </dgm:prSet>
      <dgm:spPr/>
    </dgm:pt>
    <dgm:pt modelId="{ECD80DDF-BC34-45E1-B7C9-7FF13FA19AD0}" type="pres">
      <dgm:prSet presAssocID="{19C86C92-3754-4B6E-8AC4-7CE1E1D1E3D9}" presName="rootComposite" presStyleCnt="0"/>
      <dgm:spPr/>
    </dgm:pt>
    <dgm:pt modelId="{47B5CE96-1058-4C31-9467-29AB8E62DD3E}" type="pres">
      <dgm:prSet presAssocID="{19C86C92-3754-4B6E-8AC4-7CE1E1D1E3D9}" presName="rootText" presStyleLbl="node3" presStyleIdx="5" presStyleCnt="9" custLinFactNeighborX="8343" custLinFactNeighborY="-17877">
        <dgm:presLayoutVars>
          <dgm:chPref val="3"/>
        </dgm:presLayoutVars>
      </dgm:prSet>
      <dgm:spPr/>
    </dgm:pt>
    <dgm:pt modelId="{BBC232C3-CCA0-4AE6-B1AB-801E897E4B95}" type="pres">
      <dgm:prSet presAssocID="{19C86C92-3754-4B6E-8AC4-7CE1E1D1E3D9}" presName="rootConnector" presStyleLbl="node3" presStyleIdx="5" presStyleCnt="9"/>
      <dgm:spPr/>
    </dgm:pt>
    <dgm:pt modelId="{5ECF80BF-0FDE-40A7-ABD0-EBA2F28DA352}" type="pres">
      <dgm:prSet presAssocID="{19C86C92-3754-4B6E-8AC4-7CE1E1D1E3D9}" presName="hierChild4" presStyleCnt="0"/>
      <dgm:spPr/>
    </dgm:pt>
    <dgm:pt modelId="{444B6EC6-8CF0-47C7-8D47-5C22415E5E24}" type="pres">
      <dgm:prSet presAssocID="{19C86C92-3754-4B6E-8AC4-7CE1E1D1E3D9}" presName="hierChild5" presStyleCnt="0"/>
      <dgm:spPr/>
    </dgm:pt>
    <dgm:pt modelId="{91073C69-A861-499B-BCF0-B32CF9AE1E12}" type="pres">
      <dgm:prSet presAssocID="{C547BDCC-E045-4D19-A97B-0531EB5B3B44}" presName="hierChild5" presStyleCnt="0"/>
      <dgm:spPr/>
    </dgm:pt>
    <dgm:pt modelId="{C1A7846E-27F6-420D-9102-98E11AA0CA17}" type="pres">
      <dgm:prSet presAssocID="{9310BAED-F4B2-49F5-A50B-F646E05F3220}" presName="Name37" presStyleLbl="parChTrans1D2" presStyleIdx="2" presStyleCnt="4"/>
      <dgm:spPr/>
    </dgm:pt>
    <dgm:pt modelId="{6EA9DBEE-EC94-4D3A-A915-569C70E8FACF}" type="pres">
      <dgm:prSet presAssocID="{71619288-D6EB-45CF-B277-B39B8F788B98}" presName="hierRoot2" presStyleCnt="0">
        <dgm:presLayoutVars>
          <dgm:hierBranch val="init"/>
        </dgm:presLayoutVars>
      </dgm:prSet>
      <dgm:spPr/>
    </dgm:pt>
    <dgm:pt modelId="{0F3010B2-19AA-4B89-A231-253A835523E3}" type="pres">
      <dgm:prSet presAssocID="{71619288-D6EB-45CF-B277-B39B8F788B98}" presName="rootComposite" presStyleCnt="0"/>
      <dgm:spPr/>
    </dgm:pt>
    <dgm:pt modelId="{7AED351D-8F71-47B3-AB0E-96A58816F5C1}" type="pres">
      <dgm:prSet presAssocID="{71619288-D6EB-45CF-B277-B39B8F788B98}" presName="rootText" presStyleLbl="node2" presStyleIdx="2" presStyleCnt="3" custScaleX="163393" custLinFactNeighborX="47629" custLinFactNeighborY="-20038">
        <dgm:presLayoutVars>
          <dgm:chPref val="3"/>
        </dgm:presLayoutVars>
      </dgm:prSet>
      <dgm:spPr/>
    </dgm:pt>
    <dgm:pt modelId="{487C4500-5D23-4BBF-9027-4C0779ECD749}" type="pres">
      <dgm:prSet presAssocID="{71619288-D6EB-45CF-B277-B39B8F788B98}" presName="rootConnector" presStyleLbl="node2" presStyleIdx="2" presStyleCnt="3"/>
      <dgm:spPr/>
    </dgm:pt>
    <dgm:pt modelId="{D9F3170E-294D-42AC-972D-F5FC968B38D9}" type="pres">
      <dgm:prSet presAssocID="{71619288-D6EB-45CF-B277-B39B8F788B98}" presName="hierChild4" presStyleCnt="0"/>
      <dgm:spPr/>
    </dgm:pt>
    <dgm:pt modelId="{99B19D55-4002-465A-B437-195727ECBE7F}" type="pres">
      <dgm:prSet presAssocID="{1F217C21-5674-4ED2-9FA9-0EC340EEF548}" presName="Name37" presStyleLbl="parChTrans1D3" presStyleIdx="6" presStyleCnt="9"/>
      <dgm:spPr/>
    </dgm:pt>
    <dgm:pt modelId="{135DB6AB-4C52-4937-8FAF-CE1293FE4556}" type="pres">
      <dgm:prSet presAssocID="{15E514BE-A3FC-490D-8194-17FEB56C230E}" presName="hierRoot2" presStyleCnt="0">
        <dgm:presLayoutVars>
          <dgm:hierBranch val="init"/>
        </dgm:presLayoutVars>
      </dgm:prSet>
      <dgm:spPr/>
    </dgm:pt>
    <dgm:pt modelId="{8C5F6BAD-5F7A-47F6-BCAA-C9FFD9EF85F8}" type="pres">
      <dgm:prSet presAssocID="{15E514BE-A3FC-490D-8194-17FEB56C230E}" presName="rootComposite" presStyleCnt="0"/>
      <dgm:spPr/>
    </dgm:pt>
    <dgm:pt modelId="{73DB47D6-88B0-44A8-AA06-529EB134454D}" type="pres">
      <dgm:prSet presAssocID="{15E514BE-A3FC-490D-8194-17FEB56C230E}" presName="rootText" presStyleLbl="node3" presStyleIdx="6" presStyleCnt="9" custLinFactNeighborX="50182" custLinFactNeighborY="-16807">
        <dgm:presLayoutVars>
          <dgm:chPref val="3"/>
        </dgm:presLayoutVars>
      </dgm:prSet>
      <dgm:spPr/>
    </dgm:pt>
    <dgm:pt modelId="{55479A31-C9FE-4E60-835D-5990E8A93A06}" type="pres">
      <dgm:prSet presAssocID="{15E514BE-A3FC-490D-8194-17FEB56C230E}" presName="rootConnector" presStyleLbl="node3" presStyleIdx="6" presStyleCnt="9"/>
      <dgm:spPr/>
    </dgm:pt>
    <dgm:pt modelId="{A5CBA5DD-9A38-46D9-9B81-2F14A1354DF6}" type="pres">
      <dgm:prSet presAssocID="{15E514BE-A3FC-490D-8194-17FEB56C230E}" presName="hierChild4" presStyleCnt="0"/>
      <dgm:spPr/>
    </dgm:pt>
    <dgm:pt modelId="{DDF9C7A9-BF14-4FA9-907C-76945378B241}" type="pres">
      <dgm:prSet presAssocID="{15E514BE-A3FC-490D-8194-17FEB56C230E}" presName="hierChild5" presStyleCnt="0"/>
      <dgm:spPr/>
    </dgm:pt>
    <dgm:pt modelId="{B9E91A53-C869-4D21-BDCC-D4B2A3B6278F}" type="pres">
      <dgm:prSet presAssocID="{3C4CB4FF-3542-4C8C-BE8C-D3EA8FBEC6D0}" presName="Name37" presStyleLbl="parChTrans1D3" presStyleIdx="7" presStyleCnt="9"/>
      <dgm:spPr/>
    </dgm:pt>
    <dgm:pt modelId="{36E66943-AF16-4EAB-A491-3BD753070DC8}" type="pres">
      <dgm:prSet presAssocID="{FA57DB4F-35E5-4CAE-BD72-2E6D0E12626F}" presName="hierRoot2" presStyleCnt="0">
        <dgm:presLayoutVars>
          <dgm:hierBranch val="init"/>
        </dgm:presLayoutVars>
      </dgm:prSet>
      <dgm:spPr/>
    </dgm:pt>
    <dgm:pt modelId="{5E8E8A46-C493-497C-8BA0-3BD06EDBF9DE}" type="pres">
      <dgm:prSet presAssocID="{FA57DB4F-35E5-4CAE-BD72-2E6D0E12626F}" presName="rootComposite" presStyleCnt="0"/>
      <dgm:spPr/>
    </dgm:pt>
    <dgm:pt modelId="{12EC18CD-AD0C-4188-A21A-7B3B88DF45CB}" type="pres">
      <dgm:prSet presAssocID="{FA57DB4F-35E5-4CAE-BD72-2E6D0E12626F}" presName="rootText" presStyleLbl="node3" presStyleIdx="7" presStyleCnt="9" custLinFactNeighborX="53632" custLinFactNeighborY="-30988">
        <dgm:presLayoutVars>
          <dgm:chPref val="3"/>
        </dgm:presLayoutVars>
      </dgm:prSet>
      <dgm:spPr/>
    </dgm:pt>
    <dgm:pt modelId="{AD24F63E-D23E-4173-BF30-C9968B33C418}" type="pres">
      <dgm:prSet presAssocID="{FA57DB4F-35E5-4CAE-BD72-2E6D0E12626F}" presName="rootConnector" presStyleLbl="node3" presStyleIdx="7" presStyleCnt="9"/>
      <dgm:spPr/>
    </dgm:pt>
    <dgm:pt modelId="{48E76168-7F9A-40C5-870B-14145C45A472}" type="pres">
      <dgm:prSet presAssocID="{FA57DB4F-35E5-4CAE-BD72-2E6D0E12626F}" presName="hierChild4" presStyleCnt="0"/>
      <dgm:spPr/>
    </dgm:pt>
    <dgm:pt modelId="{BABD026D-7FFA-4036-8D08-826FB0913981}" type="pres">
      <dgm:prSet presAssocID="{FA57DB4F-35E5-4CAE-BD72-2E6D0E12626F}" presName="hierChild5" presStyleCnt="0"/>
      <dgm:spPr/>
    </dgm:pt>
    <dgm:pt modelId="{08A57BCD-F962-4CDF-8E7E-64A07FF6149C}" type="pres">
      <dgm:prSet presAssocID="{6ADA2934-078E-4CBB-8982-88261076D962}" presName="Name37" presStyleLbl="parChTrans1D3" presStyleIdx="8" presStyleCnt="9"/>
      <dgm:spPr/>
    </dgm:pt>
    <dgm:pt modelId="{B483AB16-9CE2-4A6C-938D-254DB9D8C716}" type="pres">
      <dgm:prSet presAssocID="{7755BFF0-D92C-4BC9-8AF2-32549F924C10}" presName="hierRoot2" presStyleCnt="0">
        <dgm:presLayoutVars>
          <dgm:hierBranch val="init"/>
        </dgm:presLayoutVars>
      </dgm:prSet>
      <dgm:spPr/>
    </dgm:pt>
    <dgm:pt modelId="{CDEE1D7E-2336-447B-9290-FF0733A258D0}" type="pres">
      <dgm:prSet presAssocID="{7755BFF0-D92C-4BC9-8AF2-32549F924C10}" presName="rootComposite" presStyleCnt="0"/>
      <dgm:spPr/>
    </dgm:pt>
    <dgm:pt modelId="{235C31D0-1E4B-442B-BCC8-F419CFEC5E01}" type="pres">
      <dgm:prSet presAssocID="{7755BFF0-D92C-4BC9-8AF2-32549F924C10}" presName="rootText" presStyleLbl="node3" presStyleIdx="8" presStyleCnt="9" custLinFactNeighborX="55420" custLinFactNeighborY="-44098">
        <dgm:presLayoutVars>
          <dgm:chPref val="3"/>
        </dgm:presLayoutVars>
      </dgm:prSet>
      <dgm:spPr/>
    </dgm:pt>
    <dgm:pt modelId="{C5DE1CA7-6511-45A7-B730-7F726A29B004}" type="pres">
      <dgm:prSet presAssocID="{7755BFF0-D92C-4BC9-8AF2-32549F924C10}" presName="rootConnector" presStyleLbl="node3" presStyleIdx="8" presStyleCnt="9"/>
      <dgm:spPr/>
    </dgm:pt>
    <dgm:pt modelId="{E5E3C232-D070-47BC-A72D-3ABF84EDF956}" type="pres">
      <dgm:prSet presAssocID="{7755BFF0-D92C-4BC9-8AF2-32549F924C10}" presName="hierChild4" presStyleCnt="0"/>
      <dgm:spPr/>
    </dgm:pt>
    <dgm:pt modelId="{9949C422-66D0-476F-BE68-58DE6A528E04}" type="pres">
      <dgm:prSet presAssocID="{7755BFF0-D92C-4BC9-8AF2-32549F924C10}" presName="hierChild5" presStyleCnt="0"/>
      <dgm:spPr/>
    </dgm:pt>
    <dgm:pt modelId="{A3D20124-A5C2-4A72-B6A9-E3AE659F1297}" type="pres">
      <dgm:prSet presAssocID="{71619288-D6EB-45CF-B277-B39B8F788B98}" presName="hierChild5" presStyleCnt="0"/>
      <dgm:spPr/>
    </dgm:pt>
    <dgm:pt modelId="{22B91A55-5CC6-41FB-98B9-57210BCF5B2F}" type="pres">
      <dgm:prSet presAssocID="{DE59CB00-4605-45CA-8428-88FED9DC1818}" presName="hierChild3" presStyleCnt="0"/>
      <dgm:spPr/>
    </dgm:pt>
    <dgm:pt modelId="{810AAA6D-2577-461C-82D5-18AD20CB64B3}" type="pres">
      <dgm:prSet presAssocID="{C21D5D58-96C9-4E55-992A-524BD09BE35F}" presName="Name111" presStyleLbl="parChTrans1D2" presStyleIdx="3" presStyleCnt="4"/>
      <dgm:spPr/>
    </dgm:pt>
    <dgm:pt modelId="{1184E1FB-B4DB-48AE-BDAE-A915DB34EDB9}" type="pres">
      <dgm:prSet presAssocID="{086B9C98-2EBC-481C-8B35-81BC701931D3}" presName="hierRoot3" presStyleCnt="0">
        <dgm:presLayoutVars>
          <dgm:hierBranch val="init"/>
        </dgm:presLayoutVars>
      </dgm:prSet>
      <dgm:spPr/>
    </dgm:pt>
    <dgm:pt modelId="{DEA2A838-3B83-4D84-98A9-0F75F07BAD7B}" type="pres">
      <dgm:prSet presAssocID="{086B9C98-2EBC-481C-8B35-81BC701931D3}" presName="rootComposite3" presStyleCnt="0"/>
      <dgm:spPr/>
    </dgm:pt>
    <dgm:pt modelId="{AD9665BD-1F30-4308-8902-EA585A051B8D}" type="pres">
      <dgm:prSet presAssocID="{086B9C98-2EBC-481C-8B35-81BC701931D3}" presName="rootText3" presStyleLbl="asst1" presStyleIdx="0" presStyleCnt="1" custScaleX="177827" custLinFactX="1429" custLinFactNeighborX="100000" custLinFactNeighborY="-19069">
        <dgm:presLayoutVars>
          <dgm:chPref val="3"/>
        </dgm:presLayoutVars>
      </dgm:prSet>
      <dgm:spPr/>
    </dgm:pt>
    <dgm:pt modelId="{80C466D3-5ABA-487C-902C-22EAD6240899}" type="pres">
      <dgm:prSet presAssocID="{086B9C98-2EBC-481C-8B35-81BC701931D3}" presName="rootConnector3" presStyleLbl="asst1" presStyleIdx="0" presStyleCnt="1"/>
      <dgm:spPr/>
    </dgm:pt>
    <dgm:pt modelId="{DC26A9DA-DACB-4701-BD93-2A40F75182BE}" type="pres">
      <dgm:prSet presAssocID="{086B9C98-2EBC-481C-8B35-81BC701931D3}" presName="hierChild6" presStyleCnt="0"/>
      <dgm:spPr/>
    </dgm:pt>
    <dgm:pt modelId="{6E3F75DF-6149-4F88-800C-8E52EE737B67}" type="pres">
      <dgm:prSet presAssocID="{086B9C98-2EBC-481C-8B35-81BC701931D3}" presName="hierChild7" presStyleCnt="0"/>
      <dgm:spPr/>
    </dgm:pt>
  </dgm:ptLst>
  <dgm:cxnLst>
    <dgm:cxn modelId="{5023010E-5432-47E3-9EA8-9D2763A97875}" type="presOf" srcId="{2E9DFADF-DFA1-47D7-93B2-37E7E77E6660}" destId="{E70E9C76-FE28-4894-AC92-62888BB5689B}" srcOrd="0" destOrd="0" presId="urn:microsoft.com/office/officeart/2005/8/layout/orgChart1"/>
    <dgm:cxn modelId="{2051E811-D234-4696-BC05-241FA3C4A066}" type="presOf" srcId="{19C86C92-3754-4B6E-8AC4-7CE1E1D1E3D9}" destId="{BBC232C3-CCA0-4AE6-B1AB-801E897E4B95}" srcOrd="1" destOrd="0" presId="urn:microsoft.com/office/officeart/2005/8/layout/orgChart1"/>
    <dgm:cxn modelId="{EC211A17-43DC-4677-98C6-F3A6C7690D01}" srcId="{DE59CB00-4605-45CA-8428-88FED9DC1818}" destId="{71619288-D6EB-45CF-B277-B39B8F788B98}" srcOrd="3" destOrd="0" parTransId="{9310BAED-F4B2-49F5-A50B-F646E05F3220}" sibTransId="{F737BD2B-1166-4409-8853-4AAC7B581E21}"/>
    <dgm:cxn modelId="{9BE86C21-91A1-4F94-AD98-4AA39910510A}" type="presOf" srcId="{50B5D666-FF0D-42ED-B9C6-620F6158D81D}" destId="{73AE7874-E9F1-4F15-9A4C-C3947B2236C3}" srcOrd="1" destOrd="0" presId="urn:microsoft.com/office/officeart/2005/8/layout/orgChart1"/>
    <dgm:cxn modelId="{5B06C021-C6E5-4ED8-9C45-2CC6EBB67DAF}" type="presOf" srcId="{F2D9607A-7145-4463-901A-02D113995CE0}" destId="{60D1CCEB-ACBA-4805-BC18-15BFF6A142E4}" srcOrd="0" destOrd="0" presId="urn:microsoft.com/office/officeart/2005/8/layout/orgChart1"/>
    <dgm:cxn modelId="{C0BE9225-C292-436A-B0BF-22C4F7A820A8}" type="presOf" srcId="{FA57DB4F-35E5-4CAE-BD72-2E6D0E12626F}" destId="{12EC18CD-AD0C-4188-A21A-7B3B88DF45CB}" srcOrd="0" destOrd="0" presId="urn:microsoft.com/office/officeart/2005/8/layout/orgChart1"/>
    <dgm:cxn modelId="{CF168F27-CFAA-45C9-99E8-A6DC822D3974}" type="presOf" srcId="{7755BFF0-D92C-4BC9-8AF2-32549F924C10}" destId="{C5DE1CA7-6511-45A7-B730-7F726A29B004}" srcOrd="1" destOrd="0" presId="urn:microsoft.com/office/officeart/2005/8/layout/orgChart1"/>
    <dgm:cxn modelId="{62667828-7A3C-40CB-B076-345DE385B918}" type="presOf" srcId="{261E62D0-F944-4CD6-995E-F79204B028A5}" destId="{5AEDCA12-C5DD-42D1-A270-E06C59838A56}" srcOrd="0" destOrd="0" presId="urn:microsoft.com/office/officeart/2005/8/layout/orgChart1"/>
    <dgm:cxn modelId="{F3FA0A2B-D72B-4E2A-9B08-D35B85F7ED54}" type="presOf" srcId="{50B5D666-FF0D-42ED-B9C6-620F6158D81D}" destId="{6E6D864B-8A03-43A8-A26F-95EC473342E6}" srcOrd="0" destOrd="0" presId="urn:microsoft.com/office/officeart/2005/8/layout/orgChart1"/>
    <dgm:cxn modelId="{118CB733-234F-4390-8371-337F411511E0}" type="presOf" srcId="{15E514BE-A3FC-490D-8194-17FEB56C230E}" destId="{55479A31-C9FE-4E60-835D-5990E8A93A06}" srcOrd="1" destOrd="0" presId="urn:microsoft.com/office/officeart/2005/8/layout/orgChart1"/>
    <dgm:cxn modelId="{C590E73A-795A-46A9-BF22-958ABC847601}" type="presOf" srcId="{0DCC3EFF-4496-4FD8-A4CB-1EB50B2001A2}" destId="{BFDDD212-8167-435D-8DA9-B221EF11FA48}" srcOrd="0" destOrd="0" presId="urn:microsoft.com/office/officeart/2005/8/layout/orgChart1"/>
    <dgm:cxn modelId="{1288A25C-BC13-4E4C-A648-4793B7B2AE0C}" srcId="{0FE4637B-AB90-45A8-A28D-2CC4EDA67115}" destId="{50B5D666-FF0D-42ED-B9C6-620F6158D81D}" srcOrd="0" destOrd="0" parTransId="{F2D9607A-7145-4463-901A-02D113995CE0}" sibTransId="{9730BD80-22B5-49D8-9C01-854DA6553A78}"/>
    <dgm:cxn modelId="{84FFCB5F-41CD-4F83-A0AA-B54B1EB79170}" type="presOf" srcId="{DE59CB00-4605-45CA-8428-88FED9DC1818}" destId="{1EF422FC-8D98-4D68-ACFD-EF97B425E1EE}" srcOrd="0" destOrd="0" presId="urn:microsoft.com/office/officeart/2005/8/layout/orgChart1"/>
    <dgm:cxn modelId="{94DDC861-33B7-48FA-888C-5FEAC1F91741}" type="presOf" srcId="{128D828D-8026-4164-A443-80DC579C3FED}" destId="{2ADFF466-301C-4B7C-B799-39AF9A3997EF}" srcOrd="0" destOrd="0" presId="urn:microsoft.com/office/officeart/2005/8/layout/orgChart1"/>
    <dgm:cxn modelId="{67D28D64-979D-44D9-93EE-F5E9A0FB1F72}" type="presOf" srcId="{DE59CB00-4605-45CA-8428-88FED9DC1818}" destId="{8119DABA-7CA8-4C8A-AF52-8F63D3EB8CC5}" srcOrd="1" destOrd="0" presId="urn:microsoft.com/office/officeart/2005/8/layout/orgChart1"/>
    <dgm:cxn modelId="{0208EA65-11F0-4DF4-BA2C-634919BE4432}" type="presOf" srcId="{3C4CB4FF-3542-4C8C-BE8C-D3EA8FBEC6D0}" destId="{B9E91A53-C869-4D21-BDCC-D4B2A3B6278F}" srcOrd="0" destOrd="0" presId="urn:microsoft.com/office/officeart/2005/8/layout/orgChart1"/>
    <dgm:cxn modelId="{59E3744C-7B45-4568-B604-2F7D4596410D}" type="presOf" srcId="{086B9C98-2EBC-481C-8B35-81BC701931D3}" destId="{AD9665BD-1F30-4308-8902-EA585A051B8D}" srcOrd="0" destOrd="0" presId="urn:microsoft.com/office/officeart/2005/8/layout/orgChart1"/>
    <dgm:cxn modelId="{3C66236D-A999-43B7-BA5F-702C16334DB9}" type="presOf" srcId="{19C86C92-3754-4B6E-8AC4-7CE1E1D1E3D9}" destId="{47B5CE96-1058-4C31-9467-29AB8E62DD3E}" srcOrd="0" destOrd="0" presId="urn:microsoft.com/office/officeart/2005/8/layout/orgChart1"/>
    <dgm:cxn modelId="{E5F38270-940A-4FBD-82DF-41B86D5D8C5A}" srcId="{DE59CB00-4605-45CA-8428-88FED9DC1818}" destId="{C547BDCC-E045-4D19-A97B-0531EB5B3B44}" srcOrd="2" destOrd="0" parTransId="{436998A5-9118-42BE-9091-30680BB1409E}" sibTransId="{E8863CBC-1E7D-4BAF-914A-F99F2FF6D2F8}"/>
    <dgm:cxn modelId="{5B37AB50-FEB6-437C-B6DF-7F6AE50F2933}" srcId="{C547BDCC-E045-4D19-A97B-0531EB5B3B44}" destId="{19C86C92-3754-4B6E-8AC4-7CE1E1D1E3D9}" srcOrd="2" destOrd="0" parTransId="{EA2BB34D-EA92-4544-88D8-82364706D28A}" sibTransId="{9090B47E-E8F4-44FC-9253-9E8777B9FA28}"/>
    <dgm:cxn modelId="{56EEBE70-B43B-4983-AE49-F4B713CFFE31}" type="presOf" srcId="{494EB7D0-5250-420F-9A58-3FDEA89F17B9}" destId="{F1EDCB40-82EF-4216-B709-6F16F2589A31}" srcOrd="0" destOrd="0" presId="urn:microsoft.com/office/officeart/2005/8/layout/orgChart1"/>
    <dgm:cxn modelId="{868B9B53-B45B-4F57-90AE-FA36292CAD75}" type="presOf" srcId="{EA2BB34D-EA92-4544-88D8-82364706D28A}" destId="{C6AC68DF-1435-4E20-9B1B-DD8D1237AAE5}" srcOrd="0" destOrd="0" presId="urn:microsoft.com/office/officeart/2005/8/layout/orgChart1"/>
    <dgm:cxn modelId="{7B185354-AB54-4512-B82D-8803C6056CD7}" type="presOf" srcId="{436998A5-9118-42BE-9091-30680BB1409E}" destId="{F0AA60EF-D799-42EB-A533-F80FB6D14215}" srcOrd="0" destOrd="0" presId="urn:microsoft.com/office/officeart/2005/8/layout/orgChart1"/>
    <dgm:cxn modelId="{3BB89578-246F-4918-87EA-4301427024F1}" type="presOf" srcId="{9310BAED-F4B2-49F5-A50B-F646E05F3220}" destId="{C1A7846E-27F6-420D-9102-98E11AA0CA17}" srcOrd="0" destOrd="0" presId="urn:microsoft.com/office/officeart/2005/8/layout/orgChart1"/>
    <dgm:cxn modelId="{DBE92483-1262-4796-A5C0-7EFFF476B7E3}" type="presOf" srcId="{010D1675-716B-49D7-BC21-78238CB1BF21}" destId="{1DBBCA6B-A2A8-43E2-85A1-7F2375E89321}" srcOrd="0" destOrd="0" presId="urn:microsoft.com/office/officeart/2005/8/layout/orgChart1"/>
    <dgm:cxn modelId="{E8344C85-42B7-4544-9637-743F11CA1D9A}" type="presOf" srcId="{56E824C1-C8BB-4FB2-97CE-4141A9975F2D}" destId="{6074A8B9-7C2F-4B8E-AA83-9BCAAA5FA46C}" srcOrd="0" destOrd="0" presId="urn:microsoft.com/office/officeart/2005/8/layout/orgChart1"/>
    <dgm:cxn modelId="{E97B1890-46C7-446C-98B0-0BA536569965}" srcId="{71619288-D6EB-45CF-B277-B39B8F788B98}" destId="{15E514BE-A3FC-490D-8194-17FEB56C230E}" srcOrd="0" destOrd="0" parTransId="{1F217C21-5674-4ED2-9FA9-0EC340EEF548}" sibTransId="{198587DE-BFAB-4D14-B9AE-FEB00FFBDF1E}"/>
    <dgm:cxn modelId="{3FCDFA90-47BB-4C17-ABE8-2909136A2911}" type="presOf" srcId="{8E0C539B-9A54-4CC7-BF92-7B1084D91FCE}" destId="{C5FB6930-6D37-43E6-8E78-DCFD3FBFDFF7}" srcOrd="0" destOrd="0" presId="urn:microsoft.com/office/officeart/2005/8/layout/orgChart1"/>
    <dgm:cxn modelId="{70998B91-6086-4F13-8CD4-A6B7F2496B25}" srcId="{C547BDCC-E045-4D19-A97B-0531EB5B3B44}" destId="{128D828D-8026-4164-A443-80DC579C3FED}" srcOrd="1" destOrd="0" parTransId="{010D1675-716B-49D7-BC21-78238CB1BF21}" sibTransId="{D7DC27F4-FAF7-4F9D-9116-E2C00EC78772}"/>
    <dgm:cxn modelId="{588D8192-FEEB-4B4E-AFE6-305017777EDC}" type="presOf" srcId="{0FE4637B-AB90-45A8-A28D-2CC4EDA67115}" destId="{C54F573F-2F53-41FD-B6D2-719E309E018E}" srcOrd="1" destOrd="0" presId="urn:microsoft.com/office/officeart/2005/8/layout/orgChart1"/>
    <dgm:cxn modelId="{AA485593-F4EC-46EE-917E-40DF775F3B73}" type="presOf" srcId="{C547BDCC-E045-4D19-A97B-0531EB5B3B44}" destId="{DF16CDD9-88BE-446A-980B-E5131F008066}" srcOrd="0" destOrd="0" presId="urn:microsoft.com/office/officeart/2005/8/layout/orgChart1"/>
    <dgm:cxn modelId="{89585398-9AD3-40A3-8818-40F2CB493BF1}" type="presOf" srcId="{0FE4637B-AB90-45A8-A28D-2CC4EDA67115}" destId="{ED2D5805-90CD-4249-B2F7-9C73C0A865C6}" srcOrd="0" destOrd="0" presId="urn:microsoft.com/office/officeart/2005/8/layout/orgChart1"/>
    <dgm:cxn modelId="{09847F9A-AB2E-4786-A583-D3116CC941AA}" type="presOf" srcId="{C547BDCC-E045-4D19-A97B-0531EB5B3B44}" destId="{9EB942A5-E364-48E8-9F49-1786D08D5485}" srcOrd="1" destOrd="0" presId="urn:microsoft.com/office/officeart/2005/8/layout/orgChart1"/>
    <dgm:cxn modelId="{603AAE9F-0B86-43FE-B3B6-3FF5115CAF97}" srcId="{71619288-D6EB-45CF-B277-B39B8F788B98}" destId="{7755BFF0-D92C-4BC9-8AF2-32549F924C10}" srcOrd="2" destOrd="0" parTransId="{6ADA2934-078E-4CBB-8982-88261076D962}" sibTransId="{BAF42927-2B2A-4AF4-95B8-2640C051AB1E}"/>
    <dgm:cxn modelId="{DA8B43AE-945D-4DF6-BF2C-D5C3A64C162B}" type="presOf" srcId="{086B9C98-2EBC-481C-8B35-81BC701931D3}" destId="{80C466D3-5ABA-487C-902C-22EAD6240899}" srcOrd="1" destOrd="0" presId="urn:microsoft.com/office/officeart/2005/8/layout/orgChart1"/>
    <dgm:cxn modelId="{A190A3B5-1A55-4DD6-839D-94BF2AEE621C}" type="presOf" srcId="{D0AC30BB-0C28-4BDD-9E57-7E53D3CBE8D6}" destId="{B2FCDCCD-69E5-4703-874E-378B2D8D6804}" srcOrd="0" destOrd="0" presId="urn:microsoft.com/office/officeart/2005/8/layout/orgChart1"/>
    <dgm:cxn modelId="{8944EAB9-9A1B-4A90-84E2-48F99C8FD580}" type="presOf" srcId="{6ADA2934-078E-4CBB-8982-88261076D962}" destId="{08A57BCD-F962-4CDF-8E7E-64A07FF6149C}" srcOrd="0" destOrd="0" presId="urn:microsoft.com/office/officeart/2005/8/layout/orgChart1"/>
    <dgm:cxn modelId="{874127BB-228D-453C-8748-24CAA644F8E0}" type="presOf" srcId="{0DCC3EFF-4496-4FD8-A4CB-1EB50B2001A2}" destId="{EDBA2C00-D908-4C6D-81B1-5B724A87361F}" srcOrd="1" destOrd="0" presId="urn:microsoft.com/office/officeart/2005/8/layout/orgChart1"/>
    <dgm:cxn modelId="{4F516FBC-47C9-4473-998E-F421E924C948}" srcId="{C547BDCC-E045-4D19-A97B-0531EB5B3B44}" destId="{D0AC30BB-0C28-4BDD-9E57-7E53D3CBE8D6}" srcOrd="0" destOrd="0" parTransId="{471ECE36-E435-4D50-941E-0904586166CF}" sibTransId="{AE6E5DE6-4F17-41F8-9DA2-DDA5A9FA27AE}"/>
    <dgm:cxn modelId="{984A0DC1-844B-4BF4-8797-710EB2E3AA7B}" srcId="{71619288-D6EB-45CF-B277-B39B8F788B98}" destId="{FA57DB4F-35E5-4CAE-BD72-2E6D0E12626F}" srcOrd="1" destOrd="0" parTransId="{3C4CB4FF-3542-4C8C-BE8C-D3EA8FBEC6D0}" sibTransId="{F1409E69-011F-475D-B9CD-13B47DA5BC9F}"/>
    <dgm:cxn modelId="{DBC84AC1-16E5-4577-AEDD-E891BB2375BE}" type="presOf" srcId="{15E514BE-A3FC-490D-8194-17FEB56C230E}" destId="{73DB47D6-88B0-44A8-AA06-529EB134454D}" srcOrd="0" destOrd="0" presId="urn:microsoft.com/office/officeart/2005/8/layout/orgChart1"/>
    <dgm:cxn modelId="{ADC959C4-2123-4C9A-8CF6-4FD8A3F6D4A0}" type="presOf" srcId="{8E0C539B-9A54-4CC7-BF92-7B1084D91FCE}" destId="{3BE48864-302E-4841-A98E-8C4D796F1150}" srcOrd="1" destOrd="0" presId="urn:microsoft.com/office/officeart/2005/8/layout/orgChart1"/>
    <dgm:cxn modelId="{12B7CFC6-E551-4A22-966A-C184675A5ABC}" type="presOf" srcId="{1F217C21-5674-4ED2-9FA9-0EC340EEF548}" destId="{99B19D55-4002-465A-B437-195727ECBE7F}" srcOrd="0" destOrd="0" presId="urn:microsoft.com/office/officeart/2005/8/layout/orgChart1"/>
    <dgm:cxn modelId="{48F1BBC8-2BBC-4E64-A4BA-770B62C13709}" type="presOf" srcId="{71619288-D6EB-45CF-B277-B39B8F788B98}" destId="{7AED351D-8F71-47B3-AB0E-96A58816F5C1}" srcOrd="0" destOrd="0" presId="urn:microsoft.com/office/officeart/2005/8/layout/orgChart1"/>
    <dgm:cxn modelId="{CE440BC9-4CC3-4DF0-8191-C50530D58A1F}" type="presOf" srcId="{471ECE36-E435-4D50-941E-0904586166CF}" destId="{4DD0005E-E72A-49BD-9FBE-911515E7BBB3}" srcOrd="0" destOrd="0" presId="urn:microsoft.com/office/officeart/2005/8/layout/orgChart1"/>
    <dgm:cxn modelId="{414FFBCE-1ED4-4B24-9DC4-3EDE13151042}" srcId="{DE59CB00-4605-45CA-8428-88FED9DC1818}" destId="{086B9C98-2EBC-481C-8B35-81BC701931D3}" srcOrd="0" destOrd="0" parTransId="{C21D5D58-96C9-4E55-992A-524BD09BE35F}" sibTransId="{224546B3-592C-4D64-99E2-CEEB6773D194}"/>
    <dgm:cxn modelId="{B7723CD6-A205-40FA-A0B6-DB09DD8748CF}" srcId="{DE59CB00-4605-45CA-8428-88FED9DC1818}" destId="{0FE4637B-AB90-45A8-A28D-2CC4EDA67115}" srcOrd="1" destOrd="0" parTransId="{494EB7D0-5250-420F-9A58-3FDEA89F17B9}" sibTransId="{92C2A36C-EA34-4AC8-BDA7-FFECF26AEFA7}"/>
    <dgm:cxn modelId="{09841CDE-264D-4E41-9DCA-1BBDD67E18B5}" srcId="{56E824C1-C8BB-4FB2-97CE-4141A9975F2D}" destId="{DE59CB00-4605-45CA-8428-88FED9DC1818}" srcOrd="0" destOrd="0" parTransId="{A29E7901-AC82-4FF8-9A01-F121E84B295F}" sibTransId="{CB1534CA-2AA7-4F52-8CB9-970BB7AD7CBD}"/>
    <dgm:cxn modelId="{5223CCDF-05A3-406E-8805-5E3C0E9D90F5}" type="presOf" srcId="{128D828D-8026-4164-A443-80DC579C3FED}" destId="{A0A87D6E-942F-4E75-9242-F508C2F7A81B}" srcOrd="1" destOrd="0" presId="urn:microsoft.com/office/officeart/2005/8/layout/orgChart1"/>
    <dgm:cxn modelId="{68CDD4DF-529B-417D-9C6E-FB10595EB025}" type="presOf" srcId="{71619288-D6EB-45CF-B277-B39B8F788B98}" destId="{487C4500-5D23-4BBF-9027-4C0779ECD749}" srcOrd="1" destOrd="0" presId="urn:microsoft.com/office/officeart/2005/8/layout/orgChart1"/>
    <dgm:cxn modelId="{4F6002E0-06D3-4773-AB0F-9D2DEB120591}" srcId="{0FE4637B-AB90-45A8-A28D-2CC4EDA67115}" destId="{0DCC3EFF-4496-4FD8-A4CB-1EB50B2001A2}" srcOrd="2" destOrd="0" parTransId="{261E62D0-F944-4CD6-995E-F79204B028A5}" sibTransId="{7C84DC12-7EE1-48AA-A0EF-024C0A35A9C6}"/>
    <dgm:cxn modelId="{624B64E6-DC35-4B95-88D4-70731B16A056}" type="presOf" srcId="{D0AC30BB-0C28-4BDD-9E57-7E53D3CBE8D6}" destId="{15E2433A-1000-4370-A5AE-0F354BA74812}" srcOrd="1" destOrd="0" presId="urn:microsoft.com/office/officeart/2005/8/layout/orgChart1"/>
    <dgm:cxn modelId="{D9383DEB-A7C5-422D-81DE-A06DF783B3F5}" type="presOf" srcId="{7755BFF0-D92C-4BC9-8AF2-32549F924C10}" destId="{235C31D0-1E4B-442B-BCC8-F419CFEC5E01}" srcOrd="0" destOrd="0" presId="urn:microsoft.com/office/officeart/2005/8/layout/orgChart1"/>
    <dgm:cxn modelId="{D643E3F6-99D1-4E4A-82DA-2628EDC8615C}" type="presOf" srcId="{FA57DB4F-35E5-4CAE-BD72-2E6D0E12626F}" destId="{AD24F63E-D23E-4173-BF30-C9968B33C418}" srcOrd="1" destOrd="0" presId="urn:microsoft.com/office/officeart/2005/8/layout/orgChart1"/>
    <dgm:cxn modelId="{7831DEF7-4BE9-43E1-90FA-E22BB7AEA0C4}" srcId="{0FE4637B-AB90-45A8-A28D-2CC4EDA67115}" destId="{8E0C539B-9A54-4CC7-BF92-7B1084D91FCE}" srcOrd="1" destOrd="0" parTransId="{2E9DFADF-DFA1-47D7-93B2-37E7E77E6660}" sibTransId="{CE155F29-7B0C-486D-ACA6-492C16373FFF}"/>
    <dgm:cxn modelId="{7017A4F9-842E-4771-90F5-78FEB0DB1B39}" type="presOf" srcId="{C21D5D58-96C9-4E55-992A-524BD09BE35F}" destId="{810AAA6D-2577-461C-82D5-18AD20CB64B3}" srcOrd="0" destOrd="0" presId="urn:microsoft.com/office/officeart/2005/8/layout/orgChart1"/>
    <dgm:cxn modelId="{F1B2188C-9392-49FB-B96F-0CD43EE083A7}" type="presParOf" srcId="{6074A8B9-7C2F-4B8E-AA83-9BCAAA5FA46C}" destId="{1965FAAF-F1AD-4615-BF51-DFD87E5B74A0}" srcOrd="0" destOrd="0" presId="urn:microsoft.com/office/officeart/2005/8/layout/orgChart1"/>
    <dgm:cxn modelId="{BB0E6F1B-C254-4EE4-B394-D28F7336E830}" type="presParOf" srcId="{1965FAAF-F1AD-4615-BF51-DFD87E5B74A0}" destId="{B93DD41F-18C1-4348-9B6C-7D6FDBABF400}" srcOrd="0" destOrd="0" presId="urn:microsoft.com/office/officeart/2005/8/layout/orgChart1"/>
    <dgm:cxn modelId="{FFCEB3E8-E4BA-4F6D-85CF-2F9CCDC1A80A}" type="presParOf" srcId="{B93DD41F-18C1-4348-9B6C-7D6FDBABF400}" destId="{1EF422FC-8D98-4D68-ACFD-EF97B425E1EE}" srcOrd="0" destOrd="0" presId="urn:microsoft.com/office/officeart/2005/8/layout/orgChart1"/>
    <dgm:cxn modelId="{EA3B39AE-E2F5-42BF-BB32-22EC91C7A58C}" type="presParOf" srcId="{B93DD41F-18C1-4348-9B6C-7D6FDBABF400}" destId="{8119DABA-7CA8-4C8A-AF52-8F63D3EB8CC5}" srcOrd="1" destOrd="0" presId="urn:microsoft.com/office/officeart/2005/8/layout/orgChart1"/>
    <dgm:cxn modelId="{1A69B53A-6845-400C-95F4-CA78AC82DAEA}" type="presParOf" srcId="{1965FAAF-F1AD-4615-BF51-DFD87E5B74A0}" destId="{2439F142-AB0F-4A98-B688-4EDF2383C6AC}" srcOrd="1" destOrd="0" presId="urn:microsoft.com/office/officeart/2005/8/layout/orgChart1"/>
    <dgm:cxn modelId="{FD927335-558A-41D3-9213-E5984E4BDBBC}" type="presParOf" srcId="{2439F142-AB0F-4A98-B688-4EDF2383C6AC}" destId="{F1EDCB40-82EF-4216-B709-6F16F2589A31}" srcOrd="0" destOrd="0" presId="urn:microsoft.com/office/officeart/2005/8/layout/orgChart1"/>
    <dgm:cxn modelId="{527ADD47-F030-475E-BE3C-D5198291D6F2}" type="presParOf" srcId="{2439F142-AB0F-4A98-B688-4EDF2383C6AC}" destId="{DC55DD02-6F34-42A0-8ABE-FBD6FA6B5F49}" srcOrd="1" destOrd="0" presId="urn:microsoft.com/office/officeart/2005/8/layout/orgChart1"/>
    <dgm:cxn modelId="{BDB2DA62-0EBB-4B87-8ECE-68EF734D9E2F}" type="presParOf" srcId="{DC55DD02-6F34-42A0-8ABE-FBD6FA6B5F49}" destId="{78679DC7-84DC-4EA2-B040-1CF8F1DAAD78}" srcOrd="0" destOrd="0" presId="urn:microsoft.com/office/officeart/2005/8/layout/orgChart1"/>
    <dgm:cxn modelId="{2AFB74E6-F1BA-4130-8B0D-C73B3EA569CD}" type="presParOf" srcId="{78679DC7-84DC-4EA2-B040-1CF8F1DAAD78}" destId="{ED2D5805-90CD-4249-B2F7-9C73C0A865C6}" srcOrd="0" destOrd="0" presId="urn:microsoft.com/office/officeart/2005/8/layout/orgChart1"/>
    <dgm:cxn modelId="{C2652AB7-7D51-47E5-A08A-11F8080DA338}" type="presParOf" srcId="{78679DC7-84DC-4EA2-B040-1CF8F1DAAD78}" destId="{C54F573F-2F53-41FD-B6D2-719E309E018E}" srcOrd="1" destOrd="0" presId="urn:microsoft.com/office/officeart/2005/8/layout/orgChart1"/>
    <dgm:cxn modelId="{FE499DEF-1890-4B5B-85C2-183BD3BC7DB2}" type="presParOf" srcId="{DC55DD02-6F34-42A0-8ABE-FBD6FA6B5F49}" destId="{8712183C-8419-4554-90B0-6E952300CF60}" srcOrd="1" destOrd="0" presId="urn:microsoft.com/office/officeart/2005/8/layout/orgChart1"/>
    <dgm:cxn modelId="{93D321C9-0C89-433B-9D64-E4366D3EAB6F}" type="presParOf" srcId="{8712183C-8419-4554-90B0-6E952300CF60}" destId="{60D1CCEB-ACBA-4805-BC18-15BFF6A142E4}" srcOrd="0" destOrd="0" presId="urn:microsoft.com/office/officeart/2005/8/layout/orgChart1"/>
    <dgm:cxn modelId="{92A7A031-746A-4164-95C3-2CD84EA3E2B5}" type="presParOf" srcId="{8712183C-8419-4554-90B0-6E952300CF60}" destId="{C1C46CC7-2C55-4DE8-B18E-10B073E958E5}" srcOrd="1" destOrd="0" presId="urn:microsoft.com/office/officeart/2005/8/layout/orgChart1"/>
    <dgm:cxn modelId="{DADF13B1-9D38-4316-B9E9-1AA6EB520C22}" type="presParOf" srcId="{C1C46CC7-2C55-4DE8-B18E-10B073E958E5}" destId="{57752C4A-B969-4760-866E-C3B9AFFB2252}" srcOrd="0" destOrd="0" presId="urn:microsoft.com/office/officeart/2005/8/layout/orgChart1"/>
    <dgm:cxn modelId="{BC0F54D4-F1D5-4B2B-AECC-E9D75909402B}" type="presParOf" srcId="{57752C4A-B969-4760-866E-C3B9AFFB2252}" destId="{6E6D864B-8A03-43A8-A26F-95EC473342E6}" srcOrd="0" destOrd="0" presId="urn:microsoft.com/office/officeart/2005/8/layout/orgChart1"/>
    <dgm:cxn modelId="{76855AE4-332B-4B60-B242-5E9628788588}" type="presParOf" srcId="{57752C4A-B969-4760-866E-C3B9AFFB2252}" destId="{73AE7874-E9F1-4F15-9A4C-C3947B2236C3}" srcOrd="1" destOrd="0" presId="urn:microsoft.com/office/officeart/2005/8/layout/orgChart1"/>
    <dgm:cxn modelId="{59AF3C55-DB0F-4D80-9B78-BA74429C8868}" type="presParOf" srcId="{C1C46CC7-2C55-4DE8-B18E-10B073E958E5}" destId="{383FACC2-D852-441C-BFF9-FBC20F1C3347}" srcOrd="1" destOrd="0" presId="urn:microsoft.com/office/officeart/2005/8/layout/orgChart1"/>
    <dgm:cxn modelId="{6C0D72D8-AE45-43DF-852B-2CBEB1D683CA}" type="presParOf" srcId="{C1C46CC7-2C55-4DE8-B18E-10B073E958E5}" destId="{F5F940A3-E5AB-493A-8147-EA75B07A2F86}" srcOrd="2" destOrd="0" presId="urn:microsoft.com/office/officeart/2005/8/layout/orgChart1"/>
    <dgm:cxn modelId="{DA378A48-C982-4E00-91A7-EFFF772BBDB8}" type="presParOf" srcId="{8712183C-8419-4554-90B0-6E952300CF60}" destId="{E70E9C76-FE28-4894-AC92-62888BB5689B}" srcOrd="2" destOrd="0" presId="urn:microsoft.com/office/officeart/2005/8/layout/orgChart1"/>
    <dgm:cxn modelId="{1551FBA5-3F30-4C49-92BF-3E79C566AE9F}" type="presParOf" srcId="{8712183C-8419-4554-90B0-6E952300CF60}" destId="{6800F702-1A8F-4A82-929A-7B64B5274D06}" srcOrd="3" destOrd="0" presId="urn:microsoft.com/office/officeart/2005/8/layout/orgChart1"/>
    <dgm:cxn modelId="{5FD6AB62-AC16-4601-8CCD-615C068420BD}" type="presParOf" srcId="{6800F702-1A8F-4A82-929A-7B64B5274D06}" destId="{AB99AE20-426F-4CC7-BE3C-14059337ACA2}" srcOrd="0" destOrd="0" presId="urn:microsoft.com/office/officeart/2005/8/layout/orgChart1"/>
    <dgm:cxn modelId="{6AEFB575-2149-46D1-80A1-1D48A01D3AFC}" type="presParOf" srcId="{AB99AE20-426F-4CC7-BE3C-14059337ACA2}" destId="{C5FB6930-6D37-43E6-8E78-DCFD3FBFDFF7}" srcOrd="0" destOrd="0" presId="urn:microsoft.com/office/officeart/2005/8/layout/orgChart1"/>
    <dgm:cxn modelId="{C97475DF-8E2A-4E04-A849-A95403CAB069}" type="presParOf" srcId="{AB99AE20-426F-4CC7-BE3C-14059337ACA2}" destId="{3BE48864-302E-4841-A98E-8C4D796F1150}" srcOrd="1" destOrd="0" presId="urn:microsoft.com/office/officeart/2005/8/layout/orgChart1"/>
    <dgm:cxn modelId="{A695B3CB-EFB0-48E4-A89C-28A6E079D0CF}" type="presParOf" srcId="{6800F702-1A8F-4A82-929A-7B64B5274D06}" destId="{40A7A408-19D9-407F-B948-34BF254274A9}" srcOrd="1" destOrd="0" presId="urn:microsoft.com/office/officeart/2005/8/layout/orgChart1"/>
    <dgm:cxn modelId="{8CC4FE57-71C6-49AD-9722-7084EE24F79F}" type="presParOf" srcId="{6800F702-1A8F-4A82-929A-7B64B5274D06}" destId="{0245CFFB-B785-4489-95EF-18A0B08E3F7A}" srcOrd="2" destOrd="0" presId="urn:microsoft.com/office/officeart/2005/8/layout/orgChart1"/>
    <dgm:cxn modelId="{5527DDDC-049C-4756-A719-ED398BEFEF8C}" type="presParOf" srcId="{8712183C-8419-4554-90B0-6E952300CF60}" destId="{5AEDCA12-C5DD-42D1-A270-E06C59838A56}" srcOrd="4" destOrd="0" presId="urn:microsoft.com/office/officeart/2005/8/layout/orgChart1"/>
    <dgm:cxn modelId="{EB22DDC3-7DF9-4EDB-944F-0D7E2D0544A3}" type="presParOf" srcId="{8712183C-8419-4554-90B0-6E952300CF60}" destId="{9938B59C-C471-409B-A3B0-ED11E1233716}" srcOrd="5" destOrd="0" presId="urn:microsoft.com/office/officeart/2005/8/layout/orgChart1"/>
    <dgm:cxn modelId="{9843FC1B-0D9D-48F0-8BAB-1A08754F818A}" type="presParOf" srcId="{9938B59C-C471-409B-A3B0-ED11E1233716}" destId="{E86F4052-3833-438E-94EA-634B7C716B58}" srcOrd="0" destOrd="0" presId="urn:microsoft.com/office/officeart/2005/8/layout/orgChart1"/>
    <dgm:cxn modelId="{64CBD9C5-FB37-4266-AF77-4E3F63BEE422}" type="presParOf" srcId="{E86F4052-3833-438E-94EA-634B7C716B58}" destId="{BFDDD212-8167-435D-8DA9-B221EF11FA48}" srcOrd="0" destOrd="0" presId="urn:microsoft.com/office/officeart/2005/8/layout/orgChart1"/>
    <dgm:cxn modelId="{4C58F43E-90AF-4E6A-903C-4CDC0DA920BD}" type="presParOf" srcId="{E86F4052-3833-438E-94EA-634B7C716B58}" destId="{EDBA2C00-D908-4C6D-81B1-5B724A87361F}" srcOrd="1" destOrd="0" presId="urn:microsoft.com/office/officeart/2005/8/layout/orgChart1"/>
    <dgm:cxn modelId="{43A2B600-4EAD-4B2C-BC80-B54BFB071345}" type="presParOf" srcId="{9938B59C-C471-409B-A3B0-ED11E1233716}" destId="{A5422298-C110-4EB3-ACF6-0E47CA7CD702}" srcOrd="1" destOrd="0" presId="urn:microsoft.com/office/officeart/2005/8/layout/orgChart1"/>
    <dgm:cxn modelId="{3B4163C7-8B3E-4B03-9999-5868D9B5922A}" type="presParOf" srcId="{9938B59C-C471-409B-A3B0-ED11E1233716}" destId="{36D02040-1653-49C0-8D02-F53D7AC4EACB}" srcOrd="2" destOrd="0" presId="urn:microsoft.com/office/officeart/2005/8/layout/orgChart1"/>
    <dgm:cxn modelId="{2CD0094D-5F42-49C0-BAB5-F3BE28598A3C}" type="presParOf" srcId="{DC55DD02-6F34-42A0-8ABE-FBD6FA6B5F49}" destId="{3F0A95B5-8C6B-48F3-9E27-447D6D382F90}" srcOrd="2" destOrd="0" presId="urn:microsoft.com/office/officeart/2005/8/layout/orgChart1"/>
    <dgm:cxn modelId="{E8FFAEBF-07CB-4017-A41F-395696D4CEFD}" type="presParOf" srcId="{2439F142-AB0F-4A98-B688-4EDF2383C6AC}" destId="{F0AA60EF-D799-42EB-A533-F80FB6D14215}" srcOrd="2" destOrd="0" presId="urn:microsoft.com/office/officeart/2005/8/layout/orgChart1"/>
    <dgm:cxn modelId="{7A6CB430-256D-41A0-8D56-A7C0E2DA7F09}" type="presParOf" srcId="{2439F142-AB0F-4A98-B688-4EDF2383C6AC}" destId="{80685FCD-88C0-4C9A-8AED-3172F9A00D07}" srcOrd="3" destOrd="0" presId="urn:microsoft.com/office/officeart/2005/8/layout/orgChart1"/>
    <dgm:cxn modelId="{89FDE655-148E-43FD-A641-FBAA2BAB887F}" type="presParOf" srcId="{80685FCD-88C0-4C9A-8AED-3172F9A00D07}" destId="{1131BFC3-38FA-4695-A300-A5E1FF4E471D}" srcOrd="0" destOrd="0" presId="urn:microsoft.com/office/officeart/2005/8/layout/orgChart1"/>
    <dgm:cxn modelId="{54A6F667-4297-4BA0-9112-270CC440CE45}" type="presParOf" srcId="{1131BFC3-38FA-4695-A300-A5E1FF4E471D}" destId="{DF16CDD9-88BE-446A-980B-E5131F008066}" srcOrd="0" destOrd="0" presId="urn:microsoft.com/office/officeart/2005/8/layout/orgChart1"/>
    <dgm:cxn modelId="{071E022C-D7AC-41B3-8246-02432543576A}" type="presParOf" srcId="{1131BFC3-38FA-4695-A300-A5E1FF4E471D}" destId="{9EB942A5-E364-48E8-9F49-1786D08D5485}" srcOrd="1" destOrd="0" presId="urn:microsoft.com/office/officeart/2005/8/layout/orgChart1"/>
    <dgm:cxn modelId="{1D60CFC2-994F-4531-B30C-1C303307A027}" type="presParOf" srcId="{80685FCD-88C0-4C9A-8AED-3172F9A00D07}" destId="{284D6284-B0D3-41BD-83CC-30B3EA2F2EF7}" srcOrd="1" destOrd="0" presId="urn:microsoft.com/office/officeart/2005/8/layout/orgChart1"/>
    <dgm:cxn modelId="{E07142BB-C5B3-4CA2-98B7-E5C76473E6BB}" type="presParOf" srcId="{284D6284-B0D3-41BD-83CC-30B3EA2F2EF7}" destId="{4DD0005E-E72A-49BD-9FBE-911515E7BBB3}" srcOrd="0" destOrd="0" presId="urn:microsoft.com/office/officeart/2005/8/layout/orgChart1"/>
    <dgm:cxn modelId="{37C97A21-021A-4128-8881-E1033ED174C6}" type="presParOf" srcId="{284D6284-B0D3-41BD-83CC-30B3EA2F2EF7}" destId="{62371B65-E10D-4878-8BE5-BE63FCE69A8D}" srcOrd="1" destOrd="0" presId="urn:microsoft.com/office/officeart/2005/8/layout/orgChart1"/>
    <dgm:cxn modelId="{15388E27-1815-446E-81F0-3F72871E2B80}" type="presParOf" srcId="{62371B65-E10D-4878-8BE5-BE63FCE69A8D}" destId="{8C7B58C6-A9CD-491D-B024-EC15013A8258}" srcOrd="0" destOrd="0" presId="urn:microsoft.com/office/officeart/2005/8/layout/orgChart1"/>
    <dgm:cxn modelId="{DEE6D7A8-0762-441F-93EA-411B9D327183}" type="presParOf" srcId="{8C7B58C6-A9CD-491D-B024-EC15013A8258}" destId="{B2FCDCCD-69E5-4703-874E-378B2D8D6804}" srcOrd="0" destOrd="0" presId="urn:microsoft.com/office/officeart/2005/8/layout/orgChart1"/>
    <dgm:cxn modelId="{0F41A091-493C-4789-AC77-4084D4DC70A9}" type="presParOf" srcId="{8C7B58C6-A9CD-491D-B024-EC15013A8258}" destId="{15E2433A-1000-4370-A5AE-0F354BA74812}" srcOrd="1" destOrd="0" presId="urn:microsoft.com/office/officeart/2005/8/layout/orgChart1"/>
    <dgm:cxn modelId="{B908E576-BFF6-44D6-A154-A4B72EFC4FCE}" type="presParOf" srcId="{62371B65-E10D-4878-8BE5-BE63FCE69A8D}" destId="{C717BC12-B021-4234-AC04-0E2D4EC9ACAB}" srcOrd="1" destOrd="0" presId="urn:microsoft.com/office/officeart/2005/8/layout/orgChart1"/>
    <dgm:cxn modelId="{920F9981-FB03-4D7A-9B04-00E1693C7B65}" type="presParOf" srcId="{62371B65-E10D-4878-8BE5-BE63FCE69A8D}" destId="{C3ACE644-07D4-414D-BFBF-D295478BD16B}" srcOrd="2" destOrd="0" presId="urn:microsoft.com/office/officeart/2005/8/layout/orgChart1"/>
    <dgm:cxn modelId="{06DBADC1-017E-4D98-B0EC-3EA0B49CB743}" type="presParOf" srcId="{284D6284-B0D3-41BD-83CC-30B3EA2F2EF7}" destId="{1DBBCA6B-A2A8-43E2-85A1-7F2375E89321}" srcOrd="2" destOrd="0" presId="urn:microsoft.com/office/officeart/2005/8/layout/orgChart1"/>
    <dgm:cxn modelId="{0E0CF788-E6ED-4980-85FE-60A81529BF10}" type="presParOf" srcId="{284D6284-B0D3-41BD-83CC-30B3EA2F2EF7}" destId="{A4589715-56E0-4A1B-9E81-302D4D93E86B}" srcOrd="3" destOrd="0" presId="urn:microsoft.com/office/officeart/2005/8/layout/orgChart1"/>
    <dgm:cxn modelId="{CC672DE3-15EB-4EAE-BF3C-8861A73FDE4E}" type="presParOf" srcId="{A4589715-56E0-4A1B-9E81-302D4D93E86B}" destId="{0E002669-74C2-4431-9F3C-8A575B46F6F6}" srcOrd="0" destOrd="0" presId="urn:microsoft.com/office/officeart/2005/8/layout/orgChart1"/>
    <dgm:cxn modelId="{D81E37AC-5BF4-49ED-9F00-2871A973D0F5}" type="presParOf" srcId="{0E002669-74C2-4431-9F3C-8A575B46F6F6}" destId="{2ADFF466-301C-4B7C-B799-39AF9A3997EF}" srcOrd="0" destOrd="0" presId="urn:microsoft.com/office/officeart/2005/8/layout/orgChart1"/>
    <dgm:cxn modelId="{0D898966-07A8-415E-B372-04A06C7F7244}" type="presParOf" srcId="{0E002669-74C2-4431-9F3C-8A575B46F6F6}" destId="{A0A87D6E-942F-4E75-9242-F508C2F7A81B}" srcOrd="1" destOrd="0" presId="urn:microsoft.com/office/officeart/2005/8/layout/orgChart1"/>
    <dgm:cxn modelId="{6FA79870-8482-4F91-B4AD-77337FB96113}" type="presParOf" srcId="{A4589715-56E0-4A1B-9E81-302D4D93E86B}" destId="{DDC868C0-C558-418D-B580-AB8828D4A227}" srcOrd="1" destOrd="0" presId="urn:microsoft.com/office/officeart/2005/8/layout/orgChart1"/>
    <dgm:cxn modelId="{0C55A8C9-A9FE-42D6-AF7B-03BCDA24BE9F}" type="presParOf" srcId="{A4589715-56E0-4A1B-9E81-302D4D93E86B}" destId="{5CF18416-2F80-473A-8343-28C39FBE02FB}" srcOrd="2" destOrd="0" presId="urn:microsoft.com/office/officeart/2005/8/layout/orgChart1"/>
    <dgm:cxn modelId="{F5E88045-6576-4738-A9F4-D3A832762778}" type="presParOf" srcId="{284D6284-B0D3-41BD-83CC-30B3EA2F2EF7}" destId="{C6AC68DF-1435-4E20-9B1B-DD8D1237AAE5}" srcOrd="4" destOrd="0" presId="urn:microsoft.com/office/officeart/2005/8/layout/orgChart1"/>
    <dgm:cxn modelId="{2630CEEE-C292-4BB3-AE36-63464D2F228F}" type="presParOf" srcId="{284D6284-B0D3-41BD-83CC-30B3EA2F2EF7}" destId="{F177B9C5-DF40-4387-9E91-68E58DCD75FC}" srcOrd="5" destOrd="0" presId="urn:microsoft.com/office/officeart/2005/8/layout/orgChart1"/>
    <dgm:cxn modelId="{C76D2342-2EEC-40AB-BEA0-73A1CB236051}" type="presParOf" srcId="{F177B9C5-DF40-4387-9E91-68E58DCD75FC}" destId="{ECD80DDF-BC34-45E1-B7C9-7FF13FA19AD0}" srcOrd="0" destOrd="0" presId="urn:microsoft.com/office/officeart/2005/8/layout/orgChart1"/>
    <dgm:cxn modelId="{C35B1F3F-BF30-4B5C-B7FD-9480BA2594FB}" type="presParOf" srcId="{ECD80DDF-BC34-45E1-B7C9-7FF13FA19AD0}" destId="{47B5CE96-1058-4C31-9467-29AB8E62DD3E}" srcOrd="0" destOrd="0" presId="urn:microsoft.com/office/officeart/2005/8/layout/orgChart1"/>
    <dgm:cxn modelId="{FB556DBC-C95E-4D98-A31E-352D6DC47B84}" type="presParOf" srcId="{ECD80DDF-BC34-45E1-B7C9-7FF13FA19AD0}" destId="{BBC232C3-CCA0-4AE6-B1AB-801E897E4B95}" srcOrd="1" destOrd="0" presId="urn:microsoft.com/office/officeart/2005/8/layout/orgChart1"/>
    <dgm:cxn modelId="{ED6DBEE8-3BAB-4DF6-9CBB-141E00080F2F}" type="presParOf" srcId="{F177B9C5-DF40-4387-9E91-68E58DCD75FC}" destId="{5ECF80BF-0FDE-40A7-ABD0-EBA2F28DA352}" srcOrd="1" destOrd="0" presId="urn:microsoft.com/office/officeart/2005/8/layout/orgChart1"/>
    <dgm:cxn modelId="{A14A3799-8B4B-49CD-9501-0EB8AA0B089A}" type="presParOf" srcId="{F177B9C5-DF40-4387-9E91-68E58DCD75FC}" destId="{444B6EC6-8CF0-47C7-8D47-5C22415E5E24}" srcOrd="2" destOrd="0" presId="urn:microsoft.com/office/officeart/2005/8/layout/orgChart1"/>
    <dgm:cxn modelId="{8F9538F5-305B-4440-AE1E-2F8059F0ADCB}" type="presParOf" srcId="{80685FCD-88C0-4C9A-8AED-3172F9A00D07}" destId="{91073C69-A861-499B-BCF0-B32CF9AE1E12}" srcOrd="2" destOrd="0" presId="urn:microsoft.com/office/officeart/2005/8/layout/orgChart1"/>
    <dgm:cxn modelId="{F19D665E-8448-443B-8816-1EC3DA4070E8}" type="presParOf" srcId="{2439F142-AB0F-4A98-B688-4EDF2383C6AC}" destId="{C1A7846E-27F6-420D-9102-98E11AA0CA17}" srcOrd="4" destOrd="0" presId="urn:microsoft.com/office/officeart/2005/8/layout/orgChart1"/>
    <dgm:cxn modelId="{B4FECA68-BAD6-4B68-BA4E-09ECAF5C0617}" type="presParOf" srcId="{2439F142-AB0F-4A98-B688-4EDF2383C6AC}" destId="{6EA9DBEE-EC94-4D3A-A915-569C70E8FACF}" srcOrd="5" destOrd="0" presId="urn:microsoft.com/office/officeart/2005/8/layout/orgChart1"/>
    <dgm:cxn modelId="{26E387CE-57A9-4B70-9FCF-F5266130F1C8}" type="presParOf" srcId="{6EA9DBEE-EC94-4D3A-A915-569C70E8FACF}" destId="{0F3010B2-19AA-4B89-A231-253A835523E3}" srcOrd="0" destOrd="0" presId="urn:microsoft.com/office/officeart/2005/8/layout/orgChart1"/>
    <dgm:cxn modelId="{0CCF6FF6-4A4A-4800-ADE8-69102837DAF5}" type="presParOf" srcId="{0F3010B2-19AA-4B89-A231-253A835523E3}" destId="{7AED351D-8F71-47B3-AB0E-96A58816F5C1}" srcOrd="0" destOrd="0" presId="urn:microsoft.com/office/officeart/2005/8/layout/orgChart1"/>
    <dgm:cxn modelId="{E07FDF7A-570F-4408-8E6B-95D2362BC81F}" type="presParOf" srcId="{0F3010B2-19AA-4B89-A231-253A835523E3}" destId="{487C4500-5D23-4BBF-9027-4C0779ECD749}" srcOrd="1" destOrd="0" presId="urn:microsoft.com/office/officeart/2005/8/layout/orgChart1"/>
    <dgm:cxn modelId="{39C66D08-C39D-4533-AF39-69128C7F32CF}" type="presParOf" srcId="{6EA9DBEE-EC94-4D3A-A915-569C70E8FACF}" destId="{D9F3170E-294D-42AC-972D-F5FC968B38D9}" srcOrd="1" destOrd="0" presId="urn:microsoft.com/office/officeart/2005/8/layout/orgChart1"/>
    <dgm:cxn modelId="{4D669A9A-A748-487B-9DB2-B60C997E380A}" type="presParOf" srcId="{D9F3170E-294D-42AC-972D-F5FC968B38D9}" destId="{99B19D55-4002-465A-B437-195727ECBE7F}" srcOrd="0" destOrd="0" presId="urn:microsoft.com/office/officeart/2005/8/layout/orgChart1"/>
    <dgm:cxn modelId="{5519092A-621D-44F7-B27A-5BBF2D6545A6}" type="presParOf" srcId="{D9F3170E-294D-42AC-972D-F5FC968B38D9}" destId="{135DB6AB-4C52-4937-8FAF-CE1293FE4556}" srcOrd="1" destOrd="0" presId="urn:microsoft.com/office/officeart/2005/8/layout/orgChart1"/>
    <dgm:cxn modelId="{E784B13F-0BEC-48FB-8EB0-CD76A2916CAA}" type="presParOf" srcId="{135DB6AB-4C52-4937-8FAF-CE1293FE4556}" destId="{8C5F6BAD-5F7A-47F6-BCAA-C9FFD9EF85F8}" srcOrd="0" destOrd="0" presId="urn:microsoft.com/office/officeart/2005/8/layout/orgChart1"/>
    <dgm:cxn modelId="{6DA2340C-9832-4964-ADB0-F4F606C494BD}" type="presParOf" srcId="{8C5F6BAD-5F7A-47F6-BCAA-C9FFD9EF85F8}" destId="{73DB47D6-88B0-44A8-AA06-529EB134454D}" srcOrd="0" destOrd="0" presId="urn:microsoft.com/office/officeart/2005/8/layout/orgChart1"/>
    <dgm:cxn modelId="{D35E98C8-86DF-45A3-AD92-E08C0B5B1AA3}" type="presParOf" srcId="{8C5F6BAD-5F7A-47F6-BCAA-C9FFD9EF85F8}" destId="{55479A31-C9FE-4E60-835D-5990E8A93A06}" srcOrd="1" destOrd="0" presId="urn:microsoft.com/office/officeart/2005/8/layout/orgChart1"/>
    <dgm:cxn modelId="{BDAAD8BC-22AB-4156-8C7B-2DB92E7A4AD8}" type="presParOf" srcId="{135DB6AB-4C52-4937-8FAF-CE1293FE4556}" destId="{A5CBA5DD-9A38-46D9-9B81-2F14A1354DF6}" srcOrd="1" destOrd="0" presId="urn:microsoft.com/office/officeart/2005/8/layout/orgChart1"/>
    <dgm:cxn modelId="{8EB17AA7-A7F0-4FE7-9F1E-F6EE3DE6E75D}" type="presParOf" srcId="{135DB6AB-4C52-4937-8FAF-CE1293FE4556}" destId="{DDF9C7A9-BF14-4FA9-907C-76945378B241}" srcOrd="2" destOrd="0" presId="urn:microsoft.com/office/officeart/2005/8/layout/orgChart1"/>
    <dgm:cxn modelId="{92D376B2-3C24-45CE-9726-2DA9D8702068}" type="presParOf" srcId="{D9F3170E-294D-42AC-972D-F5FC968B38D9}" destId="{B9E91A53-C869-4D21-BDCC-D4B2A3B6278F}" srcOrd="2" destOrd="0" presId="urn:microsoft.com/office/officeart/2005/8/layout/orgChart1"/>
    <dgm:cxn modelId="{E13841AE-A13B-476B-80E6-2DABBEB0A2AB}" type="presParOf" srcId="{D9F3170E-294D-42AC-972D-F5FC968B38D9}" destId="{36E66943-AF16-4EAB-A491-3BD753070DC8}" srcOrd="3" destOrd="0" presId="urn:microsoft.com/office/officeart/2005/8/layout/orgChart1"/>
    <dgm:cxn modelId="{D2C859AF-3CC3-408A-8B14-09B615A0709D}" type="presParOf" srcId="{36E66943-AF16-4EAB-A491-3BD753070DC8}" destId="{5E8E8A46-C493-497C-8BA0-3BD06EDBF9DE}" srcOrd="0" destOrd="0" presId="urn:microsoft.com/office/officeart/2005/8/layout/orgChart1"/>
    <dgm:cxn modelId="{0D15DE6E-3488-4C42-BC06-2E846049345F}" type="presParOf" srcId="{5E8E8A46-C493-497C-8BA0-3BD06EDBF9DE}" destId="{12EC18CD-AD0C-4188-A21A-7B3B88DF45CB}" srcOrd="0" destOrd="0" presId="urn:microsoft.com/office/officeart/2005/8/layout/orgChart1"/>
    <dgm:cxn modelId="{00CD40AB-1231-4C53-A1AC-7322CF29EF85}" type="presParOf" srcId="{5E8E8A46-C493-497C-8BA0-3BD06EDBF9DE}" destId="{AD24F63E-D23E-4173-BF30-C9968B33C418}" srcOrd="1" destOrd="0" presId="urn:microsoft.com/office/officeart/2005/8/layout/orgChart1"/>
    <dgm:cxn modelId="{6BDAE82F-238C-4FCF-A2B4-8A29FBAAC1A8}" type="presParOf" srcId="{36E66943-AF16-4EAB-A491-3BD753070DC8}" destId="{48E76168-7F9A-40C5-870B-14145C45A472}" srcOrd="1" destOrd="0" presId="urn:microsoft.com/office/officeart/2005/8/layout/orgChart1"/>
    <dgm:cxn modelId="{939DF49F-BB0C-497E-A1DA-B0CBE962C7AA}" type="presParOf" srcId="{36E66943-AF16-4EAB-A491-3BD753070DC8}" destId="{BABD026D-7FFA-4036-8D08-826FB0913981}" srcOrd="2" destOrd="0" presId="urn:microsoft.com/office/officeart/2005/8/layout/orgChart1"/>
    <dgm:cxn modelId="{4C36D799-DB61-476D-B852-614716970036}" type="presParOf" srcId="{D9F3170E-294D-42AC-972D-F5FC968B38D9}" destId="{08A57BCD-F962-4CDF-8E7E-64A07FF6149C}" srcOrd="4" destOrd="0" presId="urn:microsoft.com/office/officeart/2005/8/layout/orgChart1"/>
    <dgm:cxn modelId="{4FE0143F-3125-42F7-B81E-116E3E1EBB90}" type="presParOf" srcId="{D9F3170E-294D-42AC-972D-F5FC968B38D9}" destId="{B483AB16-9CE2-4A6C-938D-254DB9D8C716}" srcOrd="5" destOrd="0" presId="urn:microsoft.com/office/officeart/2005/8/layout/orgChart1"/>
    <dgm:cxn modelId="{77442456-0571-4AF8-9F10-7471EDC02E49}" type="presParOf" srcId="{B483AB16-9CE2-4A6C-938D-254DB9D8C716}" destId="{CDEE1D7E-2336-447B-9290-FF0733A258D0}" srcOrd="0" destOrd="0" presId="urn:microsoft.com/office/officeart/2005/8/layout/orgChart1"/>
    <dgm:cxn modelId="{40DEB014-7D10-43E4-AC58-4C866791AFD2}" type="presParOf" srcId="{CDEE1D7E-2336-447B-9290-FF0733A258D0}" destId="{235C31D0-1E4B-442B-BCC8-F419CFEC5E01}" srcOrd="0" destOrd="0" presId="urn:microsoft.com/office/officeart/2005/8/layout/orgChart1"/>
    <dgm:cxn modelId="{527EE2C8-B638-4A48-A51D-8591A036A467}" type="presParOf" srcId="{CDEE1D7E-2336-447B-9290-FF0733A258D0}" destId="{C5DE1CA7-6511-45A7-B730-7F726A29B004}" srcOrd="1" destOrd="0" presId="urn:microsoft.com/office/officeart/2005/8/layout/orgChart1"/>
    <dgm:cxn modelId="{77A350FA-D2BB-46FE-9462-73BF8D257368}" type="presParOf" srcId="{B483AB16-9CE2-4A6C-938D-254DB9D8C716}" destId="{E5E3C232-D070-47BC-A72D-3ABF84EDF956}" srcOrd="1" destOrd="0" presId="urn:microsoft.com/office/officeart/2005/8/layout/orgChart1"/>
    <dgm:cxn modelId="{71425F99-7C1B-46B3-A140-139D15361155}" type="presParOf" srcId="{B483AB16-9CE2-4A6C-938D-254DB9D8C716}" destId="{9949C422-66D0-476F-BE68-58DE6A528E04}" srcOrd="2" destOrd="0" presId="urn:microsoft.com/office/officeart/2005/8/layout/orgChart1"/>
    <dgm:cxn modelId="{02A85B3C-D7D9-4CE2-AB21-063F1C106468}" type="presParOf" srcId="{6EA9DBEE-EC94-4D3A-A915-569C70E8FACF}" destId="{A3D20124-A5C2-4A72-B6A9-E3AE659F1297}" srcOrd="2" destOrd="0" presId="urn:microsoft.com/office/officeart/2005/8/layout/orgChart1"/>
    <dgm:cxn modelId="{2C30320F-5E8A-480A-B5C3-B6C8D39C9BBB}" type="presParOf" srcId="{1965FAAF-F1AD-4615-BF51-DFD87E5B74A0}" destId="{22B91A55-5CC6-41FB-98B9-57210BCF5B2F}" srcOrd="2" destOrd="0" presId="urn:microsoft.com/office/officeart/2005/8/layout/orgChart1"/>
    <dgm:cxn modelId="{1A3B7283-EC34-43B8-8135-5B2DD25ECB35}" type="presParOf" srcId="{22B91A55-5CC6-41FB-98B9-57210BCF5B2F}" destId="{810AAA6D-2577-461C-82D5-18AD20CB64B3}" srcOrd="0" destOrd="0" presId="urn:microsoft.com/office/officeart/2005/8/layout/orgChart1"/>
    <dgm:cxn modelId="{827E5DA6-25E5-4B4A-ADE3-350206B4E827}" type="presParOf" srcId="{22B91A55-5CC6-41FB-98B9-57210BCF5B2F}" destId="{1184E1FB-B4DB-48AE-BDAE-A915DB34EDB9}" srcOrd="1" destOrd="0" presId="urn:microsoft.com/office/officeart/2005/8/layout/orgChart1"/>
    <dgm:cxn modelId="{198B566D-E5F4-4EAB-8A61-723C08BEA232}" type="presParOf" srcId="{1184E1FB-B4DB-48AE-BDAE-A915DB34EDB9}" destId="{DEA2A838-3B83-4D84-98A9-0F75F07BAD7B}" srcOrd="0" destOrd="0" presId="urn:microsoft.com/office/officeart/2005/8/layout/orgChart1"/>
    <dgm:cxn modelId="{3988A671-8050-4D5A-8B77-4D4D26C4A4C3}" type="presParOf" srcId="{DEA2A838-3B83-4D84-98A9-0F75F07BAD7B}" destId="{AD9665BD-1F30-4308-8902-EA585A051B8D}" srcOrd="0" destOrd="0" presId="urn:microsoft.com/office/officeart/2005/8/layout/orgChart1"/>
    <dgm:cxn modelId="{C2324BA6-7FE4-43EB-BDC0-3F4ADA4721F8}" type="presParOf" srcId="{DEA2A838-3B83-4D84-98A9-0F75F07BAD7B}" destId="{80C466D3-5ABA-487C-902C-22EAD6240899}" srcOrd="1" destOrd="0" presId="urn:microsoft.com/office/officeart/2005/8/layout/orgChart1"/>
    <dgm:cxn modelId="{5BBB3835-A65C-4498-A1EC-2EA9CFC81AE4}" type="presParOf" srcId="{1184E1FB-B4DB-48AE-BDAE-A915DB34EDB9}" destId="{DC26A9DA-DACB-4701-BD93-2A40F75182BE}" srcOrd="1" destOrd="0" presId="urn:microsoft.com/office/officeart/2005/8/layout/orgChart1"/>
    <dgm:cxn modelId="{1E7BDD89-6F66-42DA-8318-1606E5A14952}" type="presParOf" srcId="{1184E1FB-B4DB-48AE-BDAE-A915DB34EDB9}" destId="{6E3F75DF-6149-4F88-800C-8E52EE737B6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AAA6D-2577-461C-82D5-18AD20CB64B3}">
      <dsp:nvSpPr>
        <dsp:cNvPr id="0" name=""/>
        <dsp:cNvSpPr/>
      </dsp:nvSpPr>
      <dsp:spPr>
        <a:xfrm>
          <a:off x="4074458" y="643908"/>
          <a:ext cx="1360623" cy="570966"/>
        </a:xfrm>
        <a:custGeom>
          <a:avLst/>
          <a:gdLst/>
          <a:ahLst/>
          <a:cxnLst/>
          <a:rect l="0" t="0" r="0" b="0"/>
          <a:pathLst>
            <a:path>
              <a:moveTo>
                <a:pt x="1360623" y="0"/>
              </a:moveTo>
              <a:lnTo>
                <a:pt x="0" y="5709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A57BCD-F962-4CDF-8E7E-64A07FF6149C}">
      <dsp:nvSpPr>
        <dsp:cNvPr id="0" name=""/>
        <dsp:cNvSpPr/>
      </dsp:nvSpPr>
      <dsp:spPr>
        <a:xfrm>
          <a:off x="8213076" y="2710428"/>
          <a:ext cx="505743" cy="2755286"/>
        </a:xfrm>
        <a:custGeom>
          <a:avLst/>
          <a:gdLst/>
          <a:ahLst/>
          <a:cxnLst/>
          <a:rect l="0" t="0" r="0" b="0"/>
          <a:pathLst>
            <a:path>
              <a:moveTo>
                <a:pt x="0" y="0"/>
              </a:moveTo>
              <a:lnTo>
                <a:pt x="0" y="2755286"/>
              </a:lnTo>
              <a:lnTo>
                <a:pt x="505743" y="27552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E91A53-C869-4D21-BDCC-D4B2A3B6278F}">
      <dsp:nvSpPr>
        <dsp:cNvPr id="0" name=""/>
        <dsp:cNvSpPr/>
      </dsp:nvSpPr>
      <dsp:spPr>
        <a:xfrm>
          <a:off x="8213076" y="2710428"/>
          <a:ext cx="477747" cy="1746225"/>
        </a:xfrm>
        <a:custGeom>
          <a:avLst/>
          <a:gdLst/>
          <a:ahLst/>
          <a:cxnLst/>
          <a:rect l="0" t="0" r="0" b="0"/>
          <a:pathLst>
            <a:path>
              <a:moveTo>
                <a:pt x="0" y="0"/>
              </a:moveTo>
              <a:lnTo>
                <a:pt x="0" y="1746225"/>
              </a:lnTo>
              <a:lnTo>
                <a:pt x="477747" y="17462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B19D55-4002-465A-B437-195727ECBE7F}">
      <dsp:nvSpPr>
        <dsp:cNvPr id="0" name=""/>
        <dsp:cNvSpPr/>
      </dsp:nvSpPr>
      <dsp:spPr>
        <a:xfrm>
          <a:off x="8213076" y="2710428"/>
          <a:ext cx="423728" cy="745549"/>
        </a:xfrm>
        <a:custGeom>
          <a:avLst/>
          <a:gdLst/>
          <a:ahLst/>
          <a:cxnLst/>
          <a:rect l="0" t="0" r="0" b="0"/>
          <a:pathLst>
            <a:path>
              <a:moveTo>
                <a:pt x="0" y="0"/>
              </a:moveTo>
              <a:lnTo>
                <a:pt x="0" y="745549"/>
              </a:lnTo>
              <a:lnTo>
                <a:pt x="423728" y="74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7846E-27F6-420D-9102-98E11AA0CA17}">
      <dsp:nvSpPr>
        <dsp:cNvPr id="0" name=""/>
        <dsp:cNvSpPr/>
      </dsp:nvSpPr>
      <dsp:spPr>
        <a:xfrm>
          <a:off x="5435081" y="643908"/>
          <a:ext cx="3801338" cy="1283634"/>
        </a:xfrm>
        <a:custGeom>
          <a:avLst/>
          <a:gdLst/>
          <a:ahLst/>
          <a:cxnLst/>
          <a:rect l="0" t="0" r="0" b="0"/>
          <a:pathLst>
            <a:path>
              <a:moveTo>
                <a:pt x="0" y="0"/>
              </a:moveTo>
              <a:lnTo>
                <a:pt x="0" y="1119228"/>
              </a:lnTo>
              <a:lnTo>
                <a:pt x="3801338" y="1119228"/>
              </a:lnTo>
              <a:lnTo>
                <a:pt x="3801338" y="1283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C68DF-1435-4E20-9B1B-DD8D1237AAE5}">
      <dsp:nvSpPr>
        <dsp:cNvPr id="0" name=""/>
        <dsp:cNvSpPr/>
      </dsp:nvSpPr>
      <dsp:spPr>
        <a:xfrm>
          <a:off x="3600812" y="2727346"/>
          <a:ext cx="706600" cy="2943648"/>
        </a:xfrm>
        <a:custGeom>
          <a:avLst/>
          <a:gdLst/>
          <a:ahLst/>
          <a:cxnLst/>
          <a:rect l="0" t="0" r="0" b="0"/>
          <a:pathLst>
            <a:path>
              <a:moveTo>
                <a:pt x="0" y="0"/>
              </a:moveTo>
              <a:lnTo>
                <a:pt x="0" y="2943648"/>
              </a:lnTo>
              <a:lnTo>
                <a:pt x="706600" y="2943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BBCA6B-A2A8-43E2-85A1-7F2375E89321}">
      <dsp:nvSpPr>
        <dsp:cNvPr id="0" name=""/>
        <dsp:cNvSpPr/>
      </dsp:nvSpPr>
      <dsp:spPr>
        <a:xfrm>
          <a:off x="3600812" y="2727346"/>
          <a:ext cx="706600" cy="1859939"/>
        </a:xfrm>
        <a:custGeom>
          <a:avLst/>
          <a:gdLst/>
          <a:ahLst/>
          <a:cxnLst/>
          <a:rect l="0" t="0" r="0" b="0"/>
          <a:pathLst>
            <a:path>
              <a:moveTo>
                <a:pt x="0" y="0"/>
              </a:moveTo>
              <a:lnTo>
                <a:pt x="0" y="1859939"/>
              </a:lnTo>
              <a:lnTo>
                <a:pt x="706600" y="18599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D0005E-E72A-49BD-9FBE-911515E7BBB3}">
      <dsp:nvSpPr>
        <dsp:cNvPr id="0" name=""/>
        <dsp:cNvSpPr/>
      </dsp:nvSpPr>
      <dsp:spPr>
        <a:xfrm>
          <a:off x="3600812" y="2727346"/>
          <a:ext cx="652566" cy="700643"/>
        </a:xfrm>
        <a:custGeom>
          <a:avLst/>
          <a:gdLst/>
          <a:ahLst/>
          <a:cxnLst/>
          <a:rect l="0" t="0" r="0" b="0"/>
          <a:pathLst>
            <a:path>
              <a:moveTo>
                <a:pt x="0" y="0"/>
              </a:moveTo>
              <a:lnTo>
                <a:pt x="0" y="700643"/>
              </a:lnTo>
              <a:lnTo>
                <a:pt x="652566" y="7006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AA60EF-D799-42EB-A533-F80FB6D14215}">
      <dsp:nvSpPr>
        <dsp:cNvPr id="0" name=""/>
        <dsp:cNvSpPr/>
      </dsp:nvSpPr>
      <dsp:spPr>
        <a:xfrm>
          <a:off x="5043952" y="643908"/>
          <a:ext cx="391129" cy="1300552"/>
        </a:xfrm>
        <a:custGeom>
          <a:avLst/>
          <a:gdLst/>
          <a:ahLst/>
          <a:cxnLst/>
          <a:rect l="0" t="0" r="0" b="0"/>
          <a:pathLst>
            <a:path>
              <a:moveTo>
                <a:pt x="391129" y="0"/>
              </a:moveTo>
              <a:lnTo>
                <a:pt x="391129" y="1136146"/>
              </a:lnTo>
              <a:lnTo>
                <a:pt x="0" y="1136146"/>
              </a:lnTo>
              <a:lnTo>
                <a:pt x="0" y="13005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EDCA12-C5DD-42D1-A270-E06C59838A56}">
      <dsp:nvSpPr>
        <dsp:cNvPr id="0" name=""/>
        <dsp:cNvSpPr/>
      </dsp:nvSpPr>
      <dsp:spPr>
        <a:xfrm>
          <a:off x="184568" y="2635279"/>
          <a:ext cx="406790" cy="2811779"/>
        </a:xfrm>
        <a:custGeom>
          <a:avLst/>
          <a:gdLst/>
          <a:ahLst/>
          <a:cxnLst/>
          <a:rect l="0" t="0" r="0" b="0"/>
          <a:pathLst>
            <a:path>
              <a:moveTo>
                <a:pt x="0" y="0"/>
              </a:moveTo>
              <a:lnTo>
                <a:pt x="0" y="2811779"/>
              </a:lnTo>
              <a:lnTo>
                <a:pt x="406790" y="2811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0E9C76-FE28-4894-AC92-62888BB5689B}">
      <dsp:nvSpPr>
        <dsp:cNvPr id="0" name=""/>
        <dsp:cNvSpPr/>
      </dsp:nvSpPr>
      <dsp:spPr>
        <a:xfrm>
          <a:off x="184568" y="2635279"/>
          <a:ext cx="341481" cy="1886698"/>
        </a:xfrm>
        <a:custGeom>
          <a:avLst/>
          <a:gdLst/>
          <a:ahLst/>
          <a:cxnLst/>
          <a:rect l="0" t="0" r="0" b="0"/>
          <a:pathLst>
            <a:path>
              <a:moveTo>
                <a:pt x="0" y="0"/>
              </a:moveTo>
              <a:lnTo>
                <a:pt x="0" y="1886698"/>
              </a:lnTo>
              <a:lnTo>
                <a:pt x="341481" y="1886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D1CCEB-ACBA-4805-BC18-15BFF6A142E4}">
      <dsp:nvSpPr>
        <dsp:cNvPr id="0" name=""/>
        <dsp:cNvSpPr/>
      </dsp:nvSpPr>
      <dsp:spPr>
        <a:xfrm>
          <a:off x="184568" y="2635279"/>
          <a:ext cx="268798" cy="736726"/>
        </a:xfrm>
        <a:custGeom>
          <a:avLst/>
          <a:gdLst/>
          <a:ahLst/>
          <a:cxnLst/>
          <a:rect l="0" t="0" r="0" b="0"/>
          <a:pathLst>
            <a:path>
              <a:moveTo>
                <a:pt x="0" y="0"/>
              </a:moveTo>
              <a:lnTo>
                <a:pt x="0" y="736726"/>
              </a:lnTo>
              <a:lnTo>
                <a:pt x="268798" y="7367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EDCB40-82EF-4216-B709-6F16F2589A31}">
      <dsp:nvSpPr>
        <dsp:cNvPr id="0" name=""/>
        <dsp:cNvSpPr/>
      </dsp:nvSpPr>
      <dsp:spPr>
        <a:xfrm>
          <a:off x="922841" y="643908"/>
          <a:ext cx="4512239" cy="1208485"/>
        </a:xfrm>
        <a:custGeom>
          <a:avLst/>
          <a:gdLst/>
          <a:ahLst/>
          <a:cxnLst/>
          <a:rect l="0" t="0" r="0" b="0"/>
          <a:pathLst>
            <a:path>
              <a:moveTo>
                <a:pt x="4512239" y="0"/>
              </a:moveTo>
              <a:lnTo>
                <a:pt x="4512239" y="1044079"/>
              </a:lnTo>
              <a:lnTo>
                <a:pt x="0" y="1044079"/>
              </a:lnTo>
              <a:lnTo>
                <a:pt x="0" y="12084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F422FC-8D98-4D68-ACFD-EF97B425E1EE}">
      <dsp:nvSpPr>
        <dsp:cNvPr id="0" name=""/>
        <dsp:cNvSpPr/>
      </dsp:nvSpPr>
      <dsp:spPr>
        <a:xfrm>
          <a:off x="4030600" y="1253"/>
          <a:ext cx="2808961" cy="642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vi-VN" sz="4000" kern="1200" dirty="0"/>
            <a:t>C:\</a:t>
          </a:r>
        </a:p>
      </dsp:txBody>
      <dsp:txXfrm>
        <a:off x="4030600" y="1253"/>
        <a:ext cx="2808961" cy="642654"/>
      </dsp:txXfrm>
    </dsp:sp>
    <dsp:sp modelId="{ED2D5805-90CD-4249-B2F7-9C73C0A865C6}">
      <dsp:nvSpPr>
        <dsp:cNvPr id="0" name=""/>
        <dsp:cNvSpPr/>
      </dsp:nvSpPr>
      <dsp:spPr>
        <a:xfrm>
          <a:off x="0" y="1852393"/>
          <a:ext cx="1845683"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vi-VN" sz="3600" kern="1200" dirty="0"/>
            <a:t>HUẾ</a:t>
          </a:r>
          <a:r>
            <a:rPr lang="vi-VN" sz="2000" kern="1200" dirty="0"/>
            <a:t> </a:t>
          </a:r>
        </a:p>
      </dsp:txBody>
      <dsp:txXfrm>
        <a:off x="0" y="1852393"/>
        <a:ext cx="1845683" cy="782885"/>
      </dsp:txXfrm>
    </dsp:sp>
    <dsp:sp modelId="{6E6D864B-8A03-43A8-A26F-95EC473342E6}">
      <dsp:nvSpPr>
        <dsp:cNvPr id="0" name=""/>
        <dsp:cNvSpPr/>
      </dsp:nvSpPr>
      <dsp:spPr>
        <a:xfrm>
          <a:off x="453367" y="2980562"/>
          <a:ext cx="1565770"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t>SÁNG </a:t>
          </a:r>
        </a:p>
      </dsp:txBody>
      <dsp:txXfrm>
        <a:off x="453367" y="2980562"/>
        <a:ext cx="1565770" cy="782885"/>
      </dsp:txXfrm>
    </dsp:sp>
    <dsp:sp modelId="{C5FB6930-6D37-43E6-8E78-DCFD3FBFDFF7}">
      <dsp:nvSpPr>
        <dsp:cNvPr id="0" name=""/>
        <dsp:cNvSpPr/>
      </dsp:nvSpPr>
      <dsp:spPr>
        <a:xfrm>
          <a:off x="526050" y="4130535"/>
          <a:ext cx="1565770"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t>CHIỀU </a:t>
          </a:r>
        </a:p>
      </dsp:txBody>
      <dsp:txXfrm>
        <a:off x="526050" y="4130535"/>
        <a:ext cx="1565770" cy="782885"/>
      </dsp:txXfrm>
    </dsp:sp>
    <dsp:sp modelId="{BFDDD212-8167-435D-8DA9-B221EF11FA48}">
      <dsp:nvSpPr>
        <dsp:cNvPr id="0" name=""/>
        <dsp:cNvSpPr/>
      </dsp:nvSpPr>
      <dsp:spPr>
        <a:xfrm>
          <a:off x="591358" y="5055615"/>
          <a:ext cx="1565770"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t>TỐI</a:t>
          </a:r>
        </a:p>
      </dsp:txBody>
      <dsp:txXfrm>
        <a:off x="591358" y="5055615"/>
        <a:ext cx="1565770" cy="782885"/>
      </dsp:txXfrm>
    </dsp:sp>
    <dsp:sp modelId="{DF16CDD9-88BE-446A-980B-E5131F008066}">
      <dsp:nvSpPr>
        <dsp:cNvPr id="0" name=""/>
        <dsp:cNvSpPr/>
      </dsp:nvSpPr>
      <dsp:spPr>
        <a:xfrm>
          <a:off x="3240027" y="1944461"/>
          <a:ext cx="3607848"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vi-VN" sz="3600" kern="1200" dirty="0"/>
            <a:t>ĐÀ NẴNG</a:t>
          </a:r>
        </a:p>
      </dsp:txBody>
      <dsp:txXfrm>
        <a:off x="3240027" y="1944461"/>
        <a:ext cx="3607848" cy="782885"/>
      </dsp:txXfrm>
    </dsp:sp>
    <dsp:sp modelId="{B2FCDCCD-69E5-4703-874E-378B2D8D6804}">
      <dsp:nvSpPr>
        <dsp:cNvPr id="0" name=""/>
        <dsp:cNvSpPr/>
      </dsp:nvSpPr>
      <dsp:spPr>
        <a:xfrm>
          <a:off x="4253378" y="3036547"/>
          <a:ext cx="1565770"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t>SÁNG </a:t>
          </a:r>
        </a:p>
      </dsp:txBody>
      <dsp:txXfrm>
        <a:off x="4253378" y="3036547"/>
        <a:ext cx="1565770" cy="782885"/>
      </dsp:txXfrm>
    </dsp:sp>
    <dsp:sp modelId="{2ADFF466-301C-4B7C-B799-39AF9A3997EF}">
      <dsp:nvSpPr>
        <dsp:cNvPr id="0" name=""/>
        <dsp:cNvSpPr/>
      </dsp:nvSpPr>
      <dsp:spPr>
        <a:xfrm>
          <a:off x="4307413" y="4195843"/>
          <a:ext cx="1565770"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t>CHIỀU </a:t>
          </a:r>
        </a:p>
      </dsp:txBody>
      <dsp:txXfrm>
        <a:off x="4307413" y="4195843"/>
        <a:ext cx="1565770" cy="782885"/>
      </dsp:txXfrm>
    </dsp:sp>
    <dsp:sp modelId="{47B5CE96-1058-4C31-9467-29AB8E62DD3E}">
      <dsp:nvSpPr>
        <dsp:cNvPr id="0" name=""/>
        <dsp:cNvSpPr/>
      </dsp:nvSpPr>
      <dsp:spPr>
        <a:xfrm>
          <a:off x="4307413" y="5279552"/>
          <a:ext cx="1565770"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t>TỐI</a:t>
          </a:r>
        </a:p>
      </dsp:txBody>
      <dsp:txXfrm>
        <a:off x="4307413" y="5279552"/>
        <a:ext cx="1565770" cy="782885"/>
      </dsp:txXfrm>
    </dsp:sp>
    <dsp:sp modelId="{7AED351D-8F71-47B3-AB0E-96A58816F5C1}">
      <dsp:nvSpPr>
        <dsp:cNvPr id="0" name=""/>
        <dsp:cNvSpPr/>
      </dsp:nvSpPr>
      <dsp:spPr>
        <a:xfrm>
          <a:off x="7957240" y="1927543"/>
          <a:ext cx="2558359"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vi-VN" sz="3600" kern="1200" dirty="0"/>
            <a:t>HỘI AN</a:t>
          </a:r>
        </a:p>
      </dsp:txBody>
      <dsp:txXfrm>
        <a:off x="7957240" y="1927543"/>
        <a:ext cx="2558359" cy="782885"/>
      </dsp:txXfrm>
    </dsp:sp>
    <dsp:sp modelId="{73DB47D6-88B0-44A8-AA06-529EB134454D}">
      <dsp:nvSpPr>
        <dsp:cNvPr id="0" name=""/>
        <dsp:cNvSpPr/>
      </dsp:nvSpPr>
      <dsp:spPr>
        <a:xfrm>
          <a:off x="8636804" y="3064535"/>
          <a:ext cx="1565770"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t>SÁNG </a:t>
          </a:r>
        </a:p>
      </dsp:txBody>
      <dsp:txXfrm>
        <a:off x="8636804" y="3064535"/>
        <a:ext cx="1565770" cy="782885"/>
      </dsp:txXfrm>
    </dsp:sp>
    <dsp:sp modelId="{12EC18CD-AD0C-4188-A21A-7B3B88DF45CB}">
      <dsp:nvSpPr>
        <dsp:cNvPr id="0" name=""/>
        <dsp:cNvSpPr/>
      </dsp:nvSpPr>
      <dsp:spPr>
        <a:xfrm>
          <a:off x="8690823" y="4065211"/>
          <a:ext cx="1565770"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t>CHIỀU </a:t>
          </a:r>
        </a:p>
      </dsp:txBody>
      <dsp:txXfrm>
        <a:off x="8690823" y="4065211"/>
        <a:ext cx="1565770" cy="782885"/>
      </dsp:txXfrm>
    </dsp:sp>
    <dsp:sp modelId="{235C31D0-1E4B-442B-BCC8-F419CFEC5E01}">
      <dsp:nvSpPr>
        <dsp:cNvPr id="0" name=""/>
        <dsp:cNvSpPr/>
      </dsp:nvSpPr>
      <dsp:spPr>
        <a:xfrm>
          <a:off x="8718819" y="5074272"/>
          <a:ext cx="1565770"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t>TỐI</a:t>
          </a:r>
        </a:p>
      </dsp:txBody>
      <dsp:txXfrm>
        <a:off x="8718819" y="5074272"/>
        <a:ext cx="1565770" cy="782885"/>
      </dsp:txXfrm>
    </dsp:sp>
    <dsp:sp modelId="{AD9665BD-1F30-4308-8902-EA585A051B8D}">
      <dsp:nvSpPr>
        <dsp:cNvPr id="0" name=""/>
        <dsp:cNvSpPr/>
      </dsp:nvSpPr>
      <dsp:spPr>
        <a:xfrm>
          <a:off x="4074458" y="823432"/>
          <a:ext cx="2784362" cy="78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t>DU LỊCH</a:t>
          </a:r>
        </a:p>
      </dsp:txBody>
      <dsp:txXfrm>
        <a:off x="4074458" y="823432"/>
        <a:ext cx="2784362" cy="7828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sX0" fmla="*/ 0 w 11738935"/>
                <a:gd name="csY0" fmla="*/ 1027310 h 6163734"/>
                <a:gd name="csX1" fmla="*/ 1027310 w 11738935"/>
                <a:gd name="csY1" fmla="*/ 0 h 6163734"/>
                <a:gd name="csX2" fmla="*/ 10711625 w 11738935"/>
                <a:gd name="csY2" fmla="*/ 0 h 6163734"/>
                <a:gd name="csX3" fmla="*/ 11738935 w 11738935"/>
                <a:gd name="csY3" fmla="*/ 1027310 h 6163734"/>
                <a:gd name="csX4" fmla="*/ 11738935 w 11738935"/>
                <a:gd name="csY4" fmla="*/ 5136424 h 6163734"/>
                <a:gd name="csX5" fmla="*/ 10711625 w 11738935"/>
                <a:gd name="csY5" fmla="*/ 6163734 h 6163734"/>
                <a:gd name="csX6" fmla="*/ 1027310 w 11738935"/>
                <a:gd name="csY6" fmla="*/ 6163734 h 6163734"/>
                <a:gd name="csX7" fmla="*/ 0 w 11738935"/>
                <a:gd name="csY7" fmla="*/ 5136424 h 6163734"/>
                <a:gd name="csX8" fmla="*/ 0 w 11738935"/>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sX0" fmla="*/ 0 w 11684000"/>
                <a:gd name="csY0" fmla="*/ 1027310 h 6163734"/>
                <a:gd name="csX1" fmla="*/ 1027310 w 11684000"/>
                <a:gd name="csY1" fmla="*/ 0 h 6163734"/>
                <a:gd name="csX2" fmla="*/ 10656690 w 11684000"/>
                <a:gd name="csY2" fmla="*/ 0 h 6163734"/>
                <a:gd name="csX3" fmla="*/ 11684000 w 11684000"/>
                <a:gd name="csY3" fmla="*/ 1027310 h 6163734"/>
                <a:gd name="csX4" fmla="*/ 11684000 w 11684000"/>
                <a:gd name="csY4" fmla="*/ 5136424 h 6163734"/>
                <a:gd name="csX5" fmla="*/ 10656690 w 11684000"/>
                <a:gd name="csY5" fmla="*/ 6163734 h 6163734"/>
                <a:gd name="csX6" fmla="*/ 1027310 w 11684000"/>
                <a:gd name="csY6" fmla="*/ 6163734 h 6163734"/>
                <a:gd name="csX7" fmla="*/ 0 w 11684000"/>
                <a:gd name="csY7" fmla="*/ 5136424 h 6163734"/>
                <a:gd name="csX8" fmla="*/ 0 w 11684000"/>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405196" y="572044"/>
            <a:ext cx="11549093" cy="4097206"/>
            <a:chOff x="1807509" y="1519412"/>
            <a:chExt cx="10308252" cy="4097206"/>
          </a:xfrm>
        </p:grpSpPr>
        <p:grpSp>
          <p:nvGrpSpPr>
            <p:cNvPr id="8" name="Group 7">
              <a:extLst>
                <a:ext uri="{FF2B5EF4-FFF2-40B4-BE49-F238E27FC236}">
                  <a16:creationId xmlns:a16="http://schemas.microsoft.com/office/drawing/2014/main" id="{0E84F1B7-72F7-4D57-B2AF-C01B5AEE5DBC}"/>
                </a:ext>
              </a:extLst>
            </p:cNvPr>
            <p:cNvGrpSpPr/>
            <p:nvPr/>
          </p:nvGrpSpPr>
          <p:grpSpPr>
            <a:xfrm>
              <a:off x="1807509" y="1519412"/>
              <a:ext cx="10308252" cy="1990674"/>
              <a:chOff x="1472229" y="3140126"/>
              <a:chExt cx="10308252"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576517" y="3261264"/>
                <a:ext cx="10203964"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dirty="0"/>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72229" y="3140126"/>
                <a:ext cx="2248845"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1911797" y="1857018"/>
              <a:ext cx="5444467" cy="3759600"/>
              <a:chOff x="418164" y="3292247"/>
              <a:chExt cx="4106732" cy="3759600"/>
            </a:xfrm>
          </p:grpSpPr>
          <p:sp>
            <p:nvSpPr>
              <p:cNvPr id="11" name="Rectangle 10">
                <a:extLst>
                  <a:ext uri="{FF2B5EF4-FFF2-40B4-BE49-F238E27FC236}">
                    <a16:creationId xmlns:a16="http://schemas.microsoft.com/office/drawing/2014/main" id="{367EC42D-815B-4892-AB46-0F1E09B1F77C}"/>
                  </a:ext>
                </a:extLst>
              </p:cNvPr>
              <p:cNvSpPr/>
              <p:nvPr/>
            </p:nvSpPr>
            <p:spPr>
              <a:xfrm>
                <a:off x="418164" y="3292247"/>
                <a:ext cx="1696291" cy="1200329"/>
              </a:xfrm>
              <a:prstGeom prst="rect">
                <a:avLst/>
              </a:prstGeom>
            </p:spPr>
            <p:txBody>
              <a:bodyPr wrap="square">
                <a:spAutoFit/>
              </a:bodyPr>
              <a:lstStyle/>
              <a:p>
                <a:pPr defTabSz="342900"/>
                <a:r>
                  <a:rPr lang="en-US" sz="7200" dirty="0">
                    <a:ln w="0">
                      <a:solidFill>
                        <a:srgbClr val="00206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3</a:t>
                </a:r>
                <a:endParaRPr lang="vi-VN" sz="7200" dirty="0">
                  <a:ln w="0">
                    <a:solidFill>
                      <a:srgbClr val="00206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B97732D-B6B9-4505-AF9F-CD4014C203E5}"/>
                  </a:ext>
                </a:extLst>
              </p:cNvPr>
              <p:cNvSpPr/>
              <p:nvPr/>
            </p:nvSpPr>
            <p:spPr>
              <a:xfrm>
                <a:off x="3589186" y="5943851"/>
                <a:ext cx="935710" cy="1107996"/>
              </a:xfrm>
              <a:prstGeom prst="rect">
                <a:avLst/>
              </a:prstGeom>
            </p:spPr>
            <p:txBody>
              <a:bodyPr wrap="square">
                <a:spAutoFit/>
              </a:bodyPr>
              <a:lstStyle/>
              <a:p>
                <a:pPr algn="ctr" defTabSz="342900"/>
                <a:endParaRPr lang="vi-VN" sz="6600" b="1" dirty="0">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734" y="3172966"/>
            <a:ext cx="3160048" cy="3150569"/>
          </a:xfrm>
          <a:prstGeom prst="rect">
            <a:avLst/>
          </a:prstGeom>
        </p:spPr>
      </p:pic>
      <p:pic>
        <p:nvPicPr>
          <p:cNvPr id="4" name="Picture 3">
            <a:extLst>
              <a:ext uri="{FF2B5EF4-FFF2-40B4-BE49-F238E27FC236}">
                <a16:creationId xmlns:a16="http://schemas.microsoft.com/office/drawing/2014/main" id="{9FCD3D39-8367-447D-9211-D0F7121B6D32}"/>
              </a:ext>
            </a:extLst>
          </p:cNvPr>
          <p:cNvPicPr>
            <a:picLocks noChangeAspect="1"/>
          </p:cNvPicPr>
          <p:nvPr/>
        </p:nvPicPr>
        <p:blipFill>
          <a:blip r:embed="rId3"/>
          <a:stretch>
            <a:fillRect/>
          </a:stretch>
        </p:blipFill>
        <p:spPr>
          <a:xfrm>
            <a:off x="2980117" y="715569"/>
            <a:ext cx="8918796" cy="1436215"/>
          </a:xfrm>
          <a:prstGeom prst="rect">
            <a:avLst/>
          </a:prstGeom>
        </p:spPr>
      </p:pic>
      <p:pic>
        <p:nvPicPr>
          <p:cNvPr id="3" name="Picture 2">
            <a:extLst>
              <a:ext uri="{FF2B5EF4-FFF2-40B4-BE49-F238E27FC236}">
                <a16:creationId xmlns:a16="http://schemas.microsoft.com/office/drawing/2014/main"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88444" y="2566176"/>
            <a:ext cx="5309117" cy="3757359"/>
          </a:xfrm>
          <a:prstGeom prst="rect">
            <a:avLst/>
          </a:prstGeom>
        </p:spPr>
      </p:pic>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0CB1A-3BDB-49F2-BFC0-A55023416962}"/>
              </a:ext>
            </a:extLst>
          </p:cNvPr>
          <p:cNvSpPr/>
          <p:nvPr/>
        </p:nvSpPr>
        <p:spPr>
          <a:xfrm>
            <a:off x="301690" y="1678296"/>
            <a:ext cx="11588620" cy="3501408"/>
          </a:xfrm>
          <a:prstGeom prst="rect">
            <a:avLst/>
          </a:prstGeom>
        </p:spPr>
        <p:txBody>
          <a:bodyPr wrap="square">
            <a:spAutoFit/>
          </a:bodyPr>
          <a:lstStyle/>
          <a:p>
            <a:pPr algn="just" defTabSz="342900">
              <a:lnSpc>
                <a:spcPct val="150000"/>
              </a:lnSpc>
            </a:pPr>
            <a:r>
              <a:rPr lang="vi-VN" sz="4400" b="1" dirty="0">
                <a:solidFill>
                  <a:srgbClr val="0000FF"/>
                </a:solidFill>
                <a:latin typeface="Times New Roman" panose="02020603050405020304" pitchFamily="18" charset="0"/>
                <a:cs typeface="Times New Roman" panose="02020603050405020304" pitchFamily="18" charset="0"/>
              </a:rPr>
              <a:t>a</a:t>
            </a:r>
            <a:r>
              <a:rPr lang="vi-VN" sz="3600" b="1" dirty="0">
                <a:solidFill>
                  <a:srgbClr val="0000FF"/>
                </a:solidFill>
                <a:latin typeface="Times New Roman" panose="02020603050405020304" pitchFamily="18" charset="0"/>
                <a:cs typeface="Times New Roman" panose="02020603050405020304" pitchFamily="18" charset="0"/>
              </a:rPr>
              <a:t>) Sao lưu dữ liệu</a:t>
            </a:r>
            <a:r>
              <a:rPr lang="en-US" sz="3600" b="1" dirty="0">
                <a:solidFill>
                  <a:srgbClr val="0000FF"/>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l</a:t>
            </a:r>
            <a:r>
              <a:rPr lang="vi-VN" sz="3600" dirty="0">
                <a:latin typeface="Times New Roman" panose="020206030504050203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135F39-DBB6-4A3C-AF7B-342EEF4AF99A}"/>
              </a:ext>
            </a:extLst>
          </p:cNvPr>
          <p:cNvSpPr/>
          <p:nvPr/>
        </p:nvSpPr>
        <p:spPr>
          <a:xfrm>
            <a:off x="1786839" y="379240"/>
            <a:ext cx="10103471" cy="752065"/>
          </a:xfrm>
          <a:prstGeom prst="rect">
            <a:avLst/>
          </a:prstGeom>
        </p:spPr>
        <p:txBody>
          <a:bodyPr wrap="square">
            <a:spAutoFit/>
          </a:bodyPr>
          <a:lstStyle/>
          <a:p>
            <a:pPr algn="just" defTabSz="342900">
              <a:lnSpc>
                <a:spcPct val="150000"/>
              </a:lnSpc>
            </a:pPr>
            <a:r>
              <a:rPr lang="en-US" sz="3200" b="1" dirty="0">
                <a:latin typeface="UTM Avo" panose="02040603050506020204" pitchFamily="18" charset="0"/>
                <a:cs typeface="Times New Roman" panose="02020603050405020304" pitchFamily="18" charset="0"/>
              </a:rPr>
              <a:t>MỘT SỐ BIỆN PHÁP CHÍNH ĐỂ BẢO VỆ DỮ LIỆU</a:t>
            </a:r>
            <a:endParaRPr lang="vi-VN" sz="3200" b="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DEFDEC5-DC2F-4397-8A83-777CBEC10B01}"/>
              </a:ext>
            </a:extLst>
          </p:cNvPr>
          <p:cNvPicPr>
            <a:picLocks noChangeAspect="1"/>
          </p:cNvPicPr>
          <p:nvPr/>
        </p:nvPicPr>
        <p:blipFill>
          <a:blip r:embed="rId2"/>
          <a:stretch>
            <a:fillRect/>
          </a:stretch>
        </p:blipFill>
        <p:spPr>
          <a:xfrm>
            <a:off x="450616" y="336584"/>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FA27B3-6959-E22E-3114-D3B39749B65E}"/>
              </a:ext>
            </a:extLst>
          </p:cNvPr>
          <p:cNvSpPr txBox="1"/>
          <p:nvPr/>
        </p:nvSpPr>
        <p:spPr>
          <a:xfrm>
            <a:off x="301690" y="551289"/>
            <a:ext cx="11588620" cy="5755422"/>
          </a:xfrm>
          <a:prstGeom prst="rect">
            <a:avLst/>
          </a:prstGeom>
          <a:noFill/>
        </p:spPr>
        <p:txBody>
          <a:bodyPr wrap="square">
            <a:spAutoFit/>
          </a:bodyPr>
          <a:lstStyle/>
          <a:p>
            <a:r>
              <a:rPr lang="vi-VN" sz="3600" dirty="0">
                <a:latin typeface="Times New Roman" panose="02020603050405020304" pitchFamily="18" charset="0"/>
                <a:cs typeface="Times New Roman" panose="02020603050405020304" pitchFamily="18" charset="0"/>
                <a:sym typeface="Wingdings 2" panose="05020102010507070707" pitchFamily="18" charset="2"/>
              </a:rPr>
              <a:t></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vi-VN" sz="3600" dirty="0">
                <a:solidFill>
                  <a:srgbClr val="ED3376"/>
                </a:solidFill>
                <a:latin typeface="Times New Roman" panose="02020603050405020304" pitchFamily="18" charset="0"/>
                <a:cs typeface="Times New Roman" panose="02020603050405020304" pitchFamily="18" charset="0"/>
              </a:rPr>
              <a:t>Sao lưu cục bộ</a:t>
            </a:r>
            <a:r>
              <a:rPr lang="en-US" sz="3600" dirty="0">
                <a:solidFill>
                  <a:srgbClr val="ED3376"/>
                </a:solidFill>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là bản sao được đặt trên</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cùng máy tính chứa bản gốc hoặc trên các thiết bị lưu trữ như ổ cứng ngoài, USB,...</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endParaRPr lang="vi-VN" sz="3600" dirty="0">
              <a:solidFill>
                <a:srgbClr val="ED3376"/>
              </a:solidFill>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sym typeface="Wingdings 2" panose="05020102010507070707" pitchFamily="18" charset="2"/>
              </a:rPr>
              <a:t> </a:t>
            </a:r>
            <a:r>
              <a:rPr lang="vi-VN" sz="3600" dirty="0">
                <a:solidFill>
                  <a:srgbClr val="ED3376"/>
                </a:solidFill>
                <a:latin typeface="Times New Roman" panose="02020603050405020304" pitchFamily="18" charset="0"/>
                <a:cs typeface="Times New Roman" panose="02020603050405020304" pitchFamily="18" charset="0"/>
              </a:rPr>
              <a:t>Sao lưu từ xa </a:t>
            </a:r>
            <a:r>
              <a:rPr lang="vi-VN" sz="3600" dirty="0">
                <a:latin typeface="Times New Roman" panose="02020603050405020304" pitchFamily="18" charset="0"/>
                <a:cs typeface="Times New Roman" panose="02020603050405020304" pitchFamily="18" charset="0"/>
              </a:rPr>
              <a:t>là bản sao được đặt bên ngoài máy tính chứa bản gốc. Bản sao có thể lưu ở một máy tính khác, hoặc đưa lên </a:t>
            </a:r>
            <a:r>
              <a:rPr lang="vi-VN" sz="3600" dirty="0" err="1">
                <a:latin typeface="Times New Roman" panose="02020603050405020304" pitchFamily="18" charset="0"/>
                <a:cs typeface="Times New Roman" panose="02020603050405020304" pitchFamily="18" charset="0"/>
              </a:rPr>
              <a:t>Internet</a:t>
            </a:r>
            <a:r>
              <a:rPr lang="vi-VN" sz="3600" dirty="0">
                <a:latin typeface="Times New Roman" panose="02020603050405020304" pitchFamily="18" charset="0"/>
                <a:cs typeface="Times New Roman" panose="02020603050405020304" pitchFamily="18" charset="0"/>
              </a:rPr>
              <a:t> nhờ công nghệ đám mây. Nếu máy tính bị hỏng thì bản sao lưu vẫn an toàn.</a:t>
            </a:r>
            <a:endParaRPr lang="vi-VN" sz="3600" dirty="0"/>
          </a:p>
        </p:txBody>
      </p:sp>
    </p:spTree>
    <p:extLst>
      <p:ext uri="{BB962C8B-B14F-4D97-AF65-F5344CB8AC3E}">
        <p14:creationId xmlns:p14="http://schemas.microsoft.com/office/powerpoint/2010/main" val="800140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A5AAE-E501-4306-B9CD-00B991460B32}"/>
              </a:ext>
            </a:extLst>
          </p:cNvPr>
          <p:cNvPicPr>
            <a:picLocks noChangeAspect="1"/>
          </p:cNvPicPr>
          <p:nvPr/>
        </p:nvPicPr>
        <p:blipFill>
          <a:blip r:embed="rId2"/>
          <a:stretch>
            <a:fillRect/>
          </a:stretch>
        </p:blipFill>
        <p:spPr>
          <a:xfrm>
            <a:off x="401217" y="338523"/>
            <a:ext cx="11318032"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600624" y="123272"/>
            <a:ext cx="9689418" cy="754694"/>
          </a:xfrm>
          <a:prstGeom prst="rect">
            <a:avLst/>
          </a:prstGeom>
        </p:spPr>
        <p:txBody>
          <a:bodyPr wrap="square">
            <a:spAutoFit/>
          </a:bodyPr>
          <a:lstStyle/>
          <a:p>
            <a:pPr algn="just" defTabSz="342900">
              <a:lnSpc>
                <a:spcPct val="150000"/>
              </a:lnSpc>
            </a:pPr>
            <a:r>
              <a:rPr lang="en-US" sz="3200" b="1" dirty="0">
                <a:latin typeface="UTM Avo" panose="02040603050506020204" pitchFamily="18" charset="0"/>
                <a:cs typeface="Times New Roman" panose="02020603050405020304" pitchFamily="18" charset="0"/>
              </a:rPr>
              <a:t>MỘT SỐ BIỆN PHÁP CHÍNH ĐỂ BẢO VỆ DỮ LIỆU</a:t>
            </a:r>
            <a:endParaRPr lang="vi-VN" sz="3200" b="1" dirty="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15306" y="221495"/>
            <a:ext cx="741690" cy="739250"/>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232064" y="960745"/>
            <a:ext cx="11727872" cy="5078313"/>
          </a:xfrm>
          <a:prstGeom prst="rect">
            <a:avLst/>
          </a:prstGeom>
        </p:spPr>
        <p:txBody>
          <a:bodyPr wrap="square">
            <a:spAutoFit/>
          </a:bodyPr>
          <a:lstStyle/>
          <a:p>
            <a:pPr algn="just" defTabSz="342900"/>
            <a:r>
              <a:rPr lang="en-US" sz="3600" b="1" dirty="0">
                <a:solidFill>
                  <a:srgbClr val="0000FF"/>
                </a:solidFill>
                <a:latin typeface="Times New Roman" panose="02020603050405020304" pitchFamily="18" charset="0"/>
                <a:cs typeface="Times New Roman" panose="02020603050405020304" pitchFamily="18" charset="0"/>
              </a:rPr>
              <a:t>b</a:t>
            </a:r>
            <a:r>
              <a:rPr lang="vi-VN" sz="3600" b="1" dirty="0">
                <a:solidFill>
                  <a:srgbClr val="0000FF"/>
                </a:solidFill>
                <a:latin typeface="Times New Roman" panose="02020603050405020304" pitchFamily="18" charset="0"/>
                <a:cs typeface="Times New Roman" panose="02020603050405020304" pitchFamily="18" charset="0"/>
              </a:rPr>
              <a:t>) Tài khoản người sử dụng và mật k</a:t>
            </a:r>
            <a:r>
              <a:rPr lang="en-US" sz="3600" b="1" dirty="0" err="1">
                <a:solidFill>
                  <a:srgbClr val="0000FF"/>
                </a:solidFill>
                <a:latin typeface="Times New Roman" panose="02020603050405020304" pitchFamily="18" charset="0"/>
                <a:cs typeface="Times New Roman" panose="02020603050405020304" pitchFamily="18" charset="0"/>
              </a:rPr>
              <a:t>hẩu</a:t>
            </a:r>
            <a:r>
              <a:rPr lang="en-US" sz="3600" b="1" dirty="0">
                <a:solidFill>
                  <a:srgbClr val="0000FF"/>
                </a:solidFill>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sz="3600" dirty="0">
              <a:latin typeface="Times New Roman" panose="02020603050405020304" pitchFamily="18" charset="0"/>
              <a:cs typeface="Times New Roman" panose="02020603050405020304" pitchFamily="18" charset="0"/>
            </a:endParaRPr>
          </a:p>
          <a:p>
            <a:pPr algn="just" defTabSz="342900"/>
            <a:r>
              <a:rPr lang="en-US" sz="3600" b="1" dirty="0">
                <a:solidFill>
                  <a:srgbClr val="0000FF"/>
                </a:solidFill>
                <a:latin typeface="Times New Roman" panose="02020603050405020304" pitchFamily="18" charset="0"/>
                <a:cs typeface="Times New Roman" panose="02020603050405020304" pitchFamily="18" charset="0"/>
              </a:rPr>
              <a:t>c) </a:t>
            </a:r>
            <a:r>
              <a:rPr lang="en-US" sz="3600" b="1" dirty="0" err="1">
                <a:solidFill>
                  <a:srgbClr val="0000FF"/>
                </a:solidFill>
                <a:latin typeface="Times New Roman" panose="02020603050405020304" pitchFamily="18" charset="0"/>
                <a:cs typeface="Times New Roman" panose="02020603050405020304" pitchFamily="18" charset="0"/>
              </a:rPr>
              <a:t>Phần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mềm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chống</a:t>
            </a:r>
            <a:r>
              <a:rPr lang="en-US" sz="3600" b="1" dirty="0">
                <a:solidFill>
                  <a:srgbClr val="0000FF"/>
                </a:solidFill>
                <a:latin typeface="Times New Roman" panose="02020603050405020304" pitchFamily="18" charset="0"/>
                <a:cs typeface="Times New Roman" panose="02020603050405020304" pitchFamily="18" charset="0"/>
              </a:rPr>
              <a:t> virus: </a:t>
            </a:r>
            <a:r>
              <a:rPr lang="vi-VN" sz="3600" dirty="0">
                <a:latin typeface="Times New Roman" panose="02020603050405020304" pitchFamily="18" charset="0"/>
                <a:cs typeface="Times New Roman" panose="02020603050405020304" pitchFamily="18" charset="0"/>
              </a:rPr>
              <a:t>Có những phần mềm độc hại có thể làm hỏng dữ liệu và các chương trình trong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máy tính. Phần mềm độc hại có nhiều loại khác nhau như </a:t>
            </a:r>
            <a:r>
              <a:rPr lang="vi-VN" sz="3600" dirty="0" err="1">
                <a:latin typeface="Times New Roman" panose="02020603050405020304" pitchFamily="18" charset="0"/>
                <a:cs typeface="Times New Roman" panose="02020603050405020304" pitchFamily="18" charset="0"/>
              </a:rPr>
              <a:t>virus</a:t>
            </a:r>
            <a:r>
              <a:rPr lang="vi-VN" sz="3600" dirty="0">
                <a:latin typeface="Times New Roman" panose="02020603050405020304" pitchFamily="18" charset="0"/>
                <a:cs typeface="Times New Roman" panose="02020603050405020304" pitchFamily="18" charset="0"/>
              </a:rPr>
              <a:t>, sâu, phần mềm gián điệp,... Phần mềm chống </a:t>
            </a:r>
            <a:r>
              <a:rPr lang="vi-VN" sz="3600" dirty="0" err="1">
                <a:latin typeface="Times New Roman" panose="02020603050405020304" pitchFamily="18" charset="0"/>
                <a:cs typeface="Times New Roman" panose="02020603050405020304" pitchFamily="18" charset="0"/>
              </a:rPr>
              <a:t>virus</a:t>
            </a:r>
            <a:r>
              <a:rPr lang="vi-VN" sz="3600" dirty="0">
                <a:latin typeface="Times New Roman" panose="02020603050405020304" pitchFamily="18" charset="0"/>
                <a:cs typeface="Times New Roman" panose="02020603050405020304" pitchFamily="18" charset="0"/>
              </a:rPr>
              <a:t> được thiết kế để phát hiện và diệt </a:t>
            </a:r>
            <a:r>
              <a:rPr lang="vi-VN" sz="3600" dirty="0" err="1">
                <a:latin typeface="Times New Roman" panose="02020603050405020304" pitchFamily="18" charset="0"/>
                <a:cs typeface="Times New Roman" panose="02020603050405020304" pitchFamily="18" charset="0"/>
              </a:rPr>
              <a:t>virus</a:t>
            </a:r>
            <a:r>
              <a:rPr lang="vi-VN" sz="3600" dirty="0">
                <a:latin typeface="Times New Roman" panose="02020603050405020304" pitchFamily="18" charset="0"/>
                <a:cs typeface="Times New Roman" panose="02020603050405020304" pitchFamily="18" charset="0"/>
              </a:rPr>
              <a:t>; phát hiện và chặn các cuộc tấn công từ phần mềm độc hại. </a:t>
            </a:r>
          </a:p>
        </p:txBody>
      </p:sp>
      <p:sp>
        <p:nvSpPr>
          <p:cNvPr id="7" name="Rectangle 6">
            <a:extLst>
              <a:ext uri="{FF2B5EF4-FFF2-40B4-BE49-F238E27FC236}">
                <a16:creationId xmlns:a16="http://schemas.microsoft.com/office/drawing/2014/main" id="{FE4B9841-1EA2-497E-8717-C5ACBDF13B29}"/>
              </a:ext>
            </a:extLst>
          </p:cNvPr>
          <p:cNvSpPr/>
          <p:nvPr/>
        </p:nvSpPr>
        <p:spPr>
          <a:xfrm>
            <a:off x="599941" y="3868586"/>
            <a:ext cx="6330795" cy="464871"/>
          </a:xfrm>
          <a:prstGeom prst="rect">
            <a:avLst/>
          </a:prstGeom>
        </p:spPr>
        <p:txBody>
          <a:bodyPr wrap="square">
            <a:spAutoFit/>
          </a:bodyPr>
          <a:lstStyle/>
          <a:p>
            <a:pPr algn="just" defTabSz="342900">
              <a:lnSpc>
                <a:spcPct val="150000"/>
              </a:lnSpc>
            </a:pPr>
            <a:endParaRPr lang="vi-VN" dirty="0">
              <a:latin typeface="UTM Avo" panose="020406030505060202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358983" y="960745"/>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D654B37-4EAA-3A6C-403C-7A343E437EB4}"/>
              </a:ext>
            </a:extLst>
          </p:cNvPr>
          <p:cNvPicPr>
            <a:picLocks noChangeAspect="1"/>
          </p:cNvPicPr>
          <p:nvPr/>
        </p:nvPicPr>
        <p:blipFill>
          <a:blip r:embed="rId2"/>
          <a:stretch>
            <a:fillRect/>
          </a:stretch>
        </p:blipFill>
        <p:spPr>
          <a:xfrm>
            <a:off x="4103203" y="3429000"/>
            <a:ext cx="4484399" cy="2542212"/>
          </a:xfrm>
          <a:prstGeom prst="rect">
            <a:avLst/>
          </a:prstGeom>
        </p:spPr>
      </p:pic>
      <p:sp>
        <p:nvSpPr>
          <p:cNvPr id="4" name="Hộp Văn bản 3">
            <a:extLst>
              <a:ext uri="{FF2B5EF4-FFF2-40B4-BE49-F238E27FC236}">
                <a16:creationId xmlns:a16="http://schemas.microsoft.com/office/drawing/2014/main" id="{0E293C2D-81E6-D6C5-BD6D-B2BB42238644}"/>
              </a:ext>
            </a:extLst>
          </p:cNvPr>
          <p:cNvSpPr txBox="1"/>
          <p:nvPr/>
        </p:nvSpPr>
        <p:spPr>
          <a:xfrm>
            <a:off x="469313" y="266180"/>
            <a:ext cx="10792736" cy="3416320"/>
          </a:xfrm>
          <a:prstGeom prst="rect">
            <a:avLst/>
          </a:prstGeom>
          <a:noFill/>
        </p:spPr>
        <p:txBody>
          <a:bodyPr wrap="square">
            <a:spAutoFit/>
          </a:bodyPr>
          <a:lstStyle/>
          <a:p>
            <a:pPr algn="just" defTabSz="342900"/>
            <a:r>
              <a:rPr lang="vi-VN" sz="3600" dirty="0">
                <a:latin typeface="Times New Roman" panose="02020603050405020304" pitchFamily="18" charset="0"/>
                <a:cs typeface="Times New Roman" panose="02020603050405020304" pitchFamily="18" charset="0"/>
              </a:rPr>
              <a:t>Một số hệ điều hành được trang bị sẵn phần mềm chống </a:t>
            </a:r>
            <a:r>
              <a:rPr lang="vi-VN" sz="3600" dirty="0" err="1">
                <a:latin typeface="Times New Roman" panose="02020603050405020304" pitchFamily="18" charset="0"/>
                <a:cs typeface="Times New Roman" panose="02020603050405020304" pitchFamily="18" charset="0"/>
              </a:rPr>
              <a:t>virus</a:t>
            </a:r>
            <a:r>
              <a:rPr lang="vi-VN" sz="3600" dirty="0">
                <a:latin typeface="Times New Roman" panose="02020603050405020304" pitchFamily="18" charset="0"/>
                <a:cs typeface="Times New Roman" panose="02020603050405020304" pitchFamily="18" charset="0"/>
              </a:rPr>
              <a:t>, chẳng hạn phần</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mềm Windows </a:t>
            </a:r>
            <a:r>
              <a:rPr lang="vi-VN" sz="3600" dirty="0" err="1">
                <a:latin typeface="Times New Roman" panose="02020603050405020304" pitchFamily="18" charset="0"/>
                <a:cs typeface="Times New Roman" panose="02020603050405020304" pitchFamily="18" charset="0"/>
              </a:rPr>
              <a:t>Defender</a:t>
            </a:r>
            <a:r>
              <a:rPr lang="vi-VN" sz="3600" dirty="0">
                <a:latin typeface="Times New Roman" panose="02020603050405020304" pitchFamily="18" charset="0"/>
                <a:cs typeface="Times New Roman" panose="02020603050405020304" pitchFamily="18" charset="0"/>
              </a:rPr>
              <a:t> của hệ điều hành Windows. Để dữ liệu được an toàn, em cần đảm bảo máy tính của mình đã được cài phần mềm chống </a:t>
            </a:r>
            <a:r>
              <a:rPr lang="vi-VN" sz="3600" dirty="0" err="1">
                <a:latin typeface="Times New Roman" panose="02020603050405020304" pitchFamily="18" charset="0"/>
                <a:cs typeface="Times New Roman" panose="02020603050405020304" pitchFamily="18" charset="0"/>
              </a:rPr>
              <a:t>virus</a:t>
            </a:r>
            <a:r>
              <a:rPr lang="vi-VN" sz="3600" dirty="0">
                <a:latin typeface="Times New Roman" panose="02020603050405020304" pitchFamily="18" charset="0"/>
                <a:cs typeface="Times New Roman" panose="02020603050405020304" pitchFamily="18" charset="0"/>
              </a:rPr>
              <a:t>, phần mềm đó phải thường xuyên hoạt động và được cập nhật.</a:t>
            </a:r>
          </a:p>
        </p:txBody>
      </p:sp>
    </p:spTree>
    <p:extLst>
      <p:ext uri="{BB962C8B-B14F-4D97-AF65-F5344CB8AC3E}">
        <p14:creationId xmlns:p14="http://schemas.microsoft.com/office/powerpoint/2010/main" val="537730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A0699-4B99-46A2-8E0D-451DD5DFAF45}"/>
              </a:ext>
            </a:extLst>
          </p:cNvPr>
          <p:cNvPicPr>
            <a:picLocks noChangeAspect="1"/>
          </p:cNvPicPr>
          <p:nvPr/>
        </p:nvPicPr>
        <p:blipFill>
          <a:blip r:embed="rId2"/>
          <a:stretch>
            <a:fillRect/>
          </a:stretch>
        </p:blipFill>
        <p:spPr>
          <a:xfrm>
            <a:off x="0" y="709127"/>
            <a:ext cx="11924522" cy="5271795"/>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71D3EA98-8B64-D919-66B4-920C6DDCE458}"/>
              </a:ext>
            </a:extLst>
          </p:cNvPr>
          <p:cNvGrpSpPr/>
          <p:nvPr/>
        </p:nvGrpSpPr>
        <p:grpSpPr>
          <a:xfrm>
            <a:off x="112991" y="242595"/>
            <a:ext cx="13463052" cy="6428796"/>
            <a:chOff x="944243" y="383246"/>
            <a:chExt cx="12094790" cy="3563618"/>
          </a:xfrm>
        </p:grpSpPr>
        <p:grpSp>
          <p:nvGrpSpPr>
            <p:cNvPr id="3" name="Group 4">
              <a:extLst>
                <a:ext uri="{FF2B5EF4-FFF2-40B4-BE49-F238E27FC236}">
                  <a16:creationId xmlns:a16="http://schemas.microsoft.com/office/drawing/2014/main" id="{5050A739-1593-DA79-AFD9-40B4A4767306}"/>
                </a:ext>
              </a:extLst>
            </p:cNvPr>
            <p:cNvGrpSpPr/>
            <p:nvPr/>
          </p:nvGrpSpPr>
          <p:grpSpPr>
            <a:xfrm>
              <a:off x="944243" y="383246"/>
              <a:ext cx="11433034" cy="3563618"/>
              <a:chOff x="952875" y="4209485"/>
              <a:chExt cx="11433034" cy="3563618"/>
            </a:xfrm>
          </p:grpSpPr>
          <p:sp>
            <p:nvSpPr>
              <p:cNvPr id="6" name="Rectangle: Rounded Corners 7">
                <a:extLst>
                  <a:ext uri="{FF2B5EF4-FFF2-40B4-BE49-F238E27FC236}">
                    <a16:creationId xmlns:a16="http://schemas.microsoft.com/office/drawing/2014/main" id="{61560DBD-784F-F784-F4A7-141F433F777B}"/>
                  </a:ext>
                </a:extLst>
              </p:cNvPr>
              <p:cNvSpPr/>
              <p:nvPr/>
            </p:nvSpPr>
            <p:spPr>
              <a:xfrm>
                <a:off x="952875" y="4209485"/>
                <a:ext cx="10665431" cy="3563618"/>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BE70DCC0-3A81-DAF4-3AA9-9FAE6B2C2CE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9">
                <a:extLst>
                  <a:ext uri="{FF2B5EF4-FFF2-40B4-BE49-F238E27FC236}">
                    <a16:creationId xmlns:a16="http://schemas.microsoft.com/office/drawing/2014/main" id="{40492A1D-68C0-782C-30A8-632CF58CB00D}"/>
                  </a:ext>
                </a:extLst>
              </p:cNvPr>
              <p:cNvSpPr/>
              <p:nvPr/>
            </p:nvSpPr>
            <p:spPr>
              <a:xfrm>
                <a:off x="1804948" y="4871180"/>
                <a:ext cx="10580961" cy="1757253"/>
              </a:xfrm>
              <a:prstGeom prst="rect">
                <a:avLst/>
              </a:prstGeom>
            </p:spPr>
            <p:txBody>
              <a:bodyPr wrap="square">
                <a:spAutoFit/>
              </a:bodyPr>
              <a:lstStyle/>
              <a:p>
                <a:pPr algn="just" defTabSz="342900"/>
                <a:r>
                  <a:rPr lang="vi-VN" sz="4000" b="1" dirty="0">
                    <a:latin typeface="UTM Avo" panose="02040603050506020204" pitchFamily="18" charset="0"/>
                    <a:cs typeface="Times New Roman" panose="02020603050405020304" pitchFamily="18" charset="0"/>
                  </a:rPr>
                  <a:t>1. </a:t>
                </a:r>
                <a:r>
                  <a:rPr lang="vi-VN" sz="4000" dirty="0">
                    <a:latin typeface="UTM Avo" panose="02040603050506020204" pitchFamily="18" charset="0"/>
                    <a:cs typeface="Times New Roman" panose="02020603050405020304" pitchFamily="18" charset="0"/>
                  </a:rPr>
                  <a:t>Mật khẩu nào sau đây là mạnh nhất? </a:t>
                </a:r>
              </a:p>
              <a:p>
                <a:pPr algn="just" defTabSz="342900"/>
                <a:r>
                  <a:rPr lang="vi-VN" sz="4000" b="1" dirty="0">
                    <a:latin typeface="UTM Avo" panose="02040603050506020204" pitchFamily="18" charset="0"/>
                    <a:cs typeface="Times New Roman" panose="02020603050405020304" pitchFamily="18" charset="0"/>
                  </a:rPr>
                  <a:t>      </a:t>
                </a:r>
                <a:r>
                  <a:rPr lang="pt-BR" sz="4000" b="1" dirty="0">
                    <a:latin typeface="UTM Avo" panose="02040603050506020204" pitchFamily="18" charset="0"/>
                    <a:cs typeface="Times New Roman" panose="02020603050405020304" pitchFamily="18" charset="0"/>
                  </a:rPr>
                  <a:t>A. </a:t>
                </a:r>
                <a:r>
                  <a:rPr lang="pt-BR" sz="4000" dirty="0">
                    <a:latin typeface="UTM Avo" panose="02040603050506020204" pitchFamily="18" charset="0"/>
                    <a:cs typeface="Times New Roman" panose="02020603050405020304" pitchFamily="18" charset="0"/>
                  </a:rPr>
                  <a:t>12345678. 		</a:t>
                </a:r>
                <a:endParaRPr lang="vi-VN" sz="4000" dirty="0">
                  <a:latin typeface="UTM Avo" panose="02040603050506020204" pitchFamily="18" charset="0"/>
                  <a:cs typeface="Times New Roman" panose="02020603050405020304" pitchFamily="18" charset="0"/>
                </a:endParaRPr>
              </a:p>
              <a:p>
                <a:pPr algn="just" defTabSz="342900"/>
                <a:r>
                  <a:rPr lang="vi-VN" sz="4000" b="1" dirty="0">
                    <a:latin typeface="UTM Avo" panose="02040603050506020204" pitchFamily="18" charset="0"/>
                    <a:cs typeface="Times New Roman" panose="02020603050405020304" pitchFamily="18" charset="0"/>
                  </a:rPr>
                  <a:t>		 </a:t>
                </a:r>
                <a:r>
                  <a:rPr lang="pt-BR" sz="4000" b="1" dirty="0">
                    <a:latin typeface="UTM Avo" panose="02040603050506020204" pitchFamily="18" charset="0"/>
                    <a:cs typeface="Times New Roman" panose="02020603050405020304" pitchFamily="18" charset="0"/>
                  </a:rPr>
                  <a:t>B. </a:t>
                </a:r>
                <a:r>
                  <a:rPr lang="pt-BR" sz="4000" dirty="0">
                    <a:latin typeface="UTM Avo" panose="02040603050506020204" pitchFamily="18" charset="0"/>
                    <a:cs typeface="Times New Roman" panose="02020603050405020304" pitchFamily="18" charset="0"/>
                  </a:rPr>
                  <a:t>AnMinhKhoa.		</a:t>
                </a:r>
                <a:endParaRPr lang="vi-VN" sz="4000" dirty="0">
                  <a:latin typeface="UTM Avo" panose="02040603050506020204" pitchFamily="18" charset="0"/>
                  <a:cs typeface="Times New Roman" panose="02020603050405020304" pitchFamily="18" charset="0"/>
                </a:endParaRPr>
              </a:p>
              <a:p>
                <a:pPr algn="just" defTabSz="342900"/>
                <a:r>
                  <a:rPr lang="vi-VN" sz="4000" b="1" dirty="0">
                    <a:latin typeface="UTM Avo" panose="02040603050506020204" pitchFamily="18" charset="0"/>
                    <a:cs typeface="Times New Roman" panose="02020603050405020304" pitchFamily="18" charset="0"/>
                  </a:rPr>
                  <a:t>		 </a:t>
                </a:r>
                <a:r>
                  <a:rPr lang="pt-BR" sz="4000" b="1" dirty="0">
                    <a:latin typeface="UTM Avo" panose="02040603050506020204" pitchFamily="18" charset="0"/>
                    <a:cs typeface="Times New Roman" panose="02020603050405020304" pitchFamily="18" charset="0"/>
                  </a:rPr>
                  <a:t>C. </a:t>
                </a:r>
                <a:r>
                  <a:rPr lang="pt-BR" sz="4000" dirty="0">
                    <a:latin typeface="UTM Avo" panose="02040603050506020204" pitchFamily="18" charset="0"/>
                    <a:cs typeface="Times New Roman" panose="02020603050405020304" pitchFamily="18" charset="0"/>
                  </a:rPr>
                  <a:t>matkhau.</a:t>
                </a:r>
                <a:endParaRPr lang="vi-VN" sz="4000" dirty="0">
                  <a:latin typeface="UTM Avo" panose="02040603050506020204" pitchFamily="18" charset="0"/>
                  <a:cs typeface="Times New Roman" panose="02020603050405020304" pitchFamily="18" charset="0"/>
                </a:endParaRPr>
              </a:p>
              <a:p>
                <a:pPr algn="just" defTabSz="342900"/>
                <a:r>
                  <a:rPr lang="vi-VN" sz="4000" b="1" dirty="0">
                    <a:latin typeface="UTM Avo" panose="02040603050506020204" pitchFamily="18" charset="0"/>
                    <a:cs typeface="Times New Roman" panose="02020603050405020304" pitchFamily="18" charset="0"/>
                  </a:rPr>
                  <a:t>		 </a:t>
                </a:r>
                <a:r>
                  <a:rPr lang="pt-BR" sz="4000" b="1" dirty="0">
                    <a:latin typeface="UTM Avo" panose="02040603050506020204" pitchFamily="18" charset="0"/>
                    <a:cs typeface="Times New Roman" panose="02020603050405020304" pitchFamily="18" charset="0"/>
                  </a:rPr>
                  <a:t>D.</a:t>
                </a:r>
                <a:r>
                  <a:rPr lang="pt-BR" sz="4000" dirty="0">
                    <a:latin typeface="UTM Avo" panose="02040603050506020204" pitchFamily="18" charset="0"/>
                    <a:cs typeface="Times New Roman" panose="02020603050405020304" pitchFamily="18" charset="0"/>
                  </a:rPr>
                  <a:t>2n#M1nhKhoa. </a:t>
                </a:r>
                <a:endParaRPr lang="en-US" sz="4000" dirty="0">
                  <a:latin typeface="UTM Avo" panose="02040603050506020204" pitchFamily="18" charset="0"/>
                  <a:cs typeface="Times New Roman" panose="02020603050405020304" pitchFamily="18" charset="0"/>
                </a:endParaRPr>
              </a:p>
            </p:txBody>
          </p:sp>
        </p:grpSp>
        <p:pic>
          <p:nvPicPr>
            <p:cNvPr id="5" name="Picture 6">
              <a:extLst>
                <a:ext uri="{FF2B5EF4-FFF2-40B4-BE49-F238E27FC236}">
                  <a16:creationId xmlns:a16="http://schemas.microsoft.com/office/drawing/2014/main" id="{19BFD49D-D619-99B1-FDC4-6C95B196CA30}"/>
                </a:ext>
              </a:extLst>
            </p:cNvPr>
            <p:cNvPicPr>
              <a:picLocks noChangeAspect="1"/>
            </p:cNvPicPr>
            <p:nvPr/>
          </p:nvPicPr>
          <p:blipFill>
            <a:blip r:embed="rId2"/>
            <a:stretch>
              <a:fillRect/>
            </a:stretch>
          </p:blipFill>
          <p:spPr>
            <a:xfrm>
              <a:off x="12377277" y="536424"/>
              <a:ext cx="661756" cy="554444"/>
            </a:xfrm>
            <a:prstGeom prst="rect">
              <a:avLst/>
            </a:prstGeom>
          </p:spPr>
        </p:pic>
      </p:grpSp>
      <p:pic>
        <p:nvPicPr>
          <p:cNvPr id="9" name="Picture 10">
            <a:extLst>
              <a:ext uri="{FF2B5EF4-FFF2-40B4-BE49-F238E27FC236}">
                <a16:creationId xmlns:a16="http://schemas.microsoft.com/office/drawing/2014/main" id="{98F48333-B162-B3C7-A8FB-EFA0370D4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5423" y="5648190"/>
            <a:ext cx="1209560" cy="967215"/>
          </a:xfrm>
          <a:prstGeom prst="rect">
            <a:avLst/>
          </a:prstGeom>
        </p:spPr>
      </p:pic>
      <p:pic>
        <p:nvPicPr>
          <p:cNvPr id="10" name="Picture 23">
            <a:extLst>
              <a:ext uri="{FF2B5EF4-FFF2-40B4-BE49-F238E27FC236}">
                <a16:creationId xmlns:a16="http://schemas.microsoft.com/office/drawing/2014/main" id="{D690B65C-6483-86EB-DF89-00D04FCEF781}"/>
              </a:ext>
            </a:extLst>
          </p:cNvPr>
          <p:cNvPicPr>
            <a:picLocks noChangeAspect="1"/>
          </p:cNvPicPr>
          <p:nvPr/>
        </p:nvPicPr>
        <p:blipFill>
          <a:blip r:embed="rId4"/>
          <a:stretch>
            <a:fillRect/>
          </a:stretch>
        </p:blipFill>
        <p:spPr>
          <a:xfrm>
            <a:off x="264142" y="392973"/>
            <a:ext cx="1012212" cy="819083"/>
          </a:xfrm>
          <a:prstGeom prst="rect">
            <a:avLst/>
          </a:prstGeom>
        </p:spPr>
      </p:pic>
      <p:sp>
        <p:nvSpPr>
          <p:cNvPr id="4" name="Hình chữ L 3">
            <a:extLst>
              <a:ext uri="{FF2B5EF4-FFF2-40B4-BE49-F238E27FC236}">
                <a16:creationId xmlns:a16="http://schemas.microsoft.com/office/drawing/2014/main" id="{FA3E8B5F-D794-E7BF-9981-016B16D20175}"/>
              </a:ext>
            </a:extLst>
          </p:cNvPr>
          <p:cNvSpPr/>
          <p:nvPr/>
        </p:nvSpPr>
        <p:spPr>
          <a:xfrm rot="18408738">
            <a:off x="1822097" y="3727687"/>
            <a:ext cx="849358" cy="482841"/>
          </a:xfrm>
          <a:prstGeom prst="corner">
            <a:avLst>
              <a:gd name="adj1" fmla="val 45148"/>
              <a:gd name="adj2" fmla="val 425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85EFC77D-6F47-DC75-4669-D4F14B0BFC79}"/>
              </a:ext>
            </a:extLst>
          </p:cNvPr>
          <p:cNvSpPr txBox="1"/>
          <p:nvPr/>
        </p:nvSpPr>
        <p:spPr>
          <a:xfrm>
            <a:off x="3217364" y="1762271"/>
            <a:ext cx="8486003" cy="2554545"/>
          </a:xfrm>
          <a:prstGeom prst="rect">
            <a:avLst/>
          </a:prstGeom>
          <a:solidFill>
            <a:schemeClr val="accent1">
              <a:lumMod val="60000"/>
              <a:lumOff val="40000"/>
            </a:schemeClr>
          </a:solidFill>
        </p:spPr>
        <p:txBody>
          <a:bodyPr wrap="square" rtlCol="0">
            <a:spAutoFit/>
          </a:bodyPr>
          <a:lstStyle/>
          <a:p>
            <a:r>
              <a:rPr lang="vi-VN" sz="4000" dirty="0">
                <a:latin typeface="UTM Avo" panose="02040603050506020204" pitchFamily="18" charset="0"/>
                <a:cs typeface="Times New Roman" panose="02020603050405020304" pitchFamily="18" charset="0"/>
              </a:rPr>
              <a:t>Mật khẩu </a:t>
            </a:r>
            <a:r>
              <a:rPr lang="en-US" sz="4000" dirty="0" err="1">
                <a:latin typeface="UTM Avo" panose="02040603050506020204" pitchFamily="18" charset="0"/>
                <a:cs typeface="Times New Roman" panose="02020603050405020304" pitchFamily="18" charset="0"/>
              </a:rPr>
              <a:t>mạnh</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thường</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là</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dãy</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ít</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nhất</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tám</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kí</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tự</a:t>
            </a:r>
            <a:r>
              <a:rPr lang="en-US" sz="4000" dirty="0">
                <a:latin typeface="UTM Avo" panose="02040603050506020204" pitchFamily="18" charset="0"/>
                <a:cs typeface="Times New Roman" panose="02020603050405020304" pitchFamily="18" charset="0"/>
              </a:rPr>
              <a:t> bao </a:t>
            </a:r>
            <a:r>
              <a:rPr lang="en-US" sz="4000" dirty="0" err="1">
                <a:latin typeface="UTM Avo" panose="02040603050506020204" pitchFamily="18" charset="0"/>
                <a:cs typeface="Times New Roman" panose="02020603050405020304" pitchFamily="18" charset="0"/>
              </a:rPr>
              <a:t>gồm</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cả</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chữ</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số</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chữ</a:t>
            </a:r>
            <a:r>
              <a:rPr lang="en-US" sz="4000" dirty="0">
                <a:latin typeface="UTM Avo" panose="02040603050506020204" pitchFamily="18" charset="0"/>
                <a:cs typeface="Times New Roman" panose="02020603050405020304" pitchFamily="18" charset="0"/>
              </a:rPr>
              <a:t> in </a:t>
            </a:r>
            <a:r>
              <a:rPr lang="en-US" sz="4000" dirty="0" err="1">
                <a:latin typeface="UTM Avo" panose="02040603050506020204" pitchFamily="18" charset="0"/>
                <a:cs typeface="Times New Roman" panose="02020603050405020304" pitchFamily="18" charset="0"/>
              </a:rPr>
              <a:t>hoa</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chữ</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thường</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và</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các</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kí</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hiệu</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đặt</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biệt</a:t>
            </a:r>
            <a:r>
              <a:rPr lang="en-US" sz="4000" dirty="0">
                <a:latin typeface="UTM Avo" panose="02040603050506020204" pitchFamily="18" charset="0"/>
                <a:cs typeface="Times New Roman" panose="02020603050405020304" pitchFamily="18" charset="0"/>
              </a:rPr>
              <a:t> </a:t>
            </a:r>
            <a:r>
              <a:rPr lang="en-US" sz="4000" dirty="0" err="1">
                <a:latin typeface="UTM Avo" panose="02040603050506020204" pitchFamily="18" charset="0"/>
                <a:cs typeface="Times New Roman" panose="02020603050405020304" pitchFamily="18" charset="0"/>
              </a:rPr>
              <a:t>như</a:t>
            </a:r>
            <a:r>
              <a:rPr lang="en-US" sz="4000" dirty="0">
                <a:latin typeface="UTM Avo" panose="02040603050506020204" pitchFamily="18" charset="0"/>
                <a:cs typeface="Times New Roman" panose="02020603050405020304" pitchFamily="18" charset="0"/>
              </a:rPr>
              <a:t> @, #, …</a:t>
            </a:r>
            <a:endParaRPr lang="vi-VN" sz="4000" dirty="0"/>
          </a:p>
        </p:txBody>
      </p:sp>
    </p:spTree>
    <p:extLst>
      <p:ext uri="{BB962C8B-B14F-4D97-AF65-F5344CB8AC3E}">
        <p14:creationId xmlns:p14="http://schemas.microsoft.com/office/powerpoint/2010/main" val="1251138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fill="hold" nodeType="afterEffect" p14:presetBounceEnd="44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44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44000">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71D54FBB-D6F2-47B2-8A75-A19AAF533DD9}"/>
              </a:ext>
            </a:extLst>
          </p:cNvPr>
          <p:cNvGrpSpPr/>
          <p:nvPr/>
        </p:nvGrpSpPr>
        <p:grpSpPr>
          <a:xfrm>
            <a:off x="207017" y="64748"/>
            <a:ext cx="13369026" cy="6512769"/>
            <a:chOff x="1028713" y="284661"/>
            <a:chExt cx="12010320" cy="3610166"/>
          </a:xfrm>
        </p:grpSpPr>
        <p:grpSp>
          <p:nvGrpSpPr>
            <p:cNvPr id="3" name="Group 4">
              <a:extLst>
                <a:ext uri="{FF2B5EF4-FFF2-40B4-BE49-F238E27FC236}">
                  <a16:creationId xmlns:a16="http://schemas.microsoft.com/office/drawing/2014/main" id="{75B1E621-B066-7D12-4F8F-BF1E5FA24D8A}"/>
                </a:ext>
              </a:extLst>
            </p:cNvPr>
            <p:cNvGrpSpPr/>
            <p:nvPr/>
          </p:nvGrpSpPr>
          <p:grpSpPr>
            <a:xfrm>
              <a:off x="1028713" y="284661"/>
              <a:ext cx="10710792" cy="3610166"/>
              <a:chOff x="1037345" y="4110900"/>
              <a:chExt cx="10710792" cy="3610166"/>
            </a:xfrm>
          </p:grpSpPr>
          <p:sp>
            <p:nvSpPr>
              <p:cNvPr id="5" name="Rectangle: Rounded Corners 7">
                <a:extLst>
                  <a:ext uri="{FF2B5EF4-FFF2-40B4-BE49-F238E27FC236}">
                    <a16:creationId xmlns:a16="http://schemas.microsoft.com/office/drawing/2014/main" id="{19A1E8BD-1192-8866-277B-761D6E470EC6}"/>
                  </a:ext>
                </a:extLst>
              </p:cNvPr>
              <p:cNvSpPr/>
              <p:nvPr/>
            </p:nvSpPr>
            <p:spPr>
              <a:xfrm>
                <a:off x="1037345" y="4110900"/>
                <a:ext cx="10665431" cy="3610166"/>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a:extLst>
                  <a:ext uri="{FF2B5EF4-FFF2-40B4-BE49-F238E27FC236}">
                    <a16:creationId xmlns:a16="http://schemas.microsoft.com/office/drawing/2014/main" id="{A42F4FD4-02BA-A829-07C1-6E7BDBEE697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7" name="Rectangle 9">
                <a:extLst>
                  <a:ext uri="{FF2B5EF4-FFF2-40B4-BE49-F238E27FC236}">
                    <a16:creationId xmlns:a16="http://schemas.microsoft.com/office/drawing/2014/main" id="{EE9912E7-90B3-6536-D6B3-8FCABC926378}"/>
                  </a:ext>
                </a:extLst>
              </p:cNvPr>
              <p:cNvSpPr/>
              <p:nvPr/>
            </p:nvSpPr>
            <p:spPr>
              <a:xfrm>
                <a:off x="1167176" y="4556144"/>
                <a:ext cx="10580961" cy="2815017"/>
              </a:xfrm>
              <a:prstGeom prst="rect">
                <a:avLst/>
              </a:prstGeom>
            </p:spPr>
            <p:txBody>
              <a:bodyPr wrap="square">
                <a:spAutoFit/>
              </a:bodyPr>
              <a:lstStyle/>
              <a:p>
                <a:pPr algn="just" defTabSz="342900"/>
                <a:r>
                  <a:rPr lang="vi-VN" sz="3600" b="1" dirty="0">
                    <a:latin typeface="UTM Avo" panose="02040603050506020204" pitchFamily="18" charset="0"/>
                    <a:cs typeface="Times New Roman" panose="02020603050405020304" pitchFamily="18" charset="0"/>
                  </a:rPr>
                  <a:t>2. </a:t>
                </a:r>
                <a:r>
                  <a:rPr lang="vi-VN" sz="3600" dirty="0">
                    <a:latin typeface="UTM Avo" panose="02040603050506020204" pitchFamily="18" charset="0"/>
                    <a:cs typeface="Times New Roman" panose="02020603050405020304" pitchFamily="18" charset="0"/>
                  </a:rPr>
                  <a:t>Hãy chọn những phát biểu </a:t>
                </a:r>
                <a:r>
                  <a:rPr lang="vi-VN" sz="3600" b="1" dirty="0">
                    <a:latin typeface="UTM Avo" panose="02040603050506020204" pitchFamily="18" charset="0"/>
                    <a:cs typeface="Times New Roman" panose="02020603050405020304" pitchFamily="18" charset="0"/>
                  </a:rPr>
                  <a:t>sai</a:t>
                </a:r>
                <a:r>
                  <a:rPr lang="vi-VN" sz="3600" dirty="0">
                    <a:latin typeface="UTM Avo" panose="02040603050506020204" pitchFamily="18" charset="0"/>
                    <a:cs typeface="Times New Roman" panose="02020603050405020304" pitchFamily="18" charset="0"/>
                  </a:rPr>
                  <a:t>?</a:t>
                </a:r>
              </a:p>
              <a:p>
                <a:pPr algn="just" defTabSz="342900"/>
                <a:r>
                  <a:rPr lang="vi-VN" sz="3600" b="1" dirty="0">
                    <a:latin typeface="UTM Avo" panose="02040603050506020204" pitchFamily="18" charset="0"/>
                    <a:cs typeface="Times New Roman" panose="02020603050405020304" pitchFamily="18" charset="0"/>
                  </a:rPr>
                  <a:t>A.</a:t>
                </a:r>
                <a:r>
                  <a:rPr lang="vi-VN" sz="3600" dirty="0">
                    <a:latin typeface="UTM Avo" panose="02040603050506020204" pitchFamily="18" charset="0"/>
                    <a:cs typeface="Times New Roman" panose="02020603050405020304" pitchFamily="18" charset="0"/>
                  </a:rPr>
                  <a:t> Lưu trữ bằng công nghệ đám mây tránh được rơi, mất, hỏng dữ liệu. </a:t>
                </a:r>
              </a:p>
              <a:p>
                <a:pPr algn="just" defTabSz="342900"/>
                <a:r>
                  <a:rPr lang="vi-VN" sz="3600" b="1" dirty="0">
                    <a:latin typeface="UTM Avo" panose="02040603050506020204" pitchFamily="18" charset="0"/>
                    <a:cs typeface="Times New Roman" panose="02020603050405020304" pitchFamily="18" charset="0"/>
                  </a:rPr>
                  <a:t>B. </a:t>
                </a:r>
                <a:r>
                  <a:rPr lang="vi-VN" sz="3600" dirty="0">
                    <a:latin typeface="UTM Avo" panose="02040603050506020204" pitchFamily="18" charset="0"/>
                    <a:cs typeface="Times New Roman" panose="02020603050405020304" pitchFamily="18" charset="0"/>
                  </a:rPr>
                  <a:t>Lưu trữ bằng đĩa CD cần phải có đầu ghi đĩa nhưng dung lượng rất lớn. </a:t>
                </a:r>
              </a:p>
              <a:p>
                <a:pPr algn="just" defTabSz="342900"/>
                <a:r>
                  <a:rPr lang="vi-VN" sz="3600" b="1" dirty="0">
                    <a:latin typeface="UTM Avo" panose="02040603050506020204" pitchFamily="18" charset="0"/>
                    <a:cs typeface="Times New Roman" panose="02020603050405020304" pitchFamily="18" charset="0"/>
                  </a:rPr>
                  <a:t>C. </a:t>
                </a:r>
                <a:r>
                  <a:rPr lang="vi-VN" sz="3600" dirty="0">
                    <a:latin typeface="UTM Avo" panose="02040603050506020204" pitchFamily="18" charset="0"/>
                    <a:cs typeface="Times New Roman" panose="02020603050405020304" pitchFamily="18" charset="0"/>
                  </a:rPr>
                  <a:t>Lưu trữ bằng đĩa cứng ngoài vừa nhỏ gọn vừa có dung lượng lớn.</a:t>
                </a:r>
              </a:p>
              <a:p>
                <a:pPr algn="just" defTabSz="342900"/>
                <a:r>
                  <a:rPr lang="vi-VN" sz="3600" b="1" dirty="0">
                    <a:latin typeface="UTM Avo" panose="02040603050506020204" pitchFamily="18" charset="0"/>
                    <a:cs typeface="Times New Roman" panose="02020603050405020304" pitchFamily="18" charset="0"/>
                  </a:rPr>
                  <a:t>D. </a:t>
                </a:r>
                <a:r>
                  <a:rPr lang="vi-VN" sz="3600" dirty="0">
                    <a:latin typeface="UTM Avo" panose="02040603050506020204" pitchFamily="18" charset="0"/>
                    <a:cs typeface="Times New Roman" panose="02020603050405020304" pitchFamily="18" charset="0"/>
                  </a:rPr>
                  <a:t>Lưu trữ bằng thẻ nhớ, USB dễ bị rơi, mất dữ liệu nhưng thuận tiện.</a:t>
                </a:r>
              </a:p>
            </p:txBody>
          </p:sp>
        </p:grpSp>
        <p:pic>
          <p:nvPicPr>
            <p:cNvPr id="4" name="Picture 6">
              <a:extLst>
                <a:ext uri="{FF2B5EF4-FFF2-40B4-BE49-F238E27FC236}">
                  <a16:creationId xmlns:a16="http://schemas.microsoft.com/office/drawing/2014/main" id="{08027030-7BE0-CD2F-E433-5E5CFE4A009D}"/>
                </a:ext>
              </a:extLst>
            </p:cNvPr>
            <p:cNvPicPr>
              <a:picLocks noChangeAspect="1"/>
            </p:cNvPicPr>
            <p:nvPr/>
          </p:nvPicPr>
          <p:blipFill>
            <a:blip r:embed="rId2"/>
            <a:stretch>
              <a:fillRect/>
            </a:stretch>
          </p:blipFill>
          <p:spPr>
            <a:xfrm>
              <a:off x="12377277" y="536424"/>
              <a:ext cx="661756" cy="554444"/>
            </a:xfrm>
            <a:prstGeom prst="rect">
              <a:avLst/>
            </a:prstGeom>
          </p:spPr>
        </p:pic>
      </p:grpSp>
      <p:pic>
        <p:nvPicPr>
          <p:cNvPr id="8" name="Picture 10">
            <a:extLst>
              <a:ext uri="{FF2B5EF4-FFF2-40B4-BE49-F238E27FC236}">
                <a16:creationId xmlns:a16="http://schemas.microsoft.com/office/drawing/2014/main" id="{635CFDFA-8A1A-4491-C754-80738D167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69450" y="5545556"/>
            <a:ext cx="1209560" cy="967215"/>
          </a:xfrm>
          <a:prstGeom prst="rect">
            <a:avLst/>
          </a:prstGeom>
        </p:spPr>
      </p:pic>
      <p:pic>
        <p:nvPicPr>
          <p:cNvPr id="15" name="Picture 23">
            <a:extLst>
              <a:ext uri="{FF2B5EF4-FFF2-40B4-BE49-F238E27FC236}">
                <a16:creationId xmlns:a16="http://schemas.microsoft.com/office/drawing/2014/main" id="{B80FA7C8-163D-D63D-5F08-766839D0EBC5}"/>
              </a:ext>
            </a:extLst>
          </p:cNvPr>
          <p:cNvPicPr>
            <a:picLocks noChangeAspect="1"/>
          </p:cNvPicPr>
          <p:nvPr/>
        </p:nvPicPr>
        <p:blipFill>
          <a:blip r:embed="rId4"/>
          <a:stretch>
            <a:fillRect/>
          </a:stretch>
        </p:blipFill>
        <p:spPr>
          <a:xfrm>
            <a:off x="-740314" y="400991"/>
            <a:ext cx="677260" cy="466980"/>
          </a:xfrm>
          <a:prstGeom prst="rect">
            <a:avLst/>
          </a:prstGeom>
        </p:spPr>
      </p:pic>
      <p:sp>
        <p:nvSpPr>
          <p:cNvPr id="9" name="Hình chữ L 8">
            <a:extLst>
              <a:ext uri="{FF2B5EF4-FFF2-40B4-BE49-F238E27FC236}">
                <a16:creationId xmlns:a16="http://schemas.microsoft.com/office/drawing/2014/main" id="{9E2C1AC0-604C-F24F-4C88-F83BC6D77B54}"/>
              </a:ext>
            </a:extLst>
          </p:cNvPr>
          <p:cNvSpPr/>
          <p:nvPr/>
        </p:nvSpPr>
        <p:spPr>
          <a:xfrm rot="18408738">
            <a:off x="357178" y="2407646"/>
            <a:ext cx="761409" cy="482841"/>
          </a:xfrm>
          <a:prstGeom prst="corner">
            <a:avLst>
              <a:gd name="adj1" fmla="val 45148"/>
              <a:gd name="adj2" fmla="val 425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06BB6CE4-60DE-F9A3-3F62-B4F0B952A26A}"/>
              </a:ext>
            </a:extLst>
          </p:cNvPr>
          <p:cNvSpPr txBox="1"/>
          <p:nvPr/>
        </p:nvSpPr>
        <p:spPr>
          <a:xfrm>
            <a:off x="1722038" y="1701958"/>
            <a:ext cx="10262945" cy="2862322"/>
          </a:xfrm>
          <a:prstGeom prst="rect">
            <a:avLst/>
          </a:prstGeom>
          <a:solidFill>
            <a:schemeClr val="accent1">
              <a:lumMod val="60000"/>
              <a:lumOff val="40000"/>
            </a:schemeClr>
          </a:solidFill>
        </p:spPr>
        <p:txBody>
          <a:bodyPr wrap="square" rtlCol="0">
            <a:spAutoFit/>
          </a:bodyPr>
          <a:lstStyle/>
          <a:p>
            <a:r>
              <a:rPr lang="vi-VN" sz="3600" dirty="0"/>
              <a:t>Lưu trữ bằng đĩa CD cần phải có đầu ghi và dung lượng nhỏ</a:t>
            </a:r>
          </a:p>
          <a:p>
            <a:r>
              <a:rPr lang="vi-VN" sz="3600" dirty="0"/>
              <a:t>Lưu trữ bằng đĩa cứng ngoài kích thước to </a:t>
            </a:r>
            <a:r>
              <a:rPr lang="en-US" sz="3600" dirty="0" err="1"/>
              <a:t>và</a:t>
            </a:r>
            <a:r>
              <a:rPr lang="en-US" sz="3600" dirty="0"/>
              <a:t> </a:t>
            </a:r>
            <a:r>
              <a:rPr lang="en-US" sz="3600" dirty="0" err="1"/>
              <a:t>nặng</a:t>
            </a:r>
            <a:r>
              <a:rPr lang="en-US" sz="3600" dirty="0"/>
              <a:t>, </a:t>
            </a:r>
            <a:r>
              <a:rPr lang="en-US" sz="3600" dirty="0" err="1"/>
              <a:t>khó</a:t>
            </a:r>
            <a:r>
              <a:rPr lang="en-US" sz="3600" dirty="0"/>
              <a:t> </a:t>
            </a:r>
            <a:r>
              <a:rPr lang="en-US" sz="3600" dirty="0" err="1"/>
              <a:t>mang</a:t>
            </a:r>
            <a:r>
              <a:rPr lang="en-US" sz="3600" dirty="0"/>
              <a:t> </a:t>
            </a:r>
            <a:r>
              <a:rPr lang="en-US" sz="3600" dirty="0" err="1"/>
              <a:t>theo.</a:t>
            </a:r>
            <a:r>
              <a:rPr lang="en-US" sz="3600" dirty="0"/>
              <a:t> </a:t>
            </a:r>
            <a:r>
              <a:rPr lang="en-US" sz="3600" dirty="0" err="1"/>
              <a:t>Có</a:t>
            </a:r>
            <a:r>
              <a:rPr lang="en-US" sz="3600" dirty="0"/>
              <a:t> </a:t>
            </a:r>
            <a:r>
              <a:rPr lang="en-US" sz="3600" dirty="0" err="1"/>
              <a:t>thể</a:t>
            </a:r>
            <a:r>
              <a:rPr lang="en-US" sz="3600" dirty="0"/>
              <a:t> </a:t>
            </a:r>
            <a:r>
              <a:rPr lang="en-US" sz="3600" dirty="0" err="1"/>
              <a:t>hỏng</a:t>
            </a:r>
            <a:r>
              <a:rPr lang="en-US" sz="3600" dirty="0"/>
              <a:t> </a:t>
            </a:r>
            <a:r>
              <a:rPr lang="en-US" sz="3600" dirty="0" err="1"/>
              <a:t>dữ</a:t>
            </a:r>
            <a:r>
              <a:rPr lang="en-US" sz="3600" dirty="0"/>
              <a:t> </a:t>
            </a:r>
            <a:r>
              <a:rPr lang="en-US" sz="3600" dirty="0" err="1"/>
              <a:t>liệu</a:t>
            </a:r>
            <a:r>
              <a:rPr lang="en-US" sz="3600" dirty="0"/>
              <a:t> </a:t>
            </a:r>
            <a:r>
              <a:rPr lang="en-US" sz="3600" dirty="0" err="1"/>
              <a:t>nếu</a:t>
            </a:r>
            <a:r>
              <a:rPr lang="en-US" sz="3600" dirty="0"/>
              <a:t> </a:t>
            </a:r>
            <a:r>
              <a:rPr lang="en-US" sz="3600" dirty="0" err="1"/>
              <a:t>bị</a:t>
            </a:r>
            <a:r>
              <a:rPr lang="en-US" sz="3600" dirty="0"/>
              <a:t> </a:t>
            </a:r>
            <a:r>
              <a:rPr lang="en-US" sz="3600" dirty="0" err="1"/>
              <a:t>rơi</a:t>
            </a:r>
            <a:r>
              <a:rPr lang="en-US" sz="3600" dirty="0"/>
              <a:t>. </a:t>
            </a:r>
            <a:endParaRPr lang="vi-VN" sz="3600" dirty="0"/>
          </a:p>
        </p:txBody>
      </p:sp>
      <p:sp>
        <p:nvSpPr>
          <p:cNvPr id="11" name="Hình chữ L 10">
            <a:extLst>
              <a:ext uri="{FF2B5EF4-FFF2-40B4-BE49-F238E27FC236}">
                <a16:creationId xmlns:a16="http://schemas.microsoft.com/office/drawing/2014/main" id="{EC3B048D-2D35-81B3-176D-48BEB4899A17}"/>
              </a:ext>
            </a:extLst>
          </p:cNvPr>
          <p:cNvSpPr/>
          <p:nvPr/>
        </p:nvSpPr>
        <p:spPr>
          <a:xfrm rot="18408738">
            <a:off x="344322" y="3494174"/>
            <a:ext cx="759248" cy="482841"/>
          </a:xfrm>
          <a:prstGeom prst="corner">
            <a:avLst>
              <a:gd name="adj1" fmla="val 45148"/>
              <a:gd name="adj2" fmla="val 425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71076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fill="hold" nodeType="afterEffect" p14:presetBounceEnd="44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44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44000">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497839" y="292955"/>
            <a:ext cx="11370699" cy="754694"/>
          </a:xfrm>
          <a:prstGeom prst="rect">
            <a:avLst/>
          </a:prstGeom>
        </p:spPr>
        <p:txBody>
          <a:bodyPr wrap="square">
            <a:spAutoFit/>
          </a:bodyPr>
          <a:lstStyle/>
          <a:p>
            <a:pPr defTabSz="342900">
              <a:lnSpc>
                <a:spcPct val="150000"/>
              </a:lnSpc>
            </a:pPr>
            <a:r>
              <a:rPr lang="vi-VN" sz="3200" b="1" dirty="0">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35888"/>
            <a:ext cx="11079634" cy="4514634"/>
          </a:xfrm>
          <a:prstGeom prst="rect">
            <a:avLst/>
          </a:prstGeom>
        </p:spPr>
        <p:txBody>
          <a:bodyPr wrap="square">
            <a:spAutoFit/>
          </a:bodyPr>
          <a:lstStyle/>
          <a:p>
            <a:pPr algn="just" defTabSz="342900">
              <a:lnSpc>
                <a:spcPct val="135000"/>
              </a:lnSpc>
            </a:pPr>
            <a:r>
              <a:rPr lang="vi-VN" sz="3600" b="1" dirty="0">
                <a:latin typeface="UTM Avo" panose="02040603050506020204" pitchFamily="18" charset="0"/>
                <a:cs typeface="Times New Roman" panose="02020603050405020304" pitchFamily="18" charset="0"/>
              </a:rPr>
              <a:t>Nhiệm vụ </a:t>
            </a:r>
            <a:endParaRPr lang="en-US" sz="3600" b="1" dirty="0">
              <a:latin typeface="UTM Avo" panose="02040603050506020204" pitchFamily="18" charset="0"/>
              <a:cs typeface="Times New Roman" panose="02020603050405020304" pitchFamily="18" charset="0"/>
            </a:endParaRPr>
          </a:p>
          <a:p>
            <a:pPr algn="just" defTabSz="342900">
              <a:lnSpc>
                <a:spcPct val="135000"/>
              </a:lnSpc>
            </a:pPr>
            <a:r>
              <a:rPr lang="vi-VN" sz="3600" dirty="0">
                <a:latin typeface="UTM Avo" panose="02040603050506020204" pitchFamily="18" charset="0"/>
                <a:cs typeface="Times New Roman" panose="02020603050405020304" pitchFamily="18" charset="0"/>
              </a:rPr>
              <a:t>Em hãy tạo cây thư mục như Hình 3.3 và</a:t>
            </a:r>
            <a:r>
              <a:rPr lang="en-US" sz="3600" dirty="0">
                <a:latin typeface="UTM Avo" panose="02040603050506020204" pitchFamily="18" charset="0"/>
                <a:cs typeface="Times New Roman" panose="02020603050405020304" pitchFamily="18" charset="0"/>
              </a:rPr>
              <a:t> </a:t>
            </a:r>
            <a:r>
              <a:rPr lang="vi-VN" sz="3600" dirty="0">
                <a:latin typeface="UTM Avo" panose="02040603050506020204" pitchFamily="18" charset="0"/>
                <a:cs typeface="Times New Roman" panose="02020603050405020304" pitchFamily="18" charset="0"/>
              </a:rPr>
              <a:t>thực hiện: </a:t>
            </a:r>
            <a:endParaRPr lang="en-US" sz="3600" dirty="0">
              <a:latin typeface="UTM Avo" panose="02040603050506020204" pitchFamily="18" charset="0"/>
              <a:cs typeface="Times New Roman" panose="02020603050405020304" pitchFamily="18" charset="0"/>
            </a:endParaRPr>
          </a:p>
          <a:p>
            <a:pPr algn="just" defTabSz="342900">
              <a:lnSpc>
                <a:spcPct val="135000"/>
              </a:lnSpc>
            </a:pPr>
            <a:r>
              <a:rPr lang="vi-VN" sz="3600" dirty="0">
                <a:latin typeface="UTM Avo" panose="02040603050506020204" pitchFamily="18" charset="0"/>
                <a:cs typeface="Times New Roman" panose="02020603050405020304" pitchFamily="18" charset="0"/>
              </a:rPr>
              <a:t>- Đổi tên thư mục “</a:t>
            </a:r>
            <a:r>
              <a:rPr lang="vi-VN" sz="3600" dirty="0" err="1">
                <a:latin typeface="UTM Avo" panose="02040603050506020204" pitchFamily="18" charset="0"/>
                <a:cs typeface="Times New Roman" panose="02020603050405020304" pitchFamily="18" charset="0"/>
              </a:rPr>
              <a:t>HoangHon</a:t>
            </a:r>
            <a:r>
              <a:rPr lang="vi-VN" sz="3600" dirty="0">
                <a:latin typeface="UTM Avo" panose="02040603050506020204" pitchFamily="18" charset="0"/>
                <a:cs typeface="Times New Roman" panose="02020603050405020304" pitchFamily="18" charset="0"/>
              </a:rPr>
              <a:t>” thành “</a:t>
            </a:r>
            <a:r>
              <a:rPr lang="vi-VN" sz="3600" dirty="0" err="1">
                <a:latin typeface="UTM Avo" panose="02040603050506020204" pitchFamily="18" charset="0"/>
                <a:cs typeface="Times New Roman" panose="02020603050405020304" pitchFamily="18" charset="0"/>
              </a:rPr>
              <a:t>ChieuToi</a:t>
            </a:r>
            <a:r>
              <a:rPr lang="vi-VN" sz="3600" dirty="0">
                <a:latin typeface="UTM Avo" panose="02040603050506020204" pitchFamily="18" charset="0"/>
                <a:cs typeface="Times New Roman" panose="02020603050405020304" pitchFamily="18" charset="0"/>
              </a:rPr>
              <a:t>”.</a:t>
            </a:r>
          </a:p>
          <a:p>
            <a:pPr algn="just" defTabSz="342900">
              <a:lnSpc>
                <a:spcPct val="135000"/>
              </a:lnSpc>
            </a:pPr>
            <a:r>
              <a:rPr lang="vi-VN" sz="3600" dirty="0">
                <a:latin typeface="UTM Avo" panose="02040603050506020204" pitchFamily="18" charset="0"/>
                <a:cs typeface="Times New Roman" panose="02020603050405020304" pitchFamily="18" charset="0"/>
              </a:rPr>
              <a:t>- Di chuyển các tệp và thư mục con của thư</a:t>
            </a:r>
            <a:r>
              <a:rPr lang="en-US" sz="3600" dirty="0">
                <a:latin typeface="UTM Avo" panose="02040603050506020204" pitchFamily="18" charset="0"/>
                <a:cs typeface="Times New Roman" panose="02020603050405020304" pitchFamily="18" charset="0"/>
              </a:rPr>
              <a:t> </a:t>
            </a:r>
            <a:r>
              <a:rPr lang="vi-VN" sz="3600" dirty="0">
                <a:latin typeface="UTM Avo" panose="02040603050506020204" pitchFamily="18" charset="0"/>
                <a:cs typeface="Times New Roman" panose="02020603050405020304" pitchFamily="18" charset="0"/>
              </a:rPr>
              <a:t>mục “</a:t>
            </a:r>
            <a:r>
              <a:rPr lang="vi-VN" sz="3600" dirty="0" err="1">
                <a:latin typeface="UTM Avo" panose="02040603050506020204" pitchFamily="18" charset="0"/>
                <a:cs typeface="Times New Roman" panose="02020603050405020304" pitchFamily="18" charset="0"/>
              </a:rPr>
              <a:t>BinhMinh</a:t>
            </a:r>
            <a:r>
              <a:rPr lang="vi-VN" sz="3600" dirty="0">
                <a:latin typeface="UTM Avo" panose="02040603050506020204" pitchFamily="18" charset="0"/>
                <a:cs typeface="Times New Roman" panose="02020603050405020304" pitchFamily="18" charset="0"/>
              </a:rPr>
              <a:t>” sang thư mục “</a:t>
            </a:r>
            <a:r>
              <a:rPr lang="vi-VN" sz="3600" dirty="0" err="1">
                <a:latin typeface="UTM Avo" panose="02040603050506020204" pitchFamily="18" charset="0"/>
                <a:cs typeface="Times New Roman" panose="02020603050405020304" pitchFamily="18" charset="0"/>
              </a:rPr>
              <a:t>BanNgay</a:t>
            </a:r>
            <a:r>
              <a:rPr lang="vi-VN" sz="3600" dirty="0">
                <a:latin typeface="UTM Avo" panose="02040603050506020204" pitchFamily="18" charset="0"/>
                <a:cs typeface="Times New Roman" panose="02020603050405020304" pitchFamily="18" charset="0"/>
              </a:rPr>
              <a:t>”. </a:t>
            </a:r>
            <a:endParaRPr lang="en-US" sz="3600" dirty="0">
              <a:latin typeface="UTM Avo" panose="02040603050506020204" pitchFamily="18" charset="0"/>
              <a:cs typeface="Times New Roman" panose="02020603050405020304" pitchFamily="18" charset="0"/>
            </a:endParaRPr>
          </a:p>
          <a:p>
            <a:pPr algn="just" defTabSz="342900">
              <a:lnSpc>
                <a:spcPct val="135000"/>
              </a:lnSpc>
            </a:pPr>
            <a:r>
              <a:rPr lang="vi-VN" sz="3600" dirty="0">
                <a:latin typeface="UTM Avo" panose="02040603050506020204" pitchFamily="18" charset="0"/>
                <a:cs typeface="Times New Roman" panose="02020603050405020304" pitchFamily="18" charset="0"/>
              </a:rPr>
              <a:t>- </a:t>
            </a:r>
            <a:r>
              <a:rPr lang="vi-VN" sz="3600" dirty="0" err="1">
                <a:latin typeface="UTM Avo" panose="02040603050506020204" pitchFamily="18" charset="0"/>
                <a:cs typeface="Times New Roman" panose="02020603050405020304" pitchFamily="18" charset="0"/>
              </a:rPr>
              <a:t>Xoá</a:t>
            </a:r>
            <a:r>
              <a:rPr lang="vi-VN" sz="3600" dirty="0">
                <a:latin typeface="UTM Avo" panose="02040603050506020204" pitchFamily="18" charset="0"/>
                <a:cs typeface="Times New Roman" panose="02020603050405020304" pitchFamily="18" charset="0"/>
              </a:rPr>
              <a:t> thư mục “</a:t>
            </a:r>
            <a:r>
              <a:rPr lang="vi-VN" sz="3600" dirty="0" err="1">
                <a:latin typeface="UTM Avo" panose="02040603050506020204" pitchFamily="18" charset="0"/>
                <a:cs typeface="Times New Roman" panose="02020603050405020304" pitchFamily="18" charset="0"/>
              </a:rPr>
              <a:t>BinhMinh</a:t>
            </a:r>
            <a:r>
              <a:rPr lang="vi-VN" sz="3600" dirty="0">
                <a:latin typeface="UTM Avo" panose="02040603050506020204" pitchFamily="18" charset="0"/>
                <a:cs typeface="Times New Roman" panose="02020603050405020304" pitchFamily="18" charset="0"/>
              </a:rPr>
              <a:t>”.</a:t>
            </a:r>
          </a:p>
        </p:txBody>
      </p:sp>
      <p:pic>
        <p:nvPicPr>
          <p:cNvPr id="7" name="Picture 6" descr="A group of kids sitting at a table with laptops&#10;&#10;Description automatically generated with low confidence">
            <a:extLst>
              <a:ext uri="{FF2B5EF4-FFF2-40B4-BE49-F238E27FC236}">
                <a16:creationId xmlns:a16="http://schemas.microsoft.com/office/drawing/2014/main" id="{5F38EDDD-03B6-444A-823A-487E4E86F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454" y="5733490"/>
            <a:ext cx="1018188" cy="831555"/>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fade">
                                      <p:cBhvr>
                                        <p:cTn id="26" dur="500"/>
                                        <p:tgtEl>
                                          <p:spTgt spid="2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3" end="3"/>
                                            </p:txEl>
                                          </p:spTgt>
                                        </p:tgtEl>
                                        <p:attrNameLst>
                                          <p:attrName>style.visibility</p:attrName>
                                        </p:attrNameLst>
                                      </p:cBhvr>
                                      <p:to>
                                        <p:strVal val="visible"/>
                                      </p:to>
                                    </p:set>
                                    <p:animEffect transition="in" filter="fade">
                                      <p:cBhvr>
                                        <p:cTn id="31" dur="500"/>
                                        <p:tgtEl>
                                          <p:spTgt spid="2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BEC2305-D407-F20B-058D-D20CC2795EF1}"/>
              </a:ext>
            </a:extLst>
          </p:cNvPr>
          <p:cNvPicPr>
            <a:picLocks noChangeAspect="1"/>
          </p:cNvPicPr>
          <p:nvPr/>
        </p:nvPicPr>
        <p:blipFill>
          <a:blip r:embed="rId2"/>
          <a:stretch>
            <a:fillRect/>
          </a:stretch>
        </p:blipFill>
        <p:spPr>
          <a:xfrm>
            <a:off x="1948543" y="653142"/>
            <a:ext cx="8294913" cy="5318449"/>
          </a:xfrm>
          <a:prstGeom prst="rect">
            <a:avLst/>
          </a:prstGeom>
        </p:spPr>
      </p:pic>
    </p:spTree>
    <p:extLst>
      <p:ext uri="{BB962C8B-B14F-4D97-AF65-F5344CB8AC3E}">
        <p14:creationId xmlns:p14="http://schemas.microsoft.com/office/powerpoint/2010/main" val="2333046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D19B94E-8937-4D75-A200-5824F45E6DD1}"/>
              </a:ext>
            </a:extLst>
          </p:cNvPr>
          <p:cNvGrpSpPr/>
          <p:nvPr/>
        </p:nvGrpSpPr>
        <p:grpSpPr>
          <a:xfrm>
            <a:off x="430894" y="689906"/>
            <a:ext cx="11528389" cy="4749840"/>
            <a:chOff x="799902" y="585346"/>
            <a:chExt cx="11528389" cy="2422391"/>
          </a:xfrm>
        </p:grpSpPr>
        <p:grpSp>
          <p:nvGrpSpPr>
            <p:cNvPr id="3" name="Group 2">
              <a:extLst>
                <a:ext uri="{FF2B5EF4-FFF2-40B4-BE49-F238E27FC236}">
                  <a16:creationId xmlns:a16="http://schemas.microsoft.com/office/drawing/2014/main" id="{BFBF9232-DD59-4AEF-BC52-11CF8B9E4346}"/>
                </a:ext>
              </a:extLst>
            </p:cNvPr>
            <p:cNvGrpSpPr/>
            <p:nvPr/>
          </p:nvGrpSpPr>
          <p:grpSpPr>
            <a:xfrm>
              <a:off x="799902" y="690235"/>
              <a:ext cx="11528389" cy="2317502"/>
              <a:chOff x="832343" y="3404003"/>
              <a:chExt cx="11528389" cy="2317502"/>
            </a:xfrm>
          </p:grpSpPr>
          <p:grpSp>
            <p:nvGrpSpPr>
              <p:cNvPr id="4" name="Group 3">
                <a:extLst>
                  <a:ext uri="{FF2B5EF4-FFF2-40B4-BE49-F238E27FC236}">
                    <a16:creationId xmlns:a16="http://schemas.microsoft.com/office/drawing/2014/main" id="{A7136F2C-381B-4B92-9227-FCBB506EAF72}"/>
                  </a:ext>
                </a:extLst>
              </p:cNvPr>
              <p:cNvGrpSpPr/>
              <p:nvPr/>
            </p:nvGrpSpPr>
            <p:grpSpPr>
              <a:xfrm>
                <a:off x="832343" y="3419038"/>
                <a:ext cx="11528389" cy="2302467"/>
                <a:chOff x="1208263" y="3782050"/>
                <a:chExt cx="11528389" cy="2302467"/>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259491" y="3782050"/>
                  <a:ext cx="11355692"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208263" y="4185853"/>
                  <a:ext cx="11528389" cy="1898664"/>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5266035" y="3785360"/>
                  <a:ext cx="592963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1AE9CCA0-5574-4D13-8F11-BE695925C07E}"/>
                  </a:ext>
                </a:extLst>
              </p:cNvPr>
              <p:cNvSpPr/>
              <p:nvPr/>
            </p:nvSpPr>
            <p:spPr>
              <a:xfrm>
                <a:off x="5401823" y="3404003"/>
                <a:ext cx="4681269" cy="388323"/>
              </a:xfrm>
              <a:prstGeom prst="rect">
                <a:avLst/>
              </a:prstGeom>
            </p:spPr>
            <p:txBody>
              <a:bodyPr wrap="square">
                <a:spAutoFit/>
              </a:bodyPr>
              <a:lstStyle/>
              <a:p>
                <a:pPr algn="ctr" defTabSz="342900">
                  <a:lnSpc>
                    <a:spcPct val="135000"/>
                  </a:lnSpc>
                </a:pPr>
                <a:r>
                  <a:rPr lang="vi-VN" sz="3600" b="1" dirty="0">
                    <a:latin typeface="Times New Roman" panose="02020603050405020304" pitchFamily="18" charset="0"/>
                    <a:cs typeface="Times New Roman" panose="02020603050405020304" pitchFamily="18" charset="0"/>
                  </a:rPr>
                  <a:t>Đặt tên thư mục</a:t>
                </a:r>
              </a:p>
            </p:txBody>
          </p:sp>
        </p:grpSp>
        <p:pic>
          <p:nvPicPr>
            <p:cNvPr id="12" name="Picture 11">
              <a:extLst>
                <a:ext uri="{FF2B5EF4-FFF2-40B4-BE49-F238E27FC236}">
                  <a16:creationId xmlns:a16="http://schemas.microsoft.com/office/drawing/2014/main" id="{100D9CFC-2535-455D-A759-421B20A92632}"/>
                </a:ext>
              </a:extLst>
            </p:cNvPr>
            <p:cNvPicPr>
              <a:picLocks noChangeAspect="1"/>
            </p:cNvPicPr>
            <p:nvPr/>
          </p:nvPicPr>
          <p:blipFill>
            <a:blip r:embed="rId2"/>
            <a:stretch>
              <a:fillRect/>
            </a:stretch>
          </p:blipFill>
          <p:spPr>
            <a:xfrm>
              <a:off x="799902" y="585346"/>
              <a:ext cx="802810" cy="422311"/>
            </a:xfrm>
            <a:prstGeom prst="rect">
              <a:avLst/>
            </a:prstGeom>
          </p:spPr>
        </p:pic>
        <p:sp>
          <p:nvSpPr>
            <p:cNvPr id="24" name="Rectangle 23">
              <a:extLst>
                <a:ext uri="{FF2B5EF4-FFF2-40B4-BE49-F238E27FC236}">
                  <a16:creationId xmlns:a16="http://schemas.microsoft.com/office/drawing/2014/main" id="{099C676D-D35D-4B83-8CC5-AE8B791E1AF2}"/>
                </a:ext>
              </a:extLst>
            </p:cNvPr>
            <p:cNvSpPr/>
            <p:nvPr/>
          </p:nvSpPr>
          <p:spPr>
            <a:xfrm>
              <a:off x="1807502" y="677445"/>
              <a:ext cx="3372642" cy="388323"/>
            </a:xfrm>
            <a:prstGeom prst="rect">
              <a:avLst/>
            </a:prstGeom>
          </p:spPr>
          <p:txBody>
            <a:bodyPr wrap="square">
              <a:spAutoFit/>
            </a:bodyPr>
            <a:lstStyle/>
            <a:p>
              <a:pPr algn="just" defTabSz="342900">
                <a:lnSpc>
                  <a:spcPct val="135000"/>
                </a:lnSpc>
              </a:pP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1</a:t>
              </a:r>
            </a:p>
          </p:txBody>
        </p:sp>
      </p:grpSp>
      <p:sp>
        <p:nvSpPr>
          <p:cNvPr id="10" name="Rectangle 9">
            <a:extLst>
              <a:ext uri="{FF2B5EF4-FFF2-40B4-BE49-F238E27FC236}">
                <a16:creationId xmlns:a16="http://schemas.microsoft.com/office/drawing/2014/main" id="{5A8E6DE7-095F-471F-B5AF-8F3520EA241B}"/>
              </a:ext>
            </a:extLst>
          </p:cNvPr>
          <p:cNvSpPr/>
          <p:nvPr/>
        </p:nvSpPr>
        <p:spPr>
          <a:xfrm>
            <a:off x="573521" y="2075791"/>
            <a:ext cx="11044957" cy="2862322"/>
          </a:xfrm>
          <a:prstGeom prst="rect">
            <a:avLst/>
          </a:prstGeom>
        </p:spPr>
        <p:txBody>
          <a:bodyPr wrap="square">
            <a:spAutoFit/>
          </a:bodyPr>
          <a:lstStyle/>
          <a:p>
            <a:pPr algn="just" defTabSz="342900"/>
            <a:r>
              <a:rPr lang="vi-VN" sz="3600" dirty="0">
                <a:latin typeface="Times New Roman" panose="020206030504050203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2BC4A-6E16-4095-9441-F9B03158E971}"/>
              </a:ext>
            </a:extLst>
          </p:cNvPr>
          <p:cNvSpPr/>
          <p:nvPr/>
        </p:nvSpPr>
        <p:spPr>
          <a:xfrm>
            <a:off x="438539" y="387078"/>
            <a:ext cx="11197278" cy="2270943"/>
          </a:xfrm>
          <a:prstGeom prst="rect">
            <a:avLst/>
          </a:prstGeom>
        </p:spPr>
        <p:txBody>
          <a:bodyPr wrap="square">
            <a:spAutoFit/>
          </a:bodyPr>
          <a:lstStyle/>
          <a:p>
            <a:pPr algn="just" defTabSz="342900">
              <a:lnSpc>
                <a:spcPct val="135000"/>
              </a:lnSpc>
            </a:pPr>
            <a:r>
              <a:rPr lang="vi-VN" sz="3600" b="1" dirty="0">
                <a:latin typeface="UTM Avo" panose="02040603050506020204" pitchFamily="18" charset="0"/>
                <a:cs typeface="Times New Roman" panose="02020603050405020304" pitchFamily="18" charset="0"/>
              </a:rPr>
              <a:t>a) Tạo thư mục </a:t>
            </a:r>
            <a:endParaRPr lang="en-US" sz="3600" b="1" dirty="0">
              <a:latin typeface="UTM Avo" panose="02040603050506020204" pitchFamily="18" charset="0"/>
              <a:cs typeface="Times New Roman" panose="02020603050405020304" pitchFamily="18" charset="0"/>
            </a:endParaRPr>
          </a:p>
          <a:p>
            <a:pPr algn="just" defTabSz="342900">
              <a:lnSpc>
                <a:spcPct val="135000"/>
              </a:lnSpc>
            </a:pPr>
            <a:r>
              <a:rPr lang="vi-VN" sz="3600" dirty="0">
                <a:latin typeface="UTM Avo" panose="02040603050506020204" pitchFamily="18" charset="0"/>
                <a:cs typeface="Times New Roman" panose="02020603050405020304" pitchFamily="18" charset="0"/>
              </a:rPr>
              <a:t>- Trên màn hình nền, nháy nút phải chuột, chọn </a:t>
            </a:r>
            <a:r>
              <a:rPr lang="vi-VN" sz="3600" dirty="0" err="1">
                <a:solidFill>
                  <a:srgbClr val="0070C0"/>
                </a:solidFill>
                <a:latin typeface="UTM Avo" panose="02040603050506020204" pitchFamily="18" charset="0"/>
                <a:cs typeface="Times New Roman" panose="02020603050405020304" pitchFamily="18" charset="0"/>
              </a:rPr>
              <a:t>New</a:t>
            </a:r>
            <a:r>
              <a:rPr lang="en-US" sz="3600" dirty="0">
                <a:solidFill>
                  <a:srgbClr val="0070C0"/>
                </a:solidFill>
                <a:latin typeface="UTM Avo" panose="02040603050506020204" pitchFamily="18" charset="0"/>
                <a:cs typeface="Times New Roman" panose="02020603050405020304" pitchFamily="18" charset="0"/>
              </a:rPr>
              <a:t> </a:t>
            </a:r>
            <a:r>
              <a:rPr lang="vi-VN" sz="3600" dirty="0" err="1">
                <a:solidFill>
                  <a:srgbClr val="0070C0"/>
                </a:solidFill>
                <a:latin typeface="UTM Avo" panose="02040603050506020204" pitchFamily="18" charset="0"/>
                <a:cs typeface="Times New Roman" panose="02020603050405020304" pitchFamily="18" charset="0"/>
              </a:rPr>
              <a:t>Folder</a:t>
            </a:r>
            <a:r>
              <a:rPr lang="vi-VN" sz="3600" dirty="0">
                <a:latin typeface="UTM Avo" panose="02040603050506020204" pitchFamily="18" charset="0"/>
                <a:cs typeface="Times New Roman" panose="02020603050405020304" pitchFamily="18" charset="0"/>
              </a:rPr>
              <a:t>.</a:t>
            </a:r>
            <a:endParaRPr lang="vi-VN" dirty="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C519892-ED2D-42DB-9D2B-41C807C3E2AB}"/>
              </a:ext>
            </a:extLst>
          </p:cNvPr>
          <p:cNvPicPr>
            <a:picLocks noChangeAspect="1"/>
          </p:cNvPicPr>
          <p:nvPr/>
        </p:nvPicPr>
        <p:blipFill rotWithShape="1">
          <a:blip r:embed="rId2"/>
          <a:srcRect r="154"/>
          <a:stretch/>
        </p:blipFill>
        <p:spPr>
          <a:xfrm>
            <a:off x="1214806" y="2658021"/>
            <a:ext cx="9644743" cy="2753734"/>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3173-2BDA-226E-9BDF-AE5DE1F4CE3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74D1418-5A80-F1E8-2FB1-BF77998953BB}"/>
              </a:ext>
            </a:extLst>
          </p:cNvPr>
          <p:cNvSpPr/>
          <p:nvPr/>
        </p:nvSpPr>
        <p:spPr>
          <a:xfrm>
            <a:off x="431520" y="813844"/>
            <a:ext cx="11328960" cy="4524315"/>
          </a:xfrm>
          <a:prstGeom prst="rect">
            <a:avLst/>
          </a:prstGeom>
        </p:spPr>
        <p:txBody>
          <a:bodyPr wrap="square">
            <a:spAutoFit/>
          </a:bodyPr>
          <a:lstStyle/>
          <a:p>
            <a:pPr algn="just" defTabSz="342900"/>
            <a:r>
              <a:rPr lang="en-US" sz="3600" b="1" dirty="0">
                <a:latin typeface="UTM Avo" panose="02040603050506020204" pitchFamily="18" charset="0"/>
                <a:cs typeface="Times New Roman" panose="02020603050405020304" pitchFamily="18" charset="0"/>
              </a:rPr>
              <a:t>b</a:t>
            </a:r>
            <a:r>
              <a:rPr lang="vi-VN" sz="3600" b="1" dirty="0">
                <a:latin typeface="UTM Avo" panose="02040603050506020204" pitchFamily="18" charset="0"/>
                <a:cs typeface="Times New Roman" panose="02020603050405020304" pitchFamily="18" charset="0"/>
              </a:rPr>
              <a:t>) Đổi tên, di chuyển, sao chép, </a:t>
            </a:r>
            <a:r>
              <a:rPr lang="vi-VN" sz="3600" b="1" dirty="0" err="1">
                <a:latin typeface="UTM Avo" panose="02040603050506020204" pitchFamily="18" charset="0"/>
                <a:cs typeface="Times New Roman" panose="02020603050405020304" pitchFamily="18" charset="0"/>
              </a:rPr>
              <a:t>xoá</a:t>
            </a:r>
            <a:r>
              <a:rPr lang="vi-VN" sz="3600" b="1" dirty="0">
                <a:latin typeface="UTM Avo" panose="02040603050506020204" pitchFamily="18" charset="0"/>
                <a:cs typeface="Times New Roman" panose="02020603050405020304" pitchFamily="18" charset="0"/>
              </a:rPr>
              <a:t> thư mục và tệp</a:t>
            </a:r>
            <a:endParaRPr lang="en-US" sz="3600" b="1" dirty="0">
              <a:latin typeface="UTM Avo" panose="02040603050506020204" pitchFamily="18" charset="0"/>
              <a:cs typeface="Times New Roman" panose="02020603050405020304" pitchFamily="18" charset="0"/>
            </a:endParaRPr>
          </a:p>
          <a:p>
            <a:pPr algn="just" defTabSz="342900"/>
            <a:r>
              <a:rPr lang="vi-VN" sz="3600" dirty="0">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sz="3600" dirty="0">
                <a:latin typeface="UTM Avo" panose="02040603050506020204" pitchFamily="18" charset="0"/>
                <a:cs typeface="Times New Roman" panose="02020603050405020304" pitchFamily="18" charset="0"/>
              </a:rPr>
              <a:t> </a:t>
            </a:r>
            <a:r>
              <a:rPr lang="vi-VN" sz="3600" dirty="0">
                <a:latin typeface="UTM Avo" panose="02040603050506020204" pitchFamily="18" charset="0"/>
                <a:cs typeface="Times New Roman" panose="02020603050405020304" pitchFamily="18" charset="0"/>
              </a:rPr>
              <a:t>và chọn </a:t>
            </a:r>
            <a:r>
              <a:rPr lang="vi-VN" sz="3600" dirty="0" err="1">
                <a:solidFill>
                  <a:srgbClr val="0070C0"/>
                </a:solidFill>
                <a:latin typeface="UTM Avo" panose="02040603050506020204" pitchFamily="18" charset="0"/>
                <a:cs typeface="Times New Roman" panose="02020603050405020304" pitchFamily="18" charset="0"/>
              </a:rPr>
              <a:t>Rename</a:t>
            </a:r>
            <a:r>
              <a:rPr lang="vi-VN" sz="3600" dirty="0">
                <a:latin typeface="UTM Avo" panose="02040603050506020204" pitchFamily="18" charset="0"/>
                <a:cs typeface="Times New Roman" panose="02020603050405020304" pitchFamily="18" charset="0"/>
              </a:rPr>
              <a:t>. </a:t>
            </a:r>
            <a:endParaRPr lang="en-US" sz="3600" dirty="0">
              <a:latin typeface="UTM Avo" panose="02040603050506020204" pitchFamily="18" charset="0"/>
              <a:cs typeface="Times New Roman" panose="02020603050405020304" pitchFamily="18" charset="0"/>
            </a:endParaRPr>
          </a:p>
          <a:p>
            <a:pPr algn="just" defTabSz="342900"/>
            <a:r>
              <a:rPr lang="vi-VN" sz="3600" dirty="0">
                <a:latin typeface="UTM Avo" panose="02040603050506020204" pitchFamily="18" charset="0"/>
                <a:cs typeface="Times New Roman" panose="02020603050405020304" pitchFamily="18" charset="0"/>
              </a:rPr>
              <a:t>- Di chuyển một tệp hay một thư mục có thể được thực hiện bằng lệnh </a:t>
            </a:r>
            <a:r>
              <a:rPr lang="vi-VN" sz="3600" dirty="0" err="1">
                <a:solidFill>
                  <a:srgbClr val="0070C0"/>
                </a:solidFill>
                <a:latin typeface="UTM Avo" panose="02040603050506020204" pitchFamily="18" charset="0"/>
                <a:cs typeface="Times New Roman" panose="02020603050405020304" pitchFamily="18" charset="0"/>
              </a:rPr>
              <a:t>Cut</a:t>
            </a:r>
            <a:r>
              <a:rPr lang="vi-VN" sz="3600" dirty="0">
                <a:latin typeface="UTM Avo" panose="02040603050506020204" pitchFamily="18" charset="0"/>
                <a:cs typeface="Times New Roman" panose="02020603050405020304" pitchFamily="18" charset="0"/>
              </a:rPr>
              <a:t> và </a:t>
            </a:r>
            <a:r>
              <a:rPr lang="vi-VN" sz="3600" dirty="0" err="1">
                <a:solidFill>
                  <a:srgbClr val="0070C0"/>
                </a:solidFill>
                <a:latin typeface="UTM Avo" panose="02040603050506020204" pitchFamily="18" charset="0"/>
                <a:cs typeface="Times New Roman" panose="02020603050405020304" pitchFamily="18" charset="0"/>
              </a:rPr>
              <a:t>Paste</a:t>
            </a:r>
            <a:r>
              <a:rPr lang="vi-VN" sz="3600" dirty="0">
                <a:latin typeface="UTM Avo" panose="02040603050506020204" pitchFamily="18" charset="0"/>
                <a:cs typeface="Times New Roman" panose="02020603050405020304" pitchFamily="18" charset="0"/>
              </a:rPr>
              <a:t>. </a:t>
            </a:r>
            <a:endParaRPr lang="en-US" sz="3600" dirty="0">
              <a:latin typeface="UTM Avo" panose="02040603050506020204" pitchFamily="18" charset="0"/>
              <a:cs typeface="Times New Roman" panose="02020603050405020304" pitchFamily="18" charset="0"/>
            </a:endParaRPr>
          </a:p>
          <a:p>
            <a:pPr algn="just" defTabSz="342900"/>
            <a:r>
              <a:rPr lang="vi-VN" sz="3600" dirty="0">
                <a:latin typeface="UTM Avo" panose="02040603050506020204" pitchFamily="18" charset="0"/>
                <a:cs typeface="Times New Roman" panose="02020603050405020304" pitchFamily="18" charset="0"/>
              </a:rPr>
              <a:t>- Nháy nút phải chuột vào thư mục “</a:t>
            </a:r>
            <a:r>
              <a:rPr lang="vi-VN" sz="3600" dirty="0" err="1">
                <a:latin typeface="UTM Avo" panose="02040603050506020204" pitchFamily="18" charset="0"/>
                <a:cs typeface="Times New Roman" panose="02020603050405020304" pitchFamily="18" charset="0"/>
              </a:rPr>
              <a:t>BinhMinh</a:t>
            </a:r>
            <a:r>
              <a:rPr lang="vi-VN" sz="3600" dirty="0">
                <a:latin typeface="UTM Avo" panose="02040603050506020204" pitchFamily="18" charset="0"/>
                <a:cs typeface="Times New Roman" panose="02020603050405020304" pitchFamily="18" charset="0"/>
              </a:rPr>
              <a:t>” và chọn </a:t>
            </a:r>
            <a:r>
              <a:rPr lang="vi-VN" sz="3600" dirty="0" err="1">
                <a:solidFill>
                  <a:srgbClr val="0070C0"/>
                </a:solidFill>
                <a:latin typeface="UTM Avo" panose="02040603050506020204" pitchFamily="18" charset="0"/>
                <a:cs typeface="Times New Roman" panose="02020603050405020304" pitchFamily="18" charset="0"/>
              </a:rPr>
              <a:t>Delete</a:t>
            </a:r>
            <a:r>
              <a:rPr lang="vi-VN" sz="3600" dirty="0">
                <a:latin typeface="UTM Avo" panose="02040603050506020204" pitchFamily="18" charset="0"/>
                <a:cs typeface="Times New Roman" panose="02020603050405020304" pitchFamily="18" charset="0"/>
              </a:rPr>
              <a:t> để </a:t>
            </a:r>
            <a:r>
              <a:rPr lang="vi-VN" sz="3600" dirty="0" err="1">
                <a:latin typeface="UTM Avo" panose="02040603050506020204" pitchFamily="18" charset="0"/>
                <a:cs typeface="Times New Roman" panose="02020603050405020304" pitchFamily="18" charset="0"/>
              </a:rPr>
              <a:t>xoá</a:t>
            </a:r>
            <a:r>
              <a:rPr lang="vi-VN" sz="3600" dirty="0">
                <a:latin typeface="UTM Avo" panose="02040603050506020204" pitchFamily="18" charset="0"/>
                <a:cs typeface="Times New Roman" panose="02020603050405020304" pitchFamily="18" charset="0"/>
              </a:rPr>
              <a:t> thư mục đó. Thực hiện tương tự để đổi tên, di chuyển, </a:t>
            </a:r>
            <a:r>
              <a:rPr lang="vi-VN" sz="3600" dirty="0" err="1">
                <a:latin typeface="UTM Avo" panose="02040603050506020204" pitchFamily="18" charset="0"/>
                <a:cs typeface="Times New Roman" panose="02020603050405020304" pitchFamily="18" charset="0"/>
              </a:rPr>
              <a:t>xoá</a:t>
            </a:r>
            <a:r>
              <a:rPr lang="vi-VN" sz="3600" dirty="0">
                <a:latin typeface="UTM Avo" panose="02040603050506020204" pitchFamily="18" charset="0"/>
                <a:cs typeface="Times New Roman" panose="02020603050405020304" pitchFamily="18" charset="0"/>
              </a:rPr>
              <a:t> tệp.</a:t>
            </a:r>
          </a:p>
        </p:txBody>
      </p:sp>
    </p:spTree>
    <p:extLst>
      <p:ext uri="{BB962C8B-B14F-4D97-AF65-F5344CB8AC3E}">
        <p14:creationId xmlns:p14="http://schemas.microsoft.com/office/powerpoint/2010/main" val="366240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C9717-A4BF-95D1-54B7-9C4186F1177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4868D8-F18F-78C0-5129-8C2147124FF7}"/>
              </a:ext>
            </a:extLst>
          </p:cNvPr>
          <p:cNvPicPr>
            <a:picLocks noChangeAspect="1"/>
          </p:cNvPicPr>
          <p:nvPr/>
        </p:nvPicPr>
        <p:blipFill>
          <a:blip r:embed="rId2"/>
          <a:stretch>
            <a:fillRect/>
          </a:stretch>
        </p:blipFill>
        <p:spPr>
          <a:xfrm>
            <a:off x="2976465" y="942391"/>
            <a:ext cx="6543869" cy="4599992"/>
          </a:xfrm>
          <a:prstGeom prst="rect">
            <a:avLst/>
          </a:prstGeom>
        </p:spPr>
      </p:pic>
    </p:spTree>
    <p:extLst>
      <p:ext uri="{BB962C8B-B14F-4D97-AF65-F5344CB8AC3E}">
        <p14:creationId xmlns:p14="http://schemas.microsoft.com/office/powerpoint/2010/main" val="398167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38159" y="308472"/>
            <a:ext cx="2998144" cy="936005"/>
          </a:xfrm>
          <a:prstGeom prst="rect">
            <a:avLst/>
          </a:prstGeom>
        </p:spPr>
      </p:pic>
      <p:sp>
        <p:nvSpPr>
          <p:cNvPr id="5" name="Rectangle 4">
            <a:extLst>
              <a:ext uri="{FF2B5EF4-FFF2-40B4-BE49-F238E27FC236}">
                <a16:creationId xmlns:a16="http://schemas.microsoft.com/office/drawing/2014/main" id="{8EF931B1-9B8E-476C-82DE-6D27FBB84BE5}"/>
              </a:ext>
            </a:extLst>
          </p:cNvPr>
          <p:cNvSpPr/>
          <p:nvPr/>
        </p:nvSpPr>
        <p:spPr>
          <a:xfrm>
            <a:off x="277586" y="1433716"/>
            <a:ext cx="11516308" cy="2554545"/>
          </a:xfrm>
          <a:prstGeom prst="rect">
            <a:avLst/>
          </a:prstGeom>
        </p:spPr>
        <p:txBody>
          <a:bodyPr wrap="square">
            <a:spAutoFit/>
          </a:bodyPr>
          <a:lstStyle/>
          <a:p>
            <a:pPr algn="just" defTabSz="342900"/>
            <a:r>
              <a:rPr lang="vi-VN" sz="4000" b="1" dirty="0">
                <a:latin typeface="UTM Avo" panose="02040603050506020204" pitchFamily="18" charset="0"/>
                <a:cs typeface="Times New Roman" panose="02020603050405020304" pitchFamily="18" charset="0"/>
              </a:rPr>
              <a:t>1. </a:t>
            </a:r>
            <a:r>
              <a:rPr lang="vi-VN" sz="4000" dirty="0" err="1">
                <a:latin typeface="UTM Avo" panose="02040603050506020204" pitchFamily="18" charset="0"/>
                <a:cs typeface="Times New Roman" panose="02020603050405020304" pitchFamily="18" charset="0"/>
              </a:rPr>
              <a:t>Đâ</a:t>
            </a:r>
            <a:r>
              <a:rPr lang="en-US" sz="4000" dirty="0">
                <a:latin typeface="UTM Avo" panose="02040603050506020204" pitchFamily="18" charset="0"/>
                <a:cs typeface="Times New Roman" panose="02020603050405020304" pitchFamily="18" charset="0"/>
              </a:rPr>
              <a:t>u</a:t>
            </a:r>
            <a:r>
              <a:rPr lang="vi-VN" sz="4000" dirty="0">
                <a:latin typeface="UTM Avo" panose="02040603050506020204" pitchFamily="18" charset="0"/>
                <a:cs typeface="Times New Roman" panose="02020603050405020304" pitchFamily="18" charset="0"/>
              </a:rPr>
              <a:t> là chương trình máy tính giúp em quản lý tệp và thư mục?</a:t>
            </a:r>
            <a:endParaRPr lang="en-US" sz="4000" dirty="0">
              <a:latin typeface="UTM Avo" panose="02040603050506020204" pitchFamily="18" charset="0"/>
              <a:cs typeface="Times New Roman" panose="02020603050405020304" pitchFamily="18" charset="0"/>
            </a:endParaRPr>
          </a:p>
          <a:p>
            <a:pPr algn="just" defTabSz="342900"/>
            <a:r>
              <a:rPr lang="en-US" sz="4000" dirty="0">
                <a:latin typeface="UTM Avo" panose="02040603050506020204" pitchFamily="18" charset="0"/>
                <a:cs typeface="Times New Roman" panose="02020603050405020304" pitchFamily="18" charset="0"/>
              </a:rPr>
              <a:t>	A. Internet Explorer. 			B. Help.				 </a:t>
            </a:r>
          </a:p>
          <a:p>
            <a:pPr algn="just" defTabSz="342900"/>
            <a:r>
              <a:rPr lang="en-US" sz="4000" dirty="0">
                <a:latin typeface="UTM Avo" panose="02040603050506020204" pitchFamily="18" charset="0"/>
                <a:cs typeface="Times New Roman" panose="02020603050405020304" pitchFamily="18" charset="0"/>
              </a:rPr>
              <a:t>   C. Microsoft Word.				D. File Explorer. </a:t>
            </a:r>
          </a:p>
        </p:txBody>
      </p:sp>
      <p:sp>
        <p:nvSpPr>
          <p:cNvPr id="8" name="Hình chữ L 7">
            <a:extLst>
              <a:ext uri="{FF2B5EF4-FFF2-40B4-BE49-F238E27FC236}">
                <a16:creationId xmlns:a16="http://schemas.microsoft.com/office/drawing/2014/main" id="{798A2EA3-CC2E-FC54-70A0-BBD2649A300C}"/>
              </a:ext>
            </a:extLst>
          </p:cNvPr>
          <p:cNvSpPr/>
          <p:nvPr/>
        </p:nvSpPr>
        <p:spPr>
          <a:xfrm rot="18408738">
            <a:off x="5671321" y="3095231"/>
            <a:ext cx="849358" cy="482841"/>
          </a:xfrm>
          <a:prstGeom prst="corner">
            <a:avLst>
              <a:gd name="adj1" fmla="val 45148"/>
              <a:gd name="adj2" fmla="val 425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2B5E9-1220-9A28-3DEF-35301F084E2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787B62C-7A51-171F-6769-00A56B5E0854}"/>
              </a:ext>
            </a:extLst>
          </p:cNvPr>
          <p:cNvPicPr>
            <a:picLocks noChangeAspect="1"/>
          </p:cNvPicPr>
          <p:nvPr/>
        </p:nvPicPr>
        <p:blipFill>
          <a:blip r:embed="rId2"/>
          <a:stretch>
            <a:fillRect/>
          </a:stretch>
        </p:blipFill>
        <p:spPr>
          <a:xfrm>
            <a:off x="510165" y="282630"/>
            <a:ext cx="2867517" cy="972572"/>
          </a:xfrm>
          <a:prstGeom prst="rect">
            <a:avLst/>
          </a:prstGeom>
        </p:spPr>
      </p:pic>
      <p:sp>
        <p:nvSpPr>
          <p:cNvPr id="5" name="Rectangle 4">
            <a:extLst>
              <a:ext uri="{FF2B5EF4-FFF2-40B4-BE49-F238E27FC236}">
                <a16:creationId xmlns:a16="http://schemas.microsoft.com/office/drawing/2014/main" id="{70D757FB-F0A5-FF68-B61B-2CABC90A9B11}"/>
              </a:ext>
            </a:extLst>
          </p:cNvPr>
          <p:cNvSpPr/>
          <p:nvPr/>
        </p:nvSpPr>
        <p:spPr>
          <a:xfrm>
            <a:off x="602308" y="1433716"/>
            <a:ext cx="11004337" cy="3785652"/>
          </a:xfrm>
          <a:prstGeom prst="rect">
            <a:avLst/>
          </a:prstGeom>
        </p:spPr>
        <p:txBody>
          <a:bodyPr wrap="square">
            <a:spAutoFit/>
          </a:bodyPr>
          <a:lstStyle/>
          <a:p>
            <a:pPr algn="just" defTabSz="342900"/>
            <a:r>
              <a:rPr lang="vi-VN" sz="4000" b="1" dirty="0">
                <a:latin typeface="UTM Avo" panose="02040603050506020204" pitchFamily="18" charset="0"/>
                <a:cs typeface="Times New Roman" panose="02020603050405020304" pitchFamily="18" charset="0"/>
              </a:rPr>
              <a:t>2. </a:t>
            </a:r>
            <a:r>
              <a:rPr lang="vi-VN" sz="4000" dirty="0" err="1">
                <a:latin typeface="UTM Avo" panose="02040603050506020204" pitchFamily="18" charset="0"/>
                <a:cs typeface="Times New Roman" panose="02020603050405020304" pitchFamily="18" charset="0"/>
              </a:rPr>
              <a:t>Đâ</a:t>
            </a:r>
            <a:r>
              <a:rPr lang="en-US" sz="4000" dirty="0">
                <a:latin typeface="UTM Avo" panose="02040603050506020204" pitchFamily="18" charset="0"/>
                <a:cs typeface="Times New Roman" panose="02020603050405020304" pitchFamily="18" charset="0"/>
              </a:rPr>
              <a:t>u</a:t>
            </a:r>
            <a:r>
              <a:rPr lang="vi-VN" sz="4000" dirty="0">
                <a:latin typeface="UTM Avo" panose="02040603050506020204" pitchFamily="18" charset="0"/>
                <a:cs typeface="Times New Roman" panose="02020603050405020304" pitchFamily="18" charset="0"/>
              </a:rPr>
              <a:t> là phần mềm bảo vệ máy tính tránh được </a:t>
            </a:r>
            <a:r>
              <a:rPr lang="vi-VN" sz="4000" dirty="0" err="1">
                <a:latin typeface="UTM Avo" panose="02040603050506020204" pitchFamily="18" charset="0"/>
                <a:cs typeface="Times New Roman" panose="02020603050405020304" pitchFamily="18" charset="0"/>
              </a:rPr>
              <a:t>virus</a:t>
            </a:r>
            <a:r>
              <a:rPr lang="vi-VN" sz="4000" dirty="0">
                <a:latin typeface="UTM Avo" panose="02040603050506020204" pitchFamily="18" charset="0"/>
                <a:cs typeface="Times New Roman" panose="02020603050405020304" pitchFamily="18" charset="0"/>
              </a:rPr>
              <a:t> máy tính?</a:t>
            </a:r>
            <a:endParaRPr lang="en-US" sz="4000" dirty="0">
              <a:latin typeface="UTM Avo" panose="02040603050506020204" pitchFamily="18" charset="0"/>
              <a:cs typeface="Times New Roman" panose="02020603050405020304" pitchFamily="18" charset="0"/>
            </a:endParaRPr>
          </a:p>
          <a:p>
            <a:pPr algn="just" defTabSz="342900"/>
            <a:r>
              <a:rPr lang="en-US" sz="4000" dirty="0">
                <a:latin typeface="UTM Avo" panose="02040603050506020204" pitchFamily="18" charset="0"/>
                <a:cs typeface="Times New Roman" panose="02020603050405020304" pitchFamily="18" charset="0"/>
              </a:rPr>
              <a:t>	</a:t>
            </a:r>
            <a:r>
              <a:rPr lang="vi-VN" sz="4000" dirty="0">
                <a:latin typeface="UTM Avo" panose="02040603050506020204" pitchFamily="18" charset="0"/>
                <a:cs typeface="Times New Roman" panose="02020603050405020304" pitchFamily="18" charset="0"/>
              </a:rPr>
              <a:t>A. Windows </a:t>
            </a:r>
            <a:r>
              <a:rPr lang="vi-VN" sz="4000" dirty="0" err="1">
                <a:latin typeface="UTM Avo" panose="02040603050506020204" pitchFamily="18" charset="0"/>
                <a:cs typeface="Times New Roman" panose="02020603050405020304" pitchFamily="18" charset="0"/>
              </a:rPr>
              <a:t>Defender</a:t>
            </a:r>
            <a:r>
              <a:rPr lang="vi-VN" sz="4000" dirty="0">
                <a:latin typeface="UTM Avo" panose="02040603050506020204" pitchFamily="18" charset="0"/>
                <a:cs typeface="Times New Roman" panose="02020603050405020304" pitchFamily="18" charset="0"/>
              </a:rPr>
              <a:t>.</a:t>
            </a:r>
            <a:r>
              <a:rPr lang="en-US" sz="4000" dirty="0">
                <a:latin typeface="UTM Avo" panose="02040603050506020204" pitchFamily="18" charset="0"/>
                <a:cs typeface="Times New Roman" panose="02020603050405020304" pitchFamily="18" charset="0"/>
              </a:rPr>
              <a:t>		</a:t>
            </a:r>
            <a:endParaRPr lang="vi-VN" sz="4000" dirty="0">
              <a:latin typeface="UTM Avo" panose="02040603050506020204" pitchFamily="18" charset="0"/>
              <a:cs typeface="Times New Roman" panose="02020603050405020304" pitchFamily="18" charset="0"/>
            </a:endParaRPr>
          </a:p>
          <a:p>
            <a:pPr algn="just" defTabSz="342900"/>
            <a:r>
              <a:rPr lang="vi-VN" sz="4000" dirty="0">
                <a:latin typeface="UTM Avo" panose="02040603050506020204" pitchFamily="18" charset="0"/>
                <a:cs typeface="Times New Roman" panose="02020603050405020304" pitchFamily="18" charset="0"/>
              </a:rPr>
              <a:t>   B. </a:t>
            </a:r>
            <a:r>
              <a:rPr lang="vi-VN" sz="4000" dirty="0" err="1">
                <a:latin typeface="UTM Avo" panose="02040603050506020204" pitchFamily="18" charset="0"/>
                <a:cs typeface="Times New Roman" panose="02020603050405020304" pitchFamily="18" charset="0"/>
              </a:rPr>
              <a:t>Mozilla</a:t>
            </a:r>
            <a:r>
              <a:rPr lang="vi-VN" sz="4000" dirty="0">
                <a:latin typeface="UTM Avo" panose="02040603050506020204" pitchFamily="18" charset="0"/>
                <a:cs typeface="Times New Roman" panose="02020603050405020304" pitchFamily="18" charset="0"/>
              </a:rPr>
              <a:t> </a:t>
            </a:r>
            <a:r>
              <a:rPr lang="vi-VN" sz="4000" dirty="0" err="1">
                <a:latin typeface="UTM Avo" panose="02040603050506020204" pitchFamily="18" charset="0"/>
                <a:cs typeface="Times New Roman" panose="02020603050405020304" pitchFamily="18" charset="0"/>
              </a:rPr>
              <a:t>Firefox</a:t>
            </a:r>
            <a:r>
              <a:rPr lang="vi-VN" sz="4000" dirty="0">
                <a:latin typeface="UTM Avo" panose="02040603050506020204" pitchFamily="18" charset="0"/>
                <a:cs typeface="Times New Roman" panose="02020603050405020304" pitchFamily="18" charset="0"/>
              </a:rPr>
              <a:t>. </a:t>
            </a:r>
            <a:r>
              <a:rPr lang="en-US" sz="4000" dirty="0">
                <a:latin typeface="UTM Avo" panose="02040603050506020204" pitchFamily="18" charset="0"/>
                <a:cs typeface="Times New Roman" panose="02020603050405020304" pitchFamily="18" charset="0"/>
              </a:rPr>
              <a:t>	</a:t>
            </a:r>
          </a:p>
          <a:p>
            <a:pPr algn="just" defTabSz="342900"/>
            <a:r>
              <a:rPr lang="en-US" sz="4000" dirty="0">
                <a:latin typeface="UTM Avo" panose="02040603050506020204" pitchFamily="18" charset="0"/>
                <a:cs typeface="Times New Roman" panose="02020603050405020304" pitchFamily="18" charset="0"/>
              </a:rPr>
              <a:t>   C. Microsoft Windows.		</a:t>
            </a:r>
          </a:p>
          <a:p>
            <a:pPr algn="just" defTabSz="342900"/>
            <a:r>
              <a:rPr lang="en-US" sz="4000" dirty="0">
                <a:latin typeface="UTM Avo" panose="02040603050506020204" pitchFamily="18" charset="0"/>
                <a:cs typeface="Times New Roman" panose="02020603050405020304" pitchFamily="18" charset="0"/>
              </a:rPr>
              <a:t>   D. Microsoft Word.</a:t>
            </a:r>
            <a:endParaRPr lang="en-US" dirty="0">
              <a:latin typeface="UTM Avo" panose="02040603050506020204" pitchFamily="18" charset="0"/>
              <a:cs typeface="Times New Roman" panose="02020603050405020304" pitchFamily="18" charset="0"/>
            </a:endParaRPr>
          </a:p>
        </p:txBody>
      </p:sp>
      <p:sp>
        <p:nvSpPr>
          <p:cNvPr id="7" name="Hình chữ L 6">
            <a:extLst>
              <a:ext uri="{FF2B5EF4-FFF2-40B4-BE49-F238E27FC236}">
                <a16:creationId xmlns:a16="http://schemas.microsoft.com/office/drawing/2014/main" id="{1049DB43-133C-F70F-4086-902DB33CD44E}"/>
              </a:ext>
            </a:extLst>
          </p:cNvPr>
          <p:cNvSpPr/>
          <p:nvPr/>
        </p:nvSpPr>
        <p:spPr>
          <a:xfrm rot="18408738">
            <a:off x="821321" y="2600463"/>
            <a:ext cx="849358" cy="482841"/>
          </a:xfrm>
          <a:prstGeom prst="corner">
            <a:avLst>
              <a:gd name="adj1" fmla="val 45148"/>
              <a:gd name="adj2" fmla="val 425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ộp Văn bản 8">
            <a:extLst>
              <a:ext uri="{FF2B5EF4-FFF2-40B4-BE49-F238E27FC236}">
                <a16:creationId xmlns:a16="http://schemas.microsoft.com/office/drawing/2014/main" id="{EF3340CA-A180-C54D-5C6B-BA31835B3C70}"/>
              </a:ext>
            </a:extLst>
          </p:cNvPr>
          <p:cNvSpPr txBox="1"/>
          <p:nvPr/>
        </p:nvSpPr>
        <p:spPr>
          <a:xfrm>
            <a:off x="1796386" y="2548681"/>
            <a:ext cx="10090813" cy="1938992"/>
          </a:xfrm>
          <a:prstGeom prst="rect">
            <a:avLst/>
          </a:prstGeom>
          <a:solidFill>
            <a:schemeClr val="accent1">
              <a:lumMod val="60000"/>
              <a:lumOff val="40000"/>
            </a:schemeClr>
          </a:solidFill>
        </p:spPr>
        <p:txBody>
          <a:bodyPr wrap="square" rtlCol="0">
            <a:spAutoFit/>
          </a:bodyPr>
          <a:lstStyle/>
          <a:p>
            <a:r>
              <a:rPr lang="vi-VN" sz="4000" dirty="0"/>
              <a:t>Trong hệ điều hành Windows đã trang bị sẵn phần mềm chống </a:t>
            </a:r>
            <a:r>
              <a:rPr lang="vi-VN" sz="4000" dirty="0" err="1"/>
              <a:t>virus</a:t>
            </a:r>
            <a:r>
              <a:rPr lang="vi-VN" sz="4000" dirty="0"/>
              <a:t> Windows </a:t>
            </a:r>
            <a:r>
              <a:rPr lang="vi-VN" sz="4000" dirty="0" err="1"/>
              <a:t>Defender</a:t>
            </a:r>
            <a:r>
              <a:rPr lang="vi-VN" sz="4000" dirty="0"/>
              <a:t>.</a:t>
            </a:r>
          </a:p>
        </p:txBody>
      </p:sp>
    </p:spTree>
    <p:extLst>
      <p:ext uri="{BB962C8B-B14F-4D97-AF65-F5344CB8AC3E}">
        <p14:creationId xmlns:p14="http://schemas.microsoft.com/office/powerpoint/2010/main" val="78545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3A6BF-C370-197B-1CF4-7A44DE66004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1BE0B5-DC4C-CB74-0CBB-23016106FF54}"/>
              </a:ext>
            </a:extLst>
          </p:cNvPr>
          <p:cNvPicPr>
            <a:picLocks noChangeAspect="1"/>
          </p:cNvPicPr>
          <p:nvPr/>
        </p:nvPicPr>
        <p:blipFill>
          <a:blip r:embed="rId2"/>
          <a:stretch>
            <a:fillRect/>
          </a:stretch>
        </p:blipFill>
        <p:spPr>
          <a:xfrm>
            <a:off x="462348" y="202416"/>
            <a:ext cx="4146974" cy="952468"/>
          </a:xfrm>
          <a:prstGeom prst="rect">
            <a:avLst/>
          </a:prstGeom>
        </p:spPr>
      </p:pic>
      <p:sp>
        <p:nvSpPr>
          <p:cNvPr id="4" name="Rectangle 3">
            <a:extLst>
              <a:ext uri="{FF2B5EF4-FFF2-40B4-BE49-F238E27FC236}">
                <a16:creationId xmlns:a16="http://schemas.microsoft.com/office/drawing/2014/main" id="{6EDBCFAA-D99A-B19F-B2E0-888F80CC66A5}"/>
              </a:ext>
            </a:extLst>
          </p:cNvPr>
          <p:cNvSpPr/>
          <p:nvPr/>
        </p:nvSpPr>
        <p:spPr>
          <a:xfrm>
            <a:off x="462348" y="1283705"/>
            <a:ext cx="11267304" cy="1938992"/>
          </a:xfrm>
          <a:prstGeom prst="rect">
            <a:avLst/>
          </a:prstGeom>
        </p:spPr>
        <p:txBody>
          <a:bodyPr wrap="square">
            <a:spAutoFit/>
          </a:bodyPr>
          <a:lstStyle/>
          <a:p>
            <a:pPr algn="just" defTabSz="342900"/>
            <a:r>
              <a:rPr lang="vi-VN" sz="4000" dirty="0">
                <a:latin typeface="UTM Avo" panose="02040603050506020204" pitchFamily="18" charset="0"/>
                <a:cs typeface="Times New Roman" panose="02020603050405020304" pitchFamily="18" charset="0"/>
              </a:rPr>
              <a:t>1. Em hãy lựa chọn một thiết bị lưu trữ để sao lưu thư mục “</a:t>
            </a:r>
            <a:r>
              <a:rPr lang="vi-VN" sz="4000" dirty="0" err="1">
                <a:latin typeface="UTM Avo" panose="02040603050506020204" pitchFamily="18" charset="0"/>
                <a:cs typeface="Times New Roman" panose="02020603050405020304" pitchFamily="18" charset="0"/>
              </a:rPr>
              <a:t>DuLich</a:t>
            </a:r>
            <a:r>
              <a:rPr lang="vi-VN" sz="4000" dirty="0">
                <a:latin typeface="UTM Avo" panose="02040603050506020204" pitchFamily="18" charset="0"/>
                <a:cs typeface="Times New Roman" panose="02020603050405020304" pitchFamily="18" charset="0"/>
              </a:rPr>
              <a:t>”. Giải thích tại sao em lựa chọn cách sao lưu đó. </a:t>
            </a:r>
            <a:endParaRPr lang="en-US" sz="4000" dirty="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7376799-E460-A76D-2B3B-B6070F5CE0AD}"/>
              </a:ext>
            </a:extLst>
          </p:cNvPr>
          <p:cNvSpPr/>
          <p:nvPr/>
        </p:nvSpPr>
        <p:spPr>
          <a:xfrm>
            <a:off x="462348" y="3148571"/>
            <a:ext cx="11267303" cy="2554545"/>
          </a:xfrm>
          <a:prstGeom prst="rect">
            <a:avLst/>
          </a:prstGeom>
        </p:spPr>
        <p:txBody>
          <a:bodyPr wrap="square">
            <a:spAutoFit/>
          </a:bodyPr>
          <a:lstStyle/>
          <a:p>
            <a:pPr algn="just" defTabSz="342900"/>
            <a:r>
              <a:rPr lang="vi-VN" sz="4000" dirty="0">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88473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1729145" y="498514"/>
            <a:ext cx="8733709" cy="5501053"/>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302125" y="2352717"/>
            <a:ext cx="11583620" cy="1107996"/>
          </a:xfrm>
          <a:prstGeom prst="rect">
            <a:avLst/>
          </a:prstGeom>
          <a:solidFill>
            <a:schemeClr val="bg1"/>
          </a:solidFill>
        </p:spPr>
        <p:txBody>
          <a:bodyPr wrap="none" lIns="91440" tIns="45720" rIns="91440" bIns="45720">
            <a:spAutoFit/>
          </a:bodyPr>
          <a:lstStyle/>
          <a:p>
            <a:pPr algn="ct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5999" y="4748311"/>
            <a:ext cx="2835906"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ơ đồ 5">
            <a:extLst>
              <a:ext uri="{FF2B5EF4-FFF2-40B4-BE49-F238E27FC236}">
                <a16:creationId xmlns:a16="http://schemas.microsoft.com/office/drawing/2014/main" id="{457E9930-7114-AA52-77FF-536398C36963}"/>
              </a:ext>
            </a:extLst>
          </p:cNvPr>
          <p:cNvGraphicFramePr/>
          <p:nvPr>
            <p:extLst>
              <p:ext uri="{D42A27DB-BD31-4B8C-83A1-F6EECF244321}">
                <p14:modId xmlns:p14="http://schemas.microsoft.com/office/powerpoint/2010/main" val="2050275837"/>
              </p:ext>
            </p:extLst>
          </p:nvPr>
        </p:nvGraphicFramePr>
        <p:xfrm>
          <a:off x="856862" y="327176"/>
          <a:ext cx="10870163" cy="6203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84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a:extLst>
              <a:ext uri="{FF2B5EF4-FFF2-40B4-BE49-F238E27FC236}">
                <a16:creationId xmlns:a16="http://schemas.microsoft.com/office/drawing/2014/main" id="{13C8D5F6-FFC8-FCF7-72DC-F681AF96F06D}"/>
              </a:ext>
            </a:extLst>
          </p:cNvPr>
          <p:cNvPicPr>
            <a:picLocks noChangeAspect="1"/>
          </p:cNvPicPr>
          <p:nvPr/>
        </p:nvPicPr>
        <p:blipFill>
          <a:blip r:embed="rId2"/>
          <a:stretch>
            <a:fillRect/>
          </a:stretch>
        </p:blipFill>
        <p:spPr>
          <a:xfrm>
            <a:off x="565865" y="1129673"/>
            <a:ext cx="671995" cy="687111"/>
          </a:xfrm>
          <a:prstGeom prst="rect">
            <a:avLst/>
          </a:prstGeom>
        </p:spPr>
      </p:pic>
      <p:sp>
        <p:nvSpPr>
          <p:cNvPr id="3" name="Rectangle 24">
            <a:extLst>
              <a:ext uri="{FF2B5EF4-FFF2-40B4-BE49-F238E27FC236}">
                <a16:creationId xmlns:a16="http://schemas.microsoft.com/office/drawing/2014/main" id="{8414D87B-1178-14AC-29FD-551CA2223362}"/>
              </a:ext>
            </a:extLst>
          </p:cNvPr>
          <p:cNvSpPr/>
          <p:nvPr/>
        </p:nvSpPr>
        <p:spPr>
          <a:xfrm>
            <a:off x="565866" y="367239"/>
            <a:ext cx="10388273" cy="742511"/>
          </a:xfrm>
          <a:prstGeom prst="rect">
            <a:avLst/>
          </a:prstGeom>
        </p:spPr>
        <p:txBody>
          <a:bodyPr wrap="square">
            <a:spAutoFit/>
          </a:bodyPr>
          <a:lstStyle/>
          <a:p>
            <a:pPr defTabSz="342900">
              <a:lnSpc>
                <a:spcPct val="150000"/>
              </a:lnSpc>
            </a:pPr>
            <a:r>
              <a:rPr lang="vi-VN" sz="3200" b="1" dirty="0">
                <a:solidFill>
                  <a:srgbClr val="F03C69"/>
                </a:solidFill>
                <a:latin typeface="Times New Roman" panose="02020603050405020304" pitchFamily="18" charset="0"/>
                <a:cs typeface="Times New Roman" panose="02020603050405020304" pitchFamily="18" charset="0"/>
              </a:rPr>
              <a:t>1. TÊN TỆ</a:t>
            </a:r>
            <a:r>
              <a:rPr lang="en-US" sz="3200" b="1" dirty="0">
                <a:solidFill>
                  <a:srgbClr val="F03C69"/>
                </a:solidFill>
                <a:latin typeface="Times New Roman" panose="02020603050405020304" pitchFamily="18" charset="0"/>
                <a:cs typeface="Times New Roman" panose="02020603050405020304" pitchFamily="18" charset="0"/>
              </a:rPr>
              <a:t>P</a:t>
            </a:r>
            <a:r>
              <a:rPr lang="vi-VN" sz="3200" b="1" dirty="0">
                <a:solidFill>
                  <a:srgbClr val="F03C69"/>
                </a:solidFill>
                <a:latin typeface="Times New Roman" panose="02020603050405020304" pitchFamily="18" charset="0"/>
                <a:cs typeface="Times New Roman" panose="02020603050405020304" pitchFamily="18" charset="0"/>
              </a:rPr>
              <a:t> VÀ THƯ MỤC TRONG MÁY TÍNH</a:t>
            </a:r>
          </a:p>
        </p:txBody>
      </p:sp>
      <p:sp>
        <p:nvSpPr>
          <p:cNvPr id="4" name="Rectangle 26">
            <a:extLst>
              <a:ext uri="{FF2B5EF4-FFF2-40B4-BE49-F238E27FC236}">
                <a16:creationId xmlns:a16="http://schemas.microsoft.com/office/drawing/2014/main" id="{BE373DB3-47E4-2E3C-7334-5AD5D8EA0C98}"/>
              </a:ext>
            </a:extLst>
          </p:cNvPr>
          <p:cNvSpPr/>
          <p:nvPr/>
        </p:nvSpPr>
        <p:spPr>
          <a:xfrm>
            <a:off x="239849" y="1204012"/>
            <a:ext cx="11544352" cy="4524315"/>
          </a:xfrm>
          <a:prstGeom prst="rect">
            <a:avLst/>
          </a:prstGeom>
        </p:spPr>
        <p:txBody>
          <a:bodyPr wrap="square">
            <a:spAutoFit/>
          </a:bodyPr>
          <a:lstStyle/>
          <a:p>
            <a:pPr algn="just" defTabSz="342900"/>
            <a:r>
              <a:rPr lang="vi-VN" sz="32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Khi làm bài tập dự án, số lượng tệp và thư mục có thể tăng lên nhanh chóng. Nếu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sz="3600" dirty="0">
              <a:latin typeface="Times New Roman" panose="02020603050405020304" pitchFamily="18" charset="0"/>
              <a:cs typeface="Times New Roman" panose="02020603050405020304" pitchFamily="18" charset="0"/>
            </a:endParaRPr>
          </a:p>
          <a:p>
            <a:pPr algn="just" defTabSz="342900"/>
            <a:r>
              <a:rPr lang="vi-VN" sz="3600" dirty="0">
                <a:latin typeface="Times New Roman" panose="02020603050405020304" pitchFamily="18" charset="0"/>
                <a:cs typeface="Times New Roman" panose="02020603050405020304" pitchFamily="18" charset="0"/>
              </a:rPr>
              <a:t>		Nên đặt tên tệp và thư mục đơn giản, dễ hiểu, nhất là khi em đang làm việc trong một dự án nhóm, để mọi thành viên trong nhóm đều có thể dễ dàng tìm thấy những gì họ cần. </a:t>
            </a:r>
            <a:endParaRPr lang="en-US" sz="3600" dirty="0">
              <a:latin typeface="Times New Roman" panose="02020603050405020304" pitchFamily="18" charset="0"/>
              <a:cs typeface="Times New Roman" panose="02020603050405020304" pitchFamily="18" charset="0"/>
            </a:endParaRPr>
          </a:p>
        </p:txBody>
      </p:sp>
      <p:sp>
        <p:nvSpPr>
          <p:cNvPr id="5" name="Rectangle 27">
            <a:extLst>
              <a:ext uri="{FF2B5EF4-FFF2-40B4-BE49-F238E27FC236}">
                <a16:creationId xmlns:a16="http://schemas.microsoft.com/office/drawing/2014/main" id="{813C751E-148F-7591-24DE-7DF546389B9A}"/>
              </a:ext>
            </a:extLst>
          </p:cNvPr>
          <p:cNvSpPr/>
          <p:nvPr/>
        </p:nvSpPr>
        <p:spPr>
          <a:xfrm>
            <a:off x="8834623" y="2100445"/>
            <a:ext cx="4804451" cy="687111"/>
          </a:xfrm>
          <a:prstGeom prst="rect">
            <a:avLst/>
          </a:prstGeom>
        </p:spPr>
        <p:txBody>
          <a:bodyPr wrap="square">
            <a:spAutoFit/>
          </a:bodyPr>
          <a:lstStyle/>
          <a:p>
            <a:pPr algn="just" defTabSz="342900">
              <a:lnSpc>
                <a:spcPct val="135000"/>
              </a:lnSpc>
            </a:pPr>
            <a:endParaRPr lang="en-US" sz="3200" dirty="0">
              <a:latin typeface="Times New Roman" panose="02020603050405020304" pitchFamily="18" charset="0"/>
              <a:cs typeface="Times New Roman" panose="02020603050405020304" pitchFamily="18" charset="0"/>
            </a:endParaRPr>
          </a:p>
        </p:txBody>
      </p:sp>
      <p:sp>
        <p:nvSpPr>
          <p:cNvPr id="6" name="Rectangle 28">
            <a:extLst>
              <a:ext uri="{FF2B5EF4-FFF2-40B4-BE49-F238E27FC236}">
                <a16:creationId xmlns:a16="http://schemas.microsoft.com/office/drawing/2014/main" id="{6655CF1C-0B24-0493-45E9-5EDAAD59EDCD}"/>
              </a:ext>
            </a:extLst>
          </p:cNvPr>
          <p:cNvSpPr/>
          <p:nvPr/>
        </p:nvSpPr>
        <p:spPr>
          <a:xfrm>
            <a:off x="565866" y="3284900"/>
            <a:ext cx="5887948" cy="687111"/>
          </a:xfrm>
          <a:prstGeom prst="rect">
            <a:avLst/>
          </a:prstGeom>
        </p:spPr>
        <p:txBody>
          <a:bodyPr wrap="square">
            <a:spAutoFit/>
          </a:bodyPr>
          <a:lstStyle/>
          <a:p>
            <a:pPr algn="just" defTabSz="342900">
              <a:lnSpc>
                <a:spcPct val="135000"/>
              </a:lnSpc>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016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7AB9C-A259-4B27-ABBE-8D01B42F655F}"/>
              </a:ext>
            </a:extLst>
          </p:cNvPr>
          <p:cNvSpPr/>
          <p:nvPr/>
        </p:nvSpPr>
        <p:spPr>
          <a:xfrm>
            <a:off x="335901" y="435832"/>
            <a:ext cx="11595529" cy="1200329"/>
          </a:xfrm>
          <a:prstGeom prst="rect">
            <a:avLst/>
          </a:prstGeom>
        </p:spPr>
        <p:txBody>
          <a:bodyPr wrap="square">
            <a:spAutoFit/>
          </a:bodyPr>
          <a:lstStyle/>
          <a:p>
            <a:pPr algn="just" defTabSz="342900"/>
            <a:r>
              <a:rPr lang="vi-VN" sz="3600" dirty="0">
                <a:latin typeface="Times New Roman" panose="020206030504050203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DF1B80F-A4E2-4C01-B1EB-C79D22615705}"/>
              </a:ext>
            </a:extLst>
          </p:cNvPr>
          <p:cNvSpPr/>
          <p:nvPr/>
        </p:nvSpPr>
        <p:spPr>
          <a:xfrm>
            <a:off x="335900" y="1589254"/>
            <a:ext cx="7492484" cy="4524315"/>
          </a:xfrm>
          <a:prstGeom prst="rect">
            <a:avLst/>
          </a:prstGeom>
        </p:spPr>
        <p:txBody>
          <a:bodyPr wrap="square">
            <a:spAutoFit/>
          </a:bodyPr>
          <a:lstStyle/>
          <a:p>
            <a:pPr algn="just" defTabSz="342900"/>
            <a:r>
              <a:rPr lang="vi-VN" sz="3600" dirty="0">
                <a:solidFill>
                  <a:srgbClr val="ED3376"/>
                </a:solidFill>
                <a:latin typeface="Times New Roman" panose="02020603050405020304" pitchFamily="18" charset="0"/>
                <a:cs typeface="Times New Roman" panose="02020603050405020304" pitchFamily="18" charset="0"/>
              </a:rPr>
              <a:t>Các chương trình máy tính cũng được lưu trữ dưới dạng tệp giống như tệp dữ</a:t>
            </a:r>
            <a:r>
              <a:rPr lang="en-US" sz="3600" dirty="0">
                <a:solidFill>
                  <a:srgbClr val="ED3376"/>
                </a:solidFill>
                <a:latin typeface="Times New Roman" panose="02020603050405020304" pitchFamily="18" charset="0"/>
                <a:cs typeface="Times New Roman" panose="02020603050405020304" pitchFamily="18" charset="0"/>
              </a:rPr>
              <a:t> </a:t>
            </a:r>
            <a:r>
              <a:rPr lang="vi-VN" sz="3600" dirty="0">
                <a:solidFill>
                  <a:srgbClr val="ED3376"/>
                </a:solidFill>
                <a:latin typeface="Times New Roman" panose="02020603050405020304" pitchFamily="18" charset="0"/>
                <a:cs typeface="Times New Roman" panose="02020603050405020304" pitchFamily="18" charset="0"/>
              </a:rPr>
              <a:t>liệu.</a:t>
            </a:r>
            <a:r>
              <a:rPr lang="vi-VN" sz="3600" dirty="0">
                <a:latin typeface="Times New Roman" panose="02020603050405020304" pitchFamily="18" charset="0"/>
                <a:cs typeface="Times New Roman" panose="02020603050405020304" pitchFamily="18" charset="0"/>
              </a:rPr>
              <a:t> Trong hệ điều hành Windows, chúng thường có phần mở rộng .</a:t>
            </a:r>
            <a:r>
              <a:rPr lang="vi-VN" sz="3600" dirty="0" err="1">
                <a:latin typeface="Times New Roman" panose="02020603050405020304" pitchFamily="18" charset="0"/>
                <a:cs typeface="Times New Roman" panose="02020603050405020304" pitchFamily="18" charset="0"/>
              </a:rPr>
              <a:t>exe</a:t>
            </a:r>
            <a:r>
              <a:rPr lang="vi-VN" sz="3600" dirty="0">
                <a:latin typeface="Times New Roman" panose="02020603050405020304" pitchFamily="18" charset="0"/>
                <a:cs typeface="Times New Roman" panose="02020603050405020304" pitchFamily="18" charset="0"/>
              </a:rPr>
              <a:t>, .com, </a:t>
            </a:r>
            <a:r>
              <a:rPr lang="vi-VN" sz="3600" dirty="0" err="1">
                <a:latin typeface="Times New Roman" panose="02020603050405020304" pitchFamily="18" charset="0"/>
                <a:cs typeface="Times New Roman" panose="02020603050405020304" pitchFamily="18" charset="0"/>
              </a:rPr>
              <a:t>bat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msi</a:t>
            </a:r>
            <a:r>
              <a:rPr lang="vi-VN" sz="3600" dirty="0">
                <a:latin typeface="Times New Roman" panose="02020603050405020304" pitchFamily="18" charset="0"/>
                <a:cs typeface="Times New Roman" panose="02020603050405020304" pitchFamily="18" charset="0"/>
              </a:rPr>
              <a:t>. Không nên </a:t>
            </a:r>
            <a:r>
              <a:rPr lang="vi-VN" sz="3600" dirty="0" err="1">
                <a:latin typeface="Times New Roman" panose="02020603050405020304" pitchFamily="18" charset="0"/>
                <a:cs typeface="Times New Roman" panose="02020603050405020304" pitchFamily="18" charset="0"/>
              </a:rPr>
              <a:t>xoá</a:t>
            </a:r>
            <a:r>
              <a:rPr lang="vi-VN" sz="3600" dirty="0">
                <a:latin typeface="Times New Roman" panose="02020603050405020304" pitchFamily="18" charset="0"/>
                <a:cs typeface="Times New Roman" panose="02020603050405020304" pitchFamily="18" charset="0"/>
              </a:rPr>
              <a:t>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a16="http://schemas.microsoft.com/office/drawing/2014/main" id="{CC55F6CD-ED5B-4A44-8E7D-CB85EE40BC50}"/>
              </a:ext>
            </a:extLst>
          </p:cNvPr>
          <p:cNvPicPr>
            <a:picLocks noChangeAspect="1"/>
          </p:cNvPicPr>
          <p:nvPr/>
        </p:nvPicPr>
        <p:blipFill>
          <a:blip r:embed="rId2"/>
          <a:stretch>
            <a:fillRect/>
          </a:stretch>
        </p:blipFill>
        <p:spPr>
          <a:xfrm>
            <a:off x="7987004" y="2086582"/>
            <a:ext cx="3944427" cy="4083659"/>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9B7F7600-CF8F-9E62-6875-47D5F1E30FAC}"/>
              </a:ext>
            </a:extLst>
          </p:cNvPr>
          <p:cNvPicPr>
            <a:picLocks noChangeAspect="1"/>
          </p:cNvPicPr>
          <p:nvPr/>
        </p:nvPicPr>
        <p:blipFill>
          <a:blip r:embed="rId2"/>
          <a:stretch>
            <a:fillRect/>
          </a:stretch>
        </p:blipFill>
        <p:spPr>
          <a:xfrm>
            <a:off x="241041" y="877078"/>
            <a:ext cx="11709918" cy="4949889"/>
          </a:xfrm>
          <a:prstGeom prst="rect">
            <a:avLst/>
          </a:prstGeom>
        </p:spPr>
      </p:pic>
    </p:spTree>
    <p:extLst>
      <p:ext uri="{BB962C8B-B14F-4D97-AF65-F5344CB8AC3E}">
        <p14:creationId xmlns:p14="http://schemas.microsoft.com/office/powerpoint/2010/main" val="434313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6EAD6-3D16-D9E5-DF67-0B1D860D28F4}"/>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BF65EDF1-3A11-5BF0-674B-A1B16E26D611}"/>
              </a:ext>
            </a:extLst>
          </p:cNvPr>
          <p:cNvGrpSpPr/>
          <p:nvPr/>
        </p:nvGrpSpPr>
        <p:grpSpPr>
          <a:xfrm>
            <a:off x="-76780" y="120689"/>
            <a:ext cx="13569842" cy="6616622"/>
            <a:chOff x="-76780" y="120689"/>
            <a:chExt cx="13569842" cy="6616622"/>
          </a:xfrm>
        </p:grpSpPr>
        <p:grpSp>
          <p:nvGrpSpPr>
            <p:cNvPr id="13" name="Group 12">
              <a:extLst>
                <a:ext uri="{FF2B5EF4-FFF2-40B4-BE49-F238E27FC236}">
                  <a16:creationId xmlns:a16="http://schemas.microsoft.com/office/drawing/2014/main" id="{B5135E72-3D71-1515-97AD-5E27B4015E46}"/>
                </a:ext>
              </a:extLst>
            </p:cNvPr>
            <p:cNvGrpSpPr/>
            <p:nvPr/>
          </p:nvGrpSpPr>
          <p:grpSpPr>
            <a:xfrm>
              <a:off x="72937" y="120689"/>
              <a:ext cx="12046123" cy="6616622"/>
              <a:chOff x="81569" y="3946928"/>
              <a:chExt cx="12046123" cy="6616622"/>
            </a:xfrm>
          </p:grpSpPr>
          <p:sp>
            <p:nvSpPr>
              <p:cNvPr id="17" name="Rectangle: Rounded Corners 16">
                <a:extLst>
                  <a:ext uri="{FF2B5EF4-FFF2-40B4-BE49-F238E27FC236}">
                    <a16:creationId xmlns:a16="http://schemas.microsoft.com/office/drawing/2014/main" id="{3B401960-9AB2-F386-3CCC-B04213830938}"/>
                  </a:ext>
                </a:extLst>
              </p:cNvPr>
              <p:cNvSpPr/>
              <p:nvPr/>
            </p:nvSpPr>
            <p:spPr>
              <a:xfrm>
                <a:off x="81569" y="3946928"/>
                <a:ext cx="12046123" cy="6616622"/>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FFB426-C4FA-D6ED-BC2F-8E3344142C1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4AA87E4F-6290-2400-5F0E-AE4A3E824079}"/>
                  </a:ext>
                </a:extLst>
              </p:cNvPr>
              <p:cNvSpPr/>
              <p:nvPr/>
            </p:nvSpPr>
            <p:spPr>
              <a:xfrm>
                <a:off x="310346" y="5204298"/>
                <a:ext cx="11588568" cy="3416320"/>
              </a:xfrm>
              <a:prstGeom prst="rect">
                <a:avLst/>
              </a:prstGeom>
            </p:spPr>
            <p:txBody>
              <a:bodyPr wrap="square">
                <a:spAutoFit/>
              </a:bodyPr>
              <a:lstStyle/>
              <a:p>
                <a:pPr algn="just" defTabSz="342900"/>
                <a:r>
                  <a:rPr lang="vi-VN" sz="3600" b="1" dirty="0">
                    <a:latin typeface="Times New Roman" panose="02020603050405020304" pitchFamily="18" charset="0"/>
                    <a:cs typeface="Times New Roman" panose="02020603050405020304" pitchFamily="18" charset="0"/>
                  </a:rPr>
                  <a:t>1. </a:t>
                </a:r>
                <a:r>
                  <a:rPr lang="vi-VN" sz="3600" dirty="0">
                    <a:latin typeface="Times New Roman" panose="02020603050405020304" pitchFamily="18" charset="0"/>
                    <a:cs typeface="Times New Roman" panose="02020603050405020304" pitchFamily="18" charset="0"/>
                  </a:rPr>
                  <a:t>Để việc tìm kiếm dữ liệu trong máy tính được dễ dàng và nhanh chóng, khi đặt tên thư mục và tệp em nên: </a:t>
                </a:r>
                <a:endParaRPr lang="en-US" sz="3600" dirty="0">
                  <a:latin typeface="Times New Roman" panose="02020603050405020304" pitchFamily="18" charset="0"/>
                  <a:cs typeface="Times New Roman" panose="02020603050405020304" pitchFamily="18" charset="0"/>
                </a:endParaRPr>
              </a:p>
              <a:p>
                <a:pPr indent="342900" algn="just" defTabSz="342900"/>
                <a:r>
                  <a:rPr lang="vi-VN" sz="3600" dirty="0">
                    <a:latin typeface="Times New Roman" panose="02020603050405020304" pitchFamily="18" charset="0"/>
                    <a:cs typeface="Times New Roman" panose="02020603050405020304" pitchFamily="18" charset="0"/>
                  </a:rPr>
                  <a:t>A. Đặt tên theo ý thích như tên người thân hay tên thú cưng.</a:t>
                </a:r>
                <a:endParaRPr lang="en-US" sz="3600" dirty="0">
                  <a:latin typeface="Times New Roman" panose="02020603050405020304" pitchFamily="18" charset="0"/>
                  <a:cs typeface="Times New Roman" panose="02020603050405020304" pitchFamily="18" charset="0"/>
                </a:endParaRPr>
              </a:p>
              <a:p>
                <a:pPr indent="342900" algn="just" defTabSz="342900"/>
                <a:r>
                  <a:rPr lang="vi-VN" sz="3600" dirty="0">
                    <a:latin typeface="Times New Roman" panose="02020603050405020304" pitchFamily="18" charset="0"/>
                    <a:cs typeface="Times New Roman" panose="02020603050405020304" pitchFamily="18" charset="0"/>
                  </a:rPr>
                  <a:t>B. Đặt tên sao cho dễ nhớ và để biết trong đó chứa gì.</a:t>
                </a:r>
                <a:endParaRPr lang="en-US" sz="3600" dirty="0">
                  <a:latin typeface="Times New Roman" panose="02020603050405020304" pitchFamily="18" charset="0"/>
                  <a:cs typeface="Times New Roman" panose="02020603050405020304" pitchFamily="18" charset="0"/>
                </a:endParaRPr>
              </a:p>
              <a:p>
                <a:pPr indent="342900" algn="just" defTabSz="342900"/>
                <a:r>
                  <a:rPr lang="vi-VN" sz="3600" dirty="0">
                    <a:latin typeface="Times New Roman" panose="02020603050405020304" pitchFamily="18" charset="0"/>
                    <a:cs typeface="Times New Roman" panose="02020603050405020304" pitchFamily="18" charset="0"/>
                  </a:rPr>
                  <a:t>C. Đặt tên giống như trong ví dụ của sách giáo khoa. </a:t>
                </a:r>
                <a:endParaRPr lang="en-US" sz="3600" dirty="0">
                  <a:latin typeface="Times New Roman" panose="02020603050405020304" pitchFamily="18" charset="0"/>
                  <a:cs typeface="Times New Roman" panose="02020603050405020304" pitchFamily="18" charset="0"/>
                </a:endParaRPr>
              </a:p>
              <a:p>
                <a:pPr indent="342900" algn="just" defTabSz="342900"/>
                <a:r>
                  <a:rPr lang="vi-VN" sz="3600" dirty="0">
                    <a:latin typeface="Times New Roman" panose="02020603050405020304" pitchFamily="18" charset="0"/>
                    <a:cs typeface="Times New Roman" panose="02020603050405020304" pitchFamily="18" charset="0"/>
                  </a:rPr>
                  <a:t>D. Đặt tên </a:t>
                </a:r>
                <a:r>
                  <a:rPr lang="vi-VN" sz="3600" dirty="0" err="1">
                    <a:latin typeface="Times New Roman" panose="02020603050405020304" pitchFamily="18" charset="0"/>
                    <a:cs typeface="Times New Roman" panose="02020603050405020304" pitchFamily="18" charset="0"/>
                  </a:rPr>
                  <a:t>tuỳ</a:t>
                </a:r>
                <a:r>
                  <a:rPr lang="vi-VN" sz="3600" dirty="0">
                    <a:latin typeface="Times New Roman" panose="02020603050405020304" pitchFamily="18" charset="0"/>
                    <a:cs typeface="Times New Roman" panose="02020603050405020304" pitchFamily="18" charset="0"/>
                  </a:rPr>
                  <a:t> ý, không cần theo quy tắc gì. </a:t>
                </a:r>
                <a:endParaRPr lang="en-US" sz="3600" dirty="0">
                  <a:latin typeface="Times New Roman" panose="02020603050405020304" pitchFamily="18" charset="0"/>
                  <a:cs typeface="Times New Roman" panose="02020603050405020304" pitchFamily="18" charset="0"/>
                </a:endParaRPr>
              </a:p>
            </p:txBody>
          </p:sp>
        </p:grpSp>
        <p:pic>
          <p:nvPicPr>
            <p:cNvPr id="26" name="Picture 25">
              <a:extLst>
                <a:ext uri="{FF2B5EF4-FFF2-40B4-BE49-F238E27FC236}">
                  <a16:creationId xmlns:a16="http://schemas.microsoft.com/office/drawing/2014/main" id="{23E439E0-7262-C94B-2F00-1D45D28A90D7}"/>
                </a:ext>
              </a:extLst>
            </p:cNvPr>
            <p:cNvPicPr>
              <a:picLocks noChangeAspect="1"/>
            </p:cNvPicPr>
            <p:nvPr/>
          </p:nvPicPr>
          <p:blipFill>
            <a:blip r:embed="rId2"/>
            <a:stretch>
              <a:fillRect/>
            </a:stretch>
          </p:blipFill>
          <p:spPr>
            <a:xfrm>
              <a:off x="12831306" y="1100837"/>
              <a:ext cx="661756" cy="554444"/>
            </a:xfrm>
            <a:prstGeom prst="rect">
              <a:avLst/>
            </a:prstGeom>
          </p:spPr>
        </p:pic>
        <p:pic>
          <p:nvPicPr>
            <p:cNvPr id="24" name="Picture 23">
              <a:extLst>
                <a:ext uri="{FF2B5EF4-FFF2-40B4-BE49-F238E27FC236}">
                  <a16:creationId xmlns:a16="http://schemas.microsoft.com/office/drawing/2014/main" id="{345D7D27-C8AD-9B83-05FB-C068EDF47401}"/>
                </a:ext>
              </a:extLst>
            </p:cNvPr>
            <p:cNvPicPr>
              <a:picLocks noChangeAspect="1"/>
            </p:cNvPicPr>
            <p:nvPr/>
          </p:nvPicPr>
          <p:blipFill>
            <a:blip r:embed="rId3"/>
            <a:stretch>
              <a:fillRect/>
            </a:stretch>
          </p:blipFill>
          <p:spPr>
            <a:xfrm>
              <a:off x="-76780" y="152619"/>
              <a:ext cx="756990" cy="665305"/>
            </a:xfrm>
            <a:prstGeom prst="rect">
              <a:avLst/>
            </a:prstGeom>
          </p:spPr>
        </p:pic>
      </p:grpSp>
      <p:pic>
        <p:nvPicPr>
          <p:cNvPr id="18" name="Picture 17">
            <a:extLst>
              <a:ext uri="{FF2B5EF4-FFF2-40B4-BE49-F238E27FC236}">
                <a16:creationId xmlns:a16="http://schemas.microsoft.com/office/drawing/2014/main" id="{FA3C3A07-ECC3-9C52-93B2-01CD7D50B3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760167" y="5694446"/>
            <a:ext cx="1241374" cy="998376"/>
          </a:xfrm>
          <a:prstGeom prst="rect">
            <a:avLst/>
          </a:prstGeom>
        </p:spPr>
      </p:pic>
      <p:sp>
        <p:nvSpPr>
          <p:cNvPr id="2" name="Hình chữ L 1">
            <a:extLst>
              <a:ext uri="{FF2B5EF4-FFF2-40B4-BE49-F238E27FC236}">
                <a16:creationId xmlns:a16="http://schemas.microsoft.com/office/drawing/2014/main" id="{C896D592-32AF-CEFD-DB82-86814B6C1FAA}"/>
              </a:ext>
            </a:extLst>
          </p:cNvPr>
          <p:cNvSpPr/>
          <p:nvPr/>
        </p:nvSpPr>
        <p:spPr>
          <a:xfrm rot="18408738">
            <a:off x="599400" y="2844798"/>
            <a:ext cx="849358" cy="482841"/>
          </a:xfrm>
          <a:prstGeom prst="corner">
            <a:avLst>
              <a:gd name="adj1" fmla="val 45148"/>
              <a:gd name="adj2" fmla="val 425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3486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1F1C1B5-6351-4753-8249-F093E13E86EA}"/>
              </a:ext>
            </a:extLst>
          </p:cNvPr>
          <p:cNvGrpSpPr/>
          <p:nvPr/>
        </p:nvGrpSpPr>
        <p:grpSpPr>
          <a:xfrm>
            <a:off x="-76780" y="152619"/>
            <a:ext cx="13569842" cy="6629181"/>
            <a:chOff x="-76780" y="152619"/>
            <a:chExt cx="13569842" cy="6629181"/>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45877" y="165178"/>
              <a:ext cx="12046123" cy="6616622"/>
              <a:chOff x="154509" y="3991417"/>
              <a:chExt cx="12046123" cy="6616622"/>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54509" y="3991417"/>
                <a:ext cx="12046123" cy="6616622"/>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310347" y="5098198"/>
                <a:ext cx="11820909" cy="3170099"/>
              </a:xfrm>
              <a:prstGeom prst="rect">
                <a:avLst/>
              </a:prstGeom>
            </p:spPr>
            <p:txBody>
              <a:bodyPr wrap="square">
                <a:spAutoFit/>
              </a:bodyPr>
              <a:lstStyle/>
              <a:p>
                <a:pPr algn="just" defTabSz="342900"/>
                <a:r>
                  <a:rPr lang="vi-VN" sz="4000" b="1" dirty="0">
                    <a:latin typeface="Times New Roman" panose="02020603050405020304" pitchFamily="18" charset="0"/>
                    <a:cs typeface="Times New Roman" panose="02020603050405020304" pitchFamily="18" charset="0"/>
                  </a:rPr>
                  <a:t>2. </a:t>
                </a:r>
                <a:r>
                  <a:rPr lang="vi-VN" sz="4000" dirty="0">
                    <a:latin typeface="Times New Roman" panose="02020603050405020304" pitchFamily="18" charset="0"/>
                    <a:cs typeface="Times New Roman" panose="02020603050405020304" pitchFamily="18" charset="0"/>
                  </a:rPr>
                  <a:t>Tệp có phần mở rộng .</a:t>
                </a:r>
                <a:r>
                  <a:rPr lang="vi-VN" sz="4000" dirty="0" err="1">
                    <a:latin typeface="Times New Roman" panose="02020603050405020304" pitchFamily="18" charset="0"/>
                    <a:cs typeface="Times New Roman" panose="02020603050405020304" pitchFamily="18" charset="0"/>
                  </a:rPr>
                  <a:t>exe</a:t>
                </a:r>
                <a:r>
                  <a:rPr lang="vi-VN" sz="4000" dirty="0">
                    <a:latin typeface="Times New Roman" panose="02020603050405020304" pitchFamily="18" charset="0"/>
                    <a:cs typeface="Times New Roman" panose="02020603050405020304" pitchFamily="18" charset="0"/>
                  </a:rPr>
                  <a:t> thuộc loại tệp gì? </a:t>
                </a:r>
                <a:endParaRPr lang="en-US" sz="4000" dirty="0">
                  <a:latin typeface="Times New Roman" panose="02020603050405020304" pitchFamily="18" charset="0"/>
                  <a:cs typeface="Times New Roman" panose="02020603050405020304" pitchFamily="18" charset="0"/>
                </a:endParaRPr>
              </a:p>
              <a:p>
                <a:pPr indent="342900" algn="just" defTabSz="342900"/>
                <a:r>
                  <a:rPr lang="vi-VN" sz="4000" dirty="0">
                    <a:latin typeface="Times New Roman" panose="02020603050405020304" pitchFamily="18" charset="0"/>
                    <a:cs typeface="Times New Roman" panose="02020603050405020304" pitchFamily="18" charset="0"/>
                  </a:rPr>
                  <a:t>A. Không có loại tệp này. </a:t>
                </a:r>
                <a:endParaRPr lang="en-US" sz="4000" dirty="0">
                  <a:latin typeface="Times New Roman" panose="02020603050405020304" pitchFamily="18" charset="0"/>
                  <a:cs typeface="Times New Roman" panose="02020603050405020304" pitchFamily="18" charset="0"/>
                </a:endParaRPr>
              </a:p>
              <a:p>
                <a:pPr indent="342900" algn="just" defTabSz="342900"/>
                <a:r>
                  <a:rPr lang="vi-VN" sz="4000" dirty="0">
                    <a:latin typeface="Times New Roman" panose="02020603050405020304" pitchFamily="18" charset="0"/>
                    <a:cs typeface="Times New Roman" panose="02020603050405020304" pitchFamily="18" charset="0"/>
                  </a:rPr>
                  <a:t>B. Tệp chương trình máy tính. </a:t>
                </a:r>
                <a:endParaRPr lang="en-US" sz="4000" dirty="0">
                  <a:latin typeface="Times New Roman" panose="02020603050405020304" pitchFamily="18" charset="0"/>
                  <a:cs typeface="Times New Roman" panose="02020603050405020304" pitchFamily="18" charset="0"/>
                </a:endParaRPr>
              </a:p>
              <a:p>
                <a:pPr indent="342900" algn="just" defTabSz="342900"/>
                <a:r>
                  <a:rPr lang="vi-VN" sz="4000" dirty="0" err="1">
                    <a:latin typeface="Times New Roman" panose="02020603050405020304" pitchFamily="18" charset="0"/>
                    <a:cs typeface="Times New Roman" panose="02020603050405020304" pitchFamily="18" charset="0"/>
                  </a:rPr>
                  <a:t>C.Tập</a:t>
                </a:r>
                <a:r>
                  <a:rPr lang="vi-VN" sz="4000" dirty="0">
                    <a:latin typeface="Times New Roman" panose="02020603050405020304" pitchFamily="18" charset="0"/>
                    <a:cs typeface="Times New Roman" panose="02020603050405020304" pitchFamily="18" charset="0"/>
                  </a:rPr>
                  <a:t> dữ liệu của phần mềm Microsoft Word. </a:t>
                </a:r>
                <a:endParaRPr lang="en-US" sz="4000" dirty="0">
                  <a:latin typeface="Times New Roman" panose="02020603050405020304" pitchFamily="18" charset="0"/>
                  <a:cs typeface="Times New Roman" panose="02020603050405020304" pitchFamily="18" charset="0"/>
                </a:endParaRPr>
              </a:p>
              <a:p>
                <a:pPr indent="342900" algn="just" defTabSz="342900"/>
                <a:r>
                  <a:rPr lang="vi-VN" sz="4000" dirty="0">
                    <a:latin typeface="Times New Roman" panose="02020603050405020304" pitchFamily="18" charset="0"/>
                    <a:cs typeface="Times New Roman" panose="02020603050405020304" pitchFamily="18" charset="0"/>
                  </a:rPr>
                  <a:t>D. Tệp dữ liệu </a:t>
                </a:r>
                <a:r>
                  <a:rPr lang="vi-VN" sz="4000" dirty="0" err="1">
                    <a:latin typeface="Times New Roman" panose="02020603050405020304" pitchFamily="18" charset="0"/>
                    <a:cs typeface="Times New Roman" panose="02020603050405020304" pitchFamily="18" charset="0"/>
                  </a:rPr>
                  <a:t>video</a:t>
                </a:r>
                <a:r>
                  <a:rPr lang="vi-VN" sz="4000" dirty="0">
                    <a:latin typeface="Times New Roman" panose="02020603050405020304" pitchFamily="18" charset="0"/>
                    <a:cs typeface="Times New Roman" panose="02020603050405020304" pitchFamily="18" charset="0"/>
                  </a:rPr>
                  <a:t>.</a:t>
                </a:r>
              </a:p>
            </p:txBody>
          </p:sp>
        </p:grpSp>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2"/>
            <a:stretch>
              <a:fillRect/>
            </a:stretch>
          </p:blipFill>
          <p:spPr>
            <a:xfrm>
              <a:off x="12831306" y="1100837"/>
              <a:ext cx="661756" cy="554444"/>
            </a:xfrm>
            <a:prstGeom prst="rect">
              <a:avLst/>
            </a:prstGeom>
          </p:spPr>
        </p:pic>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3"/>
            <a:stretch>
              <a:fillRect/>
            </a:stretch>
          </p:blipFill>
          <p:spPr>
            <a:xfrm>
              <a:off x="-76780" y="152619"/>
              <a:ext cx="756990" cy="665305"/>
            </a:xfrm>
            <a:prstGeom prst="rect">
              <a:avLst/>
            </a:prstGeom>
          </p:spPr>
        </p:pic>
      </p:grpSp>
      <p:pic>
        <p:nvPicPr>
          <p:cNvPr id="18" name="Picture 17">
            <a:extLst>
              <a:ext uri="{FF2B5EF4-FFF2-40B4-BE49-F238E27FC236}">
                <a16:creationId xmlns:a16="http://schemas.microsoft.com/office/drawing/2014/main"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760167" y="5694446"/>
            <a:ext cx="1241374" cy="998376"/>
          </a:xfrm>
          <a:prstGeom prst="rect">
            <a:avLst/>
          </a:prstGeom>
        </p:spPr>
      </p:pic>
      <p:sp>
        <p:nvSpPr>
          <p:cNvPr id="2" name="Hình chữ L 1">
            <a:extLst>
              <a:ext uri="{FF2B5EF4-FFF2-40B4-BE49-F238E27FC236}">
                <a16:creationId xmlns:a16="http://schemas.microsoft.com/office/drawing/2014/main" id="{840A1592-6E70-72C8-485E-A47896B042EA}"/>
              </a:ext>
            </a:extLst>
          </p:cNvPr>
          <p:cNvSpPr/>
          <p:nvPr/>
        </p:nvSpPr>
        <p:spPr>
          <a:xfrm rot="18408738">
            <a:off x="633200" y="2383516"/>
            <a:ext cx="849358" cy="482841"/>
          </a:xfrm>
          <a:prstGeom prst="corner">
            <a:avLst>
              <a:gd name="adj1" fmla="val 45148"/>
              <a:gd name="adj2" fmla="val 425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 name="Hộp Văn bản 2">
            <a:extLst>
              <a:ext uri="{FF2B5EF4-FFF2-40B4-BE49-F238E27FC236}">
                <a16:creationId xmlns:a16="http://schemas.microsoft.com/office/drawing/2014/main" id="{8239E086-2ADF-F559-D169-5270681FAF2A}"/>
              </a:ext>
            </a:extLst>
          </p:cNvPr>
          <p:cNvSpPr txBox="1"/>
          <p:nvPr/>
        </p:nvSpPr>
        <p:spPr>
          <a:xfrm>
            <a:off x="2144933" y="1655281"/>
            <a:ext cx="9832885" cy="2123658"/>
          </a:xfrm>
          <a:prstGeom prst="rect">
            <a:avLst/>
          </a:prstGeom>
          <a:solidFill>
            <a:schemeClr val="accent1">
              <a:lumMod val="60000"/>
              <a:lumOff val="40000"/>
            </a:schemeClr>
          </a:solidFill>
        </p:spPr>
        <p:txBody>
          <a:bodyPr wrap="square" rtlCol="0">
            <a:spAutoFit/>
          </a:bodyPr>
          <a:lstStyle/>
          <a:p>
            <a:r>
              <a:rPr lang="vi-VN" sz="4400" dirty="0">
                <a:latin typeface="Times New Roman" panose="02020603050405020304" pitchFamily="18" charset="0"/>
                <a:cs typeface="Times New Roman" panose="02020603050405020304" pitchFamily="18" charset="0"/>
              </a:rPr>
              <a:t>Tệp chương trình máy tính trong hệ điều hành Windows thường có phần mở rộng .</a:t>
            </a:r>
            <a:r>
              <a:rPr lang="vi-VN" sz="4400" dirty="0" err="1">
                <a:latin typeface="Times New Roman" panose="02020603050405020304" pitchFamily="18" charset="0"/>
                <a:cs typeface="Times New Roman" panose="02020603050405020304" pitchFamily="18" charset="0"/>
              </a:rPr>
              <a:t>exe</a:t>
            </a:r>
            <a:r>
              <a:rPr lang="vi-VN" sz="4400" dirty="0">
                <a:latin typeface="Times New Roman" panose="02020603050405020304" pitchFamily="18" charset="0"/>
                <a:cs typeface="Times New Roman" panose="02020603050405020304" pitchFamily="18" charset="0"/>
              </a:rPr>
              <a:t>, .com, .</a:t>
            </a:r>
            <a:r>
              <a:rPr lang="vi-VN" sz="4400" dirty="0" err="1">
                <a:latin typeface="Times New Roman" panose="02020603050405020304" pitchFamily="18" charset="0"/>
                <a:cs typeface="Times New Roman" panose="02020603050405020304" pitchFamily="18" charset="0"/>
              </a:rPr>
              <a:t>bat</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msi</a:t>
            </a:r>
            <a:endParaRPr lang="vi-VN" sz="4400" dirty="0"/>
          </a:p>
        </p:txBody>
      </p:sp>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742511"/>
          </a:xfrm>
          <a:prstGeom prst="rect">
            <a:avLst/>
          </a:prstGeom>
        </p:spPr>
        <p:txBody>
          <a:bodyPr wrap="square">
            <a:spAutoFit/>
          </a:bodyPr>
          <a:lstStyle/>
          <a:p>
            <a:pPr defTabSz="342900">
              <a:lnSpc>
                <a:spcPct val="150000"/>
              </a:lnSpc>
            </a:pPr>
            <a:r>
              <a:rPr lang="vi-VN" sz="3200" b="1" dirty="0">
                <a:solidFill>
                  <a:srgbClr val="F03C69"/>
                </a:solidFill>
                <a:latin typeface="Times New Roman" panose="020206030504050203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577087" y="886820"/>
            <a:ext cx="10662413" cy="4409079"/>
            <a:chOff x="1117599" y="3265583"/>
            <a:chExt cx="10503749" cy="4409079"/>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265583"/>
              <a:ext cx="10503749" cy="4409079"/>
              <a:chOff x="1493519" y="3628595"/>
              <a:chExt cx="10503749" cy="4409079"/>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19" y="3870260"/>
                <a:ext cx="10403169"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20" y="4460239"/>
                <a:ext cx="10503748" cy="3577435"/>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Rectangle 12">
                <a:extLst>
                  <a:ext uri="{FF2B5EF4-FFF2-40B4-BE49-F238E27FC236}">
                    <a16:creationId xmlns:a16="http://schemas.microsoft.com/office/drawing/2014/main" id="{ABAD6ABD-A150-4770-8560-5FDA0E832454}"/>
                  </a:ext>
                </a:extLst>
              </p:cNvPr>
              <p:cNvSpPr/>
              <p:nvPr/>
            </p:nvSpPr>
            <p:spPr>
              <a:xfrm>
                <a:off x="1879737" y="3628595"/>
                <a:ext cx="3497550" cy="835806"/>
              </a:xfrm>
              <a:prstGeom prst="rect">
                <a:avLst/>
              </a:prstGeom>
            </p:spPr>
            <p:txBody>
              <a:bodyPr wrap="square">
                <a:spAutoFit/>
              </a:bodyPr>
              <a:lstStyle/>
              <a:p>
                <a:pPr algn="just" defTabSz="342900">
                  <a:lnSpc>
                    <a:spcPct val="135000"/>
                  </a:lnSpc>
                </a:pPr>
                <a:r>
                  <a:rPr lang="en-US" sz="4000" b="1" dirty="0" err="1">
                    <a:latin typeface="Times New Roman" panose="02020603050405020304" pitchFamily="18" charset="0"/>
                    <a:cs typeface="Times New Roman" panose="02020603050405020304" pitchFamily="18" charset="0"/>
                  </a:rPr>
                  <a:t>Hoạt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2</a:t>
                </a:r>
                <a:endParaRPr lang="vi-VN" sz="4000" b="1"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5477867" y="3927186"/>
                <a:ext cx="5891444"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7" name="Rectangle 16">
              <a:extLst>
                <a:ext uri="{FF2B5EF4-FFF2-40B4-BE49-F238E27FC236}">
                  <a16:creationId xmlns:a16="http://schemas.microsoft.com/office/drawing/2014/main" id="{07F1CCD9-F314-4575-AF33-A180B788177B}"/>
                </a:ext>
              </a:extLst>
            </p:cNvPr>
            <p:cNvSpPr/>
            <p:nvPr/>
          </p:nvSpPr>
          <p:spPr>
            <a:xfrm>
              <a:off x="6319183" y="3433381"/>
              <a:ext cx="4429924" cy="761427"/>
            </a:xfrm>
            <a:prstGeom prst="rect">
              <a:avLst/>
            </a:prstGeom>
          </p:spPr>
          <p:txBody>
            <a:bodyPr wrap="square">
              <a:spAutoFit/>
            </a:bodyPr>
            <a:lstStyle/>
            <a:p>
              <a:pPr algn="just" defTabSz="342900">
                <a:lnSpc>
                  <a:spcPct val="135000"/>
                </a:lnSpc>
              </a:pPr>
              <a:r>
                <a:rPr lang="en-US" sz="3600" b="1" dirty="0">
                  <a:latin typeface="Times New Roman" panose="02020603050405020304" pitchFamily="18" charset="0"/>
                  <a:cs typeface="Times New Roman" panose="02020603050405020304" pitchFamily="18" charset="0"/>
                </a:rPr>
                <a:t>Bảo </a:t>
              </a:r>
              <a:r>
                <a:rPr lang="en-US" sz="3600" b="1" dirty="0" err="1">
                  <a:latin typeface="Times New Roman" panose="02020603050405020304" pitchFamily="18" charset="0"/>
                  <a:cs typeface="Times New Roman" panose="02020603050405020304" pitchFamily="18" charset="0"/>
                </a:rPr>
                <a:t>vệ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liệu</a:t>
              </a:r>
              <a:endParaRPr lang="vi-VN" sz="3600" b="1" dirty="0">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577087" y="1808784"/>
            <a:ext cx="10503748" cy="3018840"/>
          </a:xfrm>
          <a:prstGeom prst="rect">
            <a:avLst/>
          </a:prstGeom>
        </p:spPr>
        <p:txBody>
          <a:bodyPr wrap="square">
            <a:spAutoFit/>
          </a:bodyPr>
          <a:lstStyle/>
          <a:p>
            <a:pPr algn="just" defTabSz="342900">
              <a:lnSpc>
                <a:spcPct val="135000"/>
              </a:lnSpc>
            </a:pPr>
            <a:r>
              <a:rPr lang="vi-VN" sz="3200" dirty="0">
                <a:latin typeface="UTM Avo" panose="02040603050506020204" pitchFamily="18" charset="0"/>
                <a:cs typeface="Times New Roman" panose="02020603050405020304" pitchFamily="18" charset="0"/>
              </a:rPr>
              <a:t> </a:t>
            </a:r>
            <a:r>
              <a:rPr lang="vi-VN" sz="3600" dirty="0">
                <a:latin typeface="UTM Avo" panose="02040603050506020204" pitchFamily="18" charset="0"/>
                <a:cs typeface="Times New Roman" panose="02020603050405020304" pitchFamily="18" charset="0"/>
              </a:rPr>
              <a:t>Máy tính của em có nhiều dữ liệu quan trọng. Em muốn bảo vệ dữ liệu trong máy tính của mình thì: </a:t>
            </a:r>
            <a:endParaRPr lang="en-US" sz="3600" dirty="0">
              <a:latin typeface="UTM Avo" panose="02040603050506020204" pitchFamily="18" charset="0"/>
              <a:cs typeface="Times New Roman" panose="02020603050405020304" pitchFamily="18" charset="0"/>
            </a:endParaRPr>
          </a:p>
          <a:p>
            <a:pPr algn="just" defTabSz="342900">
              <a:lnSpc>
                <a:spcPct val="135000"/>
              </a:lnSpc>
            </a:pPr>
            <a:r>
              <a:rPr lang="vi-VN" sz="3600" dirty="0">
                <a:latin typeface="UTM Avo" panose="02040603050506020204" pitchFamily="18" charset="0"/>
                <a:cs typeface="Times New Roman" panose="02020603050405020304" pitchFamily="18" charset="0"/>
              </a:rPr>
              <a:t>a) Em sẽ chọn cách bảo vệ dữ liệu nào? </a:t>
            </a:r>
            <a:endParaRPr lang="en-US" sz="3600" dirty="0">
              <a:latin typeface="UTM Avo" panose="02040603050506020204" pitchFamily="18" charset="0"/>
              <a:cs typeface="Times New Roman" panose="02020603050405020304" pitchFamily="18" charset="0"/>
            </a:endParaRPr>
          </a:p>
          <a:p>
            <a:pPr algn="just" defTabSz="342900">
              <a:lnSpc>
                <a:spcPct val="135000"/>
              </a:lnSpc>
            </a:pPr>
            <a:r>
              <a:rPr lang="vi-VN" sz="3600" dirty="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725" y="4104242"/>
            <a:ext cx="2297394" cy="2526438"/>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9612</TotalTime>
  <Words>1524</Words>
  <Application>Microsoft Office PowerPoint</Application>
  <PresentationFormat>Widescreen</PresentationFormat>
  <Paragraphs>96</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等线</vt:lpstr>
      <vt:lpstr>Arial</vt:lpstr>
      <vt:lpstr>Calibri</vt:lpstr>
      <vt:lpstr>iCiel Cadena</vt:lpstr>
      <vt:lpstr>SVN-SAF</vt:lpstr>
      <vt:lpstr>Times New Roman</vt:lpstr>
      <vt:lpstr>UTM Avo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 b</cp:lastModifiedBy>
  <cp:revision>498</cp:revision>
  <dcterms:created xsi:type="dcterms:W3CDTF">2021-11-14T08:33:55Z</dcterms:created>
  <dcterms:modified xsi:type="dcterms:W3CDTF">2026-01-11T11:22:54Z</dcterms:modified>
</cp:coreProperties>
</file>