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6"/>
  </p:notesMasterIdLst>
  <p:sldIdLst>
    <p:sldId id="280" r:id="rId2"/>
    <p:sldId id="271" r:id="rId3"/>
    <p:sldId id="287" r:id="rId4"/>
    <p:sldId id="276" r:id="rId5"/>
    <p:sldId id="313" r:id="rId6"/>
    <p:sldId id="286" r:id="rId7"/>
    <p:sldId id="289" r:id="rId8"/>
    <p:sldId id="290" r:id="rId9"/>
    <p:sldId id="279" r:id="rId10"/>
    <p:sldId id="292" r:id="rId11"/>
    <p:sldId id="298" r:id="rId12"/>
    <p:sldId id="295" r:id="rId13"/>
    <p:sldId id="300" r:id="rId14"/>
    <p:sldId id="299" r:id="rId15"/>
    <p:sldId id="305" r:id="rId16"/>
    <p:sldId id="304" r:id="rId17"/>
    <p:sldId id="306" r:id="rId18"/>
    <p:sldId id="303" r:id="rId19"/>
    <p:sldId id="308" r:id="rId20"/>
    <p:sldId id="309" r:id="rId21"/>
    <p:sldId id="307" r:id="rId22"/>
    <p:sldId id="311" r:id="rId23"/>
    <p:sldId id="310" r:id="rId24"/>
    <p:sldId id="312" r:id="rId25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宋体" panose="0201060003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VNI-Times" pitchFamily="2" charset="0"/>
      <p:regular r:id="rId41"/>
      <p:bold r:id="rId42"/>
      <p:italic r:id="rId43"/>
      <p:boldItalic r:id="rId44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7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2026/1/11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2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k-video-c352c4d2-e3db-4f3e-8ae8-0c965ea60f82">
            <a:hlinkClick r:id="" action="ppaction://media"/>
            <a:extLst>
              <a:ext uri="{FF2B5EF4-FFF2-40B4-BE49-F238E27FC236}">
                <a16:creationId xmlns:a16="http://schemas.microsoft.com/office/drawing/2014/main" id="{9F762623-BC04-4439-BD2E-F68B24189A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3818" y="0"/>
            <a:ext cx="51703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( SGK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1238</Words>
  <Application>Microsoft Office PowerPoint</Application>
  <PresentationFormat>On-screen Show (16:9)</PresentationFormat>
  <Paragraphs>131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VNI-Times</vt:lpstr>
      <vt:lpstr>微软雅黑</vt:lpstr>
      <vt:lpstr>Calibri</vt:lpstr>
      <vt:lpstr>字魂36号-正文宋楷</vt:lpstr>
      <vt:lpstr>宋体</vt:lpstr>
      <vt:lpstr>Calibri Light</vt:lpstr>
      <vt:lpstr>等线</vt:lpstr>
      <vt:lpstr>Open Sans</vt:lpstr>
      <vt:lpstr>Wingdings</vt:lpstr>
      <vt:lpstr>iCiel Nabila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106</cp:revision>
  <dcterms:created xsi:type="dcterms:W3CDTF">2015-12-05T09:26:00Z</dcterms:created>
  <dcterms:modified xsi:type="dcterms:W3CDTF">2026-01-11T16:05:40Z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