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318" r:id="rId4"/>
    <p:sldId id="359" r:id="rId5"/>
    <p:sldId id="310" r:id="rId6"/>
    <p:sldId id="391" r:id="rId7"/>
    <p:sldId id="392" r:id="rId8"/>
    <p:sldId id="338" r:id="rId9"/>
    <p:sldId id="496" r:id="rId10"/>
    <p:sldId id="400" r:id="rId11"/>
    <p:sldId id="401" r:id="rId12"/>
    <p:sldId id="497" r:id="rId13"/>
    <p:sldId id="385" r:id="rId14"/>
    <p:sldId id="376" r:id="rId15"/>
    <p:sldId id="346" r:id="rId16"/>
    <p:sldId id="356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13.gif"/><Relationship Id="rId5" Type="http://schemas.microsoft.com/office/2007/relationships/media" Target="../media/media11.wav"/><Relationship Id="rId10" Type="http://schemas.openxmlformats.org/officeDocument/2006/relationships/image" Target="../media/image22.png"/><Relationship Id="rId4" Type="http://schemas.openxmlformats.org/officeDocument/2006/relationships/audio" Target="../media/media10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6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4.png"/><Relationship Id="rId5" Type="http://schemas.microsoft.com/office/2007/relationships/media" Target="../media/media6.wav"/><Relationship Id="rId10" Type="http://schemas.openxmlformats.org/officeDocument/2006/relationships/image" Target="../media/image13.gif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Đào Lan Hương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 Mộ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4 tone=Eb">
            <a:hlinkClick r:id="" action="ppaction://media"/>
            <a:extLst>
              <a:ext uri="{FF2B5EF4-FFF2-40B4-BE49-F238E27FC236}">
                <a16:creationId xmlns:a16="http://schemas.microsoft.com/office/drawing/2014/main" id="{E4B262BC-7FCA-ADFF-AEE3-90B790A3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11506200" cy="64722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A530D89-CE37-9179-378B-CD460EC1FB1A}"/>
              </a:ext>
            </a:extLst>
          </p:cNvPr>
          <p:cNvGrpSpPr/>
          <p:nvPr/>
        </p:nvGrpSpPr>
        <p:grpSpPr>
          <a:xfrm>
            <a:off x="914400" y="643003"/>
            <a:ext cx="10383079" cy="6099041"/>
            <a:chOff x="914400" y="643003"/>
            <a:chExt cx="10383079" cy="60990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78D5C3-EADE-1E78-7DCA-52783349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278" y="643003"/>
              <a:ext cx="10363201" cy="60990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DF2D67-1A88-6C25-4322-1C9800892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57" t="66198" r="94258"/>
            <a:stretch/>
          </p:blipFill>
          <p:spPr>
            <a:xfrm>
              <a:off x="914400" y="2376601"/>
              <a:ext cx="613535" cy="1073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8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4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29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3D3C4C1-6360-4D7F-D87A-52A59C217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959" y="4610076"/>
            <a:ext cx="7373379" cy="8859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DD8DF7-5D51-6353-3311-03228FE7C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4834" y="3256926"/>
            <a:ext cx="7421011" cy="885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345B1-2FF6-76E8-5FF6-A1ACDFF4B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1828800"/>
            <a:ext cx="7487695" cy="924054"/>
          </a:xfrm>
          <a:prstGeom prst="rect">
            <a:avLst/>
          </a:prstGeom>
        </p:spPr>
      </p:pic>
      <p:sp>
        <p:nvSpPr>
          <p:cNvPr id="2" name="Left Brace 1"/>
          <p:cNvSpPr/>
          <p:nvPr/>
        </p:nvSpPr>
        <p:spPr bwMode="auto">
          <a:xfrm>
            <a:off x="1095196" y="1930401"/>
            <a:ext cx="617853" cy="2246386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84" y="2904926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95184" y="1847093"/>
            <a:ext cx="558166" cy="379170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496" y="4904876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2022955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3398521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1473322" y="4774087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8638B-F200-53BE-3F6B-0A2304803171}"/>
              </a:ext>
            </a:extLst>
          </p:cNvPr>
          <p:cNvSpPr txBox="1"/>
          <p:nvPr/>
        </p:nvSpPr>
        <p:spPr>
          <a:xfrm>
            <a:off x="4800600" y="681335"/>
            <a:ext cx="243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95059-9542-C47D-BF14-51E2FB909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00" y="3600250"/>
            <a:ext cx="219075" cy="466725"/>
          </a:xfrm>
          <a:prstGeom prst="rect">
            <a:avLst/>
          </a:prstGeom>
        </p:spPr>
      </p:pic>
      <p:pic>
        <p:nvPicPr>
          <p:cNvPr id="28" name="Be ken phim cau 1 + 2">
            <a:hlinkClick r:id="" action="ppaction://media"/>
            <a:extLst>
              <a:ext uri="{FF2B5EF4-FFF2-40B4-BE49-F238E27FC236}">
                <a16:creationId xmlns:a16="http://schemas.microsoft.com/office/drawing/2014/main" id="{E5231325-AFF0-A5C6-2690-F3B0D5AA2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94415" y="2776455"/>
            <a:ext cx="406400" cy="406400"/>
          </a:xfrm>
          <a:prstGeom prst="rect">
            <a:avLst/>
          </a:prstGeom>
        </p:spPr>
      </p:pic>
      <p:pic>
        <p:nvPicPr>
          <p:cNvPr id="29" name="Be ken phim cau 3">
            <a:hlinkClick r:id="" action="ppaction://media"/>
            <a:extLst>
              <a:ext uri="{FF2B5EF4-FFF2-40B4-BE49-F238E27FC236}">
                <a16:creationId xmlns:a16="http://schemas.microsoft.com/office/drawing/2014/main" id="{1F326F2F-53DF-06A9-ECA6-E67728A48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5176" y="4825501"/>
            <a:ext cx="406400" cy="406400"/>
          </a:xfrm>
          <a:prstGeom prst="rect">
            <a:avLst/>
          </a:prstGeom>
        </p:spPr>
      </p:pic>
      <p:pic>
        <p:nvPicPr>
          <p:cNvPr id="31" name="Be ken phim">
            <a:hlinkClick r:id="" action="ppaction://media"/>
            <a:extLst>
              <a:ext uri="{FF2B5EF4-FFF2-40B4-BE49-F238E27FC236}">
                <a16:creationId xmlns:a16="http://schemas.microsoft.com/office/drawing/2014/main" id="{7A92D72E-46B0-1E2F-335B-0132D67590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94415" y="3536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362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72475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583955" y="5486400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45017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593747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391400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Be hoa am">
            <a:hlinkClick r:id="" action="ppaction://media"/>
            <a:extLst>
              <a:ext uri="{FF2B5EF4-FFF2-40B4-BE49-F238E27FC236}">
                <a16:creationId xmlns:a16="http://schemas.microsoft.com/office/drawing/2014/main" id="{4A2CEA99-14DB-35D0-A020-D43EA47FA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2771AE-E261-32D8-BA12-F6B943D62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14" y="1687777"/>
            <a:ext cx="11178772" cy="11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6096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187D9-3581-EB96-206F-1CDE0C1F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2" y="2205789"/>
            <a:ext cx="9128108" cy="37723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7C7D34-95A2-B5C6-C10B-7C7C763210F8}"/>
              </a:ext>
            </a:extLst>
          </p:cNvPr>
          <p:cNvGrpSpPr/>
          <p:nvPr/>
        </p:nvGrpSpPr>
        <p:grpSpPr>
          <a:xfrm>
            <a:off x="1227822" y="2225039"/>
            <a:ext cx="532725" cy="913763"/>
            <a:chOff x="842848" y="2225039"/>
            <a:chExt cx="532725" cy="9137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771C86-251B-7BC0-C0A3-57C8BD64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40" y="2225039"/>
              <a:ext cx="525833" cy="3850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68C4FC-1A7F-2C1A-97C7-33B8ABC9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8" y="2610050"/>
              <a:ext cx="528752" cy="52875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D7461-7A47-380B-1B34-9B4B54903552}"/>
              </a:ext>
            </a:extLst>
          </p:cNvPr>
          <p:cNvGrpSpPr/>
          <p:nvPr/>
        </p:nvGrpSpPr>
        <p:grpSpPr>
          <a:xfrm>
            <a:off x="1227822" y="3524450"/>
            <a:ext cx="532725" cy="913763"/>
            <a:chOff x="842848" y="2225039"/>
            <a:chExt cx="532725" cy="913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7B85F-4BE6-31EE-8253-8F93C747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40" y="2225039"/>
              <a:ext cx="525833" cy="3850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7D31E7-4D76-DA48-A27E-8C9D1015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8" y="2610050"/>
              <a:ext cx="528752" cy="52875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561F8-2588-9E05-465B-5AC4742CB91F}"/>
              </a:ext>
            </a:extLst>
          </p:cNvPr>
          <p:cNvGrpSpPr/>
          <p:nvPr/>
        </p:nvGrpSpPr>
        <p:grpSpPr>
          <a:xfrm>
            <a:off x="1227822" y="4896687"/>
            <a:ext cx="532725" cy="913763"/>
            <a:chOff x="842848" y="2225039"/>
            <a:chExt cx="532725" cy="9137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DC068A-84E8-039C-63E1-8C5B1C05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40" y="2225039"/>
              <a:ext cx="525833" cy="38501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360025-7BA4-ACE0-FB95-D413BAB93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8" y="2610050"/>
              <a:ext cx="528752" cy="528752"/>
            </a:xfrm>
            <a:prstGeom prst="rect">
              <a:avLst/>
            </a:prstGeom>
          </p:spPr>
        </p:pic>
      </p:grpSp>
      <p:pic>
        <p:nvPicPr>
          <p:cNvPr id="19" name="Be nhac cu go">
            <a:hlinkClick r:id="" action="ppaction://media"/>
            <a:extLst>
              <a:ext uri="{FF2B5EF4-FFF2-40B4-BE49-F238E27FC236}">
                <a16:creationId xmlns:a16="http://schemas.microsoft.com/office/drawing/2014/main" id="{4034455C-0F2E-DC3E-547F-57A31E203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13984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4 Bai HoaTau so 4">
            <a:hlinkClick r:id="" action="ppaction://media"/>
            <a:extLst>
              <a:ext uri="{FF2B5EF4-FFF2-40B4-BE49-F238E27FC236}">
                <a16:creationId xmlns:a16="http://schemas.microsoft.com/office/drawing/2014/main" id="{E15C3C8B-80A9-3029-C86A-2B1CFDFD8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50" y="726281"/>
            <a:ext cx="10629900" cy="5979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21920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9050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4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4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8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0516" y="3042616"/>
            <a:ext cx="9023684" cy="21389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La thứ theo mẫu;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300"/>
              </a:spcAft>
            </a:pP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Bài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đọc nhạc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vi-VN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BA1BFAA-B66E-B7E8-E221-8D96A7901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NƯỚC NGOÀI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015591"/>
            <a:ext cx="105156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8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La thứ theo mẫu;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E1AAE6-23EE-435E-C2BD-5CA7F813368F}"/>
              </a:ext>
            </a:extLst>
          </p:cNvPr>
          <p:cNvGrpSpPr>
            <a:grpSpLocks noChangeAspect="1"/>
          </p:cNvGrpSpPr>
          <p:nvPr/>
        </p:nvGrpSpPr>
        <p:grpSpPr>
          <a:xfrm>
            <a:off x="2453640" y="655515"/>
            <a:ext cx="7071360" cy="6050085"/>
            <a:chOff x="2095500" y="-76200"/>
            <a:chExt cx="8015654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9A510B-AE9A-FD80-E37C-2628E740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511" y="-76200"/>
              <a:ext cx="8011643" cy="33818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F29CD0-524B-5686-5ABC-00C39719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5500" y="3019425"/>
              <a:ext cx="8001000" cy="3762375"/>
            </a:xfrm>
            <a:prstGeom prst="rect">
              <a:avLst/>
            </a:prstGeom>
          </p:spPr>
        </p:pic>
      </p:grpSp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vi-VN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La thứ theo mẫu; </a:t>
            </a:r>
            <a:r>
              <a:rPr lang="vi-VN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4</a:t>
            </a: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Luyen doc gam amoll tone= Eb">
            <a:hlinkClick r:id="" action="ppaction://media"/>
            <a:extLst>
              <a:ext uri="{FF2B5EF4-FFF2-40B4-BE49-F238E27FC236}">
                <a16:creationId xmlns:a16="http://schemas.microsoft.com/office/drawing/2014/main" id="{924AAA72-2BB5-9CE2-99CD-22A16F16A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1400"/>
            <a:ext cx="12192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265858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318598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70429D-1C40-8E71-8FD8-714F16D1109B}"/>
              </a:ext>
            </a:extLst>
          </p:cNvPr>
          <p:cNvGrpSpPr/>
          <p:nvPr/>
        </p:nvGrpSpPr>
        <p:grpSpPr>
          <a:xfrm>
            <a:off x="1905000" y="4191000"/>
            <a:ext cx="9753600" cy="2301692"/>
            <a:chOff x="1905000" y="4487549"/>
            <a:chExt cx="9753600" cy="2301692"/>
          </a:xfrm>
        </p:grpSpPr>
        <p:sp>
          <p:nvSpPr>
            <p:cNvPr id="13" name="TextBox 12"/>
            <p:cNvSpPr txBox="1"/>
            <p:nvPr/>
          </p:nvSpPr>
          <p:spPr>
            <a:xfrm>
              <a:off x="3544824" y="5066228"/>
              <a:ext cx="26180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La, Si, Đô, Rê, Mi 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9832" y="5547586"/>
              <a:ext cx="76687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đen, nốt móc đơn, nốt móc kép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B5CDEE-1F8D-4EC8-A75E-885E868AAF0E}"/>
                </a:ext>
              </a:extLst>
            </p:cNvPr>
            <p:cNvSpPr txBox="1"/>
            <p:nvPr/>
          </p:nvSpPr>
          <p:spPr>
            <a:xfrm>
              <a:off x="1905000" y="6019800"/>
              <a:ext cx="97464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>
                  <a:solidFill>
                    <a:srgbClr val="0000FF"/>
                  </a:solidFill>
                  <a:cs typeface="Times New Roman" panose="02020603050405020304" pitchFamily="18" charset="0"/>
                </a:rPr>
                <a:t>   </a:t>
              </a:r>
              <a:r>
                <a:rPr lang="en-US" sz="2200" b="1" i="1">
                  <a:solidFill>
                    <a:srgbClr val="00B050"/>
                  </a:solidFill>
                  <a:cs typeface="Times New Roman" panose="02020603050405020304" pitchFamily="18" charset="0"/>
                </a:rPr>
                <a:t>*  </a:t>
              </a:r>
              <a:r>
                <a:rPr lang="en-US" sz="2200" i="1">
                  <a:solidFill>
                    <a:srgbClr val="00B050"/>
                  </a:solidFill>
                </a:rPr>
                <a:t>Bài đọc nhạc có 3 bè: </a:t>
              </a:r>
              <a:r>
                <a:rPr lang="pt-BR" sz="2200" i="1">
                  <a:solidFill>
                    <a:srgbClr val="00B050"/>
                  </a:solidFill>
                </a:rPr>
                <a:t>4 nhịp + 4 nhịp +  4 nhịp (nét nhạc 1 và nét nhạc 2 </a:t>
              </a:r>
            </a:p>
            <a:p>
              <a:r>
                <a:rPr lang="pt-BR" sz="2200" i="1">
                  <a:solidFill>
                    <a:srgbClr val="00B050"/>
                  </a:solidFill>
                </a:rPr>
                <a:t>      giống nhau)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3FAF73-087B-1D0B-4E0A-F26B816A0814}"/>
                </a:ext>
              </a:extLst>
            </p:cNvPr>
            <p:cNvGrpSpPr/>
            <p:nvPr/>
          </p:nvGrpSpPr>
          <p:grpSpPr>
            <a:xfrm>
              <a:off x="3257350" y="4487549"/>
              <a:ext cx="462742" cy="678737"/>
              <a:chOff x="3257350" y="4369713"/>
              <a:chExt cx="462742" cy="6787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7350" y="4369713"/>
                <a:ext cx="46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2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F9577-4766-AC58-B31E-ABFE620A2566}"/>
                  </a:ext>
                </a:extLst>
              </p:cNvPr>
              <p:cNvSpPr txBox="1"/>
              <p:nvPr/>
            </p:nvSpPr>
            <p:spPr>
              <a:xfrm>
                <a:off x="3258890" y="4617563"/>
                <a:ext cx="3417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4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264AB6-FD2C-0267-E7DF-D9E56AF6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27" y="267326"/>
            <a:ext cx="10344945" cy="38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31A72-8A0B-59AD-BB98-70B01513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847385"/>
            <a:ext cx="7253348" cy="810215"/>
          </a:xfrm>
          <a:prstGeom prst="rect">
            <a:avLst/>
          </a:prstGeom>
        </p:spPr>
      </p:pic>
      <p:pic>
        <p:nvPicPr>
          <p:cNvPr id="7" name="AmHinhTietTau bai doc nhac 4">
            <a:hlinkClick r:id="" action="ppaction://media"/>
            <a:extLst>
              <a:ext uri="{FF2B5EF4-FFF2-40B4-BE49-F238E27FC236}">
                <a16:creationId xmlns:a16="http://schemas.microsoft.com/office/drawing/2014/main" id="{82F73D19-6F5A-07CC-DE90-EEA3D1827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187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20396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4 am thanh">
            <a:hlinkClick r:id="" action="ppaction://media"/>
            <a:extLst>
              <a:ext uri="{FF2B5EF4-FFF2-40B4-BE49-F238E27FC236}">
                <a16:creationId xmlns:a16="http://schemas.microsoft.com/office/drawing/2014/main" id="{DE750696-326F-F4BA-D47A-30619F8BB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33125"/>
            <a:ext cx="10853351" cy="56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/>
          <p:cNvSpPr/>
          <p:nvPr/>
        </p:nvSpPr>
        <p:spPr bwMode="auto">
          <a:xfrm>
            <a:off x="1095196" y="1930401"/>
            <a:ext cx="617853" cy="2246386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231" y="2133601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84" y="2904926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95184" y="1847093"/>
            <a:ext cx="558166" cy="379170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25" y="3592831"/>
            <a:ext cx="2190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496" y="4904876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2022955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3398521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1473322" y="4774087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381EFEA-FF3C-3BAC-9E2D-79C89765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8229600" cy="711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EA31D-BA08-FE6A-528B-19DC0C9B37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660" y="1857361"/>
            <a:ext cx="7811590" cy="81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F5BB7-74BC-2056-9E20-F6231DA6B9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600" y="3247904"/>
            <a:ext cx="7849695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E7C03-0999-6F83-6764-D88152F18D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2307" y="4628950"/>
            <a:ext cx="7830643" cy="895475"/>
          </a:xfrm>
          <a:prstGeom prst="rect">
            <a:avLst/>
          </a:prstGeom>
        </p:spPr>
      </p:pic>
      <p:pic>
        <p:nvPicPr>
          <p:cNvPr id="11" name="Bai doc nhac 4 cau 1">
            <a:hlinkClick r:id="" action="ppaction://media"/>
            <a:extLst>
              <a:ext uri="{FF2B5EF4-FFF2-40B4-BE49-F238E27FC236}">
                <a16:creationId xmlns:a16="http://schemas.microsoft.com/office/drawing/2014/main" id="{7D668B42-77BE-7352-94D9-2943B71AA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6804" y="2063793"/>
            <a:ext cx="406400" cy="406400"/>
          </a:xfrm>
          <a:prstGeom prst="rect">
            <a:avLst/>
          </a:prstGeom>
        </p:spPr>
      </p:pic>
      <p:pic>
        <p:nvPicPr>
          <p:cNvPr id="21" name="Bai doc nhac 4 cau 1 + 2">
            <a:hlinkClick r:id="" action="ppaction://media"/>
            <a:extLst>
              <a:ext uri="{FF2B5EF4-FFF2-40B4-BE49-F238E27FC236}">
                <a16:creationId xmlns:a16="http://schemas.microsoft.com/office/drawing/2014/main" id="{0CE63A60-C256-5B36-99FF-D681DB473D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960" y="2821007"/>
            <a:ext cx="406400" cy="406400"/>
          </a:xfrm>
          <a:prstGeom prst="rect">
            <a:avLst/>
          </a:prstGeom>
        </p:spPr>
      </p:pic>
      <p:pic>
        <p:nvPicPr>
          <p:cNvPr id="25" name="Bai doc nhac 4 cau 3">
            <a:hlinkClick r:id="" action="ppaction://media"/>
            <a:extLst>
              <a:ext uri="{FF2B5EF4-FFF2-40B4-BE49-F238E27FC236}">
                <a16:creationId xmlns:a16="http://schemas.microsoft.com/office/drawing/2014/main" id="{C83E03C6-EF26-07CF-6F91-28B0D3E84E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6804" y="4774087"/>
            <a:ext cx="406400" cy="406400"/>
          </a:xfrm>
          <a:prstGeom prst="rect">
            <a:avLst/>
          </a:prstGeom>
        </p:spPr>
      </p:pic>
      <p:pic>
        <p:nvPicPr>
          <p:cNvPr id="27" name="Bai doc nhac 4 am thanh">
            <a:hlinkClick r:id="" action="ppaction://media"/>
            <a:extLst>
              <a:ext uri="{FF2B5EF4-FFF2-40B4-BE49-F238E27FC236}">
                <a16:creationId xmlns:a16="http://schemas.microsoft.com/office/drawing/2014/main" id="{A6239136-AD98-A729-AE2F-D173F1AA65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6804" y="34781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10453</TotalTime>
  <Words>247</Words>
  <Application>Microsoft Office PowerPoint</Application>
  <PresentationFormat>Widescreen</PresentationFormat>
  <Paragraphs>48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Maestro</vt:lpstr>
      <vt:lpstr>Times New Roman</vt:lpstr>
      <vt:lpstr>Wingdings</vt:lpstr>
      <vt:lpstr>Default Design</vt:lpstr>
      <vt:lpstr>Giáo viên: Đào Lan Hương Trường: THCS Ái Mộ</vt:lpstr>
      <vt:lpstr>Chủ đề 4 ÂM NHẠC NƯỚC NGOÀI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4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Trà Lâm</cp:lastModifiedBy>
  <cp:revision>336</cp:revision>
  <dcterms:created xsi:type="dcterms:W3CDTF">2006-11-06T13:45:38Z</dcterms:created>
  <dcterms:modified xsi:type="dcterms:W3CDTF">2026-01-12T03:34:53Z</dcterms:modified>
</cp:coreProperties>
</file>