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7" r:id="rId2"/>
  </p:sldMasterIdLst>
  <p:notesMasterIdLst>
    <p:notesMasterId r:id="rId38"/>
  </p:notesMasterIdLst>
  <p:sldIdLst>
    <p:sldId id="256" r:id="rId3"/>
    <p:sldId id="1151" r:id="rId4"/>
    <p:sldId id="257" r:id="rId5"/>
    <p:sldId id="302" r:id="rId6"/>
    <p:sldId id="274" r:id="rId7"/>
    <p:sldId id="262" r:id="rId8"/>
    <p:sldId id="267" r:id="rId9"/>
    <p:sldId id="271" r:id="rId10"/>
    <p:sldId id="266" r:id="rId11"/>
    <p:sldId id="269" r:id="rId12"/>
    <p:sldId id="270" r:id="rId13"/>
    <p:sldId id="272" r:id="rId14"/>
    <p:sldId id="332" r:id="rId15"/>
    <p:sldId id="1147" r:id="rId16"/>
    <p:sldId id="289" r:id="rId17"/>
    <p:sldId id="1155" r:id="rId18"/>
    <p:sldId id="1154" r:id="rId19"/>
    <p:sldId id="1153" r:id="rId20"/>
    <p:sldId id="1157" r:id="rId21"/>
    <p:sldId id="1156" r:id="rId22"/>
    <p:sldId id="1158" r:id="rId23"/>
    <p:sldId id="333" r:id="rId24"/>
    <p:sldId id="1148" r:id="rId25"/>
    <p:sldId id="260" r:id="rId26"/>
    <p:sldId id="298" r:id="rId27"/>
    <p:sldId id="264" r:id="rId28"/>
    <p:sldId id="294" r:id="rId29"/>
    <p:sldId id="1149" r:id="rId30"/>
    <p:sldId id="1136" r:id="rId31"/>
    <p:sldId id="1137" r:id="rId32"/>
    <p:sldId id="1139" r:id="rId33"/>
    <p:sldId id="1140" r:id="rId34"/>
    <p:sldId id="1159" r:id="rId35"/>
    <p:sldId id="261" r:id="rId36"/>
    <p:sldId id="265" r:id="rId37"/>
  </p:sldIdLst>
  <p:sldSz cx="18288000" cy="10287000"/>
  <p:notesSz cx="6858000" cy="9144000"/>
  <p:embeddedFontLst>
    <p:embeddedFont>
      <p:font typeface="Amatic SC" panose="00000500000000000000" pitchFamily="2" charset="-79"/>
      <p:regular r:id="rId39"/>
      <p:bold r:id="rId40"/>
    </p:embeddedFont>
    <p:embeddedFont>
      <p:font typeface="Congenial" panose="02000503040000020004" pitchFamily="2" charset="0"/>
      <p:regular r:id="rId41"/>
      <p:bold r:id="rId42"/>
      <p:boldItalic r:id="rId43"/>
    </p:embeddedFont>
    <p:embeddedFont>
      <p:font typeface="Jumble" panose="02000503000000020004" pitchFamily="2" charset="0"/>
      <p:regular r:id="rId44"/>
    </p:embeddedFont>
    <p:embeddedFont>
      <p:font typeface="Lato" panose="020F0502020204030203" pitchFamily="34" charset="0"/>
      <p:regular r:id="rId45"/>
      <p:bold r:id="rId46"/>
    </p:embeddedFont>
    <p:embeddedFont>
      <p:font typeface="Livvic" pitchFamily="2" charset="0"/>
      <p:regular r:id="rId47"/>
      <p:bold r:id="rId48"/>
      <p:italic r:id="rId49"/>
      <p:boldItalic r:id="rId50"/>
    </p:embeddedFont>
    <p:embeddedFont>
      <p:font typeface="Montserrat" panose="00000500000000000000" pitchFamily="2" charset="0"/>
      <p:regular r:id="rId51"/>
      <p:bold r:id="rId52"/>
      <p:italic r:id="rId53"/>
      <p:boldItalic r:id="rId54"/>
    </p:embeddedFont>
    <p:embeddedFont>
      <p:font typeface="Patrick Hand" panose="00000500000000000000" pitchFamily="2" charset="0"/>
      <p:regular r:id="rId55"/>
    </p:embeddedFont>
    <p:embeddedFont>
      <p:font typeface="Playfair Display" panose="00000500000000000000" pitchFamily="2" charset="0"/>
      <p:regular r:id="rId56"/>
      <p:bold r:id="rId57"/>
      <p:italic r:id="rId58"/>
      <p:boldItalic r:id="rId59"/>
    </p:embeddedFont>
    <p:embeddedFont>
      <p:font typeface="Roboto" panose="02000000000000000000" pitchFamily="2" charset="0"/>
      <p:regular r:id="rId60"/>
      <p:bold r:id="rId61"/>
      <p:italic r:id="rId62"/>
      <p:boldItalic r:id="rId63"/>
    </p:embeddedFont>
    <p:embeddedFont>
      <p:font typeface="Roboto Condensed Light" panose="02000000000000000000" pitchFamily="2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66D53-BA70-449D-816A-1271C355182F}" v="735" dt="2023-10-11T02:10:39.0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22" autoAdjust="0"/>
  </p:normalViewPr>
  <p:slideViewPr>
    <p:cSldViewPr>
      <p:cViewPr varScale="1">
        <p:scale>
          <a:sx n="49" d="100"/>
          <a:sy n="49" d="100"/>
        </p:scale>
        <p:origin x="19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Relationship Id="rId34" Type="http://schemas.openxmlformats.org/officeDocument/2006/relationships/slide" Target="slides/slide32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87366D53-BA70-449D-816A-1271C355182F}"/>
    <pc:docChg chg="undo custSel delSld modSld sldOrd">
      <pc:chgData name="Duyên Lương" userId="3a9e482f-ceb4-484a-8eab-f708ff3e9a36" providerId="ADAL" clId="{87366D53-BA70-449D-816A-1271C355182F}" dt="2023-10-11T02:10:39.090" v="2064" actId="571"/>
      <pc:docMkLst>
        <pc:docMk/>
      </pc:docMkLst>
      <pc:sldChg chg="addSp modSp">
        <pc:chgData name="Duyên Lương" userId="3a9e482f-ceb4-484a-8eab-f708ff3e9a36" providerId="ADAL" clId="{87366D53-BA70-449D-816A-1271C355182F}" dt="2023-10-11T02:10:39.090" v="2064" actId="571"/>
        <pc:sldMkLst>
          <pc:docMk/>
          <pc:sldMk cId="0" sldId="256"/>
        </pc:sldMkLst>
        <pc:spChg chg="add mod">
          <ac:chgData name="Duyên Lương" userId="3a9e482f-ceb4-484a-8eab-f708ff3e9a36" providerId="ADAL" clId="{87366D53-BA70-449D-816A-1271C355182F}" dt="2023-10-11T02:10:39.090" v="2064" actId="571"/>
          <ac:spMkLst>
            <pc:docMk/>
            <pc:sldMk cId="0" sldId="256"/>
            <ac:spMk id="15" creationId="{54A5522A-5189-6E5C-C431-85B293DB4B6A}"/>
          </ac:spMkLst>
        </pc:spChg>
        <pc:spChg chg="add mod">
          <ac:chgData name="Duyên Lương" userId="3a9e482f-ceb4-484a-8eab-f708ff3e9a36" providerId="ADAL" clId="{87366D53-BA70-449D-816A-1271C355182F}" dt="2023-10-11T02:10:39.090" v="2064" actId="571"/>
          <ac:spMkLst>
            <pc:docMk/>
            <pc:sldMk cId="0" sldId="256"/>
            <ac:spMk id="16" creationId="{FE4E394F-8A3E-5096-00E3-A3A5042276D1}"/>
          </ac:spMkLst>
        </pc:spChg>
        <pc:spChg chg="add mod">
          <ac:chgData name="Duyên Lương" userId="3a9e482f-ceb4-484a-8eab-f708ff3e9a36" providerId="ADAL" clId="{87366D53-BA70-449D-816A-1271C355182F}" dt="2023-10-11T02:10:39.090" v="2064" actId="571"/>
          <ac:spMkLst>
            <pc:docMk/>
            <pc:sldMk cId="0" sldId="256"/>
            <ac:spMk id="17" creationId="{A752B0AD-1C09-7C52-22FB-05E3514A11EE}"/>
          </ac:spMkLst>
        </pc:spChg>
      </pc:sldChg>
      <pc:sldChg chg="modSp mod ord">
        <pc:chgData name="Duyên Lương" userId="3a9e482f-ceb4-484a-8eab-f708ff3e9a36" providerId="ADAL" clId="{87366D53-BA70-449D-816A-1271C355182F}" dt="2023-10-10T12:07:30.586" v="106" actId="403"/>
        <pc:sldMkLst>
          <pc:docMk/>
          <pc:sldMk cId="0" sldId="257"/>
        </pc:sldMkLst>
        <pc:spChg chg="mod">
          <ac:chgData name="Duyên Lương" userId="3a9e482f-ceb4-484a-8eab-f708ff3e9a36" providerId="ADAL" clId="{87366D53-BA70-449D-816A-1271C355182F}" dt="2023-10-10T12:07:24.819" v="101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07:27.256" v="102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07:30.586" v="106" actId="403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07:14.208" v="98" actId="403"/>
          <ac:spMkLst>
            <pc:docMk/>
            <pc:sldMk cId="0" sldId="257"/>
            <ac:spMk id="14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07:02.715" v="81" actId="5793"/>
          <ac:spMkLst>
            <pc:docMk/>
            <pc:sldMk cId="0" sldId="257"/>
            <ac:spMk id="16" creationId="{58D6327A-0E9C-9D21-172B-103A69DA0176}"/>
          </ac:spMkLst>
        </pc:spChg>
      </pc:sldChg>
      <pc:sldChg chg="addSp delSp modSp mod delAnim modAnim">
        <pc:chgData name="Duyên Lương" userId="3a9e482f-ceb4-484a-8eab-f708ff3e9a36" providerId="ADAL" clId="{87366D53-BA70-449D-816A-1271C355182F}" dt="2023-10-10T12:59:46.193" v="1442" actId="14100"/>
        <pc:sldMkLst>
          <pc:docMk/>
          <pc:sldMk cId="0" sldId="260"/>
        </pc:sldMkLst>
        <pc:spChg chg="mod">
          <ac:chgData name="Duyên Lương" userId="3a9e482f-ceb4-484a-8eab-f708ff3e9a36" providerId="ADAL" clId="{87366D53-BA70-449D-816A-1271C355182F}" dt="2023-10-10T12:59:46.193" v="1442" actId="14100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19:54.119" v="565" actId="20577"/>
          <ac:spMkLst>
            <pc:docMk/>
            <pc:sldMk cId="0" sldId="260"/>
            <ac:spMk id="14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58:17.541" v="1424" actId="115"/>
          <ac:spMkLst>
            <pc:docMk/>
            <pc:sldMk cId="0" sldId="260"/>
            <ac:spMk id="21" creationId="{3566291A-F869-3476-E0E6-1D61636B6622}"/>
          </ac:spMkLst>
        </pc:spChg>
        <pc:spChg chg="mod">
          <ac:chgData name="Duyên Lương" userId="3a9e482f-ceb4-484a-8eab-f708ff3e9a36" providerId="ADAL" clId="{87366D53-BA70-449D-816A-1271C355182F}" dt="2023-10-10T12:58:20.391" v="1425" actId="115"/>
          <ac:spMkLst>
            <pc:docMk/>
            <pc:sldMk cId="0" sldId="260"/>
            <ac:spMk id="22" creationId="{E7D76FF0-BEC5-0492-B9E8-90F599667C6B}"/>
          </ac:spMkLst>
        </pc:spChg>
        <pc:spChg chg="mod">
          <ac:chgData name="Duyên Lương" userId="3a9e482f-ceb4-484a-8eab-f708ff3e9a36" providerId="ADAL" clId="{87366D53-BA70-449D-816A-1271C355182F}" dt="2023-10-10T12:58:29.886" v="1431" actId="1036"/>
          <ac:spMkLst>
            <pc:docMk/>
            <pc:sldMk cId="0" sldId="260"/>
            <ac:spMk id="213" creationId="{ABBB8CC5-2192-28AB-00ED-C55E7AEEF4D8}"/>
          </ac:spMkLst>
        </pc:spChg>
        <pc:spChg chg="mod">
          <ac:chgData name="Duyên Lương" userId="3a9e482f-ceb4-484a-8eab-f708ff3e9a36" providerId="ADAL" clId="{87366D53-BA70-449D-816A-1271C355182F}" dt="2023-10-10T12:19:31.774" v="555" actId="20577"/>
          <ac:spMkLst>
            <pc:docMk/>
            <pc:sldMk cId="0" sldId="260"/>
            <ac:spMk id="214" creationId="{8E3A0558-622A-9A17-8C8C-7E08EC311A22}"/>
          </ac:spMkLst>
        </pc:spChg>
        <pc:grpChg chg="del">
          <ac:chgData name="Duyên Lương" userId="3a9e482f-ceb4-484a-8eab-f708ff3e9a36" providerId="ADAL" clId="{87366D53-BA70-449D-816A-1271C355182F}" dt="2023-10-10T12:18:58.809" v="541" actId="478"/>
          <ac:grpSpMkLst>
            <pc:docMk/>
            <pc:sldMk cId="0" sldId="260"/>
            <ac:grpSpMk id="7" creationId="{11859AF1-4026-C90B-307A-7EF8EC1B1C84}"/>
          </ac:grpSpMkLst>
        </pc:grpChg>
        <pc:picChg chg="add mod">
          <ac:chgData name="Duyên Lương" userId="3a9e482f-ceb4-484a-8eab-f708ff3e9a36" providerId="ADAL" clId="{87366D53-BA70-449D-816A-1271C355182F}" dt="2023-10-10T12:19:08.557" v="546" actId="1076"/>
          <ac:picMkLst>
            <pc:docMk/>
            <pc:sldMk cId="0" sldId="260"/>
            <ac:picMk id="6" creationId="{8D84FD88-F6F7-5F04-D223-AFE4FEDFF79F}"/>
          </ac:picMkLst>
        </pc:picChg>
        <pc:picChg chg="add mod">
          <ac:chgData name="Duyên Lương" userId="3a9e482f-ceb4-484a-8eab-f708ff3e9a36" providerId="ADAL" clId="{87366D53-BA70-449D-816A-1271C355182F}" dt="2023-10-10T12:19:06.693" v="544" actId="1076"/>
          <ac:picMkLst>
            <pc:docMk/>
            <pc:sldMk cId="0" sldId="260"/>
            <ac:picMk id="19" creationId="{6AEE52AB-4266-A333-010D-FF2E4449810F}"/>
          </ac:picMkLst>
        </pc:picChg>
        <pc:picChg chg="add mod">
          <ac:chgData name="Duyên Lương" userId="3a9e482f-ceb4-484a-8eab-f708ff3e9a36" providerId="ADAL" clId="{87366D53-BA70-449D-816A-1271C355182F}" dt="2023-10-10T12:59:32.505" v="1441" actId="1076"/>
          <ac:picMkLst>
            <pc:docMk/>
            <pc:sldMk cId="0" sldId="260"/>
            <ac:picMk id="20" creationId="{E75578C0-A172-6E8C-DF88-DF59DF1F328B}"/>
          </ac:picMkLst>
        </pc:picChg>
        <pc:picChg chg="add mod">
          <ac:chgData name="Duyên Lương" userId="3a9e482f-ceb4-484a-8eab-f708ff3e9a36" providerId="ADAL" clId="{87366D53-BA70-449D-816A-1271C355182F}" dt="2023-10-10T12:59:32.505" v="1441" actId="1076"/>
          <ac:picMkLst>
            <pc:docMk/>
            <pc:sldMk cId="0" sldId="260"/>
            <ac:picMk id="23" creationId="{42C54631-A6C5-EA9E-3678-8466FBC6439A}"/>
          </ac:picMkLst>
        </pc:picChg>
        <pc:picChg chg="del">
          <ac:chgData name="Duyên Lương" userId="3a9e482f-ceb4-484a-8eab-f708ff3e9a36" providerId="ADAL" clId="{87366D53-BA70-449D-816A-1271C355182F}" dt="2023-10-10T12:19:36.188" v="557" actId="478"/>
          <ac:picMkLst>
            <pc:docMk/>
            <pc:sldMk cId="0" sldId="260"/>
            <ac:picMk id="215" creationId="{880944D1-4AD7-C119-28B0-7F980156CAAE}"/>
          </ac:picMkLst>
        </pc:picChg>
        <pc:picChg chg="del">
          <ac:chgData name="Duyên Lương" userId="3a9e482f-ceb4-484a-8eab-f708ff3e9a36" providerId="ADAL" clId="{87366D53-BA70-449D-816A-1271C355182F}" dt="2023-10-10T12:19:36.919" v="558" actId="478"/>
          <ac:picMkLst>
            <pc:docMk/>
            <pc:sldMk cId="0" sldId="260"/>
            <ac:picMk id="216" creationId="{BE944CC6-A191-4926-434E-1AF416F67E05}"/>
          </ac:picMkLst>
        </pc:picChg>
        <pc:picChg chg="del">
          <ac:chgData name="Duyên Lương" userId="3a9e482f-ceb4-484a-8eab-f708ff3e9a36" providerId="ADAL" clId="{87366D53-BA70-449D-816A-1271C355182F}" dt="2023-10-10T12:18:59.547" v="542" actId="478"/>
          <ac:picMkLst>
            <pc:docMk/>
            <pc:sldMk cId="0" sldId="260"/>
            <ac:picMk id="1026" creationId="{49123720-C804-C6E9-DA96-4EEA4ECDA4DA}"/>
          </ac:picMkLst>
        </pc:picChg>
      </pc:sldChg>
      <pc:sldChg chg="modSp mod">
        <pc:chgData name="Duyên Lương" userId="3a9e482f-ceb4-484a-8eab-f708ff3e9a36" providerId="ADAL" clId="{87366D53-BA70-449D-816A-1271C355182F}" dt="2023-10-10T12:22:49.788" v="639" actId="1076"/>
        <pc:sldMkLst>
          <pc:docMk/>
          <pc:sldMk cId="0" sldId="261"/>
        </pc:sldMkLst>
        <pc:spChg chg="mod">
          <ac:chgData name="Duyên Lương" userId="3a9e482f-ceb4-484a-8eab-f708ff3e9a36" providerId="ADAL" clId="{87366D53-BA70-449D-816A-1271C355182F}" dt="2023-10-10T12:22:49.788" v="639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22:48.410" v="638" actId="20577"/>
          <ac:spMkLst>
            <pc:docMk/>
            <pc:sldMk cId="0" sldId="261"/>
            <ac:spMk id="21" creationId="{8EB27318-22FD-4467-8030-21BC6B1EDE5D}"/>
          </ac:spMkLst>
        </pc:spChg>
      </pc:sldChg>
      <pc:sldChg chg="addSp delSp modSp mod delAnim modAnim">
        <pc:chgData name="Duyên Lương" userId="3a9e482f-ceb4-484a-8eab-f708ff3e9a36" providerId="ADAL" clId="{87366D53-BA70-449D-816A-1271C355182F}" dt="2023-10-10T12:24:45.070" v="711" actId="14100"/>
        <pc:sldMkLst>
          <pc:docMk/>
          <pc:sldMk cId="0" sldId="262"/>
        </pc:sldMkLst>
        <pc:spChg chg="del">
          <ac:chgData name="Duyên Lương" userId="3a9e482f-ceb4-484a-8eab-f708ff3e9a36" providerId="ADAL" clId="{87366D53-BA70-449D-816A-1271C355182F}" dt="2023-10-10T12:09:21.868" v="217" actId="478"/>
          <ac:spMkLst>
            <pc:docMk/>
            <pc:sldMk cId="0" sldId="262"/>
            <ac:spMk id="18" creationId="{706D1524-A758-7406-C506-1460854ED18D}"/>
          </ac:spMkLst>
        </pc:spChg>
        <pc:spChg chg="add mod">
          <ac:chgData name="Duyên Lương" userId="3a9e482f-ceb4-484a-8eab-f708ff3e9a36" providerId="ADAL" clId="{87366D53-BA70-449D-816A-1271C355182F}" dt="2023-10-10T12:24:41.623" v="710" actId="403"/>
          <ac:spMkLst>
            <pc:docMk/>
            <pc:sldMk cId="0" sldId="262"/>
            <ac:spMk id="19" creationId="{349B7385-39C4-22B0-0749-F1E9D5D6E031}"/>
          </ac:spMkLst>
        </pc:spChg>
        <pc:grpChg chg="mod">
          <ac:chgData name="Duyên Lương" userId="3a9e482f-ceb4-484a-8eab-f708ff3e9a36" providerId="ADAL" clId="{87366D53-BA70-449D-816A-1271C355182F}" dt="2023-10-10T12:24:45.070" v="711" actId="14100"/>
          <ac:grpSpMkLst>
            <pc:docMk/>
            <pc:sldMk cId="0" sldId="262"/>
            <ac:grpSpMk id="15" creationId="{ADE624BE-C43E-F31A-662B-61FD8EFFA6C2}"/>
          </ac:grpSpMkLst>
        </pc:grpChg>
      </pc:sldChg>
      <pc:sldChg chg="addSp delSp modSp mod delAnim modAnim">
        <pc:chgData name="Duyên Lương" userId="3a9e482f-ceb4-484a-8eab-f708ff3e9a36" providerId="ADAL" clId="{87366D53-BA70-449D-816A-1271C355182F}" dt="2023-10-10T13:10:43.013" v="1631"/>
        <pc:sldMkLst>
          <pc:docMk/>
          <pc:sldMk cId="0" sldId="264"/>
        </pc:sldMkLst>
        <pc:spChg chg="mod">
          <ac:chgData name="Duyên Lương" userId="3a9e482f-ceb4-484a-8eab-f708ff3e9a36" providerId="ADAL" clId="{87366D53-BA70-449D-816A-1271C355182F}" dt="2023-10-10T13:01:20.979" v="1506" actId="1076"/>
          <ac:spMkLst>
            <pc:docMk/>
            <pc:sldMk cId="0" sldId="264"/>
            <ac:spMk id="3" creationId="{00000000-0000-0000-0000-000000000000}"/>
          </ac:spMkLst>
        </pc:spChg>
        <pc:spChg chg="add mod">
          <ac:chgData name="Duyên Lương" userId="3a9e482f-ceb4-484a-8eab-f708ff3e9a36" providerId="ADAL" clId="{87366D53-BA70-449D-816A-1271C355182F}" dt="2023-10-10T13:01:59.306" v="1519" actId="1582"/>
          <ac:spMkLst>
            <pc:docMk/>
            <pc:sldMk cId="0" sldId="264"/>
            <ac:spMk id="7" creationId="{5487D73B-1C83-D311-52DE-9FB559F64409}"/>
          </ac:spMkLst>
        </pc:spChg>
        <pc:spChg chg="add mod">
          <ac:chgData name="Duyên Lương" userId="3a9e482f-ceb4-484a-8eab-f708ff3e9a36" providerId="ADAL" clId="{87366D53-BA70-449D-816A-1271C355182F}" dt="2023-10-10T13:01:59.306" v="1519" actId="1582"/>
          <ac:spMkLst>
            <pc:docMk/>
            <pc:sldMk cId="0" sldId="264"/>
            <ac:spMk id="8" creationId="{96891F8E-BEF7-4D8A-E24C-14C4BCC5301C}"/>
          </ac:spMkLst>
        </pc:spChg>
        <pc:spChg chg="add mod">
          <ac:chgData name="Duyên Lương" userId="3a9e482f-ceb4-484a-8eab-f708ff3e9a36" providerId="ADAL" clId="{87366D53-BA70-449D-816A-1271C355182F}" dt="2023-10-10T13:01:59.306" v="1519" actId="1582"/>
          <ac:spMkLst>
            <pc:docMk/>
            <pc:sldMk cId="0" sldId="264"/>
            <ac:spMk id="9" creationId="{6B3143A0-26C9-B498-171A-AEF9D9677B32}"/>
          </ac:spMkLst>
        </pc:spChg>
        <pc:spChg chg="add mod">
          <ac:chgData name="Duyên Lương" userId="3a9e482f-ceb4-484a-8eab-f708ff3e9a36" providerId="ADAL" clId="{87366D53-BA70-449D-816A-1271C355182F}" dt="2023-10-10T13:01:59.306" v="1519" actId="1582"/>
          <ac:spMkLst>
            <pc:docMk/>
            <pc:sldMk cId="0" sldId="264"/>
            <ac:spMk id="10" creationId="{4B6A43F7-40F4-B86E-E9CC-A7F68C59D72B}"/>
          </ac:spMkLst>
        </pc:spChg>
        <pc:spChg chg="mod">
          <ac:chgData name="Duyên Lương" userId="3a9e482f-ceb4-484a-8eab-f708ff3e9a36" providerId="ADAL" clId="{87366D53-BA70-449D-816A-1271C355182F}" dt="2023-10-10T13:10:20.487" v="1627" actId="1076"/>
          <ac:spMkLst>
            <pc:docMk/>
            <pc:sldMk cId="0" sldId="264"/>
            <ac:spMk id="15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3:00:30.699" v="1483" actId="20577"/>
          <ac:spMkLst>
            <pc:docMk/>
            <pc:sldMk cId="0" sldId="264"/>
            <ac:spMk id="22" creationId="{8FE9CB9D-9986-E8CF-AEB9-F97882422983}"/>
          </ac:spMkLst>
        </pc:spChg>
        <pc:graphicFrameChg chg="del modGraphic">
          <ac:chgData name="Duyên Lương" userId="3a9e482f-ceb4-484a-8eab-f708ff3e9a36" providerId="ADAL" clId="{87366D53-BA70-449D-816A-1271C355182F}" dt="2023-10-10T12:21:02.597" v="579" actId="478"/>
          <ac:graphicFrameMkLst>
            <pc:docMk/>
            <pc:sldMk cId="0" sldId="264"/>
            <ac:graphicFrameMk id="4" creationId="{55B9EC63-395B-744F-9E59-AA1788C025E9}"/>
          </ac:graphicFrameMkLst>
        </pc:graphicFrameChg>
        <pc:graphicFrameChg chg="add mod modGraphic">
          <ac:chgData name="Duyên Lương" userId="3a9e482f-ceb4-484a-8eab-f708ff3e9a36" providerId="ADAL" clId="{87366D53-BA70-449D-816A-1271C355182F}" dt="2023-10-10T13:01:08.572" v="1502" actId="1076"/>
          <ac:graphicFrameMkLst>
            <pc:docMk/>
            <pc:sldMk cId="0" sldId="264"/>
            <ac:graphicFrameMk id="6" creationId="{D73CEF56-B760-224D-5504-357C83F0A87B}"/>
          </ac:graphicFrameMkLst>
        </pc:graphicFrameChg>
        <pc:picChg chg="del">
          <ac:chgData name="Duyên Lương" userId="3a9e482f-ceb4-484a-8eab-f708ff3e9a36" providerId="ADAL" clId="{87366D53-BA70-449D-816A-1271C355182F}" dt="2023-10-10T12:20:56.990" v="576" actId="478"/>
          <ac:picMkLst>
            <pc:docMk/>
            <pc:sldMk cId="0" sldId="264"/>
            <ac:picMk id="5" creationId="{07C4474C-7567-C264-1175-F465FCBCB244}"/>
          </ac:picMkLst>
        </pc:picChg>
        <pc:picChg chg="add mod">
          <ac:chgData name="Duyên Lương" userId="3a9e482f-ceb4-484a-8eab-f708ff3e9a36" providerId="ADAL" clId="{87366D53-BA70-449D-816A-1271C355182F}" dt="2023-10-10T13:00:39.588" v="1487" actId="1076"/>
          <ac:picMkLst>
            <pc:docMk/>
            <pc:sldMk cId="0" sldId="264"/>
            <ac:picMk id="16" creationId="{8544352F-DA24-9931-1E0A-3B247960083B}"/>
          </ac:picMkLst>
        </pc:picChg>
      </pc:sldChg>
      <pc:sldChg chg="modSp mod">
        <pc:chgData name="Duyên Lương" userId="3a9e482f-ceb4-484a-8eab-f708ff3e9a36" providerId="ADAL" clId="{87366D53-BA70-449D-816A-1271C355182F}" dt="2023-10-10T13:11:28.751" v="1632" actId="14100"/>
        <pc:sldMkLst>
          <pc:docMk/>
          <pc:sldMk cId="0" sldId="265"/>
        </pc:sldMkLst>
        <pc:spChg chg="mod">
          <ac:chgData name="Duyên Lương" userId="3a9e482f-ceb4-484a-8eab-f708ff3e9a36" providerId="ADAL" clId="{87366D53-BA70-449D-816A-1271C355182F}" dt="2023-10-10T13:11:28.751" v="1632" actId="14100"/>
          <ac:spMkLst>
            <pc:docMk/>
            <pc:sldMk cId="0" sldId="265"/>
            <ac:spMk id="3" creationId="{00000000-0000-0000-0000-000000000000}"/>
          </ac:spMkLst>
        </pc:spChg>
      </pc:sldChg>
      <pc:sldChg chg="addSp delSp modSp mod delAnim modAnim">
        <pc:chgData name="Duyên Lương" userId="3a9e482f-ceb4-484a-8eab-f708ff3e9a36" providerId="ADAL" clId="{87366D53-BA70-449D-816A-1271C355182F}" dt="2023-10-10T13:06:47.290" v="1608"/>
        <pc:sldMkLst>
          <pc:docMk/>
          <pc:sldMk cId="1524341505" sldId="266"/>
        </pc:sldMkLst>
        <pc:spChg chg="add mod">
          <ac:chgData name="Duyên Lương" userId="3a9e482f-ceb4-484a-8eab-f708ff3e9a36" providerId="ADAL" clId="{87366D53-BA70-449D-816A-1271C355182F}" dt="2023-10-10T12:27:51.422" v="812" actId="20577"/>
          <ac:spMkLst>
            <pc:docMk/>
            <pc:sldMk cId="1524341505" sldId="266"/>
            <ac:spMk id="7" creationId="{3D102B1C-DDF6-5EC5-9085-74059C7833B4}"/>
          </ac:spMkLst>
        </pc:spChg>
        <pc:spChg chg="add mod">
          <ac:chgData name="Duyên Lương" userId="3a9e482f-ceb4-484a-8eab-f708ff3e9a36" providerId="ADAL" clId="{87366D53-BA70-449D-816A-1271C355182F}" dt="2023-10-10T12:27:49.779" v="811" actId="20577"/>
          <ac:spMkLst>
            <pc:docMk/>
            <pc:sldMk cId="1524341505" sldId="266"/>
            <ac:spMk id="17" creationId="{BFCDDD31-04F5-B69C-8252-8EBD28987A9F}"/>
          </ac:spMkLst>
        </pc:spChg>
        <pc:spChg chg="mod">
          <ac:chgData name="Duyên Lương" userId="3a9e482f-ceb4-484a-8eab-f708ff3e9a36" providerId="ADAL" clId="{87366D53-BA70-449D-816A-1271C355182F}" dt="2023-10-10T12:10:24.455" v="262" actId="20577"/>
          <ac:spMkLst>
            <pc:docMk/>
            <pc:sldMk cId="1524341505" sldId="266"/>
            <ac:spMk id="18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27:54.177" v="814" actId="20577"/>
          <ac:spMkLst>
            <pc:docMk/>
            <pc:sldMk cId="1524341505" sldId="266"/>
            <ac:spMk id="22" creationId="{6C0B8162-1B0B-5186-B733-1FE680C413F6}"/>
          </ac:spMkLst>
        </pc:spChg>
        <pc:spChg chg="mod">
          <ac:chgData name="Duyên Lương" userId="3a9e482f-ceb4-484a-8eab-f708ff3e9a36" providerId="ADAL" clId="{87366D53-BA70-449D-816A-1271C355182F}" dt="2023-10-10T12:27:47.428" v="810" actId="20577"/>
          <ac:spMkLst>
            <pc:docMk/>
            <pc:sldMk cId="1524341505" sldId="266"/>
            <ac:spMk id="23" creationId="{DDCD7FCE-D6FD-B604-4BF3-4DDC3FD8E48A}"/>
          </ac:spMkLst>
        </pc:spChg>
        <pc:spChg chg="mod">
          <ac:chgData name="Duyên Lương" userId="3a9e482f-ceb4-484a-8eab-f708ff3e9a36" providerId="ADAL" clId="{87366D53-BA70-449D-816A-1271C355182F}" dt="2023-10-10T12:27:52.636" v="813" actId="20577"/>
          <ac:spMkLst>
            <pc:docMk/>
            <pc:sldMk cId="1524341505" sldId="266"/>
            <ac:spMk id="24" creationId="{E1AE98BB-82A9-6303-26CF-7F75C663FA77}"/>
          </ac:spMkLst>
        </pc:spChg>
        <pc:spChg chg="mod">
          <ac:chgData name="Duyên Lương" userId="3a9e482f-ceb4-484a-8eab-f708ff3e9a36" providerId="ADAL" clId="{87366D53-BA70-449D-816A-1271C355182F}" dt="2023-10-10T12:27:45.550" v="809" actId="20577"/>
          <ac:spMkLst>
            <pc:docMk/>
            <pc:sldMk cId="1524341505" sldId="266"/>
            <ac:spMk id="25" creationId="{2C586E99-ACF1-5D58-C704-458C99F71478}"/>
          </ac:spMkLst>
        </pc:spChg>
        <pc:picChg chg="del">
          <ac:chgData name="Duyên Lương" userId="3a9e482f-ceb4-484a-8eab-f708ff3e9a36" providerId="ADAL" clId="{87366D53-BA70-449D-816A-1271C355182F}" dt="2023-10-10T12:12:16.643" v="286" actId="478"/>
          <ac:picMkLst>
            <pc:docMk/>
            <pc:sldMk cId="1524341505" sldId="266"/>
            <ac:picMk id="3" creationId="{AA343947-000F-2F9F-C1CE-CE94B34D6689}"/>
          </ac:picMkLst>
        </pc:picChg>
        <pc:picChg chg="del">
          <ac:chgData name="Duyên Lương" userId="3a9e482f-ceb4-484a-8eab-f708ff3e9a36" providerId="ADAL" clId="{87366D53-BA70-449D-816A-1271C355182F}" dt="2023-10-10T12:27:57.745" v="815" actId="478"/>
          <ac:picMkLst>
            <pc:docMk/>
            <pc:sldMk cId="1524341505" sldId="266"/>
            <ac:picMk id="5" creationId="{483B3008-8019-7483-EF2F-D365B3998C7A}"/>
          </ac:picMkLst>
        </pc:picChg>
        <pc:picChg chg="add mod">
          <ac:chgData name="Duyên Lương" userId="3a9e482f-ceb4-484a-8eab-f708ff3e9a36" providerId="ADAL" clId="{87366D53-BA70-449D-816A-1271C355182F}" dt="2023-10-10T12:27:22.242" v="794" actId="1076"/>
          <ac:picMkLst>
            <pc:docMk/>
            <pc:sldMk cId="1524341505" sldId="266"/>
            <ac:picMk id="6" creationId="{A137DC78-BC09-BCC1-78E9-9FB48F1459BA}"/>
          </ac:picMkLst>
        </pc:picChg>
        <pc:picChg chg="add mod">
          <ac:chgData name="Duyên Lương" userId="3a9e482f-ceb4-484a-8eab-f708ff3e9a36" providerId="ADAL" clId="{87366D53-BA70-449D-816A-1271C355182F}" dt="2023-10-10T13:06:47.290" v="1608"/>
          <ac:picMkLst>
            <pc:docMk/>
            <pc:sldMk cId="1524341505" sldId="266"/>
            <ac:picMk id="19" creationId="{73ABEBBC-B894-4686-CE3B-B2DEB07702A1}"/>
          </ac:picMkLst>
        </pc:picChg>
      </pc:sldChg>
      <pc:sldChg chg="addSp delSp modSp mod delAnim modAnim">
        <pc:chgData name="Duyên Lương" userId="3a9e482f-ceb4-484a-8eab-f708ff3e9a36" providerId="ADAL" clId="{87366D53-BA70-449D-816A-1271C355182F}" dt="2023-10-10T13:06:23.268" v="1606"/>
        <pc:sldMkLst>
          <pc:docMk/>
          <pc:sldMk cId="1895977729" sldId="267"/>
        </pc:sldMkLst>
        <pc:spChg chg="mod">
          <ac:chgData name="Duyên Lương" userId="3a9e482f-ceb4-484a-8eab-f708ff3e9a36" providerId="ADAL" clId="{87366D53-BA70-449D-816A-1271C355182F}" dt="2023-10-10T12:25:06.362" v="721" actId="20577"/>
          <ac:spMkLst>
            <pc:docMk/>
            <pc:sldMk cId="1895977729" sldId="267"/>
            <ac:spMk id="8" creationId="{02BE9FAD-CD18-3411-2C4A-5E203A86B3B0}"/>
          </ac:spMkLst>
        </pc:spChg>
        <pc:spChg chg="mod">
          <ac:chgData name="Duyên Lương" userId="3a9e482f-ceb4-484a-8eab-f708ff3e9a36" providerId="ADAL" clId="{87366D53-BA70-449D-816A-1271C355182F}" dt="2023-10-10T12:25:13.805" v="725" actId="20577"/>
          <ac:spMkLst>
            <pc:docMk/>
            <pc:sldMk cId="1895977729" sldId="267"/>
            <ac:spMk id="9" creationId="{118018C3-902D-F9C7-22B0-168B47D716A9}"/>
          </ac:spMkLst>
        </pc:spChg>
        <pc:spChg chg="mod">
          <ac:chgData name="Duyên Lương" userId="3a9e482f-ceb4-484a-8eab-f708ff3e9a36" providerId="ADAL" clId="{87366D53-BA70-449D-816A-1271C355182F}" dt="2023-10-10T12:25:08.461" v="722" actId="20577"/>
          <ac:spMkLst>
            <pc:docMk/>
            <pc:sldMk cId="1895977729" sldId="267"/>
            <ac:spMk id="10" creationId="{EC136790-FFB0-05F9-436E-3DEDB69B8431}"/>
          </ac:spMkLst>
        </pc:spChg>
        <pc:spChg chg="mod">
          <ac:chgData name="Duyên Lương" userId="3a9e482f-ceb4-484a-8eab-f708ff3e9a36" providerId="ADAL" clId="{87366D53-BA70-449D-816A-1271C355182F}" dt="2023-10-10T12:09:27.067" v="223" actId="20577"/>
          <ac:spMkLst>
            <pc:docMk/>
            <pc:sldMk cId="1895977729" sldId="267"/>
            <ac:spMk id="17" creationId="{00000000-0000-0000-0000-000000000000}"/>
          </ac:spMkLst>
        </pc:spChg>
        <pc:spChg chg="del">
          <ac:chgData name="Duyên Lương" userId="3a9e482f-ceb4-484a-8eab-f708ff3e9a36" providerId="ADAL" clId="{87366D53-BA70-449D-816A-1271C355182F}" dt="2023-10-10T12:24:53.612" v="712" actId="478"/>
          <ac:spMkLst>
            <pc:docMk/>
            <pc:sldMk cId="1895977729" sldId="267"/>
            <ac:spMk id="18" creationId="{5FBA1197-5BBC-7DE7-48C2-200EA328F4A2}"/>
          </ac:spMkLst>
        </pc:spChg>
        <pc:spChg chg="mod">
          <ac:chgData name="Duyên Lương" userId="3a9e482f-ceb4-484a-8eab-f708ff3e9a36" providerId="ADAL" clId="{87366D53-BA70-449D-816A-1271C355182F}" dt="2023-10-10T12:25:02.596" v="719" actId="20577"/>
          <ac:spMkLst>
            <pc:docMk/>
            <pc:sldMk cId="1895977729" sldId="267"/>
            <ac:spMk id="20" creationId="{D635D598-23FB-D0EA-863F-B29FF7E5DCF5}"/>
          </ac:spMkLst>
        </pc:spChg>
        <pc:spChg chg="mod">
          <ac:chgData name="Duyên Lương" userId="3a9e482f-ceb4-484a-8eab-f708ff3e9a36" providerId="ADAL" clId="{87366D53-BA70-449D-816A-1271C355182F}" dt="2023-10-10T12:25:12.186" v="724" actId="20577"/>
          <ac:spMkLst>
            <pc:docMk/>
            <pc:sldMk cId="1895977729" sldId="267"/>
            <ac:spMk id="22" creationId="{DBDAE198-EECE-C84C-9649-6EF193A6545D}"/>
          </ac:spMkLst>
        </pc:spChg>
        <pc:spChg chg="mod">
          <ac:chgData name="Duyên Lương" userId="3a9e482f-ceb4-484a-8eab-f708ff3e9a36" providerId="ADAL" clId="{87366D53-BA70-449D-816A-1271C355182F}" dt="2023-10-10T12:25:04.258" v="720" actId="20577"/>
          <ac:spMkLst>
            <pc:docMk/>
            <pc:sldMk cId="1895977729" sldId="267"/>
            <ac:spMk id="23" creationId="{D087152F-02A7-202E-6C4D-53BE9CD2C66D}"/>
          </ac:spMkLst>
        </pc:spChg>
        <pc:picChg chg="del">
          <ac:chgData name="Duyên Lương" userId="3a9e482f-ceb4-484a-8eab-f708ff3e9a36" providerId="ADAL" clId="{87366D53-BA70-449D-816A-1271C355182F}" dt="2023-10-10T12:09:33.274" v="224" actId="478"/>
          <ac:picMkLst>
            <pc:docMk/>
            <pc:sldMk cId="1895977729" sldId="267"/>
            <ac:picMk id="4" creationId="{59463BFB-A53F-0004-BB1E-9D5F19037654}"/>
          </ac:picMkLst>
        </pc:picChg>
        <pc:picChg chg="del">
          <ac:chgData name="Duyên Lương" userId="3a9e482f-ceb4-484a-8eab-f708ff3e9a36" providerId="ADAL" clId="{87366D53-BA70-449D-816A-1271C355182F}" dt="2023-10-10T12:26:45.942" v="779" actId="478"/>
          <ac:picMkLst>
            <pc:docMk/>
            <pc:sldMk cId="1895977729" sldId="267"/>
            <ac:picMk id="19" creationId="{9757A81B-E721-D039-5B0E-8309EDE51D2C}"/>
          </ac:picMkLst>
        </pc:picChg>
        <pc:picChg chg="add mod">
          <ac:chgData name="Duyên Lương" userId="3a9e482f-ceb4-484a-8eab-f708ff3e9a36" providerId="ADAL" clId="{87366D53-BA70-449D-816A-1271C355182F}" dt="2023-10-10T12:09:35.726" v="226" actId="1076"/>
          <ac:picMkLst>
            <pc:docMk/>
            <pc:sldMk cId="1895977729" sldId="267"/>
            <ac:picMk id="21" creationId="{A93D5A67-8B91-9CD8-1500-EC7F06BF6CA6}"/>
          </ac:picMkLst>
        </pc:picChg>
        <pc:picChg chg="add mod">
          <ac:chgData name="Duyên Lương" userId="3a9e482f-ceb4-484a-8eab-f708ff3e9a36" providerId="ADAL" clId="{87366D53-BA70-449D-816A-1271C355182F}" dt="2023-10-10T13:06:23.268" v="1606"/>
          <ac:picMkLst>
            <pc:docMk/>
            <pc:sldMk cId="1895977729" sldId="267"/>
            <ac:picMk id="24" creationId="{9032BC75-7FDC-3FB2-02A9-C7ECCA3730E2}"/>
          </ac:picMkLst>
        </pc:picChg>
      </pc:sldChg>
      <pc:sldChg chg="del">
        <pc:chgData name="Duyên Lương" userId="3a9e482f-ceb4-484a-8eab-f708ff3e9a36" providerId="ADAL" clId="{87366D53-BA70-449D-816A-1271C355182F}" dt="2023-10-10T12:12:41.749" v="291" actId="47"/>
        <pc:sldMkLst>
          <pc:docMk/>
          <pc:sldMk cId="1007209098" sldId="268"/>
        </pc:sldMkLst>
      </pc:sldChg>
      <pc:sldChg chg="addSp delSp modSp mod delAnim modAnim">
        <pc:chgData name="Duyên Lương" userId="3a9e482f-ceb4-484a-8eab-f708ff3e9a36" providerId="ADAL" clId="{87366D53-BA70-449D-816A-1271C355182F}" dt="2023-10-10T13:06:37.195" v="1607"/>
        <pc:sldMkLst>
          <pc:docMk/>
          <pc:sldMk cId="207347603" sldId="269"/>
        </pc:sldMkLst>
        <pc:spChg chg="del">
          <ac:chgData name="Duyên Lương" userId="3a9e482f-ceb4-484a-8eab-f708ff3e9a36" providerId="ADAL" clId="{87366D53-BA70-449D-816A-1271C355182F}" dt="2023-10-10T12:28:06.506" v="818" actId="478"/>
          <ac:spMkLst>
            <pc:docMk/>
            <pc:sldMk cId="207347603" sldId="269"/>
            <ac:spMk id="5" creationId="{97E69303-2C8A-2640-E807-37ADE0132AAC}"/>
          </ac:spMkLst>
        </pc:spChg>
        <pc:spChg chg="del">
          <ac:chgData name="Duyên Lương" userId="3a9e482f-ceb4-484a-8eab-f708ff3e9a36" providerId="ADAL" clId="{87366D53-BA70-449D-816A-1271C355182F}" dt="2023-10-10T12:28:05.802" v="817" actId="478"/>
          <ac:spMkLst>
            <pc:docMk/>
            <pc:sldMk cId="207347603" sldId="269"/>
            <ac:spMk id="7" creationId="{BCC9A4D6-6E7F-4BCB-A79C-C14134811622}"/>
          </ac:spMkLst>
        </pc:spChg>
        <pc:spChg chg="del">
          <ac:chgData name="Duyên Lương" userId="3a9e482f-ceb4-484a-8eab-f708ff3e9a36" providerId="ADAL" clId="{87366D53-BA70-449D-816A-1271C355182F}" dt="2023-10-10T12:28:03.682" v="816" actId="478"/>
          <ac:spMkLst>
            <pc:docMk/>
            <pc:sldMk cId="207347603" sldId="269"/>
            <ac:spMk id="17" creationId="{29AB002C-EBCE-BB3A-3BBA-D77258918084}"/>
          </ac:spMkLst>
        </pc:spChg>
        <pc:spChg chg="mod">
          <ac:chgData name="Duyên Lương" userId="3a9e482f-ceb4-484a-8eab-f708ff3e9a36" providerId="ADAL" clId="{87366D53-BA70-449D-816A-1271C355182F}" dt="2023-10-10T12:10:36.378" v="267" actId="20577"/>
          <ac:spMkLst>
            <pc:docMk/>
            <pc:sldMk cId="207347603" sldId="269"/>
            <ac:spMk id="18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28:19.513" v="826" actId="20577"/>
          <ac:spMkLst>
            <pc:docMk/>
            <pc:sldMk cId="207347603" sldId="269"/>
            <ac:spMk id="21" creationId="{16044359-E8D7-9DAA-1A1C-2EBF297443DC}"/>
          </ac:spMkLst>
        </pc:spChg>
        <pc:spChg chg="mod">
          <ac:chgData name="Duyên Lương" userId="3a9e482f-ceb4-484a-8eab-f708ff3e9a36" providerId="ADAL" clId="{87366D53-BA70-449D-816A-1271C355182F}" dt="2023-10-10T12:28:23.096" v="830" actId="1038"/>
          <ac:spMkLst>
            <pc:docMk/>
            <pc:sldMk cId="207347603" sldId="269"/>
            <ac:spMk id="22" creationId="{6C0B8162-1B0B-5186-B733-1FE680C413F6}"/>
          </ac:spMkLst>
        </pc:spChg>
        <pc:spChg chg="mod">
          <ac:chgData name="Duyên Lương" userId="3a9e482f-ceb4-484a-8eab-f708ff3e9a36" providerId="ADAL" clId="{87366D53-BA70-449D-816A-1271C355182F}" dt="2023-10-10T12:28:16.485" v="824" actId="20577"/>
          <ac:spMkLst>
            <pc:docMk/>
            <pc:sldMk cId="207347603" sldId="269"/>
            <ac:spMk id="23" creationId="{DDCD7FCE-D6FD-B604-4BF3-4DDC3FD8E48A}"/>
          </ac:spMkLst>
        </pc:spChg>
        <pc:spChg chg="mod">
          <ac:chgData name="Duyên Lương" userId="3a9e482f-ceb4-484a-8eab-f708ff3e9a36" providerId="ADAL" clId="{87366D53-BA70-449D-816A-1271C355182F}" dt="2023-10-10T12:28:17.981" v="825" actId="20577"/>
          <ac:spMkLst>
            <pc:docMk/>
            <pc:sldMk cId="207347603" sldId="269"/>
            <ac:spMk id="24" creationId="{E1AE98BB-82A9-6303-26CF-7F75C663FA77}"/>
          </ac:spMkLst>
        </pc:spChg>
        <pc:spChg chg="mod">
          <ac:chgData name="Duyên Lương" userId="3a9e482f-ceb4-484a-8eab-f708ff3e9a36" providerId="ADAL" clId="{87366D53-BA70-449D-816A-1271C355182F}" dt="2023-10-10T12:28:14.986" v="823" actId="20577"/>
          <ac:spMkLst>
            <pc:docMk/>
            <pc:sldMk cId="207347603" sldId="269"/>
            <ac:spMk id="25" creationId="{2C586E99-ACF1-5D58-C704-458C99F71478}"/>
          </ac:spMkLst>
        </pc:spChg>
        <pc:spChg chg="del">
          <ac:chgData name="Duyên Lương" userId="3a9e482f-ceb4-484a-8eab-f708ff3e9a36" providerId="ADAL" clId="{87366D53-BA70-449D-816A-1271C355182F}" dt="2023-10-10T12:28:10.890" v="820" actId="478"/>
          <ac:spMkLst>
            <pc:docMk/>
            <pc:sldMk cId="207347603" sldId="269"/>
            <ac:spMk id="26" creationId="{392E3826-F061-0105-B151-C4B977254EAE}"/>
          </ac:spMkLst>
        </pc:spChg>
        <pc:spChg chg="del">
          <ac:chgData name="Duyên Lương" userId="3a9e482f-ceb4-484a-8eab-f708ff3e9a36" providerId="ADAL" clId="{87366D53-BA70-449D-816A-1271C355182F}" dt="2023-10-10T12:28:08.493" v="819" actId="478"/>
          <ac:spMkLst>
            <pc:docMk/>
            <pc:sldMk cId="207347603" sldId="269"/>
            <ac:spMk id="27" creationId="{A1811B24-64F3-0F06-3EB8-B1896D7F752F}"/>
          </ac:spMkLst>
        </pc:spChg>
        <pc:picChg chg="add del mod">
          <ac:chgData name="Duyên Lương" userId="3a9e482f-ceb4-484a-8eab-f708ff3e9a36" providerId="ADAL" clId="{87366D53-BA70-449D-816A-1271C355182F}" dt="2023-10-10T12:12:06.859" v="283" actId="478"/>
          <ac:picMkLst>
            <pc:docMk/>
            <pc:sldMk cId="207347603" sldId="269"/>
            <ac:picMk id="3" creationId="{FC08DF87-852C-8207-B5CF-2FE2277964A2}"/>
          </ac:picMkLst>
        </pc:picChg>
        <pc:picChg chg="del">
          <ac:chgData name="Duyên Lương" userId="3a9e482f-ceb4-484a-8eab-f708ff3e9a36" providerId="ADAL" clId="{87366D53-BA70-449D-816A-1271C355182F}" dt="2023-10-10T12:12:04.886" v="280" actId="478"/>
          <ac:picMkLst>
            <pc:docMk/>
            <pc:sldMk cId="207347603" sldId="269"/>
            <ac:picMk id="6" creationId="{7188F7A6-392E-7230-06C8-87D6B352774F}"/>
          </ac:picMkLst>
        </pc:picChg>
        <pc:picChg chg="del">
          <ac:chgData name="Duyên Lương" userId="3a9e482f-ceb4-484a-8eab-f708ff3e9a36" providerId="ADAL" clId="{87366D53-BA70-449D-816A-1271C355182F}" dt="2023-10-10T12:28:26.895" v="831" actId="478"/>
          <ac:picMkLst>
            <pc:docMk/>
            <pc:sldMk cId="207347603" sldId="269"/>
            <ac:picMk id="19" creationId="{BEBA18BE-B541-3674-203F-4F8D1A3AE0E4}"/>
          </ac:picMkLst>
        </pc:picChg>
        <pc:picChg chg="add mod">
          <ac:chgData name="Duyên Lương" userId="3a9e482f-ceb4-484a-8eab-f708ff3e9a36" providerId="ADAL" clId="{87366D53-BA70-449D-816A-1271C355182F}" dt="2023-10-10T12:12:14.030" v="285" actId="1076"/>
          <ac:picMkLst>
            <pc:docMk/>
            <pc:sldMk cId="207347603" sldId="269"/>
            <ac:picMk id="20" creationId="{B6B11FAE-4F3E-D636-204D-D757F209D1B0}"/>
          </ac:picMkLst>
        </pc:picChg>
        <pc:picChg chg="add mod">
          <ac:chgData name="Duyên Lương" userId="3a9e482f-ceb4-484a-8eab-f708ff3e9a36" providerId="ADAL" clId="{87366D53-BA70-449D-816A-1271C355182F}" dt="2023-10-10T13:06:37.195" v="1607"/>
          <ac:picMkLst>
            <pc:docMk/>
            <pc:sldMk cId="207347603" sldId="269"/>
            <ac:picMk id="28" creationId="{CCF38DFE-34D3-F2DD-9CB5-B276D96F7631}"/>
          </ac:picMkLst>
        </pc:picChg>
      </pc:sldChg>
      <pc:sldChg chg="addSp delSp modSp mod delAnim modAnim">
        <pc:chgData name="Duyên Lương" userId="3a9e482f-ceb4-484a-8eab-f708ff3e9a36" providerId="ADAL" clId="{87366D53-BA70-449D-816A-1271C355182F}" dt="2023-10-10T13:06:10.840" v="1605"/>
        <pc:sldMkLst>
          <pc:docMk/>
          <pc:sldMk cId="2466467678" sldId="270"/>
        </pc:sldMkLst>
        <pc:spChg chg="del">
          <ac:chgData name="Duyên Lương" userId="3a9e482f-ceb4-484a-8eab-f708ff3e9a36" providerId="ADAL" clId="{87366D53-BA70-449D-816A-1271C355182F}" dt="2023-10-10T12:28:38.596" v="834" actId="478"/>
          <ac:spMkLst>
            <pc:docMk/>
            <pc:sldMk cId="2466467678" sldId="270"/>
            <ac:spMk id="8" creationId="{848CB855-FF01-5F75-0887-CE623DACAACE}"/>
          </ac:spMkLst>
        </pc:spChg>
        <pc:spChg chg="mod">
          <ac:chgData name="Duyên Lương" userId="3a9e482f-ceb4-484a-8eab-f708ff3e9a36" providerId="ADAL" clId="{87366D53-BA70-449D-816A-1271C355182F}" dt="2023-10-10T12:29:02.638" v="843" actId="20577"/>
          <ac:spMkLst>
            <pc:docMk/>
            <pc:sldMk cId="2466467678" sldId="270"/>
            <ac:spMk id="10" creationId="{5E4B97F3-843E-3385-6316-4979F9A1D941}"/>
          </ac:spMkLst>
        </pc:spChg>
        <pc:spChg chg="mod">
          <ac:chgData name="Duyên Lương" userId="3a9e482f-ceb4-484a-8eab-f708ff3e9a36" providerId="ADAL" clId="{87366D53-BA70-449D-816A-1271C355182F}" dt="2023-10-10T12:10:44.839" v="276" actId="20577"/>
          <ac:spMkLst>
            <pc:docMk/>
            <pc:sldMk cId="2466467678" sldId="270"/>
            <ac:spMk id="17" creationId="{00000000-0000-0000-0000-000000000000}"/>
          </ac:spMkLst>
        </pc:spChg>
        <pc:spChg chg="del">
          <ac:chgData name="Duyên Lương" userId="3a9e482f-ceb4-484a-8eab-f708ff3e9a36" providerId="ADAL" clId="{87366D53-BA70-449D-816A-1271C355182F}" dt="2023-10-10T12:28:37.492" v="833" actId="478"/>
          <ac:spMkLst>
            <pc:docMk/>
            <pc:sldMk cId="2466467678" sldId="270"/>
            <ac:spMk id="18" creationId="{027C7064-15F2-08A6-340C-F31CDC13BA03}"/>
          </ac:spMkLst>
        </pc:spChg>
        <pc:spChg chg="mod">
          <ac:chgData name="Duyên Lương" userId="3a9e482f-ceb4-484a-8eab-f708ff3e9a36" providerId="ADAL" clId="{87366D53-BA70-449D-816A-1271C355182F}" dt="2023-10-10T12:29:10.134" v="848" actId="20577"/>
          <ac:spMkLst>
            <pc:docMk/>
            <pc:sldMk cId="2466467678" sldId="270"/>
            <ac:spMk id="19" creationId="{94FAF355-207E-CBFD-2EDC-F00E759D9AFA}"/>
          </ac:spMkLst>
        </pc:spChg>
        <pc:spChg chg="mod">
          <ac:chgData name="Duyên Lương" userId="3a9e482f-ceb4-484a-8eab-f708ff3e9a36" providerId="ADAL" clId="{87366D53-BA70-449D-816A-1271C355182F}" dt="2023-10-10T12:29:00.606" v="842" actId="20577"/>
          <ac:spMkLst>
            <pc:docMk/>
            <pc:sldMk cId="2466467678" sldId="270"/>
            <ac:spMk id="20" creationId="{D635D598-23FB-D0EA-863F-B29FF7E5DCF5}"/>
          </ac:spMkLst>
        </pc:spChg>
        <pc:spChg chg="mod">
          <ac:chgData name="Duyên Lương" userId="3a9e482f-ceb4-484a-8eab-f708ff3e9a36" providerId="ADAL" clId="{87366D53-BA70-449D-816A-1271C355182F}" dt="2023-10-10T12:28:49.417" v="837" actId="20577"/>
          <ac:spMkLst>
            <pc:docMk/>
            <pc:sldMk cId="2466467678" sldId="270"/>
            <ac:spMk id="21" creationId="{EF430CDA-912C-4FA3-714B-7372D0B697DC}"/>
          </ac:spMkLst>
        </pc:spChg>
        <pc:spChg chg="mod">
          <ac:chgData name="Duyên Lương" userId="3a9e482f-ceb4-484a-8eab-f708ff3e9a36" providerId="ADAL" clId="{87366D53-BA70-449D-816A-1271C355182F}" dt="2023-10-10T12:29:11.395" v="849" actId="20577"/>
          <ac:spMkLst>
            <pc:docMk/>
            <pc:sldMk cId="2466467678" sldId="270"/>
            <ac:spMk id="22" creationId="{DBDAE198-EECE-C84C-9649-6EF193A6545D}"/>
          </ac:spMkLst>
        </pc:spChg>
        <pc:spChg chg="mod">
          <ac:chgData name="Duyên Lương" userId="3a9e482f-ceb4-484a-8eab-f708ff3e9a36" providerId="ADAL" clId="{87366D53-BA70-449D-816A-1271C355182F}" dt="2023-10-10T12:28:59.308" v="841" actId="20577"/>
          <ac:spMkLst>
            <pc:docMk/>
            <pc:sldMk cId="2466467678" sldId="270"/>
            <ac:spMk id="23" creationId="{D087152F-02A7-202E-6C4D-53BE9CD2C66D}"/>
          </ac:spMkLst>
        </pc:spChg>
        <pc:spChg chg="mod">
          <ac:chgData name="Duyên Lương" userId="3a9e482f-ceb4-484a-8eab-f708ff3e9a36" providerId="ADAL" clId="{87366D53-BA70-449D-816A-1271C355182F}" dt="2023-10-10T12:29:14.157" v="851" actId="1036"/>
          <ac:spMkLst>
            <pc:docMk/>
            <pc:sldMk cId="2466467678" sldId="270"/>
            <ac:spMk id="24" creationId="{9BA46B47-7375-5C0A-A545-B23C7A1378E0}"/>
          </ac:spMkLst>
        </pc:spChg>
        <pc:spChg chg="mod">
          <ac:chgData name="Duyên Lương" userId="3a9e482f-ceb4-484a-8eab-f708ff3e9a36" providerId="ADAL" clId="{87366D53-BA70-449D-816A-1271C355182F}" dt="2023-10-10T12:28:51.733" v="838" actId="20577"/>
          <ac:spMkLst>
            <pc:docMk/>
            <pc:sldMk cId="2466467678" sldId="270"/>
            <ac:spMk id="25" creationId="{99E7C1EE-762E-7AA4-6B51-36E53D49D64F}"/>
          </ac:spMkLst>
        </pc:spChg>
        <pc:spChg chg="del">
          <ac:chgData name="Duyên Lương" userId="3a9e482f-ceb4-484a-8eab-f708ff3e9a36" providerId="ADAL" clId="{87366D53-BA70-449D-816A-1271C355182F}" dt="2023-10-10T12:28:35.439" v="832" actId="478"/>
          <ac:spMkLst>
            <pc:docMk/>
            <pc:sldMk cId="2466467678" sldId="270"/>
            <ac:spMk id="26" creationId="{2850DBA6-E1C8-D896-9CF8-C7FA8B09B151}"/>
          </ac:spMkLst>
        </pc:spChg>
        <pc:spChg chg="add mod">
          <ac:chgData name="Duyên Lương" userId="3a9e482f-ceb4-484a-8eab-f708ff3e9a36" providerId="ADAL" clId="{87366D53-BA70-449D-816A-1271C355182F}" dt="2023-10-10T12:28:53.365" v="839" actId="20577"/>
          <ac:spMkLst>
            <pc:docMk/>
            <pc:sldMk cId="2466467678" sldId="270"/>
            <ac:spMk id="28" creationId="{19C75834-947A-F7E7-F71B-C9C3C566B89E}"/>
          </ac:spMkLst>
        </pc:spChg>
        <pc:picChg chg="add mod">
          <ac:chgData name="Duyên Lương" userId="3a9e482f-ceb4-484a-8eab-f708ff3e9a36" providerId="ADAL" clId="{87366D53-BA70-449D-816A-1271C355182F}" dt="2023-10-10T12:29:44.039" v="857" actId="14100"/>
          <ac:picMkLst>
            <pc:docMk/>
            <pc:sldMk cId="2466467678" sldId="270"/>
            <ac:picMk id="4" creationId="{F9CD51C1-4BCE-F0EC-3B02-4D56A0165377}"/>
          </ac:picMkLst>
        </pc:picChg>
        <pc:picChg chg="del">
          <ac:chgData name="Duyên Lương" userId="3a9e482f-ceb4-484a-8eab-f708ff3e9a36" providerId="ADAL" clId="{87366D53-BA70-449D-816A-1271C355182F}" dt="2023-10-10T12:11:54.787" v="277" actId="478"/>
          <ac:picMkLst>
            <pc:docMk/>
            <pc:sldMk cId="2466467678" sldId="270"/>
            <ac:picMk id="9" creationId="{EBBA3509-BFBA-6DC3-7D68-949D70F61EC9}"/>
          </ac:picMkLst>
        </pc:picChg>
        <pc:picChg chg="del">
          <ac:chgData name="Duyên Lương" userId="3a9e482f-ceb4-484a-8eab-f708ff3e9a36" providerId="ADAL" clId="{87366D53-BA70-449D-816A-1271C355182F}" dt="2023-10-10T12:29:23.921" v="852" actId="478"/>
          <ac:picMkLst>
            <pc:docMk/>
            <pc:sldMk cId="2466467678" sldId="270"/>
            <ac:picMk id="27" creationId="{BD2792F8-0365-5424-94C8-2047381C7959}"/>
          </ac:picMkLst>
        </pc:picChg>
        <pc:picChg chg="add mod">
          <ac:chgData name="Duyên Lương" userId="3a9e482f-ceb4-484a-8eab-f708ff3e9a36" providerId="ADAL" clId="{87366D53-BA70-449D-816A-1271C355182F}" dt="2023-10-10T13:06:10.840" v="1605"/>
          <ac:picMkLst>
            <pc:docMk/>
            <pc:sldMk cId="2466467678" sldId="270"/>
            <ac:picMk id="29" creationId="{F8534A54-30A6-D91A-69A8-7342816E66FE}"/>
          </ac:picMkLst>
        </pc:picChg>
      </pc:sldChg>
      <pc:sldChg chg="addSp delSp modSp mod delAnim modAnim">
        <pc:chgData name="Duyên Lương" userId="3a9e482f-ceb4-484a-8eab-f708ff3e9a36" providerId="ADAL" clId="{87366D53-BA70-449D-816A-1271C355182F}" dt="2023-10-10T13:06:05.631" v="1604"/>
        <pc:sldMkLst>
          <pc:docMk/>
          <pc:sldMk cId="2839416783" sldId="271"/>
        </pc:sldMkLst>
        <pc:spChg chg="mod">
          <ac:chgData name="Duyên Lương" userId="3a9e482f-ceb4-484a-8eab-f708ff3e9a36" providerId="ADAL" clId="{87366D53-BA70-449D-816A-1271C355182F}" dt="2023-10-10T12:26:04.315" v="758" actId="1037"/>
          <ac:spMkLst>
            <pc:docMk/>
            <pc:sldMk cId="2839416783" sldId="271"/>
            <ac:spMk id="2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10:01.844" v="251" actId="1076"/>
          <ac:spMkLst>
            <pc:docMk/>
            <pc:sldMk cId="2839416783" sldId="271"/>
            <ac:spMk id="17" creationId="{00000000-0000-0000-0000-000000000000}"/>
          </ac:spMkLst>
        </pc:spChg>
        <pc:spChg chg="add mod">
          <ac:chgData name="Duyên Lương" userId="3a9e482f-ceb4-484a-8eab-f708ff3e9a36" providerId="ADAL" clId="{87366D53-BA70-449D-816A-1271C355182F}" dt="2023-10-10T12:26:32.457" v="774" actId="20577"/>
          <ac:spMkLst>
            <pc:docMk/>
            <pc:sldMk cId="2839416783" sldId="271"/>
            <ac:spMk id="18" creationId="{4EB78D53-8A20-4903-CA52-ABBB084A5B1E}"/>
          </ac:spMkLst>
        </pc:spChg>
        <pc:spChg chg="mod">
          <ac:chgData name="Duyên Lương" userId="3a9e482f-ceb4-484a-8eab-f708ff3e9a36" providerId="ADAL" clId="{87366D53-BA70-449D-816A-1271C355182F}" dt="2023-10-10T12:26:16.259" v="767" actId="20577"/>
          <ac:spMkLst>
            <pc:docMk/>
            <pc:sldMk cId="2839416783" sldId="271"/>
            <ac:spMk id="19" creationId="{94FAF355-207E-CBFD-2EDC-F00E759D9AFA}"/>
          </ac:spMkLst>
        </pc:spChg>
        <pc:spChg chg="mod">
          <ac:chgData name="Duyên Lương" userId="3a9e482f-ceb4-484a-8eab-f708ff3e9a36" providerId="ADAL" clId="{87366D53-BA70-449D-816A-1271C355182F}" dt="2023-10-10T12:26:21.518" v="770" actId="20577"/>
          <ac:spMkLst>
            <pc:docMk/>
            <pc:sldMk cId="2839416783" sldId="271"/>
            <ac:spMk id="20" creationId="{D635D598-23FB-D0EA-863F-B29FF7E5DCF5}"/>
          </ac:spMkLst>
        </pc:spChg>
        <pc:spChg chg="mod">
          <ac:chgData name="Duyên Lương" userId="3a9e482f-ceb4-484a-8eab-f708ff3e9a36" providerId="ADAL" clId="{87366D53-BA70-449D-816A-1271C355182F}" dt="2023-10-10T12:26:30.855" v="773" actId="20577"/>
          <ac:spMkLst>
            <pc:docMk/>
            <pc:sldMk cId="2839416783" sldId="271"/>
            <ac:spMk id="21" creationId="{EF430CDA-912C-4FA3-714B-7372D0B697DC}"/>
          </ac:spMkLst>
        </pc:spChg>
        <pc:spChg chg="mod">
          <ac:chgData name="Duyên Lương" userId="3a9e482f-ceb4-484a-8eab-f708ff3e9a36" providerId="ADAL" clId="{87366D53-BA70-449D-816A-1271C355182F}" dt="2023-10-10T12:26:20.182" v="769" actId="20577"/>
          <ac:spMkLst>
            <pc:docMk/>
            <pc:sldMk cId="2839416783" sldId="271"/>
            <ac:spMk id="22" creationId="{DBDAE198-EECE-C84C-9649-6EF193A6545D}"/>
          </ac:spMkLst>
        </pc:spChg>
        <pc:spChg chg="mod">
          <ac:chgData name="Duyên Lương" userId="3a9e482f-ceb4-484a-8eab-f708ff3e9a36" providerId="ADAL" clId="{87366D53-BA70-449D-816A-1271C355182F}" dt="2023-10-10T12:26:28.762" v="772" actId="20577"/>
          <ac:spMkLst>
            <pc:docMk/>
            <pc:sldMk cId="2839416783" sldId="271"/>
            <ac:spMk id="23" creationId="{D087152F-02A7-202E-6C4D-53BE9CD2C66D}"/>
          </ac:spMkLst>
        </pc:spChg>
        <pc:spChg chg="add mod">
          <ac:chgData name="Duyên Lương" userId="3a9e482f-ceb4-484a-8eab-f708ff3e9a36" providerId="ADAL" clId="{87366D53-BA70-449D-816A-1271C355182F}" dt="2023-10-10T12:26:36.785" v="776" actId="20577"/>
          <ac:spMkLst>
            <pc:docMk/>
            <pc:sldMk cId="2839416783" sldId="271"/>
            <ac:spMk id="24" creationId="{3775B65C-8E6A-D0D2-E3E0-735E4C8CCE1B}"/>
          </ac:spMkLst>
        </pc:spChg>
        <pc:spChg chg="add mod">
          <ac:chgData name="Duyên Lương" userId="3a9e482f-ceb4-484a-8eab-f708ff3e9a36" providerId="ADAL" clId="{87366D53-BA70-449D-816A-1271C355182F}" dt="2023-10-10T12:26:39.027" v="777" actId="20577"/>
          <ac:spMkLst>
            <pc:docMk/>
            <pc:sldMk cId="2839416783" sldId="271"/>
            <ac:spMk id="25" creationId="{D509FE4F-468B-B07E-1623-0B43A7A164F5}"/>
          </ac:spMkLst>
        </pc:spChg>
        <pc:spChg chg="add mod">
          <ac:chgData name="Duyên Lương" userId="3a9e482f-ceb4-484a-8eab-f708ff3e9a36" providerId="ADAL" clId="{87366D53-BA70-449D-816A-1271C355182F}" dt="2023-10-10T12:26:34.912" v="775" actId="20577"/>
          <ac:spMkLst>
            <pc:docMk/>
            <pc:sldMk cId="2839416783" sldId="271"/>
            <ac:spMk id="26" creationId="{DBB3C90F-C072-F59B-8F49-B27EC3FD23C0}"/>
          </ac:spMkLst>
        </pc:spChg>
        <pc:spChg chg="add mod">
          <ac:chgData name="Duyên Lương" userId="3a9e482f-ceb4-484a-8eab-f708ff3e9a36" providerId="ADAL" clId="{87366D53-BA70-449D-816A-1271C355182F}" dt="2023-10-10T12:25:30.810" v="727" actId="1076"/>
          <ac:spMkLst>
            <pc:docMk/>
            <pc:sldMk cId="2839416783" sldId="271"/>
            <ac:spMk id="27" creationId="{42C27902-0AFD-E897-32E0-110D501FC1BF}"/>
          </ac:spMkLst>
        </pc:spChg>
        <pc:spChg chg="add mod">
          <ac:chgData name="Duyên Lương" userId="3a9e482f-ceb4-484a-8eab-f708ff3e9a36" providerId="ADAL" clId="{87366D53-BA70-449D-816A-1271C355182F}" dt="2023-10-10T12:26:18.070" v="768" actId="20577"/>
          <ac:spMkLst>
            <pc:docMk/>
            <pc:sldMk cId="2839416783" sldId="271"/>
            <ac:spMk id="28" creationId="{F523588F-B1C8-A57A-0FCD-147000D833F6}"/>
          </ac:spMkLst>
        </pc:spChg>
        <pc:grpChg chg="mod">
          <ac:chgData name="Duyên Lương" userId="3a9e482f-ceb4-484a-8eab-f708ff3e9a36" providerId="ADAL" clId="{87366D53-BA70-449D-816A-1271C355182F}" dt="2023-10-10T12:10:05.355" v="252" actId="1076"/>
          <ac:grpSpMkLst>
            <pc:docMk/>
            <pc:sldMk cId="2839416783" sldId="271"/>
            <ac:grpSpMk id="5" creationId="{00000000-0000-0000-0000-000000000000}"/>
          </ac:grpSpMkLst>
        </pc:grpChg>
        <pc:picChg chg="add del mod">
          <ac:chgData name="Duyên Lương" userId="3a9e482f-ceb4-484a-8eab-f708ff3e9a36" providerId="ADAL" clId="{87366D53-BA70-449D-816A-1271C355182F}" dt="2023-10-10T12:10:16.346" v="256" actId="478"/>
          <ac:picMkLst>
            <pc:docMk/>
            <pc:sldMk cId="2839416783" sldId="271"/>
            <ac:picMk id="4" creationId="{AD4A0418-0395-5B2E-0546-0704AF39C969}"/>
          </ac:picMkLst>
        </pc:picChg>
        <pc:picChg chg="del">
          <ac:chgData name="Duyên Lương" userId="3a9e482f-ceb4-484a-8eab-f708ff3e9a36" providerId="ADAL" clId="{87366D53-BA70-449D-816A-1271C355182F}" dt="2023-10-10T12:10:06.986" v="253" actId="478"/>
          <ac:picMkLst>
            <pc:docMk/>
            <pc:sldMk cId="2839416783" sldId="271"/>
            <ac:picMk id="8" creationId="{774DAB5D-6997-7B6E-415D-75A00162D4CC}"/>
          </ac:picMkLst>
        </pc:picChg>
        <pc:picChg chg="del">
          <ac:chgData name="Duyên Lương" userId="3a9e482f-ceb4-484a-8eab-f708ff3e9a36" providerId="ADAL" clId="{87366D53-BA70-449D-816A-1271C355182F}" dt="2023-10-10T12:26:43.921" v="778" actId="478"/>
          <ac:picMkLst>
            <pc:docMk/>
            <pc:sldMk cId="2839416783" sldId="271"/>
            <ac:picMk id="9" creationId="{8CD7F3A4-23FF-5B2A-402F-D7B9FD974E59}"/>
          </ac:picMkLst>
        </pc:picChg>
        <pc:picChg chg="add mod">
          <ac:chgData name="Duyên Lương" userId="3a9e482f-ceb4-484a-8eab-f708ff3e9a36" providerId="ADAL" clId="{87366D53-BA70-449D-816A-1271C355182F}" dt="2023-10-10T12:27:15.490" v="793" actId="1038"/>
          <ac:picMkLst>
            <pc:docMk/>
            <pc:sldMk cId="2839416783" sldId="271"/>
            <ac:picMk id="10" creationId="{3530FB2F-DBA0-9293-3427-6501F67CF58C}"/>
          </ac:picMkLst>
        </pc:picChg>
        <pc:picChg chg="add del mod">
          <ac:chgData name="Duyên Lương" userId="3a9e482f-ceb4-484a-8eab-f708ff3e9a36" providerId="ADAL" clId="{87366D53-BA70-449D-816A-1271C355182F}" dt="2023-10-10T13:05:44.977" v="1601" actId="478"/>
          <ac:picMkLst>
            <pc:docMk/>
            <pc:sldMk cId="2839416783" sldId="271"/>
            <ac:picMk id="29" creationId="{11120606-D8AA-03DC-C3EB-3FEEFA501E29}"/>
          </ac:picMkLst>
        </pc:picChg>
        <pc:picChg chg="add mod">
          <ac:chgData name="Duyên Lương" userId="3a9e482f-ceb4-484a-8eab-f708ff3e9a36" providerId="ADAL" clId="{87366D53-BA70-449D-816A-1271C355182F}" dt="2023-10-10T13:05:56.322" v="1603" actId="1076"/>
          <ac:picMkLst>
            <pc:docMk/>
            <pc:sldMk cId="2839416783" sldId="271"/>
            <ac:picMk id="30" creationId="{06E74B6A-BC77-D949-3F90-96BCA2F0286B}"/>
          </ac:picMkLst>
        </pc:picChg>
      </pc:sldChg>
      <pc:sldChg chg="addSp delSp modSp mod delAnim modAnim">
        <pc:chgData name="Duyên Lương" userId="3a9e482f-ceb4-484a-8eab-f708ff3e9a36" providerId="ADAL" clId="{87366D53-BA70-449D-816A-1271C355182F}" dt="2023-10-10T13:08:52.790" v="1625"/>
        <pc:sldMkLst>
          <pc:docMk/>
          <pc:sldMk cId="3699209450" sldId="272"/>
        </pc:sldMkLst>
        <pc:spChg chg="mod">
          <ac:chgData name="Duyên Lương" userId="3a9e482f-ceb4-484a-8eab-f708ff3e9a36" providerId="ADAL" clId="{87366D53-BA70-449D-816A-1271C355182F}" dt="2023-10-10T12:30:36.538" v="880" actId="1076"/>
          <ac:spMkLst>
            <pc:docMk/>
            <pc:sldMk cId="3699209450" sldId="272"/>
            <ac:spMk id="27" creationId="{5D27F673-F87D-98BB-0A81-F9511812A821}"/>
          </ac:spMkLst>
        </pc:spChg>
        <pc:spChg chg="mod">
          <ac:chgData name="Duyên Lương" userId="3a9e482f-ceb4-484a-8eab-f708ff3e9a36" providerId="ADAL" clId="{87366D53-BA70-449D-816A-1271C355182F}" dt="2023-10-10T12:30:53.819" v="887" actId="14100"/>
          <ac:spMkLst>
            <pc:docMk/>
            <pc:sldMk cId="3699209450" sldId="272"/>
            <ac:spMk id="28" creationId="{24CA3B7A-6208-66C7-4637-8F208DA1321A}"/>
          </ac:spMkLst>
        </pc:spChg>
        <pc:spChg chg="mod">
          <ac:chgData name="Duyên Lương" userId="3a9e482f-ceb4-484a-8eab-f708ff3e9a36" providerId="ADAL" clId="{87366D53-BA70-449D-816A-1271C355182F}" dt="2023-10-10T12:31:03.065" v="891" actId="14100"/>
          <ac:spMkLst>
            <pc:docMk/>
            <pc:sldMk cId="3699209450" sldId="272"/>
            <ac:spMk id="29" creationId="{460FF493-2816-9C38-A45C-5BDF5B492518}"/>
          </ac:spMkLst>
        </pc:spChg>
        <pc:spChg chg="mod">
          <ac:chgData name="Duyên Lương" userId="3a9e482f-ceb4-484a-8eab-f708ff3e9a36" providerId="ADAL" clId="{87366D53-BA70-449D-816A-1271C355182F}" dt="2023-10-10T12:30:15.647" v="869" actId="1076"/>
          <ac:spMkLst>
            <pc:docMk/>
            <pc:sldMk cId="3699209450" sldId="272"/>
            <ac:spMk id="30" creationId="{4C35BCAC-7D9D-03A9-470F-3E30AFB3EA6F}"/>
          </ac:spMkLst>
        </pc:spChg>
        <pc:spChg chg="mod">
          <ac:chgData name="Duyên Lương" userId="3a9e482f-ceb4-484a-8eab-f708ff3e9a36" providerId="ADAL" clId="{87366D53-BA70-449D-816A-1271C355182F}" dt="2023-10-10T12:30:08.906" v="867" actId="1076"/>
          <ac:spMkLst>
            <pc:docMk/>
            <pc:sldMk cId="3699209450" sldId="272"/>
            <ac:spMk id="31" creationId="{256ED236-498B-00F9-2AE3-575642052F86}"/>
          </ac:spMkLst>
        </pc:spChg>
        <pc:spChg chg="del">
          <ac:chgData name="Duyên Lương" userId="3a9e482f-ceb4-484a-8eab-f708ff3e9a36" providerId="ADAL" clId="{87366D53-BA70-449D-816A-1271C355182F}" dt="2023-10-10T12:13:29.969" v="341" actId="478"/>
          <ac:spMkLst>
            <pc:docMk/>
            <pc:sldMk cId="3699209450" sldId="272"/>
            <ac:spMk id="32" creationId="{97D384E4-35F9-16D3-AE63-2C4784CD5F31}"/>
          </ac:spMkLst>
        </pc:spChg>
        <pc:picChg chg="add mod">
          <ac:chgData name="Duyên Lương" userId="3a9e482f-ceb4-484a-8eab-f708ff3e9a36" providerId="ADAL" clId="{87366D53-BA70-449D-816A-1271C355182F}" dt="2023-10-10T12:30:57.898" v="889" actId="1076"/>
          <ac:picMkLst>
            <pc:docMk/>
            <pc:sldMk cId="3699209450" sldId="272"/>
            <ac:picMk id="3" creationId="{993C1CEF-1CB0-1E34-39CB-CB2CB1AB278F}"/>
          </ac:picMkLst>
        </pc:picChg>
        <pc:picChg chg="del">
          <ac:chgData name="Duyên Lương" userId="3a9e482f-ceb4-484a-8eab-f708ff3e9a36" providerId="ADAL" clId="{87366D53-BA70-449D-816A-1271C355182F}" dt="2023-10-10T12:12:49.948" v="295" actId="478"/>
          <ac:picMkLst>
            <pc:docMk/>
            <pc:sldMk cId="3699209450" sldId="272"/>
            <ac:picMk id="4" creationId="{A5DCCD25-BB37-448F-1B74-C324BAD95BBD}"/>
          </ac:picMkLst>
        </pc:picChg>
        <pc:picChg chg="del">
          <ac:chgData name="Duyên Lương" userId="3a9e482f-ceb4-484a-8eab-f708ff3e9a36" providerId="ADAL" clId="{87366D53-BA70-449D-816A-1271C355182F}" dt="2023-10-10T12:12:50.499" v="296" actId="478"/>
          <ac:picMkLst>
            <pc:docMk/>
            <pc:sldMk cId="3699209450" sldId="272"/>
            <ac:picMk id="5" creationId="{F01B91CD-6CCB-F1C1-D7FF-B88F2107BF13}"/>
          </ac:picMkLst>
        </pc:picChg>
        <pc:picChg chg="del">
          <ac:chgData name="Duyên Lương" userId="3a9e482f-ceb4-484a-8eab-f708ff3e9a36" providerId="ADAL" clId="{87366D53-BA70-449D-816A-1271C355182F}" dt="2023-10-10T12:12:49.145" v="294" actId="478"/>
          <ac:picMkLst>
            <pc:docMk/>
            <pc:sldMk cId="3699209450" sldId="272"/>
            <ac:picMk id="6" creationId="{ABE6DC87-9AA7-58AC-2094-50D182D88C8E}"/>
          </ac:picMkLst>
        </pc:picChg>
        <pc:picChg chg="del">
          <ac:chgData name="Duyên Lương" userId="3a9e482f-ceb4-484a-8eab-f708ff3e9a36" providerId="ADAL" clId="{87366D53-BA70-449D-816A-1271C355182F}" dt="2023-10-10T12:12:47.974" v="292" actId="478"/>
          <ac:picMkLst>
            <pc:docMk/>
            <pc:sldMk cId="3699209450" sldId="272"/>
            <ac:picMk id="7" creationId="{DCF7BDAE-13C4-F941-D425-CAACFE256348}"/>
          </ac:picMkLst>
        </pc:picChg>
        <pc:picChg chg="del">
          <ac:chgData name="Duyên Lương" userId="3a9e482f-ceb4-484a-8eab-f708ff3e9a36" providerId="ADAL" clId="{87366D53-BA70-449D-816A-1271C355182F}" dt="2023-10-10T12:12:48.674" v="293" actId="478"/>
          <ac:picMkLst>
            <pc:docMk/>
            <pc:sldMk cId="3699209450" sldId="272"/>
            <ac:picMk id="9" creationId="{4091E0F0-AFFF-E470-1171-C8EAD0FB6994}"/>
          </ac:picMkLst>
        </pc:picChg>
        <pc:picChg chg="del">
          <ac:chgData name="Duyên Lương" userId="3a9e482f-ceb4-484a-8eab-f708ff3e9a36" providerId="ADAL" clId="{87366D53-BA70-449D-816A-1271C355182F}" dt="2023-10-10T12:12:50.910" v="297" actId="478"/>
          <ac:picMkLst>
            <pc:docMk/>
            <pc:sldMk cId="3699209450" sldId="272"/>
            <ac:picMk id="10" creationId="{024B4EA5-B821-6661-C078-3D99D57FC95F}"/>
          </ac:picMkLst>
        </pc:picChg>
        <pc:picChg chg="del">
          <ac:chgData name="Duyên Lương" userId="3a9e482f-ceb4-484a-8eab-f708ff3e9a36" providerId="ADAL" clId="{87366D53-BA70-449D-816A-1271C355182F}" dt="2023-10-10T12:29:51.475" v="859" actId="478"/>
          <ac:picMkLst>
            <pc:docMk/>
            <pc:sldMk cId="3699209450" sldId="272"/>
            <ac:picMk id="11" creationId="{1C2EC385-F61C-237F-C88E-771D4B924AAB}"/>
          </ac:picMkLst>
        </pc:picChg>
        <pc:picChg chg="del">
          <ac:chgData name="Duyên Lương" userId="3a9e482f-ceb4-484a-8eab-f708ff3e9a36" providerId="ADAL" clId="{87366D53-BA70-449D-816A-1271C355182F}" dt="2023-10-10T12:29:52.255" v="860" actId="478"/>
          <ac:picMkLst>
            <pc:docMk/>
            <pc:sldMk cId="3699209450" sldId="272"/>
            <ac:picMk id="12" creationId="{D61F1714-248F-4FB5-6418-CB2A4D204F28}"/>
          </ac:picMkLst>
        </pc:picChg>
        <pc:picChg chg="del">
          <ac:chgData name="Duyên Lương" userId="3a9e482f-ceb4-484a-8eab-f708ff3e9a36" providerId="ADAL" clId="{87366D53-BA70-449D-816A-1271C355182F}" dt="2023-10-10T12:29:52.917" v="861" actId="478"/>
          <ac:picMkLst>
            <pc:docMk/>
            <pc:sldMk cId="3699209450" sldId="272"/>
            <ac:picMk id="13" creationId="{C231A130-2918-0079-7EA8-9E42487F4622}"/>
          </ac:picMkLst>
        </pc:picChg>
        <pc:picChg chg="del">
          <ac:chgData name="Duyên Lương" userId="3a9e482f-ceb4-484a-8eab-f708ff3e9a36" providerId="ADAL" clId="{87366D53-BA70-449D-816A-1271C355182F}" dt="2023-10-10T12:29:53.530" v="862" actId="478"/>
          <ac:picMkLst>
            <pc:docMk/>
            <pc:sldMk cId="3699209450" sldId="272"/>
            <ac:picMk id="14" creationId="{67F749A2-CB7A-D602-89F7-4C5A60D2C576}"/>
          </ac:picMkLst>
        </pc:picChg>
        <pc:picChg chg="del">
          <ac:chgData name="Duyên Lương" userId="3a9e482f-ceb4-484a-8eab-f708ff3e9a36" providerId="ADAL" clId="{87366D53-BA70-449D-816A-1271C355182F}" dt="2023-10-10T12:29:54.105" v="863" actId="478"/>
          <ac:picMkLst>
            <pc:docMk/>
            <pc:sldMk cId="3699209450" sldId="272"/>
            <ac:picMk id="15" creationId="{C49D0C08-68ED-D4D9-B39E-F0D201F24D19}"/>
          </ac:picMkLst>
        </pc:picChg>
        <pc:picChg chg="del">
          <ac:chgData name="Duyên Lương" userId="3a9e482f-ceb4-484a-8eab-f708ff3e9a36" providerId="ADAL" clId="{87366D53-BA70-449D-816A-1271C355182F}" dt="2023-10-10T12:29:54.658" v="864" actId="478"/>
          <ac:picMkLst>
            <pc:docMk/>
            <pc:sldMk cId="3699209450" sldId="272"/>
            <ac:picMk id="16" creationId="{D7AA7D04-81F9-8486-E710-B52151E4E0B5}"/>
          </ac:picMkLst>
        </pc:picChg>
        <pc:picChg chg="add mod">
          <ac:chgData name="Duyên Lương" userId="3a9e482f-ceb4-484a-8eab-f708ff3e9a36" providerId="ADAL" clId="{87366D53-BA70-449D-816A-1271C355182F}" dt="2023-10-10T12:31:13.213" v="896" actId="1038"/>
          <ac:picMkLst>
            <pc:docMk/>
            <pc:sldMk cId="3699209450" sldId="272"/>
            <ac:picMk id="17" creationId="{24BC2DAF-2DB0-28C4-9EE8-90B9028B91F8}"/>
          </ac:picMkLst>
        </pc:picChg>
        <pc:picChg chg="add mod">
          <ac:chgData name="Duyên Lương" userId="3a9e482f-ceb4-484a-8eab-f708ff3e9a36" providerId="ADAL" clId="{87366D53-BA70-449D-816A-1271C355182F}" dt="2023-10-10T12:30:20.664" v="872" actId="14100"/>
          <ac:picMkLst>
            <pc:docMk/>
            <pc:sldMk cId="3699209450" sldId="272"/>
            <ac:picMk id="19" creationId="{9CE190B4-2D75-90AC-3BEE-D96C989C0C92}"/>
          </ac:picMkLst>
        </pc:picChg>
        <pc:picChg chg="add mod">
          <ac:chgData name="Duyên Lương" userId="3a9e482f-ceb4-484a-8eab-f708ff3e9a36" providerId="ADAL" clId="{87366D53-BA70-449D-816A-1271C355182F}" dt="2023-10-10T12:30:45.047" v="883" actId="1076"/>
          <ac:picMkLst>
            <pc:docMk/>
            <pc:sldMk cId="3699209450" sldId="272"/>
            <ac:picMk id="20" creationId="{E04E4D52-66BE-357F-66F2-A9CB9B8A744C}"/>
          </ac:picMkLst>
        </pc:picChg>
        <pc:picChg chg="add mod">
          <ac:chgData name="Duyên Lương" userId="3a9e482f-ceb4-484a-8eab-f708ff3e9a36" providerId="ADAL" clId="{87366D53-BA70-449D-816A-1271C355182F}" dt="2023-10-10T12:30:18.916" v="871" actId="1076"/>
          <ac:picMkLst>
            <pc:docMk/>
            <pc:sldMk cId="3699209450" sldId="272"/>
            <ac:picMk id="21" creationId="{C82D861D-F6AD-9B7B-2A25-8B356FF3381C}"/>
          </ac:picMkLst>
        </pc:picChg>
        <pc:picChg chg="add mod">
          <ac:chgData name="Duyên Lương" userId="3a9e482f-ceb4-484a-8eab-f708ff3e9a36" providerId="ADAL" clId="{87366D53-BA70-449D-816A-1271C355182F}" dt="2023-10-10T13:07:09.099" v="1609"/>
          <ac:picMkLst>
            <pc:docMk/>
            <pc:sldMk cId="3699209450" sldId="272"/>
            <ac:picMk id="22" creationId="{605E22B6-1E15-2B4B-F75F-8D8392EA0196}"/>
          </ac:picMkLst>
        </pc:picChg>
        <pc:picChg chg="add del mod">
          <ac:chgData name="Duyên Lương" userId="3a9e482f-ceb4-484a-8eab-f708ff3e9a36" providerId="ADAL" clId="{87366D53-BA70-449D-816A-1271C355182F}" dt="2023-10-10T13:08:48.157" v="1622" actId="478"/>
          <ac:picMkLst>
            <pc:docMk/>
            <pc:sldMk cId="3699209450" sldId="272"/>
            <ac:picMk id="23" creationId="{F854EE7C-862D-CAD7-9235-9EFC46967335}"/>
          </ac:picMkLst>
        </pc:picChg>
        <pc:picChg chg="add mod">
          <ac:chgData name="Duyên Lương" userId="3a9e482f-ceb4-484a-8eab-f708ff3e9a36" providerId="ADAL" clId="{87366D53-BA70-449D-816A-1271C355182F}" dt="2023-10-10T13:07:26.481" v="1613" actId="1076"/>
          <ac:picMkLst>
            <pc:docMk/>
            <pc:sldMk cId="3699209450" sldId="272"/>
            <ac:picMk id="24" creationId="{5C2E2389-E459-12B2-A941-859DB6D0BDCB}"/>
          </ac:picMkLst>
        </pc:picChg>
        <pc:picChg chg="add mod">
          <ac:chgData name="Duyên Lương" userId="3a9e482f-ceb4-484a-8eab-f708ff3e9a36" providerId="ADAL" clId="{87366D53-BA70-449D-816A-1271C355182F}" dt="2023-10-10T13:07:37.879" v="1615" actId="1076"/>
          <ac:picMkLst>
            <pc:docMk/>
            <pc:sldMk cId="3699209450" sldId="272"/>
            <ac:picMk id="25" creationId="{A29912DB-58F6-F375-421E-F2F2AD8A8A9A}"/>
          </ac:picMkLst>
        </pc:picChg>
        <pc:picChg chg="add mod">
          <ac:chgData name="Duyên Lương" userId="3a9e482f-ceb4-484a-8eab-f708ff3e9a36" providerId="ADAL" clId="{87366D53-BA70-449D-816A-1271C355182F}" dt="2023-10-10T13:07:47.775" v="1617" actId="1076"/>
          <ac:picMkLst>
            <pc:docMk/>
            <pc:sldMk cId="3699209450" sldId="272"/>
            <ac:picMk id="26" creationId="{F7EA4803-5ABF-059C-6288-87194AC2B0BB}"/>
          </ac:picMkLst>
        </pc:picChg>
        <pc:picChg chg="add mod">
          <ac:chgData name="Duyên Lương" userId="3a9e482f-ceb4-484a-8eab-f708ff3e9a36" providerId="ADAL" clId="{87366D53-BA70-449D-816A-1271C355182F}" dt="2023-10-10T13:08:50.737" v="1624" actId="1076"/>
          <ac:picMkLst>
            <pc:docMk/>
            <pc:sldMk cId="3699209450" sldId="272"/>
            <ac:picMk id="34" creationId="{A2081969-71F8-DB0A-C890-32E6ABA840B6}"/>
          </ac:picMkLst>
        </pc:picChg>
      </pc:sldChg>
      <pc:sldChg chg="ord">
        <pc:chgData name="Duyên Lương" userId="3a9e482f-ceb4-484a-8eab-f708ff3e9a36" providerId="ADAL" clId="{87366D53-BA70-449D-816A-1271C355182F}" dt="2023-10-10T12:07:54.501" v="114"/>
        <pc:sldMkLst>
          <pc:docMk/>
          <pc:sldMk cId="2535265067" sldId="274"/>
        </pc:sldMkLst>
      </pc:sldChg>
      <pc:sldChg chg="addSp delSp modSp mod ord modAnim">
        <pc:chgData name="Duyên Lương" userId="3a9e482f-ceb4-484a-8eab-f708ff3e9a36" providerId="ADAL" clId="{87366D53-BA70-449D-816A-1271C355182F}" dt="2023-10-10T13:09:16.336" v="1626"/>
        <pc:sldMkLst>
          <pc:docMk/>
          <pc:sldMk cId="0" sldId="289"/>
        </pc:sldMkLst>
        <pc:spChg chg="mod">
          <ac:chgData name="Duyên Lương" userId="3a9e482f-ceb4-484a-8eab-f708ff3e9a36" providerId="ADAL" clId="{87366D53-BA70-449D-816A-1271C355182F}" dt="2023-10-10T12:36:24.937" v="1143" actId="14100"/>
          <ac:spMkLst>
            <pc:docMk/>
            <pc:sldMk cId="0" sldId="289"/>
            <ac:spMk id="2" creationId="{1F2A8953-EC2E-C32D-665E-E1058F63D29F}"/>
          </ac:spMkLst>
        </pc:spChg>
        <pc:spChg chg="mod">
          <ac:chgData name="Duyên Lương" userId="3a9e482f-ceb4-484a-8eab-f708ff3e9a36" providerId="ADAL" clId="{87366D53-BA70-449D-816A-1271C355182F}" dt="2023-10-10T12:36:20.009" v="1141" actId="1076"/>
          <ac:spMkLst>
            <pc:docMk/>
            <pc:sldMk cId="0" sldId="289"/>
            <ac:spMk id="3" creationId="{03DE0D7F-FD40-E3C7-0DD8-9563326C6F57}"/>
          </ac:spMkLst>
        </pc:spChg>
        <pc:spChg chg="mod">
          <ac:chgData name="Duyên Lương" userId="3a9e482f-ceb4-484a-8eab-f708ff3e9a36" providerId="ADAL" clId="{87366D53-BA70-449D-816A-1271C355182F}" dt="2023-10-10T12:36:46.845" v="1153" actId="1036"/>
          <ac:spMkLst>
            <pc:docMk/>
            <pc:sldMk cId="0" sldId="289"/>
            <ac:spMk id="4" creationId="{B8C70B71-99C1-B166-B483-005F9605F3CE}"/>
          </ac:spMkLst>
        </pc:spChg>
        <pc:spChg chg="mod">
          <ac:chgData name="Duyên Lương" userId="3a9e482f-ceb4-484a-8eab-f708ff3e9a36" providerId="ADAL" clId="{87366D53-BA70-449D-816A-1271C355182F}" dt="2023-10-10T12:36:16.065" v="1140" actId="1076"/>
          <ac:spMkLst>
            <pc:docMk/>
            <pc:sldMk cId="0" sldId="289"/>
            <ac:spMk id="5" creationId="{835F4E89-AA14-0449-D088-8FC2E3E76791}"/>
          </ac:spMkLst>
        </pc:spChg>
        <pc:spChg chg="mod">
          <ac:chgData name="Duyên Lương" userId="3a9e482f-ceb4-484a-8eab-f708ff3e9a36" providerId="ADAL" clId="{87366D53-BA70-449D-816A-1271C355182F}" dt="2023-10-10T12:36:46.845" v="1153" actId="1036"/>
          <ac:spMkLst>
            <pc:docMk/>
            <pc:sldMk cId="0" sldId="289"/>
            <ac:spMk id="6" creationId="{689703FE-4F38-F5ED-C819-17D6352E41AE}"/>
          </ac:spMkLst>
        </pc:spChg>
        <pc:spChg chg="del">
          <ac:chgData name="Duyên Lương" userId="3a9e482f-ceb4-484a-8eab-f708ff3e9a36" providerId="ADAL" clId="{87366D53-BA70-449D-816A-1271C355182F}" dt="2023-10-10T12:17:33.694" v="493" actId="478"/>
          <ac:spMkLst>
            <pc:docMk/>
            <pc:sldMk cId="0" sldId="289"/>
            <ac:spMk id="7" creationId="{69E732A4-40D9-0B90-A4BE-3EEFF05CF5FE}"/>
          </ac:spMkLst>
        </pc:spChg>
        <pc:spChg chg="mod">
          <ac:chgData name="Duyên Lương" userId="3a9e482f-ceb4-484a-8eab-f708ff3e9a36" providerId="ADAL" clId="{87366D53-BA70-449D-816A-1271C355182F}" dt="2023-10-10T12:35:39.931" v="1132" actId="1076"/>
          <ac:spMkLst>
            <pc:docMk/>
            <pc:sldMk cId="0" sldId="289"/>
            <ac:spMk id="8" creationId="{F8D93ECD-563A-4E05-A490-1FAD40EF8520}"/>
          </ac:spMkLst>
        </pc:spChg>
        <pc:spChg chg="mod">
          <ac:chgData name="Duyên Lương" userId="3a9e482f-ceb4-484a-8eab-f708ff3e9a36" providerId="ADAL" clId="{87366D53-BA70-449D-816A-1271C355182F}" dt="2023-10-10T12:37:04.403" v="1165" actId="1076"/>
          <ac:spMkLst>
            <pc:docMk/>
            <pc:sldMk cId="0" sldId="289"/>
            <ac:spMk id="10" creationId="{A956D0F6-07C9-86D2-0A05-1DBF6B454C9A}"/>
          </ac:spMkLst>
        </pc:spChg>
        <pc:spChg chg="mod">
          <ac:chgData name="Duyên Lương" userId="3a9e482f-ceb4-484a-8eab-f708ff3e9a36" providerId="ADAL" clId="{87366D53-BA70-449D-816A-1271C355182F}" dt="2023-10-10T12:37:44.910" v="1176" actId="1076"/>
          <ac:spMkLst>
            <pc:docMk/>
            <pc:sldMk cId="0" sldId="289"/>
            <ac:spMk id="11" creationId="{2E74D6FF-2DDE-154A-FF02-756FFC0124C1}"/>
          </ac:spMkLst>
        </pc:spChg>
        <pc:spChg chg="mod">
          <ac:chgData name="Duyên Lương" userId="3a9e482f-ceb4-484a-8eab-f708ff3e9a36" providerId="ADAL" clId="{87366D53-BA70-449D-816A-1271C355182F}" dt="2023-10-10T12:37:09.980" v="1167" actId="1076"/>
          <ac:spMkLst>
            <pc:docMk/>
            <pc:sldMk cId="0" sldId="289"/>
            <ac:spMk id="12" creationId="{F210A90A-51C3-D241-130C-8A6A0E23EFE6}"/>
          </ac:spMkLst>
        </pc:spChg>
        <pc:spChg chg="add del mod">
          <ac:chgData name="Duyên Lương" userId="3a9e482f-ceb4-484a-8eab-f708ff3e9a36" providerId="ADAL" clId="{87366D53-BA70-449D-816A-1271C355182F}" dt="2023-10-10T12:16:58.486" v="461" actId="478"/>
          <ac:spMkLst>
            <pc:docMk/>
            <pc:sldMk cId="0" sldId="289"/>
            <ac:spMk id="16" creationId="{C1A6C562-E159-8ED9-CCE0-5F50396357FA}"/>
          </ac:spMkLst>
        </pc:spChg>
        <pc:spChg chg="add mod">
          <ac:chgData name="Duyên Lương" userId="3a9e482f-ceb4-484a-8eab-f708ff3e9a36" providerId="ADAL" clId="{87366D53-BA70-449D-816A-1271C355182F}" dt="2023-10-10T12:37:47.318" v="1177" actId="14100"/>
          <ac:spMkLst>
            <pc:docMk/>
            <pc:sldMk cId="0" sldId="289"/>
            <ac:spMk id="17" creationId="{98B8E537-1147-98C2-0E12-B18697F81213}"/>
          </ac:spMkLst>
        </pc:spChg>
        <pc:spChg chg="add mod">
          <ac:chgData name="Duyên Lương" userId="3a9e482f-ceb4-484a-8eab-f708ff3e9a36" providerId="ADAL" clId="{87366D53-BA70-449D-816A-1271C355182F}" dt="2023-10-10T12:36:46.845" v="1153" actId="1036"/>
          <ac:spMkLst>
            <pc:docMk/>
            <pc:sldMk cId="0" sldId="289"/>
            <ac:spMk id="18" creationId="{8DEEE06A-6090-C808-2E67-B710ACB5FA14}"/>
          </ac:spMkLst>
        </pc:spChg>
        <pc:spChg chg="add mod">
          <ac:chgData name="Duyên Lương" userId="3a9e482f-ceb4-484a-8eab-f708ff3e9a36" providerId="ADAL" clId="{87366D53-BA70-449D-816A-1271C355182F}" dt="2023-10-10T12:37:26.398" v="1173" actId="207"/>
          <ac:spMkLst>
            <pc:docMk/>
            <pc:sldMk cId="0" sldId="289"/>
            <ac:spMk id="19" creationId="{76393116-B6DE-2AD2-CEAE-8377CBD65F87}"/>
          </ac:spMkLst>
        </pc:spChg>
        <pc:spChg chg="del">
          <ac:chgData name="Duyên Lương" userId="3a9e482f-ceb4-484a-8eab-f708ff3e9a36" providerId="ADAL" clId="{87366D53-BA70-449D-816A-1271C355182F}" dt="2023-10-10T12:16:35.110" v="450" actId="478"/>
          <ac:spMkLst>
            <pc:docMk/>
            <pc:sldMk cId="0" sldId="289"/>
            <ac:spMk id="3989" creationId="{00000000-0000-0000-0000-000000000000}"/>
          </ac:spMkLst>
        </pc:spChg>
      </pc:sldChg>
      <pc:sldChg chg="addSp delSp modSp mod delAnim modAnim">
        <pc:chgData name="Duyên Lương" userId="3a9e482f-ceb4-484a-8eab-f708ff3e9a36" providerId="ADAL" clId="{87366D53-BA70-449D-816A-1271C355182F}" dt="2023-10-10T13:03:18.091" v="1597" actId="1076"/>
        <pc:sldMkLst>
          <pc:docMk/>
          <pc:sldMk cId="0" sldId="294"/>
        </pc:sldMkLst>
        <pc:spChg chg="del">
          <ac:chgData name="Duyên Lương" userId="3a9e482f-ceb4-484a-8eab-f708ff3e9a36" providerId="ADAL" clId="{87366D53-BA70-449D-816A-1271C355182F}" dt="2023-10-10T13:02:41.226" v="1575" actId="478"/>
          <ac:spMkLst>
            <pc:docMk/>
            <pc:sldMk cId="0" sldId="294"/>
            <ac:spMk id="2" creationId="{DB0B193E-002F-84DE-2DAB-FF56E671F2AC}"/>
          </ac:spMkLst>
        </pc:spChg>
        <pc:spChg chg="del">
          <ac:chgData name="Duyên Lương" userId="3a9e482f-ceb4-484a-8eab-f708ff3e9a36" providerId="ADAL" clId="{87366D53-BA70-449D-816A-1271C355182F}" dt="2023-10-10T12:21:42.386" v="587" actId="478"/>
          <ac:spMkLst>
            <pc:docMk/>
            <pc:sldMk cId="0" sldId="294"/>
            <ac:spMk id="3" creationId="{A7D4E9A8-919C-54DC-CA0B-28B9914DCBFD}"/>
          </ac:spMkLst>
        </pc:spChg>
        <pc:spChg chg="add del">
          <ac:chgData name="Duyên Lương" userId="3a9e482f-ceb4-484a-8eab-f708ff3e9a36" providerId="ADAL" clId="{87366D53-BA70-449D-816A-1271C355182F}" dt="2023-10-10T12:21:49.817" v="594" actId="478"/>
          <ac:spMkLst>
            <pc:docMk/>
            <pc:sldMk cId="0" sldId="294"/>
            <ac:spMk id="6" creationId="{ADB60FBC-F043-677A-EB65-4196C9F8514A}"/>
          </ac:spMkLst>
        </pc:spChg>
        <pc:spChg chg="del">
          <ac:chgData name="Duyên Lương" userId="3a9e482f-ceb4-484a-8eab-f708ff3e9a36" providerId="ADAL" clId="{87366D53-BA70-449D-816A-1271C355182F}" dt="2023-10-10T12:21:44.516" v="589" actId="478"/>
          <ac:spMkLst>
            <pc:docMk/>
            <pc:sldMk cId="0" sldId="294"/>
            <ac:spMk id="9" creationId="{1D8CAF5B-2284-2583-2D72-8356A58EA9CA}"/>
          </ac:spMkLst>
        </pc:spChg>
        <pc:spChg chg="add del mod">
          <ac:chgData name="Duyên Lương" userId="3a9e482f-ceb4-484a-8eab-f708ff3e9a36" providerId="ADAL" clId="{87366D53-BA70-449D-816A-1271C355182F}" dt="2023-10-10T13:02:57.370" v="1580" actId="478"/>
          <ac:spMkLst>
            <pc:docMk/>
            <pc:sldMk cId="0" sldId="294"/>
            <ac:spMk id="13" creationId="{AFE5DC39-0964-2D7F-F11D-2A971B8F53E3}"/>
          </ac:spMkLst>
        </pc:spChg>
        <pc:spChg chg="add mod">
          <ac:chgData name="Duyên Lương" userId="3a9e482f-ceb4-484a-8eab-f708ff3e9a36" providerId="ADAL" clId="{87366D53-BA70-449D-816A-1271C355182F}" dt="2023-10-10T13:03:18.091" v="1597" actId="1076"/>
          <ac:spMkLst>
            <pc:docMk/>
            <pc:sldMk cId="0" sldId="294"/>
            <ac:spMk id="14" creationId="{0A700F47-B462-5283-4E42-B355EFE38BE3}"/>
          </ac:spMkLst>
        </pc:spChg>
        <pc:spChg chg="del">
          <ac:chgData name="Duyên Lương" userId="3a9e482f-ceb4-484a-8eab-f708ff3e9a36" providerId="ADAL" clId="{87366D53-BA70-449D-816A-1271C355182F}" dt="2023-10-10T12:21:43.922" v="588" actId="478"/>
          <ac:spMkLst>
            <pc:docMk/>
            <pc:sldMk cId="0" sldId="294"/>
            <ac:spMk id="15" creationId="{D10CB381-C686-D96A-44B5-FD69BEB0063B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18" creationId="{0378E6AC-1205-F75C-0A0A-4A9E7FA468F4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19" creationId="{68114C57-1169-7126-E883-3AF9ACBBBB82}"/>
          </ac:spMkLst>
        </pc:spChg>
        <pc:spChg chg="del">
          <ac:chgData name="Duyên Lương" userId="3a9e482f-ceb4-484a-8eab-f708ff3e9a36" providerId="ADAL" clId="{87366D53-BA70-449D-816A-1271C355182F}" dt="2023-10-10T12:21:46.490" v="592" actId="478"/>
          <ac:spMkLst>
            <pc:docMk/>
            <pc:sldMk cId="0" sldId="294"/>
            <ac:spMk id="20" creationId="{5D2336A4-C59C-8608-340F-F70832F8D0A1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21" creationId="{4B0E1E45-CC20-3638-740B-D158664E8B98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23" creationId="{FF46DE57-0159-8600-D2F6-B5256BE7F5FB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24" creationId="{8E899CF4-9C95-4E20-9BDC-10B355335FBF}"/>
          </ac:spMkLst>
        </pc:spChg>
        <pc:spChg chg="del">
          <ac:chgData name="Duyên Lương" userId="3a9e482f-ceb4-484a-8eab-f708ff3e9a36" providerId="ADAL" clId="{87366D53-BA70-449D-816A-1271C355182F}" dt="2023-10-10T12:21:51.843" v="595" actId="478"/>
          <ac:spMkLst>
            <pc:docMk/>
            <pc:sldMk cId="0" sldId="294"/>
            <ac:spMk id="25" creationId="{4E8291C2-92E9-3783-B3AA-FC50A0CF778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27" creationId="{E449B1AF-D434-4064-4F56-857F95D4CEA5}"/>
          </ac:spMkLst>
        </pc:spChg>
        <pc:spChg chg="del">
          <ac:chgData name="Duyên Lương" userId="3a9e482f-ceb4-484a-8eab-f708ff3e9a36" providerId="ADAL" clId="{87366D53-BA70-449D-816A-1271C355182F}" dt="2023-10-10T12:21:52.795" v="596" actId="478"/>
          <ac:spMkLst>
            <pc:docMk/>
            <pc:sldMk cId="0" sldId="294"/>
            <ac:spMk id="28" creationId="{1C770683-3E0C-B6E2-89E8-5C5F4B57DCF7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29" creationId="{6F8BD906-A485-8788-B737-E48EC35726E9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0" creationId="{504202CE-D570-B62B-D6A7-499720E64459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1" creationId="{5689D2B5-0FB4-3B5B-0866-65D7EF998A6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2" creationId="{2BACDAAD-5EE4-A020-C7D6-14D586B86E47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3" creationId="{22820954-34E7-54B1-2483-1C1B991D90AD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4" creationId="{E09D51F8-7910-F1BE-37F6-6B81E4FF8A4E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5" creationId="{0B16EF95-7DE9-61E5-9890-CC1113CB96CF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6" creationId="{E92360D6-7C1C-8AB2-49EB-06E385DE0CAD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7" creationId="{80034A1C-C296-FD96-B973-646A7028101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8" creationId="{BA8780D7-3767-29E5-327F-9A8EEA3F4FAD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39" creationId="{1E0DD1C1-E5FC-06B5-9CC8-324FC39A9BD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0" creationId="{7D451379-1DBC-8079-4FA8-67E2E3959D93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1" creationId="{48830F62-08F3-79CF-E711-5D137AEE34FA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2" creationId="{8DEF1C7D-4909-C743-2855-D254C466C928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" creationId="{0E3FFE36-4BEE-917C-705E-9E7AA42697C0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4" creationId="{915DE285-FAD3-0F96-36FF-CCB2E8D80E5C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5" creationId="{D3872858-0D3E-28CF-9029-41E9A3828087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6" creationId="{C44E2616-3B45-4ACB-C964-C4BA27E1AA41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7" creationId="{8A3E3F33-9418-A0DF-338F-CFB52B2F5E6E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8" creationId="{8662FA0E-5D98-C9A7-4166-8371A9065836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9" creationId="{675A39F8-6708-33D6-7AF1-63645DC92439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0" creationId="{EF41D17F-AACF-01ED-6809-F61EDFB039DC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1" creationId="{A336FC48-243C-D912-C29A-663A146F56A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2" creationId="{ED082ADE-08AD-3BCD-72D2-4E3AC9A75B2C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3" creationId="{EE3536F4-8712-9124-3DCA-B06110ED02CE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4" creationId="{D277C611-3F18-41A4-E94E-B83FDAC8D50C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5" creationId="{AC3AD681-1337-460E-89DA-C16E40EB3D78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6" creationId="{0D9F1389-6550-8512-6388-6BC51AB1E68F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7" creationId="{E0F80A6E-AE21-8781-2BC6-49ECE0F82F49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8" creationId="{B061CB77-626C-551A-593D-56622E4B3F38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59" creationId="{BD65F96A-FB33-D3E5-D5C6-353C4C7CC87F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60" creationId="{C6F8BDF6-675A-0D8B-79D3-31A2ED6A6421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61" creationId="{953F8D50-A6B6-A1F2-BC67-22C9DD09DAE7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62" creationId="{0A44842C-A383-E8AC-2629-B644BD82F7E4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63" creationId="{812B4BAE-F55E-BE68-22C2-C8300F32FCF3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2" creationId="{3B2274B3-8014-B0F3-DE32-C5F90834D51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3" creationId="{32294825-3BB5-B957-7391-D4662C00CEA6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4" creationId="{62C07526-DF1D-87D6-D377-5E2F20D55B95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5" creationId="{C26FA0A9-582E-E1C6-4409-AF0A6612059B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6" creationId="{2EE30425-2CA2-65C8-691F-04ACF2BADF16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7" creationId="{533A4F6B-E288-FAAE-B997-FE36AA2A60D4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8" creationId="{6C038C3A-8FF8-1546-2AF7-C2D04EBD5106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59" creationId="{EF73AAA3-B95C-5C3F-9692-150D7F162525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0" creationId="{446F60DF-7603-7C13-238E-23392F8318AA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1" creationId="{F35CF923-5172-9011-678A-AE6735D51F94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2" creationId="{F0809D2F-A1D4-5E3D-B20B-60C4F82AA6F9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3" creationId="{F4B5A427-1664-1625-53C9-18D2F60397DF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4" creationId="{C2DC15AE-A778-E52E-1667-3F6035104961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5" creationId="{2031CD2A-D689-1180-7070-6A44A80E2C22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6" creationId="{8ACCCABF-265E-ABF3-D314-B5B7401BE39E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7" creationId="{DEA040A6-BF02-B516-305B-EA0AE0A4D820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8" creationId="{6B1C9000-1AF3-AE61-2F01-31A2A8E9F516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69" creationId="{A8E00B3E-F1E2-2BBD-EA5A-957268B5D22A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70" creationId="{AB77DC8C-E138-4839-9642-F01ABD46B6A1}"/>
          </ac:spMkLst>
        </pc:spChg>
        <pc:spChg chg="mod">
          <ac:chgData name="Duyên Lương" userId="3a9e482f-ceb4-484a-8eab-f708ff3e9a36" providerId="ADAL" clId="{87366D53-BA70-449D-816A-1271C355182F}" dt="2023-10-10T13:02:45.184" v="1576" actId="1076"/>
          <ac:spMkLst>
            <pc:docMk/>
            <pc:sldMk cId="0" sldId="294"/>
            <ac:spMk id="4371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72" creationId="{A3091A38-71A5-4B3D-AA9A-CB33AA08FEF0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73" creationId="{6ECA3A07-5037-DC2C-DB2D-263C4BF2C847}"/>
          </ac:spMkLst>
        </pc:spChg>
        <pc:spChg chg="mod">
          <ac:chgData name="Duyên Lương" userId="3a9e482f-ceb4-484a-8eab-f708ff3e9a36" providerId="ADAL" clId="{87366D53-BA70-449D-816A-1271C355182F}" dt="2023-10-10T12:21:55.880" v="600"/>
          <ac:spMkLst>
            <pc:docMk/>
            <pc:sldMk cId="0" sldId="294"/>
            <ac:spMk id="4374" creationId="{89A0781E-2458-D3DB-334D-133C30165D96}"/>
          </ac:spMkLst>
        </pc:spChg>
        <pc:grpChg chg="add mod">
          <ac:chgData name="Duyên Lương" userId="3a9e482f-ceb4-484a-8eab-f708ff3e9a36" providerId="ADAL" clId="{87366D53-BA70-449D-816A-1271C355182F}" dt="2023-10-10T13:03:14.084" v="1595" actId="1076"/>
          <ac:grpSpMkLst>
            <pc:docMk/>
            <pc:sldMk cId="0" sldId="294"/>
            <ac:grpSpMk id="16" creationId="{C339A569-1BED-F267-F977-5DF93AAB99A7}"/>
          </ac:grpSpMkLst>
        </pc:grpChg>
        <pc:picChg chg="del">
          <ac:chgData name="Duyên Lương" userId="3a9e482f-ceb4-484a-8eab-f708ff3e9a36" providerId="ADAL" clId="{87366D53-BA70-449D-816A-1271C355182F}" dt="2023-10-10T13:02:47.529" v="1577" actId="478"/>
          <ac:picMkLst>
            <pc:docMk/>
            <pc:sldMk cId="0" sldId="294"/>
            <ac:picMk id="4" creationId="{99A72011-6FD2-542A-C2A8-B527397FFB33}"/>
          </ac:picMkLst>
        </pc:picChg>
        <pc:picChg chg="add mod">
          <ac:chgData name="Duyên Lương" userId="3a9e482f-ceb4-484a-8eab-f708ff3e9a36" providerId="ADAL" clId="{87366D53-BA70-449D-816A-1271C355182F}" dt="2023-10-10T13:03:15.856" v="1596" actId="1076"/>
          <ac:picMkLst>
            <pc:docMk/>
            <pc:sldMk cId="0" sldId="294"/>
            <ac:picMk id="12" creationId="{4A4E2698-8B78-40BC-CC13-1136751FDD91}"/>
          </ac:picMkLst>
        </pc:picChg>
        <pc:cxnChg chg="del">
          <ac:chgData name="Duyên Lương" userId="3a9e482f-ceb4-484a-8eab-f708ff3e9a36" providerId="ADAL" clId="{87366D53-BA70-449D-816A-1271C355182F}" dt="2023-10-10T12:21:45.172" v="590" actId="478"/>
          <ac:cxnSpMkLst>
            <pc:docMk/>
            <pc:sldMk cId="0" sldId="294"/>
            <ac:cxnSpMk id="5" creationId="{644D709B-C552-0E51-BF8A-358576788B3E}"/>
          </ac:cxnSpMkLst>
        </pc:cxnChg>
        <pc:cxnChg chg="del">
          <ac:chgData name="Duyên Lương" userId="3a9e482f-ceb4-484a-8eab-f708ff3e9a36" providerId="ADAL" clId="{87366D53-BA70-449D-816A-1271C355182F}" dt="2023-10-10T12:21:45.741" v="591" actId="478"/>
          <ac:cxnSpMkLst>
            <pc:docMk/>
            <pc:sldMk cId="0" sldId="294"/>
            <ac:cxnSpMk id="11" creationId="{1BD907EF-E6BD-7E10-11F1-D01D21980426}"/>
          </ac:cxnSpMkLst>
        </pc:cxnChg>
        <pc:cxnChg chg="del">
          <ac:chgData name="Duyên Lương" userId="3a9e482f-ceb4-484a-8eab-f708ff3e9a36" providerId="ADAL" clId="{87366D53-BA70-449D-816A-1271C355182F}" dt="2023-10-10T12:21:54.830" v="599" actId="478"/>
          <ac:cxnSpMkLst>
            <pc:docMk/>
            <pc:sldMk cId="0" sldId="294"/>
            <ac:cxnSpMk id="17" creationId="{9D073C67-3AB6-8EE0-B32A-42AB278E21E2}"/>
          </ac:cxnSpMkLst>
        </pc:cxnChg>
        <pc:cxnChg chg="del">
          <ac:chgData name="Duyên Lương" userId="3a9e482f-ceb4-484a-8eab-f708ff3e9a36" providerId="ADAL" clId="{87366D53-BA70-449D-816A-1271C355182F}" dt="2023-10-10T12:21:54.210" v="598" actId="478"/>
          <ac:cxnSpMkLst>
            <pc:docMk/>
            <pc:sldMk cId="0" sldId="294"/>
            <ac:cxnSpMk id="22" creationId="{F87CB194-9625-4C42-8C43-ED627634F82D}"/>
          </ac:cxnSpMkLst>
        </pc:cxnChg>
        <pc:cxnChg chg="del">
          <ac:chgData name="Duyên Lương" userId="3a9e482f-ceb4-484a-8eab-f708ff3e9a36" providerId="ADAL" clId="{87366D53-BA70-449D-816A-1271C355182F}" dt="2023-10-10T12:21:53.521" v="597" actId="478"/>
          <ac:cxnSpMkLst>
            <pc:docMk/>
            <pc:sldMk cId="0" sldId="294"/>
            <ac:cxnSpMk id="26" creationId="{7FD310B2-FDFF-83A5-4A11-EF5B701B385B}"/>
          </ac:cxnSpMkLst>
        </pc:cxnChg>
      </pc:sldChg>
      <pc:sldChg chg="addSp delSp modSp mod delAnim modAnim">
        <pc:chgData name="Duyên Lương" userId="3a9e482f-ceb4-484a-8eab-f708ff3e9a36" providerId="ADAL" clId="{87366D53-BA70-449D-816A-1271C355182F}" dt="2023-10-10T12:59:56.172" v="1444" actId="1076"/>
        <pc:sldMkLst>
          <pc:docMk/>
          <pc:sldMk cId="3053734822" sldId="298"/>
        </pc:sldMkLst>
        <pc:spChg chg="mod">
          <ac:chgData name="Duyên Lương" userId="3a9e482f-ceb4-484a-8eab-f708ff3e9a36" providerId="ADAL" clId="{87366D53-BA70-449D-816A-1271C355182F}" dt="2023-10-10T12:20:02.076" v="568" actId="20577"/>
          <ac:spMkLst>
            <pc:docMk/>
            <pc:sldMk cId="3053734822" sldId="298"/>
            <ac:spMk id="22" creationId="{63A7002D-D33D-0E3D-1242-3B6FB1BDB1D3}"/>
          </ac:spMkLst>
        </pc:spChg>
        <pc:picChg chg="del">
          <ac:chgData name="Duyên Lương" userId="3a9e482f-ceb4-484a-8eab-f708ff3e9a36" providerId="ADAL" clId="{87366D53-BA70-449D-816A-1271C355182F}" dt="2023-10-10T12:19:57.874" v="566" actId="478"/>
          <ac:picMkLst>
            <pc:docMk/>
            <pc:sldMk cId="3053734822" sldId="298"/>
            <ac:picMk id="3" creationId="{D6C500F8-740F-390B-89E3-8CB8ED23F004}"/>
          </ac:picMkLst>
        </pc:picChg>
        <pc:picChg chg="add mod">
          <ac:chgData name="Duyên Lương" userId="3a9e482f-ceb4-484a-8eab-f708ff3e9a36" providerId="ADAL" clId="{87366D53-BA70-449D-816A-1271C355182F}" dt="2023-10-10T12:59:56.172" v="1444" actId="1076"/>
          <ac:picMkLst>
            <pc:docMk/>
            <pc:sldMk cId="3053734822" sldId="298"/>
            <ac:picMk id="4" creationId="{B431176B-04BF-BD67-6580-B614B948FEE0}"/>
          </ac:picMkLst>
        </pc:picChg>
      </pc:sldChg>
      <pc:sldChg chg="modSp mod ord">
        <pc:chgData name="Duyên Lương" userId="3a9e482f-ceb4-484a-8eab-f708ff3e9a36" providerId="ADAL" clId="{87366D53-BA70-449D-816A-1271C355182F}" dt="2023-10-10T12:23:56.946" v="653" actId="113"/>
        <pc:sldMkLst>
          <pc:docMk/>
          <pc:sldMk cId="0" sldId="302"/>
        </pc:sldMkLst>
        <pc:spChg chg="mod">
          <ac:chgData name="Duyên Lương" userId="3a9e482f-ceb4-484a-8eab-f708ff3e9a36" providerId="ADAL" clId="{87366D53-BA70-449D-816A-1271C355182F}" dt="2023-10-10T12:23:56.946" v="653" actId="113"/>
          <ac:spMkLst>
            <pc:docMk/>
            <pc:sldMk cId="0" sldId="302"/>
            <ac:spMk id="11" creationId="{07E8D960-06CE-BD2B-23C5-FD476755F594}"/>
          </ac:spMkLst>
        </pc:spChg>
        <pc:spChg chg="mod">
          <ac:chgData name="Duyên Lương" userId="3a9e482f-ceb4-484a-8eab-f708ff3e9a36" providerId="ADAL" clId="{87366D53-BA70-449D-816A-1271C355182F}" dt="2023-10-10T12:23:44.499" v="651" actId="14100"/>
          <ac:spMkLst>
            <pc:docMk/>
            <pc:sldMk cId="0" sldId="302"/>
            <ac:spMk id="17" creationId="{D3881908-431B-8594-BCC2-94C21523D4A5}"/>
          </ac:spMkLst>
        </pc:spChg>
      </pc:sldChg>
      <pc:sldChg chg="del">
        <pc:chgData name="Duyên Lương" userId="3a9e482f-ceb4-484a-8eab-f708ff3e9a36" providerId="ADAL" clId="{87366D53-BA70-449D-816A-1271C355182F}" dt="2023-10-10T12:14:07.283" v="352" actId="47"/>
        <pc:sldMkLst>
          <pc:docMk/>
          <pc:sldMk cId="3471409496" sldId="326"/>
        </pc:sldMkLst>
      </pc:sldChg>
      <pc:sldChg chg="del">
        <pc:chgData name="Duyên Lương" userId="3a9e482f-ceb4-484a-8eab-f708ff3e9a36" providerId="ADAL" clId="{87366D53-BA70-449D-816A-1271C355182F}" dt="2023-10-10T12:14:07.900" v="353" actId="47"/>
        <pc:sldMkLst>
          <pc:docMk/>
          <pc:sldMk cId="4287512751" sldId="327"/>
        </pc:sldMkLst>
      </pc:sldChg>
      <pc:sldChg chg="del">
        <pc:chgData name="Duyên Lương" userId="3a9e482f-ceb4-484a-8eab-f708ff3e9a36" providerId="ADAL" clId="{87366D53-BA70-449D-816A-1271C355182F}" dt="2023-10-10T12:14:08.450" v="354" actId="47"/>
        <pc:sldMkLst>
          <pc:docMk/>
          <pc:sldMk cId="298595982" sldId="328"/>
        </pc:sldMkLst>
      </pc:sldChg>
      <pc:sldChg chg="del">
        <pc:chgData name="Duyên Lương" userId="3a9e482f-ceb4-484a-8eab-f708ff3e9a36" providerId="ADAL" clId="{87366D53-BA70-449D-816A-1271C355182F}" dt="2023-10-10T12:14:09.011" v="355" actId="47"/>
        <pc:sldMkLst>
          <pc:docMk/>
          <pc:sldMk cId="2522468250" sldId="329"/>
        </pc:sldMkLst>
      </pc:sldChg>
      <pc:sldChg chg="del">
        <pc:chgData name="Duyên Lương" userId="3a9e482f-ceb4-484a-8eab-f708ff3e9a36" providerId="ADAL" clId="{87366D53-BA70-449D-816A-1271C355182F}" dt="2023-10-10T12:14:09.564" v="356" actId="47"/>
        <pc:sldMkLst>
          <pc:docMk/>
          <pc:sldMk cId="1289660830" sldId="330"/>
        </pc:sldMkLst>
      </pc:sldChg>
      <pc:sldChg chg="del">
        <pc:chgData name="Duyên Lương" userId="3a9e482f-ceb4-484a-8eab-f708ff3e9a36" providerId="ADAL" clId="{87366D53-BA70-449D-816A-1271C355182F}" dt="2023-10-10T12:14:10.636" v="357" actId="47"/>
        <pc:sldMkLst>
          <pc:docMk/>
          <pc:sldMk cId="2024543127" sldId="331"/>
        </pc:sldMkLst>
      </pc:sldChg>
      <pc:sldChg chg="modSp mod">
        <pc:chgData name="Duyên Lương" userId="3a9e482f-ceb4-484a-8eab-f708ff3e9a36" providerId="ADAL" clId="{87366D53-BA70-449D-816A-1271C355182F}" dt="2023-10-10T12:35:17.876" v="1128" actId="1076"/>
        <pc:sldMkLst>
          <pc:docMk/>
          <pc:sldMk cId="0" sldId="332"/>
        </pc:sldMkLst>
        <pc:spChg chg="mod">
          <ac:chgData name="Duyên Lương" userId="3a9e482f-ceb4-484a-8eab-f708ff3e9a36" providerId="ADAL" clId="{87366D53-BA70-449D-816A-1271C355182F}" dt="2023-10-10T12:35:17.876" v="1128" actId="1076"/>
          <ac:spMkLst>
            <pc:docMk/>
            <pc:sldMk cId="0" sldId="332"/>
            <ac:spMk id="1016" creationId="{00000000-0000-0000-0000-000000000000}"/>
          </ac:spMkLst>
        </pc:spChg>
        <pc:graphicFrameChg chg="mod modGraphic">
          <ac:chgData name="Duyên Lương" userId="3a9e482f-ceb4-484a-8eab-f708ff3e9a36" providerId="ADAL" clId="{87366D53-BA70-449D-816A-1271C355182F}" dt="2023-10-10T12:35:15.968" v="1127" actId="1076"/>
          <ac:graphicFrameMkLst>
            <pc:docMk/>
            <pc:sldMk cId="0" sldId="332"/>
            <ac:graphicFrameMk id="26" creationId="{EEBCCD41-B24B-3981-AF00-59753F09A57C}"/>
          </ac:graphicFrameMkLst>
        </pc:graphicFrameChg>
      </pc:sldChg>
      <pc:sldChg chg="addSp delSp modSp mod ord delAnim modAnim">
        <pc:chgData name="Duyên Lương" userId="3a9e482f-ceb4-484a-8eab-f708ff3e9a36" providerId="ADAL" clId="{87366D53-BA70-449D-816A-1271C355182F}" dt="2023-10-10T12:57:45.070" v="1423" actId="1076"/>
        <pc:sldMkLst>
          <pc:docMk/>
          <pc:sldMk cId="595955779" sldId="333"/>
        </pc:sldMkLst>
        <pc:spChg chg="del">
          <ac:chgData name="Duyên Lương" userId="3a9e482f-ceb4-484a-8eab-f708ff3e9a36" providerId="ADAL" clId="{87366D53-BA70-449D-816A-1271C355182F}" dt="2023-10-10T12:15:18.214" v="445" actId="478"/>
          <ac:spMkLst>
            <pc:docMk/>
            <pc:sldMk cId="595955779" sldId="333"/>
            <ac:spMk id="2" creationId="{0849A379-DD76-D73C-BA59-C5F9DAE169B0}"/>
          </ac:spMkLst>
        </pc:spChg>
        <pc:spChg chg="del">
          <ac:chgData name="Duyên Lương" userId="3a9e482f-ceb4-484a-8eab-f708ff3e9a36" providerId="ADAL" clId="{87366D53-BA70-449D-816A-1271C355182F}" dt="2023-10-10T12:15:09.150" v="438" actId="478"/>
          <ac:spMkLst>
            <pc:docMk/>
            <pc:sldMk cId="595955779" sldId="333"/>
            <ac:spMk id="4" creationId="{60F8683A-FFDA-B1C3-00F2-D1D7F30F16B3}"/>
          </ac:spMkLst>
        </pc:spChg>
        <pc:spChg chg="del">
          <ac:chgData name="Duyên Lương" userId="3a9e482f-ceb4-484a-8eab-f708ff3e9a36" providerId="ADAL" clId="{87366D53-BA70-449D-816A-1271C355182F}" dt="2023-10-10T12:15:03.252" v="432" actId="478"/>
          <ac:spMkLst>
            <pc:docMk/>
            <pc:sldMk cId="595955779" sldId="333"/>
            <ac:spMk id="5" creationId="{5323F435-67B5-F471-1595-CD367BFB289F}"/>
          </ac:spMkLst>
        </pc:spChg>
        <pc:spChg chg="del">
          <ac:chgData name="Duyên Lương" userId="3a9e482f-ceb4-484a-8eab-f708ff3e9a36" providerId="ADAL" clId="{87366D53-BA70-449D-816A-1271C355182F}" dt="2023-10-10T12:15:15.732" v="443" actId="478"/>
          <ac:spMkLst>
            <pc:docMk/>
            <pc:sldMk cId="595955779" sldId="333"/>
            <ac:spMk id="6" creationId="{BCA1579E-E024-A1D5-236A-BEE0339A8404}"/>
          </ac:spMkLst>
        </pc:spChg>
        <pc:spChg chg="del">
          <ac:chgData name="Duyên Lương" userId="3a9e482f-ceb4-484a-8eab-f708ff3e9a36" providerId="ADAL" clId="{87366D53-BA70-449D-816A-1271C355182F}" dt="2023-10-10T12:15:10.077" v="439" actId="478"/>
          <ac:spMkLst>
            <pc:docMk/>
            <pc:sldMk cId="595955779" sldId="333"/>
            <ac:spMk id="8" creationId="{AB1BCA99-E99A-C2EE-FA4A-54E214980E35}"/>
          </ac:spMkLst>
        </pc:spChg>
        <pc:spChg chg="del">
          <ac:chgData name="Duyên Lương" userId="3a9e482f-ceb4-484a-8eab-f708ff3e9a36" providerId="ADAL" clId="{87366D53-BA70-449D-816A-1271C355182F}" dt="2023-10-10T12:14:50.397" v="425" actId="478"/>
          <ac:spMkLst>
            <pc:docMk/>
            <pc:sldMk cId="595955779" sldId="333"/>
            <ac:spMk id="10" creationId="{099DA066-8B50-621A-98C3-EA5B43817DDD}"/>
          </ac:spMkLst>
        </pc:spChg>
        <pc:spChg chg="del">
          <ac:chgData name="Duyên Lương" userId="3a9e482f-ceb4-484a-8eab-f708ff3e9a36" providerId="ADAL" clId="{87366D53-BA70-449D-816A-1271C355182F}" dt="2023-10-10T12:14:57.557" v="428" actId="478"/>
          <ac:spMkLst>
            <pc:docMk/>
            <pc:sldMk cId="595955779" sldId="333"/>
            <ac:spMk id="11" creationId="{F80B632A-28AF-3E3C-FA0C-A7DA98393899}"/>
          </ac:spMkLst>
        </pc:spChg>
        <pc:spChg chg="del">
          <ac:chgData name="Duyên Lương" userId="3a9e482f-ceb4-484a-8eab-f708ff3e9a36" providerId="ADAL" clId="{87366D53-BA70-449D-816A-1271C355182F}" dt="2023-10-10T12:15:07.224" v="436" actId="478"/>
          <ac:spMkLst>
            <pc:docMk/>
            <pc:sldMk cId="595955779" sldId="333"/>
            <ac:spMk id="13" creationId="{E88881A8-1C85-956C-D4A7-B2D0885AC41F}"/>
          </ac:spMkLst>
        </pc:spChg>
        <pc:spChg chg="del">
          <ac:chgData name="Duyên Lương" userId="3a9e482f-ceb4-484a-8eab-f708ff3e9a36" providerId="ADAL" clId="{87366D53-BA70-449D-816A-1271C355182F}" dt="2023-10-10T12:15:11.058" v="440" actId="478"/>
          <ac:spMkLst>
            <pc:docMk/>
            <pc:sldMk cId="595955779" sldId="333"/>
            <ac:spMk id="14" creationId="{9AB1D1DD-ED09-DEBF-C353-17115361B1CE}"/>
          </ac:spMkLst>
        </pc:spChg>
        <pc:spChg chg="add del mod">
          <ac:chgData name="Duyên Lương" userId="3a9e482f-ceb4-484a-8eab-f708ff3e9a36" providerId="ADAL" clId="{87366D53-BA70-449D-816A-1271C355182F}" dt="2023-10-10T12:18:27.896" v="537" actId="478"/>
          <ac:spMkLst>
            <pc:docMk/>
            <pc:sldMk cId="595955779" sldId="333"/>
            <ac:spMk id="16" creationId="{2791AC0F-4FC7-F6AE-1FCA-29C225165206}"/>
          </ac:spMkLst>
        </pc:spChg>
        <pc:spChg chg="del mod">
          <ac:chgData name="Duyên Lương" userId="3a9e482f-ceb4-484a-8eab-f708ff3e9a36" providerId="ADAL" clId="{87366D53-BA70-449D-816A-1271C355182F}" dt="2023-10-10T12:15:00.132" v="429" actId="478"/>
          <ac:spMkLst>
            <pc:docMk/>
            <pc:sldMk cId="595955779" sldId="333"/>
            <ac:spMk id="21" creationId="{FF4DF7F9-A156-F587-32FC-91D78CF068B3}"/>
          </ac:spMkLst>
        </pc:spChg>
        <pc:spChg chg="del">
          <ac:chgData name="Duyên Lương" userId="3a9e482f-ceb4-484a-8eab-f708ff3e9a36" providerId="ADAL" clId="{87366D53-BA70-449D-816A-1271C355182F}" dt="2023-10-10T12:15:01.048" v="430" actId="478"/>
          <ac:spMkLst>
            <pc:docMk/>
            <pc:sldMk cId="595955779" sldId="333"/>
            <ac:spMk id="22" creationId="{F26772B0-CE28-D69E-FA3B-3C2A28DF8376}"/>
          </ac:spMkLst>
        </pc:spChg>
        <pc:spChg chg="add mod">
          <ac:chgData name="Duyên Lương" userId="3a9e482f-ceb4-484a-8eab-f708ff3e9a36" providerId="ADAL" clId="{87366D53-BA70-449D-816A-1271C355182F}" dt="2023-10-10T12:57:45.070" v="1423" actId="1076"/>
          <ac:spMkLst>
            <pc:docMk/>
            <pc:sldMk cId="595955779" sldId="333"/>
            <ac:spMk id="25" creationId="{13172EC6-8835-5D48-1271-A3DD2949257C}"/>
          </ac:spMkLst>
        </pc:spChg>
        <pc:spChg chg="mod">
          <ac:chgData name="Duyên Lương" userId="3a9e482f-ceb4-484a-8eab-f708ff3e9a36" providerId="ADAL" clId="{87366D53-BA70-449D-816A-1271C355182F}" dt="2023-10-10T12:57:09.821" v="1416" actId="1076"/>
          <ac:spMkLst>
            <pc:docMk/>
            <pc:sldMk cId="595955779" sldId="333"/>
            <ac:spMk id="26" creationId="{945E4AA3-4832-0D65-407E-DAE122EED56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28" creationId="{9EB0EB29-2186-AC38-DD74-437FE9969FE4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29" creationId="{276F429F-C540-23EF-74E3-CD20DA216D1D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0" creationId="{F1A1EA02-6642-7647-E056-D777D0D3C68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" creationId="{8F3C1B4D-1F64-B864-3000-27204CB36127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2" creationId="{9854643A-179B-6C4D-DD58-4D5B59B6110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3" creationId="{54EA8D64-8EA5-FBC3-0B6D-3C856CEB621A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4" creationId="{21AE2E6F-BFA6-B291-3613-3BF47C454CB3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5" creationId="{F5FC54E4-7DA2-4E43-9A9E-AC14B9ACC3CE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6" creationId="{08593D58-B787-DED4-FA03-EC75589D9BB2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7" creationId="{E598DE66-55C5-787E-C012-88AB4A2BAB58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8" creationId="{194E7D60-2D08-2E48-4981-03DF1F9B949E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9" creationId="{2613D64F-6A17-BBF6-D284-42E2F0D3AA00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0" creationId="{793F6101-1B34-16A4-311C-63BE34DFA214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1" creationId="{7EAE1559-453A-C50E-CC92-B62E7253818A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2" creationId="{F8A91496-24F1-2FC5-651D-4570EAB4E595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3" creationId="{8D4182CD-54F9-6E76-B578-96A031ACBCB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4" creationId="{95F5AB6A-E409-56F2-836A-CBC5A60807FE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5" creationId="{CF336A0D-881A-0715-E915-DF7D545C8A5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6" creationId="{A8935F34-DC29-D31D-B042-F6F48CCC7A80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7" creationId="{4202D1B6-654E-4DF5-3828-88872D8BDFE7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8" creationId="{8AB30558-AE63-9EAF-56C2-2BC6A7DF14A5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49" creationId="{57600711-D195-F7AA-4E20-7A4D82EAB788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0" creationId="{985A9D41-3164-830B-D1B3-8E64D2A51F1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1" creationId="{0197FB49-0618-A604-E03E-B858989D5C1F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2" creationId="{2A4FAAC7-89B5-C61F-E2A4-C8EDB84586C5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3" creationId="{3C866C2D-5408-8B7F-CBB3-A72B0CA20647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4" creationId="{3A8D737A-9A09-A4AE-8BB7-80D075F82DF7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5" creationId="{6BE9182D-FB4A-C345-2EB6-A271075460B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6" creationId="{6E0C6F40-EA17-1678-8261-3E02D3AF1E0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7" creationId="{FB8A0E18-B323-F6C3-853A-D4B617E3CFEF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8" creationId="{999C0032-4E18-259B-0F81-3BB290E9ED1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59" creationId="{29D466A8-6100-2DD5-84FE-B3FEAC14FE35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60" creationId="{3ED05995-4EE7-E726-C04D-2072CFEE668A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61" creationId="{3CAB870E-A6D5-0C9A-B7B8-18229D461C17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62" creationId="{72156DF2-8D9A-3725-52C3-F95CBEF38960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63" creationId="{91446BAA-0B1A-25A2-21D7-AC8BD1A21DBD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36" creationId="{E3320E9D-BEE4-C852-1029-6D465B5A4866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37" creationId="{EE47681A-572E-3723-EAAF-CEB7E56DF9B4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38" creationId="{768F183E-E280-8B0C-816F-D0DE6DD4C272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39" creationId="{4C93D0B6-32F9-D416-4AB3-544365E7EC7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0" creationId="{59820BB7-9764-4992-06A6-E638C8C720C5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1" creationId="{7CD5D374-7F19-E88D-1D87-C812A25EF16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2" creationId="{FC4CC3D1-0074-5312-6DE5-CDC401E95FF8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3" creationId="{1202EC81-D2A0-5812-9C6A-0BBD03236A3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4" creationId="{A02F9175-3D28-8327-9F10-7DC8AC8E4F8D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5" creationId="{3439E5C0-978E-ACDB-9EBC-F5446413443B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6" creationId="{F10A5944-470E-2B4F-7847-E657974D1A9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7" creationId="{F1019F1B-9459-A651-9D2A-FD6FDA070117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8" creationId="{F8250F1C-A9D6-E21D-3A99-A5B53F55825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49" creationId="{7C630FF2-A323-BD8D-A29D-8D4E90AEA7D3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0" creationId="{E71D8B64-E1C5-CB0D-BD2D-46730DD586C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1" creationId="{6C443298-8800-1766-0428-9C6411282415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2" creationId="{DBD0CA8B-3958-0869-8EF5-3164E0122B36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3" creationId="{A141255E-B1F1-297E-656F-6978BB25B7F0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4" creationId="{2FE37F4E-12E1-CF7C-241C-BD36F5406DA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5" creationId="{84E6A52C-6F16-8C2F-FA82-172F66255FE0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6" creationId="{0C456888-30A7-A3E7-3BAA-F4C21CB8B4F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7" creationId="{4BCCC575-E6F8-0B7C-F866-2F8148764F92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8" creationId="{E509D1FF-DA68-0AC6-4CB2-545199BBD58D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59" creationId="{EF4661E5-9B2B-E450-9F87-0487F04CB1CF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0" creationId="{29F86C64-774F-F455-405E-DF179327C916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1" creationId="{C7A3458A-0808-82E6-6278-574974FECFB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2" creationId="{22F66C6F-8422-C6D5-7C56-57BB4F6DB3F3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3" creationId="{8EA327D7-E830-136A-FBF9-013641A6DD3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4" creationId="{40916BB1-3F63-5CB3-3DDF-90F2D466706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5" creationId="{5395331D-18AD-EA71-CBE8-3F4D5ABE98D9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6" creationId="{9396A19A-656A-A012-111B-C54F4F2F8DFA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7" creationId="{4221028E-BA0A-A8F1-B713-B26F94A6D113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8" creationId="{514AC91B-7353-33D4-00F3-FFE92B8F5BC2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69" creationId="{4A034964-E718-9379-E538-D854A153DC9A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0" creationId="{086472DC-82AE-0EF8-0BC0-87FB1AAD560C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1" creationId="{308362F8-1DF7-0900-7C59-568DD6EF6AB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2" creationId="{D6F6414A-0390-433E-AE41-D96C59E51084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3" creationId="{BE11820C-B525-F8D9-328A-AEFD2092A19D}"/>
          </ac:spMkLst>
        </pc:spChg>
        <pc:spChg chg="mod">
          <ac:chgData name="Duyên Lương" userId="3a9e482f-ceb4-484a-8eab-f708ff3e9a36" providerId="ADAL" clId="{87366D53-BA70-449D-816A-1271C355182F}" dt="2023-10-10T12:56:35.343" v="1393" actId="1076"/>
          <ac:spMkLst>
            <pc:docMk/>
            <pc:sldMk cId="595955779" sldId="333"/>
            <ac:spMk id="3176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7" creationId="{F34B12D0-CCD6-9D73-DCA5-FD2CC16A8B96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8" creationId="{5281357B-D803-C68A-F0A4-CE6B47A59081}"/>
          </ac:spMkLst>
        </pc:spChg>
        <pc:spChg chg="mod">
          <ac:chgData name="Duyên Lương" userId="3a9e482f-ceb4-484a-8eab-f708ff3e9a36" providerId="ADAL" clId="{87366D53-BA70-449D-816A-1271C355182F}" dt="2023-10-10T12:18:36.927" v="538"/>
          <ac:spMkLst>
            <pc:docMk/>
            <pc:sldMk cId="595955779" sldId="333"/>
            <ac:spMk id="3179" creationId="{EC1BA4E1-8B39-6F27-E18A-166898A6ED9D}"/>
          </ac:spMkLst>
        </pc:spChg>
        <pc:grpChg chg="add mod">
          <ac:chgData name="Duyên Lương" userId="3a9e482f-ceb4-484a-8eab-f708ff3e9a36" providerId="ADAL" clId="{87366D53-BA70-449D-816A-1271C355182F}" dt="2023-10-10T12:56:57.106" v="1410" actId="1076"/>
          <ac:grpSpMkLst>
            <pc:docMk/>
            <pc:sldMk cId="595955779" sldId="333"/>
            <ac:grpSpMk id="27" creationId="{529A5E72-AA61-FC71-A760-EBDE8053541B}"/>
          </ac:grpSpMkLst>
        </pc:grpChg>
        <pc:picChg chg="add mod">
          <ac:chgData name="Duyên Lương" userId="3a9e482f-ceb4-484a-8eab-f708ff3e9a36" providerId="ADAL" clId="{87366D53-BA70-449D-816A-1271C355182F}" dt="2023-10-10T12:57:00.236" v="1412" actId="14100"/>
          <ac:picMkLst>
            <pc:docMk/>
            <pc:sldMk cId="595955779" sldId="333"/>
            <ac:picMk id="3180" creationId="{26FEA64D-BDB7-E6FE-1EFF-8F1A3224EFBC}"/>
          </ac:picMkLst>
        </pc:picChg>
        <pc:cxnChg chg="del">
          <ac:chgData name="Duyên Lương" userId="3a9e482f-ceb4-484a-8eab-f708ff3e9a36" providerId="ADAL" clId="{87366D53-BA70-449D-816A-1271C355182F}" dt="2023-10-10T12:15:16.518" v="444" actId="478"/>
          <ac:cxnSpMkLst>
            <pc:docMk/>
            <pc:sldMk cId="595955779" sldId="333"/>
            <ac:cxnSpMk id="3" creationId="{3BE16319-2741-4DE6-66C1-20B21119034F}"/>
          </ac:cxnSpMkLst>
        </pc:cxnChg>
        <pc:cxnChg chg="del">
          <ac:chgData name="Duyên Lương" userId="3a9e482f-ceb4-484a-8eab-f708ff3e9a36" providerId="ADAL" clId="{87366D53-BA70-449D-816A-1271C355182F}" dt="2023-10-10T12:15:12.200" v="441" actId="478"/>
          <ac:cxnSpMkLst>
            <pc:docMk/>
            <pc:sldMk cId="595955779" sldId="333"/>
            <ac:cxnSpMk id="7" creationId="{78EE84A2-2688-7141-E440-054EAB34EF2D}"/>
          </ac:cxnSpMkLst>
        </pc:cxnChg>
        <pc:cxnChg chg="del">
          <ac:chgData name="Duyên Lương" userId="3a9e482f-ceb4-484a-8eab-f708ff3e9a36" providerId="ADAL" clId="{87366D53-BA70-449D-816A-1271C355182F}" dt="2023-10-10T12:15:08.057" v="437" actId="478"/>
          <ac:cxnSpMkLst>
            <pc:docMk/>
            <pc:sldMk cId="595955779" sldId="333"/>
            <ac:cxnSpMk id="9" creationId="{0567620D-E26A-2AF9-5BFA-582BBAB599BA}"/>
          </ac:cxnSpMkLst>
        </pc:cxnChg>
        <pc:cxnChg chg="del">
          <ac:chgData name="Duyên Lương" userId="3a9e482f-ceb4-484a-8eab-f708ff3e9a36" providerId="ADAL" clId="{87366D53-BA70-449D-816A-1271C355182F}" dt="2023-10-10T12:15:13.198" v="442" actId="478"/>
          <ac:cxnSpMkLst>
            <pc:docMk/>
            <pc:sldMk cId="595955779" sldId="333"/>
            <ac:cxnSpMk id="12" creationId="{74DC5A42-40E5-9FE7-5DB2-36A9DC7993E1}"/>
          </ac:cxnSpMkLst>
        </pc:cxnChg>
        <pc:cxnChg chg="del">
          <ac:chgData name="Duyên Lương" userId="3a9e482f-ceb4-484a-8eab-f708ff3e9a36" providerId="ADAL" clId="{87366D53-BA70-449D-816A-1271C355182F}" dt="2023-10-10T12:15:01.792" v="431" actId="478"/>
          <ac:cxnSpMkLst>
            <pc:docMk/>
            <pc:sldMk cId="595955779" sldId="333"/>
            <ac:cxnSpMk id="15" creationId="{446ED81A-D98E-A349-3816-CACEF2D311BD}"/>
          </ac:cxnSpMkLst>
        </pc:cxnChg>
        <pc:cxnChg chg="del">
          <ac:chgData name="Duyên Lương" userId="3a9e482f-ceb4-484a-8eab-f708ff3e9a36" providerId="ADAL" clId="{87366D53-BA70-449D-816A-1271C355182F}" dt="2023-10-10T12:15:04.213" v="433" actId="478"/>
          <ac:cxnSpMkLst>
            <pc:docMk/>
            <pc:sldMk cId="595955779" sldId="333"/>
            <ac:cxnSpMk id="17" creationId="{6D3B7DB2-6A9D-FBB2-85EF-97A953673E26}"/>
          </ac:cxnSpMkLst>
        </pc:cxnChg>
        <pc:cxnChg chg="del">
          <ac:chgData name="Duyên Lương" userId="3a9e482f-ceb4-484a-8eab-f708ff3e9a36" providerId="ADAL" clId="{87366D53-BA70-449D-816A-1271C355182F}" dt="2023-10-10T12:15:05.006" v="434" actId="478"/>
          <ac:cxnSpMkLst>
            <pc:docMk/>
            <pc:sldMk cId="595955779" sldId="333"/>
            <ac:cxnSpMk id="19" creationId="{A01A058B-996C-04AA-2FCC-E8AE779717E0}"/>
          </ac:cxnSpMkLst>
        </pc:cxnChg>
        <pc:cxnChg chg="del">
          <ac:chgData name="Duyên Lương" userId="3a9e482f-ceb4-484a-8eab-f708ff3e9a36" providerId="ADAL" clId="{87366D53-BA70-449D-816A-1271C355182F}" dt="2023-10-10T12:15:05.974" v="435" actId="478"/>
          <ac:cxnSpMkLst>
            <pc:docMk/>
            <pc:sldMk cId="595955779" sldId="333"/>
            <ac:cxnSpMk id="23" creationId="{08CF3DEC-3E23-077B-0B1E-B03BC33AB98D}"/>
          </ac:cxnSpMkLst>
        </pc:cxnChg>
      </pc:sldChg>
      <pc:sldChg chg="del">
        <pc:chgData name="Duyên Lương" userId="3a9e482f-ceb4-484a-8eab-f708ff3e9a36" providerId="ADAL" clId="{87366D53-BA70-449D-816A-1271C355182F}" dt="2023-10-10T12:18:50.278" v="540" actId="47"/>
        <pc:sldMkLst>
          <pc:docMk/>
          <pc:sldMk cId="3443671163" sldId="334"/>
        </pc:sldMkLst>
      </pc:sldChg>
      <pc:sldChg chg="del">
        <pc:chgData name="Duyên Lương" userId="3a9e482f-ceb4-484a-8eab-f708ff3e9a36" providerId="ADAL" clId="{87366D53-BA70-449D-816A-1271C355182F}" dt="2023-10-10T12:23:08.731" v="640" actId="47"/>
        <pc:sldMkLst>
          <pc:docMk/>
          <pc:sldMk cId="2632991965" sldId="368"/>
        </pc:sldMkLst>
      </pc:sldChg>
      <pc:sldChg chg="del">
        <pc:chgData name="Duyên Lương" userId="3a9e482f-ceb4-484a-8eab-f708ff3e9a36" providerId="ADAL" clId="{87366D53-BA70-449D-816A-1271C355182F}" dt="2023-10-10T12:23:13.786" v="641" actId="47"/>
        <pc:sldMkLst>
          <pc:docMk/>
          <pc:sldMk cId="3704474472" sldId="369"/>
        </pc:sldMkLst>
      </pc:sldChg>
      <pc:sldChg chg="del">
        <pc:chgData name="Duyên Lương" userId="3a9e482f-ceb4-484a-8eab-f708ff3e9a36" providerId="ADAL" clId="{87366D53-BA70-449D-816A-1271C355182F}" dt="2023-10-10T12:23:14.384" v="642" actId="47"/>
        <pc:sldMkLst>
          <pc:docMk/>
          <pc:sldMk cId="3670011663" sldId="370"/>
        </pc:sldMkLst>
      </pc:sldChg>
      <pc:sldChg chg="del">
        <pc:chgData name="Duyên Lương" userId="3a9e482f-ceb4-484a-8eab-f708ff3e9a36" providerId="ADAL" clId="{87366D53-BA70-449D-816A-1271C355182F}" dt="2023-10-10T12:23:14.788" v="643" actId="47"/>
        <pc:sldMkLst>
          <pc:docMk/>
          <pc:sldMk cId="4110289164" sldId="371"/>
        </pc:sldMkLst>
      </pc:sldChg>
      <pc:sldChg chg="del">
        <pc:chgData name="Duyên Lương" userId="3a9e482f-ceb4-484a-8eab-f708ff3e9a36" providerId="ADAL" clId="{87366D53-BA70-449D-816A-1271C355182F}" dt="2023-10-10T12:23:15.127" v="644" actId="47"/>
        <pc:sldMkLst>
          <pc:docMk/>
          <pc:sldMk cId="3075619333" sldId="372"/>
        </pc:sldMkLst>
      </pc:sldChg>
      <pc:sldChg chg="del">
        <pc:chgData name="Duyên Lương" userId="3a9e482f-ceb4-484a-8eab-f708ff3e9a36" providerId="ADAL" clId="{87366D53-BA70-449D-816A-1271C355182F}" dt="2023-10-10T12:23:15.952" v="645" actId="47"/>
        <pc:sldMkLst>
          <pc:docMk/>
          <pc:sldMk cId="1758198141" sldId="373"/>
        </pc:sldMkLst>
      </pc:sldChg>
      <pc:sldChg chg="del">
        <pc:chgData name="Duyên Lương" userId="3a9e482f-ceb4-484a-8eab-f708ff3e9a36" providerId="ADAL" clId="{87366D53-BA70-449D-816A-1271C355182F}" dt="2023-10-10T12:23:20.843" v="647" actId="47"/>
        <pc:sldMkLst>
          <pc:docMk/>
          <pc:sldMk cId="823374050" sldId="374"/>
        </pc:sldMkLst>
      </pc:sldChg>
      <pc:sldChg chg="delSp modSp mod setBg">
        <pc:chgData name="Duyên Lương" userId="3a9e482f-ceb4-484a-8eab-f708ff3e9a36" providerId="ADAL" clId="{87366D53-BA70-449D-816A-1271C355182F}" dt="2023-10-11T00:55:11.631" v="2037" actId="14100"/>
        <pc:sldMkLst>
          <pc:docMk/>
          <pc:sldMk cId="3320344517" sldId="1136"/>
        </pc:sldMkLst>
        <pc:spChg chg="mod">
          <ac:chgData name="Duyên Lương" userId="3a9e482f-ceb4-484a-8eab-f708ff3e9a36" providerId="ADAL" clId="{87366D53-BA70-449D-816A-1271C355182F}" dt="2023-10-11T00:51:50.622" v="1878" actId="403"/>
          <ac:spMkLst>
            <pc:docMk/>
            <pc:sldMk cId="3320344517" sldId="1136"/>
            <ac:spMk id="2" creationId="{DC534318-397E-B458-4124-7C571A74E415}"/>
          </ac:spMkLst>
        </pc:spChg>
        <pc:spChg chg="mod">
          <ac:chgData name="Duyên Lương" userId="3a9e482f-ceb4-484a-8eab-f708ff3e9a36" providerId="ADAL" clId="{87366D53-BA70-449D-816A-1271C355182F}" dt="2023-10-11T00:55:11.631" v="2037" actId="14100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87366D53-BA70-449D-816A-1271C355182F}" dt="2023-10-11T00:51:50.622" v="1878" actId="403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87366D53-BA70-449D-816A-1271C355182F}" dt="2023-10-11T00:51:50.622" v="1878" actId="403"/>
          <ac:spMkLst>
            <pc:docMk/>
            <pc:sldMk cId="3320344517" sldId="1136"/>
            <ac:spMk id="28" creationId="{C4C447EA-A1A6-D729-1F5C-9C181542EC0E}"/>
          </ac:spMkLst>
        </pc:spChg>
        <pc:picChg chg="del">
          <ac:chgData name="Duyên Lương" userId="3a9e482f-ceb4-484a-8eab-f708ff3e9a36" providerId="ADAL" clId="{87366D53-BA70-449D-816A-1271C355182F}" dt="2023-10-11T00:49:17.725" v="1664" actId="478"/>
          <ac:picMkLst>
            <pc:docMk/>
            <pc:sldMk cId="3320344517" sldId="1136"/>
            <ac:picMk id="4" creationId="{A58C64CB-1B93-A819-E48F-A499E37B8E69}"/>
          </ac:picMkLst>
        </pc:picChg>
      </pc:sldChg>
      <pc:sldChg chg="delSp modSp mod setBg">
        <pc:chgData name="Duyên Lương" userId="3a9e482f-ceb4-484a-8eab-f708ff3e9a36" providerId="ADAL" clId="{87366D53-BA70-449D-816A-1271C355182F}" dt="2023-10-11T00:54:59.802" v="2034" actId="1076"/>
        <pc:sldMkLst>
          <pc:docMk/>
          <pc:sldMk cId="3694502294" sldId="1137"/>
        </pc:sldMkLst>
        <pc:spChg chg="mod">
          <ac:chgData name="Duyên Lương" userId="3a9e482f-ceb4-484a-8eab-f708ff3e9a36" providerId="ADAL" clId="{87366D53-BA70-449D-816A-1271C355182F}" dt="2023-10-11T00:51:45.569" v="1876" actId="403"/>
          <ac:spMkLst>
            <pc:docMk/>
            <pc:sldMk cId="3694502294" sldId="1137"/>
            <ac:spMk id="2" creationId="{DC534318-397E-B458-4124-7C571A74E415}"/>
          </ac:spMkLst>
        </pc:spChg>
        <pc:spChg chg="mod">
          <ac:chgData name="Duyên Lương" userId="3a9e482f-ceb4-484a-8eab-f708ff3e9a36" providerId="ADAL" clId="{87366D53-BA70-449D-816A-1271C355182F}" dt="2023-10-11T00:54:59.802" v="2034" actId="1076"/>
          <ac:spMkLst>
            <pc:docMk/>
            <pc:sldMk cId="3694502294" sldId="1137"/>
            <ac:spMk id="15" creationId="{C08A671A-E638-9839-72D5-58777E5615C3}"/>
          </ac:spMkLst>
        </pc:spChg>
        <pc:spChg chg="mod">
          <ac:chgData name="Duyên Lương" userId="3a9e482f-ceb4-484a-8eab-f708ff3e9a36" providerId="ADAL" clId="{87366D53-BA70-449D-816A-1271C355182F}" dt="2023-10-11T00:51:45.569" v="1876" actId="403"/>
          <ac:spMkLst>
            <pc:docMk/>
            <pc:sldMk cId="3694502294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87366D53-BA70-449D-816A-1271C355182F}" dt="2023-10-11T00:51:45.569" v="1876" actId="403"/>
          <ac:spMkLst>
            <pc:docMk/>
            <pc:sldMk cId="3694502294" sldId="1137"/>
            <ac:spMk id="28" creationId="{C4C447EA-A1A6-D729-1F5C-9C181542EC0E}"/>
          </ac:spMkLst>
        </pc:spChg>
        <pc:picChg chg="del">
          <ac:chgData name="Duyên Lương" userId="3a9e482f-ceb4-484a-8eab-f708ff3e9a36" providerId="ADAL" clId="{87366D53-BA70-449D-816A-1271C355182F}" dt="2023-10-11T00:50:56.732" v="1781" actId="478"/>
          <ac:picMkLst>
            <pc:docMk/>
            <pc:sldMk cId="3694502294" sldId="1137"/>
            <ac:picMk id="4" creationId="{64CB0C02-D071-6CF1-7A89-4A9C1E14215E}"/>
          </ac:picMkLst>
        </pc:picChg>
      </pc:sldChg>
      <pc:sldChg chg="modSp mod setBg">
        <pc:chgData name="Duyên Lương" userId="3a9e482f-ceb4-484a-8eab-f708ff3e9a36" providerId="ADAL" clId="{87366D53-BA70-449D-816A-1271C355182F}" dt="2023-10-11T00:53:21.142" v="1994" actId="20577"/>
        <pc:sldMkLst>
          <pc:docMk/>
          <pc:sldMk cId="872010313" sldId="1139"/>
        </pc:sldMkLst>
        <pc:spChg chg="mod">
          <ac:chgData name="Duyên Lương" userId="3a9e482f-ceb4-484a-8eab-f708ff3e9a36" providerId="ADAL" clId="{87366D53-BA70-449D-816A-1271C355182F}" dt="2023-10-11T00:53:19.341" v="1993" actId="1037"/>
          <ac:spMkLst>
            <pc:docMk/>
            <pc:sldMk cId="872010313" sldId="1139"/>
            <ac:spMk id="2" creationId="{DC534318-397E-B458-4124-7C571A74E415}"/>
          </ac:spMkLst>
        </pc:spChg>
        <pc:spChg chg="mod">
          <ac:chgData name="Duyên Lương" userId="3a9e482f-ceb4-484a-8eab-f708ff3e9a36" providerId="ADAL" clId="{87366D53-BA70-449D-816A-1271C355182F}" dt="2023-10-11T00:52:24.015" v="1944" actId="1076"/>
          <ac:spMkLst>
            <pc:docMk/>
            <pc:sldMk cId="872010313" sldId="1139"/>
            <ac:spMk id="15" creationId="{C08A671A-E638-9839-72D5-58777E5615C3}"/>
          </ac:spMkLst>
        </pc:spChg>
        <pc:spChg chg="mod">
          <ac:chgData name="Duyên Lương" userId="3a9e482f-ceb4-484a-8eab-f708ff3e9a36" providerId="ADAL" clId="{87366D53-BA70-449D-816A-1271C355182F}" dt="2023-10-11T00:53:19.341" v="1993" actId="1037"/>
          <ac:spMkLst>
            <pc:docMk/>
            <pc:sldMk cId="872010313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87366D53-BA70-449D-816A-1271C355182F}" dt="2023-10-11T00:53:21.142" v="1994" actId="20577"/>
          <ac:spMkLst>
            <pc:docMk/>
            <pc:sldMk cId="872010313" sldId="1139"/>
            <ac:spMk id="28" creationId="{C4C447EA-A1A6-D729-1F5C-9C181542EC0E}"/>
          </ac:spMkLst>
        </pc:spChg>
      </pc:sldChg>
      <pc:sldChg chg="modSp mod setBg">
        <pc:chgData name="Duyên Lương" userId="3a9e482f-ceb4-484a-8eab-f708ff3e9a36" providerId="ADAL" clId="{87366D53-BA70-449D-816A-1271C355182F}" dt="2023-10-11T00:54:50.800" v="2031" actId="14100"/>
        <pc:sldMkLst>
          <pc:docMk/>
          <pc:sldMk cId="2883896129" sldId="1140"/>
        </pc:sldMkLst>
        <pc:spChg chg="mod">
          <ac:chgData name="Duyên Lương" userId="3a9e482f-ceb4-484a-8eab-f708ff3e9a36" providerId="ADAL" clId="{87366D53-BA70-449D-816A-1271C355182F}" dt="2023-10-11T00:54:07.038" v="2015" actId="14100"/>
          <ac:spMkLst>
            <pc:docMk/>
            <pc:sldMk cId="2883896129" sldId="1140"/>
            <ac:spMk id="2" creationId="{DC534318-397E-B458-4124-7C571A74E415}"/>
          </ac:spMkLst>
        </pc:spChg>
        <pc:spChg chg="mod">
          <ac:chgData name="Duyên Lương" userId="3a9e482f-ceb4-484a-8eab-f708ff3e9a36" providerId="ADAL" clId="{87366D53-BA70-449D-816A-1271C355182F}" dt="2023-10-11T00:54:50.800" v="2031" actId="14100"/>
          <ac:spMkLst>
            <pc:docMk/>
            <pc:sldMk cId="2883896129" sldId="1140"/>
            <ac:spMk id="15" creationId="{C08A671A-E638-9839-72D5-58777E5615C3}"/>
          </ac:spMkLst>
        </pc:spChg>
        <pc:spChg chg="mod">
          <ac:chgData name="Duyên Lương" userId="3a9e482f-ceb4-484a-8eab-f708ff3e9a36" providerId="ADAL" clId="{87366D53-BA70-449D-816A-1271C355182F}" dt="2023-10-11T00:54:39.903" v="2027" actId="115"/>
          <ac:spMkLst>
            <pc:docMk/>
            <pc:sldMk cId="2883896129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87366D53-BA70-449D-816A-1271C355182F}" dt="2023-10-11T00:54:32.995" v="2023" actId="115"/>
          <ac:spMkLst>
            <pc:docMk/>
            <pc:sldMk cId="2883896129" sldId="1140"/>
            <ac:spMk id="28" creationId="{C4C447EA-A1A6-D729-1F5C-9C181542EC0E}"/>
          </ac:spMkLst>
        </pc:spChg>
      </pc:sldChg>
      <pc:sldChg chg="del">
        <pc:chgData name="Duyên Lương" userId="3a9e482f-ceb4-484a-8eab-f708ff3e9a36" providerId="ADAL" clId="{87366D53-BA70-449D-816A-1271C355182F}" dt="2023-10-10T12:23:16.526" v="646" actId="47"/>
        <pc:sldMkLst>
          <pc:docMk/>
          <pc:sldMk cId="671816894" sldId="1146"/>
        </pc:sldMkLst>
      </pc:sldChg>
      <pc:sldChg chg="modSp">
        <pc:chgData name="Duyên Lương" userId="3a9e482f-ceb4-484a-8eab-f708ff3e9a36" providerId="ADAL" clId="{87366D53-BA70-449D-816A-1271C355182F}" dt="2023-10-10T12:22:31.342" v="635" actId="20577"/>
        <pc:sldMkLst>
          <pc:docMk/>
          <pc:sldMk cId="0" sldId="1149"/>
        </pc:sldMkLst>
        <pc:spChg chg="mod">
          <ac:chgData name="Duyên Lương" userId="3a9e482f-ceb4-484a-8eab-f708ff3e9a36" providerId="ADAL" clId="{87366D53-BA70-449D-816A-1271C355182F}" dt="2023-10-10T12:22:31.342" v="635" actId="20577"/>
          <ac:spMkLst>
            <pc:docMk/>
            <pc:sldMk cId="0" sldId="1149"/>
            <ac:spMk id="32" creationId="{FF30FDC1-4ED8-1064-B711-CD5A3FD89A2D}"/>
          </ac:spMkLst>
        </pc:spChg>
        <pc:spChg chg="mod">
          <ac:chgData name="Duyên Lương" userId="3a9e482f-ceb4-484a-8eab-f708ff3e9a36" providerId="ADAL" clId="{87366D53-BA70-449D-816A-1271C355182F}" dt="2023-10-10T12:22:23.356" v="633" actId="20577"/>
          <ac:spMkLst>
            <pc:docMk/>
            <pc:sldMk cId="0" sldId="1149"/>
            <ac:spMk id="33" creationId="{24CA5999-E060-F692-3733-CAF082D0B428}"/>
          </ac:spMkLst>
        </pc:spChg>
      </pc:sldChg>
      <pc:sldChg chg="del">
        <pc:chgData name="Duyên Lương" userId="3a9e482f-ceb4-484a-8eab-f708ff3e9a36" providerId="ADAL" clId="{87366D53-BA70-449D-816A-1271C355182F}" dt="2023-10-10T12:22:39.673" v="636" actId="47"/>
        <pc:sldMkLst>
          <pc:docMk/>
          <pc:sldMk cId="0" sldId="1150"/>
        </pc:sldMkLst>
      </pc:sldChg>
      <pc:sldChg chg="modSp mod">
        <pc:chgData name="Duyên Lương" userId="3a9e482f-ceb4-484a-8eab-f708ff3e9a36" providerId="ADAL" clId="{87366D53-BA70-449D-816A-1271C355182F}" dt="2023-10-10T12:23:30.923" v="650" actId="403"/>
        <pc:sldMkLst>
          <pc:docMk/>
          <pc:sldMk cId="2467937522" sldId="1151"/>
        </pc:sldMkLst>
        <pc:spChg chg="mod">
          <ac:chgData name="Duyên Lương" userId="3a9e482f-ceb4-484a-8eab-f708ff3e9a36" providerId="ADAL" clId="{87366D53-BA70-449D-816A-1271C355182F}" dt="2023-10-10T12:05:59.933" v="33" actId="1076"/>
          <ac:spMkLst>
            <pc:docMk/>
            <pc:sldMk cId="2467937522" sldId="1151"/>
            <ac:spMk id="14" creationId="{00000000-0000-0000-0000-000000000000}"/>
          </ac:spMkLst>
        </pc:spChg>
        <pc:spChg chg="mod">
          <ac:chgData name="Duyên Lương" userId="3a9e482f-ceb4-484a-8eab-f708ff3e9a36" providerId="ADAL" clId="{87366D53-BA70-449D-816A-1271C355182F}" dt="2023-10-10T12:23:30.923" v="650" actId="403"/>
          <ac:spMkLst>
            <pc:docMk/>
            <pc:sldMk cId="2467937522" sldId="1151"/>
            <ac:spMk id="18" creationId="{706D1524-A758-7406-C506-1460854ED18D}"/>
          </ac:spMkLst>
        </pc:spChg>
      </pc:sldChg>
      <pc:sldChg chg="addSp delSp modSp mod delAnim modAnim">
        <pc:chgData name="Duyên Lương" userId="3a9e482f-ceb4-484a-8eab-f708ff3e9a36" providerId="ADAL" clId="{87366D53-BA70-449D-816A-1271C355182F}" dt="2023-10-10T12:06:45.083" v="68"/>
        <pc:sldMkLst>
          <pc:docMk/>
          <pc:sldMk cId="339276240" sldId="1152"/>
        </pc:sldMkLst>
        <pc:spChg chg="del mod">
          <ac:chgData name="Duyên Lương" userId="3a9e482f-ceb4-484a-8eab-f708ff3e9a36" providerId="ADAL" clId="{87366D53-BA70-449D-816A-1271C355182F}" dt="2023-10-10T12:06:24.113" v="60" actId="478"/>
          <ac:spMkLst>
            <pc:docMk/>
            <pc:sldMk cId="339276240" sldId="1152"/>
            <ac:spMk id="2" creationId="{50233580-0BBA-B575-95D6-93854144FB2E}"/>
          </ac:spMkLst>
        </pc:spChg>
        <pc:spChg chg="del">
          <ac:chgData name="Duyên Lương" userId="3a9e482f-ceb4-484a-8eab-f708ff3e9a36" providerId="ADAL" clId="{87366D53-BA70-449D-816A-1271C355182F}" dt="2023-10-10T12:06:26.151" v="62" actId="478"/>
          <ac:spMkLst>
            <pc:docMk/>
            <pc:sldMk cId="339276240" sldId="1152"/>
            <ac:spMk id="4" creationId="{DF240ABE-18CA-9D7F-95B3-B9330B631DA7}"/>
          </ac:spMkLst>
        </pc:spChg>
        <pc:spChg chg="del">
          <ac:chgData name="Duyên Lương" userId="3a9e482f-ceb4-484a-8eab-f708ff3e9a36" providerId="ADAL" clId="{87366D53-BA70-449D-816A-1271C355182F}" dt="2023-10-10T12:06:27.139" v="63" actId="478"/>
          <ac:spMkLst>
            <pc:docMk/>
            <pc:sldMk cId="339276240" sldId="1152"/>
            <ac:spMk id="6" creationId="{9E737D7A-ECBD-7251-6B0E-6F95927A4C5F}"/>
          </ac:spMkLst>
        </pc:spChg>
        <pc:spChg chg="add del">
          <ac:chgData name="Duyên Lương" userId="3a9e482f-ceb4-484a-8eab-f708ff3e9a36" providerId="ADAL" clId="{87366D53-BA70-449D-816A-1271C355182F}" dt="2023-10-10T12:06:30.056" v="65" actId="478"/>
          <ac:spMkLst>
            <pc:docMk/>
            <pc:sldMk cId="339276240" sldId="1152"/>
            <ac:spMk id="7" creationId="{CDBD873F-65B9-8182-9893-4E155C7AB3B2}"/>
          </ac:spMkLst>
        </pc:spChg>
        <pc:picChg chg="del mod">
          <ac:chgData name="Duyên Lương" userId="3a9e482f-ceb4-484a-8eab-f708ff3e9a36" providerId="ADAL" clId="{87366D53-BA70-449D-816A-1271C355182F}" dt="2023-10-10T12:06:31.704" v="67" actId="478"/>
          <ac:picMkLst>
            <pc:docMk/>
            <pc:sldMk cId="339276240" sldId="1152"/>
            <ac:picMk id="5" creationId="{89D649A0-5C99-5DFC-6C17-70CEF6C8813E}"/>
          </ac:picMkLst>
        </pc:picChg>
        <pc:picChg chg="add mod">
          <ac:chgData name="Duyên Lương" userId="3a9e482f-ceb4-484a-8eab-f708ff3e9a36" providerId="ADAL" clId="{87366D53-BA70-449D-816A-1271C355182F}" dt="2023-10-10T12:06:45.083" v="68"/>
          <ac:picMkLst>
            <pc:docMk/>
            <pc:sldMk cId="339276240" sldId="1152"/>
            <ac:picMk id="8" creationId="{10641393-2FB2-B0D5-12B7-A6D7E963C866}"/>
          </ac:picMkLst>
        </pc:picChg>
        <pc:picChg chg="del">
          <ac:chgData name="Duyên Lương" userId="3a9e482f-ceb4-484a-8eab-f708ff3e9a36" providerId="ADAL" clId="{87366D53-BA70-449D-816A-1271C355182F}" dt="2023-10-10T12:06:24.751" v="61" actId="478"/>
          <ac:picMkLst>
            <pc:docMk/>
            <pc:sldMk cId="339276240" sldId="1152"/>
            <ac:picMk id="10" creationId="{D8163AE8-277A-C21D-BA76-BF704D15023F}"/>
          </ac:picMkLst>
        </pc:picChg>
      </pc:sldChg>
      <pc:sldChg chg="addSp delSp modSp mod modAnim">
        <pc:chgData name="Duyên Lương" userId="3a9e482f-ceb4-484a-8eab-f708ff3e9a36" providerId="ADAL" clId="{87366D53-BA70-449D-816A-1271C355182F}" dt="2023-10-10T12:54:29.338" v="1361" actId="1076"/>
        <pc:sldMkLst>
          <pc:docMk/>
          <pc:sldMk cId="352109801" sldId="1153"/>
        </pc:sldMkLst>
        <pc:spChg chg="del">
          <ac:chgData name="Duyên Lương" userId="3a9e482f-ceb4-484a-8eab-f708ff3e9a36" providerId="ADAL" clId="{87366D53-BA70-449D-816A-1271C355182F}" dt="2023-10-10T12:46:14.969" v="1272" actId="478"/>
          <ac:spMkLst>
            <pc:docMk/>
            <pc:sldMk cId="352109801" sldId="1153"/>
            <ac:spMk id="4" creationId="{B8C70B71-99C1-B166-B483-005F9605F3CE}"/>
          </ac:spMkLst>
        </pc:spChg>
        <pc:spChg chg="del">
          <ac:chgData name="Duyên Lương" userId="3a9e482f-ceb4-484a-8eab-f708ff3e9a36" providerId="ADAL" clId="{87366D53-BA70-449D-816A-1271C355182F}" dt="2023-10-10T12:51:18.557" v="1321" actId="478"/>
          <ac:spMkLst>
            <pc:docMk/>
            <pc:sldMk cId="352109801" sldId="1153"/>
            <ac:spMk id="5" creationId="{835F4E89-AA14-0449-D088-8FC2E3E76791}"/>
          </ac:spMkLst>
        </pc:spChg>
        <pc:spChg chg="del">
          <ac:chgData name="Duyên Lương" userId="3a9e482f-ceb4-484a-8eab-f708ff3e9a36" providerId="ADAL" clId="{87366D53-BA70-449D-816A-1271C355182F}" dt="2023-10-10T12:46:16.430" v="1273" actId="478"/>
          <ac:spMkLst>
            <pc:docMk/>
            <pc:sldMk cId="352109801" sldId="1153"/>
            <ac:spMk id="6" creationId="{689703FE-4F38-F5ED-C819-17D6352E41AE}"/>
          </ac:spMkLst>
        </pc:spChg>
        <pc:spChg chg="add mod">
          <ac:chgData name="Duyên Lương" userId="3a9e482f-ceb4-484a-8eab-f708ff3e9a36" providerId="ADAL" clId="{87366D53-BA70-449D-816A-1271C355182F}" dt="2023-10-10T12:46:09.291" v="1270" actId="1037"/>
          <ac:spMkLst>
            <pc:docMk/>
            <pc:sldMk cId="352109801" sldId="1153"/>
            <ac:spMk id="7" creationId="{63555586-2FB3-D571-0890-A3B5E02416C9}"/>
          </ac:spMkLst>
        </pc:spChg>
        <pc:spChg chg="del">
          <ac:chgData name="Duyên Lương" userId="3a9e482f-ceb4-484a-8eab-f708ff3e9a36" providerId="ADAL" clId="{87366D53-BA70-449D-816A-1271C355182F}" dt="2023-10-10T12:39:32.569" v="1195" actId="478"/>
          <ac:spMkLst>
            <pc:docMk/>
            <pc:sldMk cId="352109801" sldId="1153"/>
            <ac:spMk id="8" creationId="{F8D93ECD-563A-4E05-A490-1FAD40EF8520}"/>
          </ac:spMkLst>
        </pc:spChg>
        <pc:spChg chg="add mod">
          <ac:chgData name="Duyên Lương" userId="3a9e482f-ceb4-484a-8eab-f708ff3e9a36" providerId="ADAL" clId="{87366D53-BA70-449D-816A-1271C355182F}" dt="2023-10-10T12:50:53.811" v="1316"/>
          <ac:spMkLst>
            <pc:docMk/>
            <pc:sldMk cId="352109801" sldId="1153"/>
            <ac:spMk id="15" creationId="{DD6B0FD8-FC69-CE31-FC11-0537512E530C}"/>
          </ac:spMkLst>
        </pc:spChg>
        <pc:spChg chg="mod ord">
          <ac:chgData name="Duyên Lương" userId="3a9e482f-ceb4-484a-8eab-f708ff3e9a36" providerId="ADAL" clId="{87366D53-BA70-449D-816A-1271C355182F}" dt="2023-10-10T12:46:12.335" v="1271" actId="166"/>
          <ac:spMkLst>
            <pc:docMk/>
            <pc:sldMk cId="352109801" sldId="1153"/>
            <ac:spMk id="19" creationId="{76393116-B6DE-2AD2-CEAE-8377CBD65F87}"/>
          </ac:spMkLst>
        </pc:spChg>
        <pc:picChg chg="add del mod">
          <ac:chgData name="Duyên Lương" userId="3a9e482f-ceb4-484a-8eab-f708ff3e9a36" providerId="ADAL" clId="{87366D53-BA70-449D-816A-1271C355182F}" dt="2023-10-10T12:53:03.159" v="1334" actId="478"/>
          <ac:picMkLst>
            <pc:docMk/>
            <pc:sldMk cId="352109801" sldId="1153"/>
            <ac:picMk id="5122" creationId="{F0CF5560-518C-D8DC-FF51-797BD5A25CBB}"/>
          </ac:picMkLst>
        </pc:picChg>
        <pc:picChg chg="add mod">
          <ac:chgData name="Duyên Lương" userId="3a9e482f-ceb4-484a-8eab-f708ff3e9a36" providerId="ADAL" clId="{87366D53-BA70-449D-816A-1271C355182F}" dt="2023-10-10T12:54:29.338" v="1361" actId="1076"/>
          <ac:picMkLst>
            <pc:docMk/>
            <pc:sldMk cId="352109801" sldId="1153"/>
            <ac:picMk id="5124" creationId="{8DABEEE9-8370-BD27-1FB1-18F787600247}"/>
          </ac:picMkLst>
        </pc:picChg>
      </pc:sldChg>
      <pc:sldChg chg="addSp delSp modSp mod modAnim">
        <pc:chgData name="Duyên Lương" userId="3a9e482f-ceb4-484a-8eab-f708ff3e9a36" providerId="ADAL" clId="{87366D53-BA70-449D-816A-1271C355182F}" dt="2023-10-10T12:54:12.376" v="1354" actId="14100"/>
        <pc:sldMkLst>
          <pc:docMk/>
          <pc:sldMk cId="3842000872" sldId="1154"/>
        </pc:sldMkLst>
        <pc:spChg chg="del">
          <ac:chgData name="Duyên Lương" userId="3a9e482f-ceb4-484a-8eab-f708ff3e9a36" providerId="ADAL" clId="{87366D53-BA70-449D-816A-1271C355182F}" dt="2023-10-10T12:44:42.054" v="1256" actId="478"/>
          <ac:spMkLst>
            <pc:docMk/>
            <pc:sldMk cId="3842000872" sldId="1154"/>
            <ac:spMk id="4" creationId="{B8C70B71-99C1-B166-B483-005F9605F3CE}"/>
          </ac:spMkLst>
        </pc:spChg>
        <pc:spChg chg="del">
          <ac:chgData name="Duyên Lương" userId="3a9e482f-ceb4-484a-8eab-f708ff3e9a36" providerId="ADAL" clId="{87366D53-BA70-449D-816A-1271C355182F}" dt="2023-10-10T12:51:10.574" v="1320" actId="478"/>
          <ac:spMkLst>
            <pc:docMk/>
            <pc:sldMk cId="3842000872" sldId="1154"/>
            <ac:spMk id="5" creationId="{835F4E89-AA14-0449-D088-8FC2E3E76791}"/>
          </ac:spMkLst>
        </pc:spChg>
        <pc:spChg chg="add mod">
          <ac:chgData name="Duyên Lương" userId="3a9e482f-ceb4-484a-8eab-f708ff3e9a36" providerId="ADAL" clId="{87366D53-BA70-449D-816A-1271C355182F}" dt="2023-10-10T12:44:04.880" v="1248" actId="1076"/>
          <ac:spMkLst>
            <pc:docMk/>
            <pc:sldMk cId="3842000872" sldId="1154"/>
            <ac:spMk id="7" creationId="{F0A83D75-4C44-5664-82BC-AD7CC65E5382}"/>
          </ac:spMkLst>
        </pc:spChg>
        <pc:spChg chg="del">
          <ac:chgData name="Duyên Lương" userId="3a9e482f-ceb4-484a-8eab-f708ff3e9a36" providerId="ADAL" clId="{87366D53-BA70-449D-816A-1271C355182F}" dt="2023-10-10T12:39:29.907" v="1194" actId="478"/>
          <ac:spMkLst>
            <pc:docMk/>
            <pc:sldMk cId="3842000872" sldId="1154"/>
            <ac:spMk id="8" creationId="{F8D93ECD-563A-4E05-A490-1FAD40EF8520}"/>
          </ac:spMkLst>
        </pc:spChg>
        <pc:spChg chg="add mod">
          <ac:chgData name="Duyên Lương" userId="3a9e482f-ceb4-484a-8eab-f708ff3e9a36" providerId="ADAL" clId="{87366D53-BA70-449D-816A-1271C355182F}" dt="2023-10-10T12:50:52.263" v="1315"/>
          <ac:spMkLst>
            <pc:docMk/>
            <pc:sldMk cId="3842000872" sldId="1154"/>
            <ac:spMk id="15" creationId="{9095AFDA-9C90-A903-3A25-178043BA9127}"/>
          </ac:spMkLst>
        </pc:spChg>
        <pc:spChg chg="add del mod ord">
          <ac:chgData name="Duyên Lương" userId="3a9e482f-ceb4-484a-8eab-f708ff3e9a36" providerId="ADAL" clId="{87366D53-BA70-449D-816A-1271C355182F}" dt="2023-10-10T12:44:14.511" v="1250" actId="166"/>
          <ac:spMkLst>
            <pc:docMk/>
            <pc:sldMk cId="3842000872" sldId="1154"/>
            <ac:spMk id="19" creationId="{76393116-B6DE-2AD2-CEAE-8377CBD65F87}"/>
          </ac:spMkLst>
        </pc:spChg>
        <pc:picChg chg="add del mod">
          <ac:chgData name="Duyên Lương" userId="3a9e482f-ceb4-484a-8eab-f708ff3e9a36" providerId="ADAL" clId="{87366D53-BA70-449D-816A-1271C355182F}" dt="2023-10-10T12:42:53.534" v="1229" actId="478"/>
          <ac:picMkLst>
            <pc:docMk/>
            <pc:sldMk cId="3842000872" sldId="1154"/>
            <ac:picMk id="2050" creationId="{3AB69E85-3972-8D82-957A-A6C99506A63B}"/>
          </ac:picMkLst>
        </pc:picChg>
        <pc:picChg chg="add del mod">
          <ac:chgData name="Duyên Lương" userId="3a9e482f-ceb4-484a-8eab-f708ff3e9a36" providerId="ADAL" clId="{87366D53-BA70-449D-816A-1271C355182F}" dt="2023-10-10T12:53:01.776" v="1333" actId="478"/>
          <ac:picMkLst>
            <pc:docMk/>
            <pc:sldMk cId="3842000872" sldId="1154"/>
            <ac:picMk id="2052" creationId="{13019AF5-E39B-9BB3-5F6D-17D5CB46C836}"/>
          </ac:picMkLst>
        </pc:picChg>
        <pc:picChg chg="add mod">
          <ac:chgData name="Duyên Lương" userId="3a9e482f-ceb4-484a-8eab-f708ff3e9a36" providerId="ADAL" clId="{87366D53-BA70-449D-816A-1271C355182F}" dt="2023-10-10T12:54:12.376" v="1354" actId="14100"/>
          <ac:picMkLst>
            <pc:docMk/>
            <pc:sldMk cId="3842000872" sldId="1154"/>
            <ac:picMk id="2054" creationId="{CDE11D6F-CA9C-AE94-A7EE-452E49557E41}"/>
          </ac:picMkLst>
        </pc:picChg>
      </pc:sldChg>
      <pc:sldChg chg="addSp delSp modSp mod modAnim">
        <pc:chgData name="Duyên Lương" userId="3a9e482f-ceb4-484a-8eab-f708ff3e9a36" providerId="ADAL" clId="{87366D53-BA70-449D-816A-1271C355182F}" dt="2023-10-10T12:52:55.052" v="1332"/>
        <pc:sldMkLst>
          <pc:docMk/>
          <pc:sldMk cId="3583516948" sldId="1155"/>
        </pc:sldMkLst>
        <pc:spChg chg="add mod">
          <ac:chgData name="Duyên Lương" userId="3a9e482f-ceb4-484a-8eab-f708ff3e9a36" providerId="ADAL" clId="{87366D53-BA70-449D-816A-1271C355182F}" dt="2023-10-10T12:40:34.945" v="1207" actId="1076"/>
          <ac:spMkLst>
            <pc:docMk/>
            <pc:sldMk cId="3583516948" sldId="1155"/>
            <ac:spMk id="7" creationId="{5E82C875-36D2-66ED-9F69-D44FF5725853}"/>
          </ac:spMkLst>
        </pc:spChg>
        <pc:spChg chg="del">
          <ac:chgData name="Duyên Lương" userId="3a9e482f-ceb4-484a-8eab-f708ff3e9a36" providerId="ADAL" clId="{87366D53-BA70-449D-816A-1271C355182F}" dt="2023-10-10T12:39:25.609" v="1191" actId="478"/>
          <ac:spMkLst>
            <pc:docMk/>
            <pc:sldMk cId="3583516948" sldId="1155"/>
            <ac:spMk id="8" creationId="{F8D93ECD-563A-4E05-A490-1FAD40EF8520}"/>
          </ac:spMkLst>
        </pc:spChg>
        <pc:spChg chg="mod">
          <ac:chgData name="Duyên Lương" userId="3a9e482f-ceb4-484a-8eab-f708ff3e9a36" providerId="ADAL" clId="{87366D53-BA70-449D-816A-1271C355182F}" dt="2023-10-10T12:40:21.158" v="1202" actId="1076"/>
          <ac:spMkLst>
            <pc:docMk/>
            <pc:sldMk cId="3583516948" sldId="1155"/>
            <ac:spMk id="13" creationId="{4D069425-F55C-67C0-E4AF-16A1021547DC}"/>
          </ac:spMkLst>
        </pc:spChg>
        <pc:spChg chg="mod ord">
          <ac:chgData name="Duyên Lương" userId="3a9e482f-ceb4-484a-8eab-f708ff3e9a36" providerId="ADAL" clId="{87366D53-BA70-449D-816A-1271C355182F}" dt="2023-10-10T12:43:36.360" v="1237" actId="166"/>
          <ac:spMkLst>
            <pc:docMk/>
            <pc:sldMk cId="3583516948" sldId="1155"/>
            <ac:spMk id="19" creationId="{76393116-B6DE-2AD2-CEAE-8377CBD65F87}"/>
          </ac:spMkLst>
        </pc:spChg>
        <pc:picChg chg="add del mod">
          <ac:chgData name="Duyên Lương" userId="3a9e482f-ceb4-484a-8eab-f708ff3e9a36" providerId="ADAL" clId="{87366D53-BA70-449D-816A-1271C355182F}" dt="2023-10-10T12:41:03.847" v="1213" actId="478"/>
          <ac:picMkLst>
            <pc:docMk/>
            <pc:sldMk cId="3583516948" sldId="1155"/>
            <ac:picMk id="1026" creationId="{38D16FB4-56AB-94B3-B326-1FFB80904EEC}"/>
          </ac:picMkLst>
        </pc:picChg>
        <pc:picChg chg="add del mod">
          <ac:chgData name="Duyên Lương" userId="3a9e482f-ceb4-484a-8eab-f708ff3e9a36" providerId="ADAL" clId="{87366D53-BA70-449D-816A-1271C355182F}" dt="2023-10-10T12:52:30.081" v="1322" actId="478"/>
          <ac:picMkLst>
            <pc:docMk/>
            <pc:sldMk cId="3583516948" sldId="1155"/>
            <ac:picMk id="1028" creationId="{98C18E60-B858-02AE-556A-59364E8FA577}"/>
          </ac:picMkLst>
        </pc:picChg>
        <pc:picChg chg="add mod">
          <ac:chgData name="Duyên Lương" userId="3a9e482f-ceb4-484a-8eab-f708ff3e9a36" providerId="ADAL" clId="{87366D53-BA70-449D-816A-1271C355182F}" dt="2023-10-10T12:52:49.355" v="1331" actId="1076"/>
          <ac:picMkLst>
            <pc:docMk/>
            <pc:sldMk cId="3583516948" sldId="1155"/>
            <ac:picMk id="1030" creationId="{8C9A2AA8-414E-12D0-6AF9-00D0C52D7F9F}"/>
          </ac:picMkLst>
        </pc:picChg>
      </pc:sldChg>
      <pc:sldChg chg="addSp delSp modSp mod modAnim">
        <pc:chgData name="Duyên Lương" userId="3a9e482f-ceb4-484a-8eab-f708ff3e9a36" providerId="ADAL" clId="{87366D53-BA70-449D-816A-1271C355182F}" dt="2023-10-10T12:55:02.785" v="1375" actId="1440"/>
        <pc:sldMkLst>
          <pc:docMk/>
          <pc:sldMk cId="511137368" sldId="1156"/>
        </pc:sldMkLst>
        <pc:spChg chg="add del">
          <ac:chgData name="Duyên Lương" userId="3a9e482f-ceb4-484a-8eab-f708ff3e9a36" providerId="ADAL" clId="{87366D53-BA70-449D-816A-1271C355182F}" dt="2023-10-10T12:53:44.706" v="1345" actId="478"/>
          <ac:spMkLst>
            <pc:docMk/>
            <pc:sldMk cId="511137368" sldId="1156"/>
            <ac:spMk id="2" creationId="{1F2A8953-EC2E-C32D-665E-E1058F63D29F}"/>
          </ac:spMkLst>
        </pc:spChg>
        <pc:spChg chg="add del">
          <ac:chgData name="Duyên Lương" userId="3a9e482f-ceb4-484a-8eab-f708ff3e9a36" providerId="ADAL" clId="{87366D53-BA70-449D-816A-1271C355182F}" dt="2023-10-10T12:49:31.823" v="1308" actId="478"/>
          <ac:spMkLst>
            <pc:docMk/>
            <pc:sldMk cId="511137368" sldId="1156"/>
            <ac:spMk id="4" creationId="{B8C70B71-99C1-B166-B483-005F9605F3CE}"/>
          </ac:spMkLst>
        </pc:spChg>
        <pc:spChg chg="add del">
          <ac:chgData name="Duyên Lương" userId="3a9e482f-ceb4-484a-8eab-f708ff3e9a36" providerId="ADAL" clId="{87366D53-BA70-449D-816A-1271C355182F}" dt="2023-10-10T12:53:48.349" v="1347" actId="478"/>
          <ac:spMkLst>
            <pc:docMk/>
            <pc:sldMk cId="511137368" sldId="1156"/>
            <ac:spMk id="5" creationId="{835F4E89-AA14-0449-D088-8FC2E3E76791}"/>
          </ac:spMkLst>
        </pc:spChg>
        <pc:spChg chg="add del">
          <ac:chgData name="Duyên Lương" userId="3a9e482f-ceb4-484a-8eab-f708ff3e9a36" providerId="ADAL" clId="{87366D53-BA70-449D-816A-1271C355182F}" dt="2023-10-10T12:53:46.072" v="1346" actId="478"/>
          <ac:spMkLst>
            <pc:docMk/>
            <pc:sldMk cId="511137368" sldId="1156"/>
            <ac:spMk id="6" creationId="{689703FE-4F38-F5ED-C819-17D6352E41AE}"/>
          </ac:spMkLst>
        </pc:spChg>
        <pc:spChg chg="add mod">
          <ac:chgData name="Duyên Lương" userId="3a9e482f-ceb4-484a-8eab-f708ff3e9a36" providerId="ADAL" clId="{87366D53-BA70-449D-816A-1271C355182F}" dt="2023-10-10T12:53:12.718" v="1338" actId="14100"/>
          <ac:spMkLst>
            <pc:docMk/>
            <pc:sldMk cId="511137368" sldId="1156"/>
            <ac:spMk id="7" creationId="{AB73B16D-D95F-FF04-F56B-39B607E28BE0}"/>
          </ac:spMkLst>
        </pc:spChg>
        <pc:spChg chg="del">
          <ac:chgData name="Duyên Lương" userId="3a9e482f-ceb4-484a-8eab-f708ff3e9a36" providerId="ADAL" clId="{87366D53-BA70-449D-816A-1271C355182F}" dt="2023-10-10T12:39:35.511" v="1197" actId="478"/>
          <ac:spMkLst>
            <pc:docMk/>
            <pc:sldMk cId="511137368" sldId="1156"/>
            <ac:spMk id="8" creationId="{F8D93ECD-563A-4E05-A490-1FAD40EF8520}"/>
          </ac:spMkLst>
        </pc:spChg>
        <pc:spChg chg="add del mod">
          <ac:chgData name="Duyên Lương" userId="3a9e482f-ceb4-484a-8eab-f708ff3e9a36" providerId="ADAL" clId="{87366D53-BA70-449D-816A-1271C355182F}" dt="2023-10-10T12:50:58.050" v="1319" actId="478"/>
          <ac:spMkLst>
            <pc:docMk/>
            <pc:sldMk cId="511137368" sldId="1156"/>
            <ac:spMk id="15" creationId="{1B35FCF3-090E-1775-A619-246F7957F643}"/>
          </ac:spMkLst>
        </pc:spChg>
        <pc:spChg chg="add del">
          <ac:chgData name="Duyên Lương" userId="3a9e482f-ceb4-484a-8eab-f708ff3e9a36" providerId="ADAL" clId="{87366D53-BA70-449D-816A-1271C355182F}" dt="2023-10-10T12:53:49.324" v="1348" actId="478"/>
          <ac:spMkLst>
            <pc:docMk/>
            <pc:sldMk cId="511137368" sldId="1156"/>
            <ac:spMk id="18" creationId="{8DEEE06A-6090-C808-2E67-B710ACB5FA14}"/>
          </ac:spMkLst>
        </pc:spChg>
        <pc:spChg chg="mod ord">
          <ac:chgData name="Duyên Lương" userId="3a9e482f-ceb4-484a-8eab-f708ff3e9a36" providerId="ADAL" clId="{87366D53-BA70-449D-816A-1271C355182F}" dt="2023-10-10T12:53:36.612" v="1344" actId="166"/>
          <ac:spMkLst>
            <pc:docMk/>
            <pc:sldMk cId="511137368" sldId="1156"/>
            <ac:spMk id="19" creationId="{76393116-B6DE-2AD2-CEAE-8377CBD65F87}"/>
          </ac:spMkLst>
        </pc:spChg>
        <pc:picChg chg="add mod">
          <ac:chgData name="Duyên Lương" userId="3a9e482f-ceb4-484a-8eab-f708ff3e9a36" providerId="ADAL" clId="{87366D53-BA70-449D-816A-1271C355182F}" dt="2023-10-10T12:55:02.785" v="1375" actId="1440"/>
          <ac:picMkLst>
            <pc:docMk/>
            <pc:sldMk cId="511137368" sldId="1156"/>
            <ac:picMk id="3074" creationId="{21018629-9DA3-9C63-0182-A70D206D5602}"/>
          </ac:picMkLst>
        </pc:picChg>
      </pc:sldChg>
      <pc:sldChg chg="addSp delSp modSp mod modAnim">
        <pc:chgData name="Duyên Lương" userId="3a9e482f-ceb4-484a-8eab-f708ff3e9a36" providerId="ADAL" clId="{87366D53-BA70-449D-816A-1271C355182F}" dt="2023-10-10T12:54:46.289" v="1368" actId="1076"/>
        <pc:sldMkLst>
          <pc:docMk/>
          <pc:sldMk cId="790505643" sldId="1157"/>
        </pc:sldMkLst>
        <pc:spChg chg="del mod">
          <ac:chgData name="Duyên Lương" userId="3a9e482f-ceb4-484a-8eab-f708ff3e9a36" providerId="ADAL" clId="{87366D53-BA70-449D-816A-1271C355182F}" dt="2023-10-10T12:48:30.775" v="1291" actId="478"/>
          <ac:spMkLst>
            <pc:docMk/>
            <pc:sldMk cId="790505643" sldId="1157"/>
            <ac:spMk id="4" creationId="{B8C70B71-99C1-B166-B483-005F9605F3CE}"/>
          </ac:spMkLst>
        </pc:spChg>
        <pc:spChg chg="del">
          <ac:chgData name="Duyên Lương" userId="3a9e482f-ceb4-484a-8eab-f708ff3e9a36" providerId="ADAL" clId="{87366D53-BA70-449D-816A-1271C355182F}" dt="2023-10-10T12:48:37.904" v="1296" actId="478"/>
          <ac:spMkLst>
            <pc:docMk/>
            <pc:sldMk cId="790505643" sldId="1157"/>
            <ac:spMk id="5" creationId="{835F4E89-AA14-0449-D088-8FC2E3E76791}"/>
          </ac:spMkLst>
        </pc:spChg>
        <pc:spChg chg="del mod">
          <ac:chgData name="Duyên Lương" userId="3a9e482f-ceb4-484a-8eab-f708ff3e9a36" providerId="ADAL" clId="{87366D53-BA70-449D-816A-1271C355182F}" dt="2023-10-10T12:48:33.827" v="1293" actId="478"/>
          <ac:spMkLst>
            <pc:docMk/>
            <pc:sldMk cId="790505643" sldId="1157"/>
            <ac:spMk id="6" creationId="{689703FE-4F38-F5ED-C819-17D6352E41AE}"/>
          </ac:spMkLst>
        </pc:spChg>
        <pc:spChg chg="add mod">
          <ac:chgData name="Duyên Lương" userId="3a9e482f-ceb4-484a-8eab-f708ff3e9a36" providerId="ADAL" clId="{87366D53-BA70-449D-816A-1271C355182F}" dt="2023-10-10T12:46:46.889" v="1280" actId="14100"/>
          <ac:spMkLst>
            <pc:docMk/>
            <pc:sldMk cId="790505643" sldId="1157"/>
            <ac:spMk id="7" creationId="{C75B7624-E6E0-A0E2-C54A-B1A521291F56}"/>
          </ac:spMkLst>
        </pc:spChg>
        <pc:spChg chg="del">
          <ac:chgData name="Duyên Lương" userId="3a9e482f-ceb4-484a-8eab-f708ff3e9a36" providerId="ADAL" clId="{87366D53-BA70-449D-816A-1271C355182F}" dt="2023-10-10T12:39:34.374" v="1196" actId="478"/>
          <ac:spMkLst>
            <pc:docMk/>
            <pc:sldMk cId="790505643" sldId="1157"/>
            <ac:spMk id="8" creationId="{F8D93ECD-563A-4E05-A490-1FAD40EF8520}"/>
          </ac:spMkLst>
        </pc:spChg>
        <pc:spChg chg="add mod">
          <ac:chgData name="Duyên Lương" userId="3a9e482f-ceb4-484a-8eab-f708ff3e9a36" providerId="ADAL" clId="{87366D53-BA70-449D-816A-1271C355182F}" dt="2023-10-10T12:50:55.142" v="1317"/>
          <ac:spMkLst>
            <pc:docMk/>
            <pc:sldMk cId="790505643" sldId="1157"/>
            <ac:spMk id="15" creationId="{F06C40B5-FC27-B786-11E6-1C91C6C05A3D}"/>
          </ac:spMkLst>
        </pc:spChg>
        <pc:spChg chg="del mod">
          <ac:chgData name="Duyên Lương" userId="3a9e482f-ceb4-484a-8eab-f708ff3e9a36" providerId="ADAL" clId="{87366D53-BA70-449D-816A-1271C355182F}" dt="2023-10-10T12:48:34.986" v="1295" actId="478"/>
          <ac:spMkLst>
            <pc:docMk/>
            <pc:sldMk cId="790505643" sldId="1157"/>
            <ac:spMk id="18" creationId="{8DEEE06A-6090-C808-2E67-B710ACB5FA14}"/>
          </ac:spMkLst>
        </pc:spChg>
        <pc:spChg chg="mod ord">
          <ac:chgData name="Duyên Lương" userId="3a9e482f-ceb4-484a-8eab-f708ff3e9a36" providerId="ADAL" clId="{87366D53-BA70-449D-816A-1271C355182F}" dt="2023-10-10T12:46:51.623" v="1281" actId="166"/>
          <ac:spMkLst>
            <pc:docMk/>
            <pc:sldMk cId="790505643" sldId="1157"/>
            <ac:spMk id="19" creationId="{76393116-B6DE-2AD2-CEAE-8377CBD65F87}"/>
          </ac:spMkLst>
        </pc:spChg>
        <pc:picChg chg="add del mod">
          <ac:chgData name="Duyên Lương" userId="3a9e482f-ceb4-484a-8eab-f708ff3e9a36" providerId="ADAL" clId="{87366D53-BA70-449D-816A-1271C355182F}" dt="2023-10-10T12:53:04.645" v="1335" actId="478"/>
          <ac:picMkLst>
            <pc:docMk/>
            <pc:sldMk cId="790505643" sldId="1157"/>
            <ac:picMk id="4098" creationId="{8D38B548-4D76-AAD2-6845-EC43A0D647F9}"/>
          </ac:picMkLst>
        </pc:picChg>
        <pc:picChg chg="add mod">
          <ac:chgData name="Duyên Lương" userId="3a9e482f-ceb4-484a-8eab-f708ff3e9a36" providerId="ADAL" clId="{87366D53-BA70-449D-816A-1271C355182F}" dt="2023-10-10T12:54:46.289" v="1368" actId="1076"/>
          <ac:picMkLst>
            <pc:docMk/>
            <pc:sldMk cId="790505643" sldId="1157"/>
            <ac:picMk id="4100" creationId="{E505109C-5931-BC76-73A6-DE549F2AB3E7}"/>
          </ac:picMkLst>
        </pc:picChg>
      </pc:sldChg>
      <pc:sldChg chg="delSp modSp mod modAnim">
        <pc:chgData name="Duyên Lương" userId="3a9e482f-ceb4-484a-8eab-f708ff3e9a36" providerId="ADAL" clId="{87366D53-BA70-449D-816A-1271C355182F}" dt="2023-10-10T13:12:26.640" v="1662" actId="20577"/>
        <pc:sldMkLst>
          <pc:docMk/>
          <pc:sldMk cId="2840490470" sldId="1158"/>
        </pc:sldMkLst>
        <pc:spChg chg="mod">
          <ac:chgData name="Duyên Lương" userId="3a9e482f-ceb4-484a-8eab-f708ff3e9a36" providerId="ADAL" clId="{87366D53-BA70-449D-816A-1271C355182F}" dt="2023-10-10T12:56:26.893" v="1392" actId="207"/>
          <ac:spMkLst>
            <pc:docMk/>
            <pc:sldMk cId="2840490470" sldId="1158"/>
            <ac:spMk id="2" creationId="{1F2A8953-EC2E-C32D-665E-E1058F63D29F}"/>
          </ac:spMkLst>
        </pc:spChg>
        <pc:spChg chg="del mod">
          <ac:chgData name="Duyên Lương" userId="3a9e482f-ceb4-484a-8eab-f708ff3e9a36" providerId="ADAL" clId="{87366D53-BA70-449D-816A-1271C355182F}" dt="2023-10-10T12:56:09.374" v="1389" actId="478"/>
          <ac:spMkLst>
            <pc:docMk/>
            <pc:sldMk cId="2840490470" sldId="1158"/>
            <ac:spMk id="3" creationId="{03DE0D7F-FD40-E3C7-0DD8-9563326C6F57}"/>
          </ac:spMkLst>
        </pc:spChg>
        <pc:spChg chg="mod">
          <ac:chgData name="Duyên Lương" userId="3a9e482f-ceb4-484a-8eab-f708ff3e9a36" providerId="ADAL" clId="{87366D53-BA70-449D-816A-1271C355182F}" dt="2023-10-10T12:56:26.893" v="1392" actId="207"/>
          <ac:spMkLst>
            <pc:docMk/>
            <pc:sldMk cId="2840490470" sldId="1158"/>
            <ac:spMk id="4" creationId="{B8C70B71-99C1-B166-B483-005F9605F3CE}"/>
          </ac:spMkLst>
        </pc:spChg>
        <pc:spChg chg="mod">
          <ac:chgData name="Duyên Lương" userId="3a9e482f-ceb4-484a-8eab-f708ff3e9a36" providerId="ADAL" clId="{87366D53-BA70-449D-816A-1271C355182F}" dt="2023-10-10T12:56:26.893" v="1392" actId="207"/>
          <ac:spMkLst>
            <pc:docMk/>
            <pc:sldMk cId="2840490470" sldId="1158"/>
            <ac:spMk id="5" creationId="{835F4E89-AA14-0449-D088-8FC2E3E76791}"/>
          </ac:spMkLst>
        </pc:spChg>
        <pc:spChg chg="mod">
          <ac:chgData name="Duyên Lương" userId="3a9e482f-ceb4-484a-8eab-f708ff3e9a36" providerId="ADAL" clId="{87366D53-BA70-449D-816A-1271C355182F}" dt="2023-10-10T12:56:26.893" v="1392" actId="207"/>
          <ac:spMkLst>
            <pc:docMk/>
            <pc:sldMk cId="2840490470" sldId="1158"/>
            <ac:spMk id="6" creationId="{689703FE-4F38-F5ED-C819-17D6352E41AE}"/>
          </ac:spMkLst>
        </pc:spChg>
        <pc:spChg chg="del">
          <ac:chgData name="Duyên Lương" userId="3a9e482f-ceb4-484a-8eab-f708ff3e9a36" providerId="ADAL" clId="{87366D53-BA70-449D-816A-1271C355182F}" dt="2023-10-10T12:56:12.092" v="1390" actId="478"/>
          <ac:spMkLst>
            <pc:docMk/>
            <pc:sldMk cId="2840490470" sldId="1158"/>
            <ac:spMk id="8" creationId="{F8D93ECD-563A-4E05-A490-1FAD40EF8520}"/>
          </ac:spMkLst>
        </pc:spChg>
        <pc:spChg chg="mod">
          <ac:chgData name="Duyên Lương" userId="3a9e482f-ceb4-484a-8eab-f708ff3e9a36" providerId="ADAL" clId="{87366D53-BA70-449D-816A-1271C355182F}" dt="2023-10-10T13:12:26.640" v="1662" actId="20577"/>
          <ac:spMkLst>
            <pc:docMk/>
            <pc:sldMk cId="2840490470" sldId="1158"/>
            <ac:spMk id="17" creationId="{98B8E537-1147-98C2-0E12-B18697F81213}"/>
          </ac:spMkLst>
        </pc:spChg>
        <pc:spChg chg="mod">
          <ac:chgData name="Duyên Lương" userId="3a9e482f-ceb4-484a-8eab-f708ff3e9a36" providerId="ADAL" clId="{87366D53-BA70-449D-816A-1271C355182F}" dt="2023-10-10T12:56:26.893" v="1392" actId="207"/>
          <ac:spMkLst>
            <pc:docMk/>
            <pc:sldMk cId="2840490470" sldId="1158"/>
            <ac:spMk id="18" creationId="{8DEEE06A-6090-C808-2E67-B710ACB5FA14}"/>
          </ac:spMkLst>
        </pc:spChg>
        <pc:spChg chg="mod ord">
          <ac:chgData name="Duyên Lương" userId="3a9e482f-ceb4-484a-8eab-f708ff3e9a36" providerId="ADAL" clId="{87366D53-BA70-449D-816A-1271C355182F}" dt="2023-10-10T12:55:38.838" v="1380" actId="167"/>
          <ac:spMkLst>
            <pc:docMk/>
            <pc:sldMk cId="2840490470" sldId="1158"/>
            <ac:spMk id="19" creationId="{76393116-B6DE-2AD2-CEAE-8377CBD65F87}"/>
          </ac:spMkLst>
        </pc:spChg>
      </pc:sldChg>
      <pc:sldChg chg="modSp mod">
        <pc:chgData name="Duyên Lương" userId="3a9e482f-ceb4-484a-8eab-f708ff3e9a36" providerId="ADAL" clId="{87366D53-BA70-449D-816A-1271C355182F}" dt="2023-10-11T00:56:19.050" v="2063" actId="20577"/>
        <pc:sldMkLst>
          <pc:docMk/>
          <pc:sldMk cId="3374700021" sldId="1159"/>
        </pc:sldMkLst>
        <pc:spChg chg="mod">
          <ac:chgData name="Duyên Lương" userId="3a9e482f-ceb4-484a-8eab-f708ff3e9a36" providerId="ADAL" clId="{87366D53-BA70-449D-816A-1271C355182F}" dt="2023-10-11T00:55:59.310" v="2054" actId="115"/>
          <ac:spMkLst>
            <pc:docMk/>
            <pc:sldMk cId="3374700021" sldId="1159"/>
            <ac:spMk id="2" creationId="{DC534318-397E-B458-4124-7C571A74E415}"/>
          </ac:spMkLst>
        </pc:spChg>
        <pc:spChg chg="mod">
          <ac:chgData name="Duyên Lương" userId="3a9e482f-ceb4-484a-8eab-f708ff3e9a36" providerId="ADAL" clId="{87366D53-BA70-449D-816A-1271C355182F}" dt="2023-10-11T00:56:19.050" v="2063" actId="20577"/>
          <ac:spMkLst>
            <pc:docMk/>
            <pc:sldMk cId="3374700021" sldId="1159"/>
            <ac:spMk id="15" creationId="{C08A671A-E638-9839-72D5-58777E5615C3}"/>
          </ac:spMkLst>
        </pc:spChg>
        <pc:spChg chg="mod">
          <ac:chgData name="Duyên Lương" userId="3a9e482f-ceb4-484a-8eab-f708ff3e9a36" providerId="ADAL" clId="{87366D53-BA70-449D-816A-1271C355182F}" dt="2023-10-11T00:56:10.993" v="2062" actId="115"/>
          <ac:spMkLst>
            <pc:docMk/>
            <pc:sldMk cId="3374700021" sldId="1159"/>
            <ac:spMk id="26" creationId="{48834948-77C1-3298-B9CE-B613B89749CF}"/>
          </ac:spMkLst>
        </pc:spChg>
        <pc:spChg chg="mod">
          <ac:chgData name="Duyên Lương" userId="3a9e482f-ceb4-484a-8eab-f708ff3e9a36" providerId="ADAL" clId="{87366D53-BA70-449D-816A-1271C355182F}" dt="2023-10-11T00:55:48.245" v="2048" actId="115"/>
          <ac:spMkLst>
            <pc:docMk/>
            <pc:sldMk cId="3374700021" sldId="1159"/>
            <ac:spMk id="28" creationId="{C4C447EA-A1A6-D729-1F5C-9C181542EC0E}"/>
          </ac:spMkLst>
        </pc:spChg>
      </pc:sldChg>
      <pc:sldMasterChg chg="delSldLayout">
        <pc:chgData name="Duyên Lương" userId="3a9e482f-ceb4-484a-8eab-f708ff3e9a36" providerId="ADAL" clId="{87366D53-BA70-449D-816A-1271C355182F}" dt="2023-10-10T12:23:16.526" v="646" actId="47"/>
        <pc:sldMasterMkLst>
          <pc:docMk/>
          <pc:sldMasterMk cId="0" sldId="2147483648"/>
        </pc:sldMasterMkLst>
        <pc:sldLayoutChg chg="del">
          <pc:chgData name="Duyên Lương" userId="3a9e482f-ceb4-484a-8eab-f708ff3e9a36" providerId="ADAL" clId="{87366D53-BA70-449D-816A-1271C355182F}" dt="2023-10-10T12:23:16.526" v="646" actId="47"/>
          <pc:sldLayoutMkLst>
            <pc:docMk/>
            <pc:sldMasterMk cId="0" sldId="2147483648"/>
            <pc:sldLayoutMk cId="3019882529" sldId="2147483677"/>
          </pc:sldLayoutMkLst>
        </pc:sldLayoutChg>
        <pc:sldLayoutChg chg="del">
          <pc:chgData name="Duyên Lương" userId="3a9e482f-ceb4-484a-8eab-f708ff3e9a36" providerId="ADAL" clId="{87366D53-BA70-449D-816A-1271C355182F}" dt="2023-10-10T12:22:39.673" v="636" actId="47"/>
          <pc:sldLayoutMkLst>
            <pc:docMk/>
            <pc:sldMasterMk cId="0" sldId="2147483648"/>
            <pc:sldLayoutMk cId="4274566313" sldId="2147483678"/>
          </pc:sldLayoutMkLst>
        </pc:sldLayoutChg>
      </pc:sldMasterChg>
    </pc:docChg>
  </pc:docChgLst>
  <pc:docChgLst>
    <pc:chgData name="Duyên Lương" userId="3a9e482f-ceb4-484a-8eab-f708ff3e9a36" providerId="ADAL" clId="{531248B8-8054-4ECF-A9C6-B735757D729C}"/>
    <pc:docChg chg="undo custSel addSld delSld modSld sldOrd delMainMaster">
      <pc:chgData name="Duyên Lương" userId="3a9e482f-ceb4-484a-8eab-f708ff3e9a36" providerId="ADAL" clId="{531248B8-8054-4ECF-A9C6-B735757D729C}" dt="2023-09-20T12:25:03.675" v="1345" actId="207"/>
      <pc:docMkLst>
        <pc:docMk/>
      </pc:docMkLst>
      <pc:sldChg chg="modSp mod">
        <pc:chgData name="Duyên Lương" userId="3a9e482f-ceb4-484a-8eab-f708ff3e9a36" providerId="ADAL" clId="{531248B8-8054-4ECF-A9C6-B735757D729C}" dt="2023-09-20T10:47:14.945" v="338" actId="1076"/>
        <pc:sldMkLst>
          <pc:docMk/>
          <pc:sldMk cId="0" sldId="257"/>
        </pc:sldMkLst>
        <pc:spChg chg="mod">
          <ac:chgData name="Duyên Lương" userId="3a9e482f-ceb4-484a-8eab-f708ff3e9a36" providerId="ADAL" clId="{531248B8-8054-4ECF-A9C6-B735757D729C}" dt="2023-09-20T10:47:12.679" v="337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47:14.945" v="338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47:09.342" v="335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47:05.360" v="334" actId="1076"/>
          <ac:spMkLst>
            <pc:docMk/>
            <pc:sldMk cId="0" sldId="257"/>
            <ac:spMk id="15" creationId="{27A25DA1-27D8-4B6D-F444-B262FB60AC8D}"/>
          </ac:spMkLst>
        </pc:spChg>
      </pc:sldChg>
      <pc:sldChg chg="del">
        <pc:chgData name="Duyên Lương" userId="3a9e482f-ceb4-484a-8eab-f708ff3e9a36" providerId="ADAL" clId="{531248B8-8054-4ECF-A9C6-B735757D729C}" dt="2023-09-20T10:58:15.638" v="566" actId="47"/>
        <pc:sldMkLst>
          <pc:docMk/>
          <pc:sldMk cId="0" sldId="258"/>
        </pc:sldMkLst>
      </pc:sldChg>
      <pc:sldChg chg="del">
        <pc:chgData name="Duyên Lương" userId="3a9e482f-ceb4-484a-8eab-f708ff3e9a36" providerId="ADAL" clId="{531248B8-8054-4ECF-A9C6-B735757D729C}" dt="2023-09-20T10:54:22.219" v="505" actId="47"/>
        <pc:sldMkLst>
          <pc:docMk/>
          <pc:sldMk cId="0" sldId="259"/>
        </pc:sldMkLst>
      </pc:sldChg>
      <pc:sldChg chg="addSp delSp modSp mod ord delAnim modAnim">
        <pc:chgData name="Duyên Lương" userId="3a9e482f-ceb4-484a-8eab-f708ff3e9a36" providerId="ADAL" clId="{531248B8-8054-4ECF-A9C6-B735757D729C}" dt="2023-09-20T12:23:51.369" v="1336"/>
        <pc:sldMkLst>
          <pc:docMk/>
          <pc:sldMk cId="0" sldId="260"/>
        </pc:sldMkLst>
        <pc:spChg chg="mod">
          <ac:chgData name="Duyên Lương" userId="3a9e482f-ceb4-484a-8eab-f708ff3e9a36" providerId="ADAL" clId="{531248B8-8054-4ECF-A9C6-B735757D729C}" dt="2023-09-20T11:40:20.911" v="728" actId="1076"/>
          <ac:spMkLst>
            <pc:docMk/>
            <pc:sldMk cId="0" sldId="260"/>
            <ac:spMk id="2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38:52.673" v="696" actId="1076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39:02.416" v="702" actId="14100"/>
          <ac:spMkLst>
            <pc:docMk/>
            <pc:sldMk cId="0" sldId="260"/>
            <ac:spMk id="5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43:43.274" v="780" actId="403"/>
          <ac:spMkLst>
            <pc:docMk/>
            <pc:sldMk cId="0" sldId="260"/>
            <ac:spMk id="14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" creationId="{407D5E75-9100-5D95-BB63-8B343B8393D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" creationId="{64882FB8-5531-B596-5C2C-F9D8510EC59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" creationId="{32BFC5DD-1DE1-5224-F6DA-50CDB7692897}"/>
          </ac:spMkLst>
        </pc:spChg>
        <pc:spChg chg="mod">
          <ac:chgData name="Duyên Lương" userId="3a9e482f-ceb4-484a-8eab-f708ff3e9a36" providerId="ADAL" clId="{531248B8-8054-4ECF-A9C6-B735757D729C}" dt="2023-09-20T11:40:01.597" v="722" actId="20577"/>
          <ac:spMkLst>
            <pc:docMk/>
            <pc:sldMk cId="0" sldId="260"/>
            <ac:spMk id="21" creationId="{3566291A-F869-3476-E0E6-1D61636B6622}"/>
          </ac:spMkLst>
        </pc:spChg>
        <pc:spChg chg="mod">
          <ac:chgData name="Duyên Lương" userId="3a9e482f-ceb4-484a-8eab-f708ff3e9a36" providerId="ADAL" clId="{531248B8-8054-4ECF-A9C6-B735757D729C}" dt="2023-09-20T11:40:04.960" v="723" actId="207"/>
          <ac:spMkLst>
            <pc:docMk/>
            <pc:sldMk cId="0" sldId="260"/>
            <ac:spMk id="22" creationId="{E7D76FF0-BEC5-0492-B9E8-90F599667C6B}"/>
          </ac:spMkLst>
        </pc:spChg>
        <pc:spChg chg="del">
          <ac:chgData name="Duyên Lương" userId="3a9e482f-ceb4-484a-8eab-f708ff3e9a36" providerId="ADAL" clId="{531248B8-8054-4ECF-A9C6-B735757D729C}" dt="2023-09-20T11:40:13.630" v="724" actId="478"/>
          <ac:spMkLst>
            <pc:docMk/>
            <pc:sldMk cId="0" sldId="260"/>
            <ac:spMk id="23" creationId="{5CD0B044-03F5-6A41-44C6-8602A94A6F58}"/>
          </ac:spMkLst>
        </pc:spChg>
        <pc:spChg chg="del">
          <ac:chgData name="Duyên Lương" userId="3a9e482f-ceb4-484a-8eab-f708ff3e9a36" providerId="ADAL" clId="{531248B8-8054-4ECF-A9C6-B735757D729C}" dt="2023-09-20T11:40:13.630" v="724" actId="478"/>
          <ac:spMkLst>
            <pc:docMk/>
            <pc:sldMk cId="0" sldId="260"/>
            <ac:spMk id="24" creationId="{CB846630-07A9-E3F7-B950-665B18C1E3C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5" creationId="{291AB283-0EC5-436F-16A5-3294E7E3989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6" creationId="{7E42529F-5A9A-3C9C-5D7E-505980D5638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8" creationId="{8D17AC44-31C9-4776-7EE4-E2F6F72EEA4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9" creationId="{0550DEA8-F7B3-DACD-5563-DB6E76956D0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0" creationId="{F861922C-0C11-FF15-1E29-41D6DA289CA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1" creationId="{CA57B349-CE94-E56C-B0BB-826096F7FE7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2" creationId="{31313193-3813-507A-A114-9A1BECB622D9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3" creationId="{34036618-1A6A-8075-C8C1-38E49BA3453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4" creationId="{774B7BFE-8047-482E-05C9-67D6312F503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5" creationId="{403224E8-A0FC-35F9-40DB-ED7CE958806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6" creationId="{5D15CAB0-5221-FB0C-0BF0-3B57E15A152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7" creationId="{082E4BDC-30FF-A2B8-95AE-DCCB3AD505E1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8" creationId="{AB65B229-C186-DFBB-B190-7B9CE04157F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39" creationId="{7F4A98DB-3DFA-A1EB-0A41-6063CA3EA1F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0" creationId="{20BC4796-D27B-859C-B35A-C8114D9E646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1" creationId="{2BC6A001-F932-7021-436F-FBD32BB47D5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2" creationId="{9A36D399-BE64-7BF5-5B41-B3C1CAA9793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3" creationId="{4AE15780-0450-C8D2-0AC3-180B67D91A7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4" creationId="{0ECD0E51-4C0F-912C-47C2-38C8161C47A1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5" creationId="{F0C02941-DC9E-5FC5-42B8-045EE3B39DE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6" creationId="{35142F4D-3079-07D5-B993-27D1046123A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7" creationId="{A825DF92-4192-67BB-62D6-1943E1CA904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8" creationId="{15DA0E11-BDFD-B92D-76EA-0537759BD34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49" creationId="{B4E3882E-3A04-0AF7-1B37-291C703DAD1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0" creationId="{7C0789FE-6651-462B-020E-C4AF6187E18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1" creationId="{3A30FB65-2101-A185-CCE3-F01640124BD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2" creationId="{73BDFC29-C9AF-5397-ACF0-70EA9FD08A3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3" creationId="{9380A611-0EF0-DF17-9C3B-434A41DE6AD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4" creationId="{CB531688-90F2-F1DB-0FA3-053AAA878CB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5" creationId="{57E87177-EDEB-BE4F-9602-D02316905B4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6" creationId="{04E8608C-FB7A-D20C-B18F-58358DA10BF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7" creationId="{106CA59F-464B-338D-1EF6-D9C034EB187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8" creationId="{8CAA96C9-74F6-53DB-FD34-5504F4777DB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59" creationId="{F1944FE1-1397-4C5A-215B-585D87958FB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0" creationId="{B24813E2-7BF4-2940-A909-1DD6937D259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1" creationId="{F0B5B8EE-67EE-C38D-B324-08F18D57389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2" creationId="{152754CF-F3CD-4054-F674-95020F4B0D1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3" creationId="{3254CDFB-24DF-1F1E-15EF-40ADB3140EE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4" creationId="{2926EAF9-A83C-BB19-CBAB-0A0E837918A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5" creationId="{4BDBFBA5-28B6-9310-2CA6-4DEEAD36082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6" creationId="{63C6DBB1-B8BE-6637-E98D-7F42BA3EEE9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7" creationId="{4F8D96BD-9829-8836-4280-ED855710536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8" creationId="{E021CFC7-35C2-C9CB-A134-B4DED06179B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69" creationId="{58706267-EE58-DE4C-879C-73A36C4A41F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0" creationId="{22D6B9B8-15E8-2A02-BCB2-10208527578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1" creationId="{AE299F02-F55B-1029-DA8F-C12FFF993FF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2" creationId="{007E2E4E-DCAA-0BD6-ABFB-7D2EDC02534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3" creationId="{AED5F299-68FC-23F6-AE2E-F872681A035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4" creationId="{73068851-B56B-6036-2866-894D204F8BF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5" creationId="{EEB7A11E-D0E0-90CB-6128-0221FFCDD33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6" creationId="{CB398FC4-ECD9-A87E-D287-CBA9139A1AD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7" creationId="{71FACBE0-5D18-EAB7-26E1-E70BE6275EB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8" creationId="{B4FCEC3E-49CC-17B7-1D04-7C68192D38C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79" creationId="{54A6102F-4E6B-E3A3-41CD-D9F8C489AA6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0" creationId="{506CBEE1-D5B1-7127-2B1D-06AD6719D8A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1" creationId="{265E615D-FA7D-9529-7409-662EFD3DAA6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3" creationId="{BDEA18B6-4E39-5DAC-5313-3553A0A8E42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4" creationId="{4C3EE225-95F7-C92B-057F-8C101B6DE92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5" creationId="{BCDB93AE-7088-68A0-CD5F-C1AEEC25DD7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6" creationId="{533BB519-A67C-DE1F-42A0-40261E7F37C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8" creationId="{B0692299-3C25-507A-B0CF-C70823E3914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89" creationId="{E1A85E5A-6744-BC76-CB57-C4929C69228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0" creationId="{9F759318-247F-A8AF-477C-7849C8A3CB01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1" creationId="{2B12C1C9-E419-1AC8-24AF-72CB0068D0C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2" creationId="{6BCCA4A0-1AF5-AF9F-4F16-1D6D1486F1C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3" creationId="{1BF240B8-622F-2887-B460-746DBC1CFF5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4" creationId="{9928D297-1659-D307-3D82-8010674F4DA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5" creationId="{D4B0B160-3FD0-0C4C-E855-ECE2BB2A7549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6" creationId="{17F49929-1A04-CE2F-60E6-F5F515709E99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7" creationId="{5D271535-DC38-0197-3C1C-FA914FC10BB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8" creationId="{C221D0CC-1CA4-F0FA-4CB8-1C08ED339B8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99" creationId="{6FDDE0F5-511D-91CE-33DB-7F0E8D4DA5E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0" creationId="{FEEC6597-8588-D66F-EEE0-5F9DF38BBF9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2" creationId="{49C27152-27F7-8F6E-F1B6-7B79144DBE8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3" creationId="{4A32C8E5-8305-027A-AFF6-9BA88489D09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4" creationId="{0A3D1719-DF2A-96EF-526A-053A2204F7C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5" creationId="{A3D7827C-3F42-4CE0-9672-BA9927D07A7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6" creationId="{767174B7-5EF3-A269-0427-DC9A3948751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7" creationId="{0CB5C460-E00C-785A-DD54-23D948E0AEE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8" creationId="{281BD064-ACCA-AFC4-9686-7F4F79CEB98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09" creationId="{34A36581-B643-C505-AE39-D01C052E344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0" creationId="{7DA0B533-C5CB-637F-8B4E-7644BF749531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1" creationId="{5579A3EA-B522-0192-5F42-9E3D6D332DE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2" creationId="{EB79A288-C933-BFA4-B775-ADD3FAF24DD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3" creationId="{61192550-7470-F37E-C66B-8A06B762F82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4" creationId="{C89A1757-805B-7BE0-3627-B2527190FF4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5" creationId="{3CFCB4E4-0D16-783A-5AB2-FA64AF64F2B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6" creationId="{9F624DEF-FC93-FDAB-3FB0-D0125855280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7" creationId="{E2693EA7-5023-B957-2670-97C0DBFC1A0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8" creationId="{04E5484F-4D5A-6560-F3B1-BFC5B91C6D8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19" creationId="{E74350A9-5BCE-E953-3DDE-5907FF14021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0" creationId="{AF7C49D4-F18B-20F9-6C18-C1AC505628F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1" creationId="{0D5F2626-5A70-476C-954E-8F231BA5D28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2" creationId="{A9C15DE7-6842-9416-569D-859632FBB88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3" creationId="{7B6A04D4-1310-B77B-0ACA-934E58A2B139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4" creationId="{2D0D5EA1-0926-1665-4D56-9B3397346B9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5" creationId="{91AFB0D8-BCF0-33D7-522D-77F2C2F60CD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6" creationId="{3E82E4FB-3FA1-FBC0-0576-13147203A66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7" creationId="{686368C1-6510-FE87-5474-E96A57AA5CB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8" creationId="{F06D1819-828C-4D37-BC60-063D0EC41CD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29" creationId="{DF93E4E4-3868-1240-A6A7-DB3DE05DB28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0" creationId="{0BADB9FF-738F-344D-6D94-5C8C785E118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1" creationId="{67F752E2-850C-833A-07DA-E4CD613517D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2" creationId="{AF415FAB-51A6-91CD-D9B2-7EDB8404A70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3" creationId="{E9694752-502C-7E55-831F-351C173DC313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4" creationId="{45F1A917-1D1A-0AC8-5687-E3D765D5E0A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5" creationId="{A5C27522-C82E-D17B-4F8A-A9012A9C865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6" creationId="{C5F91074-C8FB-4E5D-2498-0E0075BA447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7" creationId="{C0EC9B36-6E70-53AD-2E5E-0A32B548B2F3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8" creationId="{D02CD882-748A-DCD5-1ABF-E60F8731CC7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39" creationId="{315D0100-1266-E464-5E8C-71E38045F22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0" creationId="{8B6DF486-6ED9-6A69-BE05-4AF142C457E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1" creationId="{78DAB6A0-F5B8-4C9A-7279-9D4C273BEA13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2" creationId="{671D97D0-590F-24E2-24C0-29BF3F5250C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3" creationId="{9B03BF71-2A01-B78C-B463-DE9E89616AC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4" creationId="{00B32DEC-2A89-E06C-FFB9-085253CC47B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5" creationId="{1C9D7485-DAEB-C633-A1C2-F6A013E86C8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6" creationId="{0897E994-B55C-8C93-23B3-52CEC1714679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7" creationId="{E710AC71-55C3-D51C-28B4-0567CAC5958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8" creationId="{8CC7840E-F8EE-683D-ADF0-8EB5A0BA9FF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49" creationId="{F93D47AA-1BCC-0A93-28FF-E97BE8378AA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0" creationId="{8A2C928B-FAB8-03A1-69AD-1CA41A099D61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1" creationId="{2B54E591-037C-038E-1258-332B1F8D481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2" creationId="{B09C4D78-AD64-4CF6-288D-5C5CF881184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3" creationId="{0801473C-6180-FB84-9D76-848862017D1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4" creationId="{0EFB7069-E6E4-351C-950B-8C82559E2EF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5" creationId="{8A036FE3-1B12-297C-3D47-67F4E680015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6" creationId="{9D088479-42B4-2746-C20C-CA147E1E8D2B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7" creationId="{997D3137-381F-FBF3-1D71-03B9A8603F6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8" creationId="{525B3188-7C7A-763C-40B4-07C647DF7FD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59" creationId="{FF222D4D-34E9-21B5-CD00-323F21774173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0" creationId="{2E11ABA1-3BFE-CB08-619F-FFAE34F2EA8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1" creationId="{598B6E79-6C2F-BA86-8FD4-C492ADA48BE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2" creationId="{CE7FCC62-51AE-003B-3CAD-B0E414260F1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3" creationId="{81AE9B61-804C-881B-F3EE-9B63A9A127F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4" creationId="{7B312403-DC40-3FB9-D159-55304AFD763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5" creationId="{15C18866-CADE-4C6F-33AF-19820131D31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6" creationId="{3143DE1B-192A-6CDA-3F13-13DC6B04011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7" creationId="{3BF5F026-C120-A539-9F6A-0C39ADC6433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8" creationId="{7B63C9D9-6272-670A-CC35-0F8FC8465A3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69" creationId="{F2C4925B-8DE3-17A4-6314-2641E3E3135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0" creationId="{471475F7-C518-4DC3-CB74-49C72F0CCD5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1" creationId="{6BC764FA-2867-260C-BB6B-A6FABE2B2B6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2" creationId="{CC2B7FA2-817F-B16F-09CA-D4B7587E4A33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3" creationId="{6D1EC72E-30DC-5D4B-54A4-8A758AF6F2D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4" creationId="{C00F7A37-9FF8-E4A0-2A4B-ED97FDB870A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5" creationId="{A230BEE0-F6B5-C2C4-D4E2-0C9D4D4BCBA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6" creationId="{EB139A9F-2BD5-6BA1-0B26-9CDC7E61BCF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7" creationId="{9104D294-22CE-A202-4945-D5CEABAE0BD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8" creationId="{5587CFC9-18B8-775C-98C4-00683E8863D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79" creationId="{B56619FE-8053-AA09-3D52-C119662F402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0" creationId="{87DC4CBD-2732-FDE4-5255-464BCC9C8D2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1" creationId="{05AFAE53-13EC-3B10-4BE2-EDA1418C838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2" creationId="{5B1F7540-E382-3750-6274-807D88BF345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3" creationId="{64B96941-118D-E77B-9221-5B4B25FE842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4" creationId="{5FF55831-3E06-E5AA-60AE-FE45E41F4FC8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5" creationId="{618C4894-E425-B0D1-2FFE-59BAA7081A7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6" creationId="{50991A5A-48E5-F31F-3798-40A277E30B9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7" creationId="{CCF6CEBD-C452-0C12-1826-26115629007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8" creationId="{0DA6C877-9FFC-6A76-30BC-C20A770CF35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89" creationId="{6A98A747-6785-CBC8-0ABA-919AB28274A0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0" creationId="{D030BF59-62E7-BFAA-EE9C-3BC775EF6EC3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1" creationId="{9A8F8FF6-A052-9A62-6045-37A34914B2B7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2" creationId="{17FE4886-56D7-9096-FF4A-47AE4398A101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3" creationId="{C73FDA46-2159-5C28-60D8-85DA1786F08E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4" creationId="{98E35017-2DA9-28B8-3972-EF3AEBA9084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5" creationId="{97FC0721-3CB3-3B91-114F-FE494651E88A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6" creationId="{7E3F591E-B8C1-FE84-6C20-E6E91EDFD55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7" creationId="{AC020D73-12B4-8733-CDEF-0A1D775C27D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8" creationId="{520E95B5-E668-2562-DA30-309F54D8D01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199" creationId="{A1575608-8B1B-08E9-EC87-7796D88AA51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0" creationId="{4F17C918-A22C-28FF-2A8E-5B0579294089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1" creationId="{98266C75-4AF1-18EC-BE1A-88EC361A422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2" creationId="{434B638B-8DB8-1C04-1D01-49C7ABA63DB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3" creationId="{5E2A0EAD-410E-3EE6-A416-8B0781F05F8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4" creationId="{2BDCF3D7-BCA5-04AD-251F-34C0ECC5565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5" creationId="{03C8F1FD-AD34-2D89-0755-B6A3A00AFD8D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6" creationId="{49018E60-EAC6-5CDA-154B-0967250C020F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7" creationId="{54D4654E-F15B-BB74-F371-6A74078858EC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8" creationId="{98B8F00F-B31C-DF6B-D4E6-73CBD8878954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09" creationId="{D9F6BE0C-C7AA-6381-757D-4A33CED7E085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10" creationId="{FC8597EB-AD94-0736-E7EF-08FEA12DDE36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11" creationId="{ADB9AF19-E2F8-E298-9E61-60914023E762}"/>
          </ac:spMkLst>
        </pc:spChg>
        <pc:spChg chg="mod">
          <ac:chgData name="Duyên Lương" userId="3a9e482f-ceb4-484a-8eab-f708ff3e9a36" providerId="ADAL" clId="{531248B8-8054-4ECF-A9C6-B735757D729C}" dt="2023-09-20T11:38:46.833" v="692"/>
          <ac:spMkLst>
            <pc:docMk/>
            <pc:sldMk cId="0" sldId="260"/>
            <ac:spMk id="212" creationId="{DD79D627-0A9B-9C47-D86C-1352FD65F8C6}"/>
          </ac:spMkLst>
        </pc:spChg>
        <pc:spChg chg="add mod">
          <ac:chgData name="Duyên Lương" userId="3a9e482f-ceb4-484a-8eab-f708ff3e9a36" providerId="ADAL" clId="{531248B8-8054-4ECF-A9C6-B735757D729C}" dt="2023-09-20T11:40:20.552" v="727" actId="1076"/>
          <ac:spMkLst>
            <pc:docMk/>
            <pc:sldMk cId="0" sldId="260"/>
            <ac:spMk id="213" creationId="{ABBB8CC5-2192-28AB-00ED-C55E7AEEF4D8}"/>
          </ac:spMkLst>
        </pc:spChg>
        <pc:spChg chg="add mod">
          <ac:chgData name="Duyên Lương" userId="3a9e482f-ceb4-484a-8eab-f708ff3e9a36" providerId="ADAL" clId="{531248B8-8054-4ECF-A9C6-B735757D729C}" dt="2023-09-20T11:40:17.557" v="726" actId="1076"/>
          <ac:spMkLst>
            <pc:docMk/>
            <pc:sldMk cId="0" sldId="260"/>
            <ac:spMk id="214" creationId="{8E3A0558-622A-9A17-8C8C-7E08EC311A22}"/>
          </ac:spMkLst>
        </pc:spChg>
        <pc:grpChg chg="add mod">
          <ac:chgData name="Duyên Lương" userId="3a9e482f-ceb4-484a-8eab-f708ff3e9a36" providerId="ADAL" clId="{531248B8-8054-4ECF-A9C6-B735757D729C}" dt="2023-09-20T11:38:55.512" v="698" actId="1076"/>
          <ac:grpSpMkLst>
            <pc:docMk/>
            <pc:sldMk cId="0" sldId="260"/>
            <ac:grpSpMk id="7" creationId="{11859AF1-4026-C90B-307A-7EF8EC1B1C84}"/>
          </ac:grpSpMkLst>
        </pc:grpChg>
        <pc:grpChg chg="mod">
          <ac:chgData name="Duyên Lương" userId="3a9e482f-ceb4-484a-8eab-f708ff3e9a36" providerId="ADAL" clId="{531248B8-8054-4ECF-A9C6-B735757D729C}" dt="2023-09-20T11:38:46.833" v="692"/>
          <ac:grpSpMkLst>
            <pc:docMk/>
            <pc:sldMk cId="0" sldId="260"/>
            <ac:grpSpMk id="16" creationId="{68B1067C-99A5-DE64-4ECA-DDEE1C16C20A}"/>
          </ac:grpSpMkLst>
        </pc:grpChg>
        <pc:grpChg chg="mod">
          <ac:chgData name="Duyên Lương" userId="3a9e482f-ceb4-484a-8eab-f708ff3e9a36" providerId="ADAL" clId="{531248B8-8054-4ECF-A9C6-B735757D729C}" dt="2023-09-20T11:38:46.833" v="692"/>
          <ac:grpSpMkLst>
            <pc:docMk/>
            <pc:sldMk cId="0" sldId="260"/>
            <ac:grpSpMk id="27" creationId="{7D39B08A-EEB5-A646-F41F-63AD50576B64}"/>
          </ac:grpSpMkLst>
        </pc:grpChg>
        <pc:grpChg chg="mod">
          <ac:chgData name="Duyên Lương" userId="3a9e482f-ceb4-484a-8eab-f708ff3e9a36" providerId="ADAL" clId="{531248B8-8054-4ECF-A9C6-B735757D729C}" dt="2023-09-20T11:38:46.833" v="692"/>
          <ac:grpSpMkLst>
            <pc:docMk/>
            <pc:sldMk cId="0" sldId="260"/>
            <ac:grpSpMk id="82" creationId="{181222EF-3D15-69F7-27C8-4A42CB4102DC}"/>
          </ac:grpSpMkLst>
        </pc:grpChg>
        <pc:grpChg chg="mod">
          <ac:chgData name="Duyên Lương" userId="3a9e482f-ceb4-484a-8eab-f708ff3e9a36" providerId="ADAL" clId="{531248B8-8054-4ECF-A9C6-B735757D729C}" dt="2023-09-20T11:38:46.833" v="692"/>
          <ac:grpSpMkLst>
            <pc:docMk/>
            <pc:sldMk cId="0" sldId="260"/>
            <ac:grpSpMk id="87" creationId="{D86DEC0E-F6FA-9B11-984B-C009F3ADF391}"/>
          </ac:grpSpMkLst>
        </pc:grpChg>
        <pc:grpChg chg="mod">
          <ac:chgData name="Duyên Lương" userId="3a9e482f-ceb4-484a-8eab-f708ff3e9a36" providerId="ADAL" clId="{531248B8-8054-4ECF-A9C6-B735757D729C}" dt="2023-09-20T11:38:46.833" v="692"/>
          <ac:grpSpMkLst>
            <pc:docMk/>
            <pc:sldMk cId="0" sldId="260"/>
            <ac:grpSpMk id="101" creationId="{500B3397-C00C-623F-A0BA-47D87C7143CB}"/>
          </ac:grpSpMkLst>
        </pc:grpChg>
        <pc:picChg chg="add del mod">
          <ac:chgData name="Duyên Lương" userId="3a9e482f-ceb4-484a-8eab-f708ff3e9a36" providerId="ADAL" clId="{531248B8-8054-4ECF-A9C6-B735757D729C}" dt="2023-09-20T11:39:46.021" v="708" actId="478"/>
          <ac:picMkLst>
            <pc:docMk/>
            <pc:sldMk cId="0" sldId="260"/>
            <ac:picMk id="6" creationId="{E783640B-1B6D-8F17-9456-50AA22112DDA}"/>
          </ac:picMkLst>
        </pc:picChg>
        <pc:picChg chg="del">
          <ac:chgData name="Duyên Lương" userId="3a9e482f-ceb4-484a-8eab-f708ff3e9a36" providerId="ADAL" clId="{531248B8-8054-4ECF-A9C6-B735757D729C}" dt="2023-09-20T11:38:23.753" v="688" actId="478"/>
          <ac:picMkLst>
            <pc:docMk/>
            <pc:sldMk cId="0" sldId="260"/>
            <ac:picMk id="19" creationId="{53C0F489-8FE3-1388-E6C8-E0B4A231AD64}"/>
          </ac:picMkLst>
        </pc:picChg>
        <pc:picChg chg="del">
          <ac:chgData name="Duyên Lương" userId="3a9e482f-ceb4-484a-8eab-f708ff3e9a36" providerId="ADAL" clId="{531248B8-8054-4ECF-A9C6-B735757D729C}" dt="2023-09-20T11:38:25.201" v="689" actId="478"/>
          <ac:picMkLst>
            <pc:docMk/>
            <pc:sldMk cId="0" sldId="260"/>
            <ac:picMk id="20" creationId="{03B5E8A0-B517-1974-F8B1-03696EED12B9}"/>
          </ac:picMkLst>
        </pc:picChg>
        <pc:picChg chg="add mod">
          <ac:chgData name="Duyên Lương" userId="3a9e482f-ceb4-484a-8eab-f708ff3e9a36" providerId="ADAL" clId="{531248B8-8054-4ECF-A9C6-B735757D729C}" dt="2023-09-20T11:40:38.615" v="732" actId="1076"/>
          <ac:picMkLst>
            <pc:docMk/>
            <pc:sldMk cId="0" sldId="260"/>
            <ac:picMk id="215" creationId="{880944D1-4AD7-C119-28B0-7F980156CAAE}"/>
          </ac:picMkLst>
        </pc:picChg>
        <pc:picChg chg="add mod">
          <ac:chgData name="Duyên Lương" userId="3a9e482f-ceb4-484a-8eab-f708ff3e9a36" providerId="ADAL" clId="{531248B8-8054-4ECF-A9C6-B735757D729C}" dt="2023-09-20T11:40:32.457" v="731" actId="1076"/>
          <ac:picMkLst>
            <pc:docMk/>
            <pc:sldMk cId="0" sldId="260"/>
            <ac:picMk id="216" creationId="{BE944CC6-A191-4926-434E-1AF416F67E05}"/>
          </ac:picMkLst>
        </pc:picChg>
        <pc:picChg chg="add del">
          <ac:chgData name="Duyên Lương" userId="3a9e482f-ceb4-484a-8eab-f708ff3e9a36" providerId="ADAL" clId="{531248B8-8054-4ECF-A9C6-B735757D729C}" dt="2023-09-20T11:41:20.852" v="751"/>
          <ac:picMkLst>
            <pc:docMk/>
            <pc:sldMk cId="0" sldId="260"/>
            <ac:picMk id="217" creationId="{E199DC6D-25AE-F380-D51E-2CBF74AE9979}"/>
          </ac:picMkLst>
        </pc:picChg>
        <pc:picChg chg="add mod">
          <ac:chgData name="Duyên Lương" userId="3a9e482f-ceb4-484a-8eab-f708ff3e9a36" providerId="ADAL" clId="{531248B8-8054-4ECF-A9C6-B735757D729C}" dt="2023-09-20T11:39:54.061" v="711" actId="1076"/>
          <ac:picMkLst>
            <pc:docMk/>
            <pc:sldMk cId="0" sldId="260"/>
            <ac:picMk id="1026" creationId="{49123720-C804-C6E9-DA96-4EEA4ECDA4DA}"/>
          </ac:picMkLst>
        </pc:picChg>
      </pc:sldChg>
      <pc:sldChg chg="modSp mod">
        <pc:chgData name="Duyên Lương" userId="3a9e482f-ceb4-484a-8eab-f708ff3e9a36" providerId="ADAL" clId="{531248B8-8054-4ECF-A9C6-B735757D729C}" dt="2023-09-20T11:59:23.195" v="1252" actId="207"/>
        <pc:sldMkLst>
          <pc:docMk/>
          <pc:sldMk cId="0" sldId="261"/>
        </pc:sldMkLst>
        <pc:spChg chg="mod">
          <ac:chgData name="Duyên Lương" userId="3a9e482f-ceb4-484a-8eab-f708ff3e9a36" providerId="ADAL" clId="{531248B8-8054-4ECF-A9C6-B735757D729C}" dt="2023-09-20T11:58:01.402" v="1225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59:19.089" v="1251" actId="20577"/>
          <ac:spMkLst>
            <pc:docMk/>
            <pc:sldMk cId="0" sldId="261"/>
            <ac:spMk id="21" creationId="{8EB27318-22FD-4467-8030-21BC6B1EDE5D}"/>
          </ac:spMkLst>
        </pc:spChg>
        <pc:spChg chg="mod">
          <ac:chgData name="Duyên Lương" userId="3a9e482f-ceb4-484a-8eab-f708ff3e9a36" providerId="ADAL" clId="{531248B8-8054-4ECF-A9C6-B735757D729C}" dt="2023-09-20T11:59:23.195" v="1252" actId="207"/>
          <ac:spMkLst>
            <pc:docMk/>
            <pc:sldMk cId="0" sldId="261"/>
            <ac:spMk id="22" creationId="{E067131A-AF11-C6C7-B1CD-460001A42DBA}"/>
          </ac:spMkLst>
        </pc:spChg>
      </pc:sldChg>
      <pc:sldChg chg="modSp mod">
        <pc:chgData name="Duyên Lương" userId="3a9e482f-ceb4-484a-8eab-f708ff3e9a36" providerId="ADAL" clId="{531248B8-8054-4ECF-A9C6-B735757D729C}" dt="2023-09-20T10:37:06.531" v="23" actId="20577"/>
        <pc:sldMkLst>
          <pc:docMk/>
          <pc:sldMk cId="0" sldId="262"/>
        </pc:sldMkLst>
        <pc:spChg chg="mod">
          <ac:chgData name="Duyên Lương" userId="3a9e482f-ceb4-484a-8eab-f708ff3e9a36" providerId="ADAL" clId="{531248B8-8054-4ECF-A9C6-B735757D729C}" dt="2023-09-20T10:37:06.531" v="23" actId="20577"/>
          <ac:spMkLst>
            <pc:docMk/>
            <pc:sldMk cId="0" sldId="262"/>
            <ac:spMk id="14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36:54.947" v="7" actId="20577"/>
          <ac:spMkLst>
            <pc:docMk/>
            <pc:sldMk cId="0" sldId="262"/>
            <ac:spMk id="18" creationId="{706D1524-A758-7406-C506-1460854ED18D}"/>
          </ac:spMkLst>
        </pc:spChg>
      </pc:sldChg>
      <pc:sldChg chg="del">
        <pc:chgData name="Duyên Lương" userId="3a9e482f-ceb4-484a-8eab-f708ff3e9a36" providerId="ADAL" clId="{531248B8-8054-4ECF-A9C6-B735757D729C}" dt="2023-09-20T11:44:01.439" v="782" actId="47"/>
        <pc:sldMkLst>
          <pc:docMk/>
          <pc:sldMk cId="0" sldId="263"/>
        </pc:sldMkLst>
      </pc:sldChg>
      <pc:sldChg chg="addSp delSp modSp mod delAnim modAnim">
        <pc:chgData name="Duyên Lương" userId="3a9e482f-ceb4-484a-8eab-f708ff3e9a36" providerId="ADAL" clId="{531248B8-8054-4ECF-A9C6-B735757D729C}" dt="2023-09-20T11:51:17.129" v="1084" actId="1076"/>
        <pc:sldMkLst>
          <pc:docMk/>
          <pc:sldMk cId="0" sldId="264"/>
        </pc:sldMkLst>
        <pc:spChg chg="mod">
          <ac:chgData name="Duyên Lương" userId="3a9e482f-ceb4-484a-8eab-f708ff3e9a36" providerId="ADAL" clId="{531248B8-8054-4ECF-A9C6-B735757D729C}" dt="2023-09-20T11:46:26.209" v="870" actId="14100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51:17.129" v="1084" actId="1076"/>
          <ac:spMkLst>
            <pc:docMk/>
            <pc:sldMk cId="0" sldId="264"/>
            <ac:spMk id="15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45:43.433" v="851" actId="14100"/>
          <ac:spMkLst>
            <pc:docMk/>
            <pc:sldMk cId="0" sldId="264"/>
            <ac:spMk id="22" creationId="{8FE9CB9D-9986-E8CF-AEB9-F97882422983}"/>
          </ac:spMkLst>
        </pc:spChg>
        <pc:spChg chg="del">
          <ac:chgData name="Duyên Lương" userId="3a9e482f-ceb4-484a-8eab-f708ff3e9a36" providerId="ADAL" clId="{531248B8-8054-4ECF-A9C6-B735757D729C}" dt="2023-09-20T11:45:26.811" v="845" actId="478"/>
          <ac:spMkLst>
            <pc:docMk/>
            <pc:sldMk cId="0" sldId="264"/>
            <ac:spMk id="25" creationId="{AC43E1EC-9BD2-1275-EF34-C13A64FA3A85}"/>
          </ac:spMkLst>
        </pc:spChg>
        <pc:grpChg chg="mod">
          <ac:chgData name="Duyên Lương" userId="3a9e482f-ceb4-484a-8eab-f708ff3e9a36" providerId="ADAL" clId="{531248B8-8054-4ECF-A9C6-B735757D729C}" dt="2023-09-20T11:46:23.767" v="869" actId="1076"/>
          <ac:grpSpMkLst>
            <pc:docMk/>
            <pc:sldMk cId="0" sldId="264"/>
            <ac:grpSpMk id="12" creationId="{00000000-0000-0000-0000-000000000000}"/>
          </ac:grpSpMkLst>
        </pc:grpChg>
        <pc:graphicFrameChg chg="add mod modGraphic">
          <ac:chgData name="Duyên Lương" userId="3a9e482f-ceb4-484a-8eab-f708ff3e9a36" providerId="ADAL" clId="{531248B8-8054-4ECF-A9C6-B735757D729C}" dt="2023-09-20T11:51:10.820" v="1081" actId="207"/>
          <ac:graphicFrameMkLst>
            <pc:docMk/>
            <pc:sldMk cId="0" sldId="264"/>
            <ac:graphicFrameMk id="4" creationId="{55B9EC63-395B-744F-9E59-AA1788C025E9}"/>
          </ac:graphicFrameMkLst>
        </pc:graphicFrameChg>
        <pc:picChg chg="add mod">
          <ac:chgData name="Duyên Lương" userId="3a9e482f-ceb4-484a-8eab-f708ff3e9a36" providerId="ADAL" clId="{531248B8-8054-4ECF-A9C6-B735757D729C}" dt="2023-09-20T11:45:57.297" v="857" actId="1076"/>
          <ac:picMkLst>
            <pc:docMk/>
            <pc:sldMk cId="0" sldId="264"/>
            <ac:picMk id="5" creationId="{07C4474C-7567-C264-1175-F465FCBCB244}"/>
          </ac:picMkLst>
        </pc:picChg>
        <pc:picChg chg="del mod">
          <ac:chgData name="Duyên Lương" userId="3a9e482f-ceb4-484a-8eab-f708ff3e9a36" providerId="ADAL" clId="{531248B8-8054-4ECF-A9C6-B735757D729C}" dt="2023-09-20T11:45:24.692" v="844" actId="478"/>
          <ac:picMkLst>
            <pc:docMk/>
            <pc:sldMk cId="0" sldId="264"/>
            <ac:picMk id="24" creationId="{3132E007-9206-8C96-FCF9-66215AED0BBB}"/>
          </ac:picMkLst>
        </pc:picChg>
      </pc:sldChg>
      <pc:sldChg chg="addSp delSp modSp mod modAnim">
        <pc:chgData name="Duyên Lương" userId="3a9e482f-ceb4-484a-8eab-f708ff3e9a36" providerId="ADAL" clId="{531248B8-8054-4ECF-A9C6-B735757D729C}" dt="2023-09-20T12:16:56.196" v="1332"/>
        <pc:sldMkLst>
          <pc:docMk/>
          <pc:sldMk cId="1524341505" sldId="266"/>
        </pc:sldMkLst>
        <pc:spChg chg="mod">
          <ac:chgData name="Duyên Lương" userId="3a9e482f-ceb4-484a-8eab-f708ff3e9a36" providerId="ADAL" clId="{531248B8-8054-4ECF-A9C6-B735757D729C}" dt="2023-09-20T12:01:33.616" v="1269" actId="1076"/>
          <ac:spMkLst>
            <pc:docMk/>
            <pc:sldMk cId="1524341505" sldId="266"/>
            <ac:spMk id="18" creationId="{00000000-0000-0000-0000-000000000000}"/>
          </ac:spMkLst>
        </pc:spChg>
        <pc:spChg chg="del">
          <ac:chgData name="Duyên Lương" userId="3a9e482f-ceb4-484a-8eab-f708ff3e9a36" providerId="ADAL" clId="{531248B8-8054-4ECF-A9C6-B735757D729C}" dt="2023-09-20T10:39:13.617" v="71" actId="478"/>
          <ac:spMkLst>
            <pc:docMk/>
            <pc:sldMk cId="1524341505" sldId="266"/>
            <ac:spMk id="21" creationId="{16044359-E8D7-9DAA-1A1C-2EBF297443DC}"/>
          </ac:spMkLst>
        </pc:spChg>
        <pc:spChg chg="mod">
          <ac:chgData name="Duyên Lương" userId="3a9e482f-ceb4-484a-8eab-f708ff3e9a36" providerId="ADAL" clId="{531248B8-8054-4ECF-A9C6-B735757D729C}" dt="2023-09-20T10:39:23.246" v="76" actId="20577"/>
          <ac:spMkLst>
            <pc:docMk/>
            <pc:sldMk cId="1524341505" sldId="266"/>
            <ac:spMk id="22" creationId="{6C0B8162-1B0B-5186-B733-1FE680C413F6}"/>
          </ac:spMkLst>
        </pc:spChg>
        <pc:spChg chg="mod">
          <ac:chgData name="Duyên Lương" userId="3a9e482f-ceb4-484a-8eab-f708ff3e9a36" providerId="ADAL" clId="{531248B8-8054-4ECF-A9C6-B735757D729C}" dt="2023-09-20T10:39:25.786" v="78" actId="20577"/>
          <ac:spMkLst>
            <pc:docMk/>
            <pc:sldMk cId="1524341505" sldId="266"/>
            <ac:spMk id="23" creationId="{DDCD7FCE-D6FD-B604-4BF3-4DDC3FD8E48A}"/>
          </ac:spMkLst>
        </pc:spChg>
        <pc:spChg chg="mod">
          <ac:chgData name="Duyên Lương" userId="3a9e482f-ceb4-484a-8eab-f708ff3e9a36" providerId="ADAL" clId="{531248B8-8054-4ECF-A9C6-B735757D729C}" dt="2023-09-20T10:39:21.516" v="75" actId="20577"/>
          <ac:spMkLst>
            <pc:docMk/>
            <pc:sldMk cId="1524341505" sldId="266"/>
            <ac:spMk id="24" creationId="{E1AE98BB-82A9-6303-26CF-7F75C663FA77}"/>
          </ac:spMkLst>
        </pc:spChg>
        <pc:spChg chg="mod">
          <ac:chgData name="Duyên Lương" userId="3a9e482f-ceb4-484a-8eab-f708ff3e9a36" providerId="ADAL" clId="{531248B8-8054-4ECF-A9C6-B735757D729C}" dt="2023-09-20T10:39:24.506" v="77" actId="20577"/>
          <ac:spMkLst>
            <pc:docMk/>
            <pc:sldMk cId="1524341505" sldId="266"/>
            <ac:spMk id="25" creationId="{2C586E99-ACF1-5D58-C704-458C99F71478}"/>
          </ac:spMkLst>
        </pc:spChg>
        <pc:spChg chg="del mod">
          <ac:chgData name="Duyên Lương" userId="3a9e482f-ceb4-484a-8eab-f708ff3e9a36" providerId="ADAL" clId="{531248B8-8054-4ECF-A9C6-B735757D729C}" dt="2023-09-20T10:39:12.346" v="70" actId="478"/>
          <ac:spMkLst>
            <pc:docMk/>
            <pc:sldMk cId="1524341505" sldId="266"/>
            <ac:spMk id="26" creationId="{392E3826-F061-0105-B151-C4B977254EAE}"/>
          </ac:spMkLst>
        </pc:spChg>
        <pc:spChg chg="del">
          <ac:chgData name="Duyên Lương" userId="3a9e482f-ceb4-484a-8eab-f708ff3e9a36" providerId="ADAL" clId="{531248B8-8054-4ECF-A9C6-B735757D729C}" dt="2023-09-20T10:39:17.106" v="72" actId="478"/>
          <ac:spMkLst>
            <pc:docMk/>
            <pc:sldMk cId="1524341505" sldId="266"/>
            <ac:spMk id="27" creationId="{A1811B24-64F3-0F06-3EB8-B1896D7F752F}"/>
          </ac:spMkLst>
        </pc:spChg>
        <pc:picChg chg="add mod">
          <ac:chgData name="Duyên Lương" userId="3a9e482f-ceb4-484a-8eab-f708ff3e9a36" providerId="ADAL" clId="{531248B8-8054-4ECF-A9C6-B735757D729C}" dt="2023-09-20T10:40:04.869" v="114" actId="14100"/>
          <ac:picMkLst>
            <pc:docMk/>
            <pc:sldMk cId="1524341505" sldId="266"/>
            <ac:picMk id="3" creationId="{AA343947-000F-2F9F-C1CE-CE94B34D6689}"/>
          </ac:picMkLst>
        </pc:picChg>
        <pc:picChg chg="add mod">
          <ac:chgData name="Duyên Lương" userId="3a9e482f-ceb4-484a-8eab-f708ff3e9a36" providerId="ADAL" clId="{531248B8-8054-4ECF-A9C6-B735757D729C}" dt="2023-09-20T12:14:04.238" v="1302"/>
          <ac:picMkLst>
            <pc:docMk/>
            <pc:sldMk cId="1524341505" sldId="266"/>
            <ac:picMk id="5" creationId="{483B3008-8019-7483-EF2F-D365B3998C7A}"/>
          </ac:picMkLst>
        </pc:picChg>
        <pc:picChg chg="del">
          <ac:chgData name="Duyên Lương" userId="3a9e482f-ceb4-484a-8eab-f708ff3e9a36" providerId="ADAL" clId="{531248B8-8054-4ECF-A9C6-B735757D729C}" dt="2023-09-20T10:39:00.298" v="66" actId="478"/>
          <ac:picMkLst>
            <pc:docMk/>
            <pc:sldMk cId="1524341505" sldId="266"/>
            <ac:picMk id="28" creationId="{A7E0FD0A-A3A7-672A-E3A4-8A3DA33D96AE}"/>
          </ac:picMkLst>
        </pc:picChg>
      </pc:sldChg>
      <pc:sldChg chg="addSp delSp modSp mod modAnim">
        <pc:chgData name="Duyên Lương" userId="3a9e482f-ceb4-484a-8eab-f708ff3e9a36" providerId="ADAL" clId="{531248B8-8054-4ECF-A9C6-B735757D729C}" dt="2023-09-20T12:17:02.955" v="1334"/>
        <pc:sldMkLst>
          <pc:docMk/>
          <pc:sldMk cId="1895977729" sldId="267"/>
        </pc:sldMkLst>
        <pc:spChg chg="add mod">
          <ac:chgData name="Duyên Lương" userId="3a9e482f-ceb4-484a-8eab-f708ff3e9a36" providerId="ADAL" clId="{531248B8-8054-4ECF-A9C6-B735757D729C}" dt="2023-09-20T10:38:11.873" v="50" actId="20577"/>
          <ac:spMkLst>
            <pc:docMk/>
            <pc:sldMk cId="1895977729" sldId="267"/>
            <ac:spMk id="8" creationId="{02BE9FAD-CD18-3411-2C4A-5E203A86B3B0}"/>
          </ac:spMkLst>
        </pc:spChg>
        <pc:spChg chg="add mod">
          <ac:chgData name="Duyên Lương" userId="3a9e482f-ceb4-484a-8eab-f708ff3e9a36" providerId="ADAL" clId="{531248B8-8054-4ECF-A9C6-B735757D729C}" dt="2023-09-20T10:37:43.961" v="41" actId="1076"/>
          <ac:spMkLst>
            <pc:docMk/>
            <pc:sldMk cId="1895977729" sldId="267"/>
            <ac:spMk id="9" creationId="{118018C3-902D-F9C7-22B0-168B47D716A9}"/>
          </ac:spMkLst>
        </pc:spChg>
        <pc:spChg chg="add mod">
          <ac:chgData name="Duyên Lương" userId="3a9e482f-ceb4-484a-8eab-f708ff3e9a36" providerId="ADAL" clId="{531248B8-8054-4ECF-A9C6-B735757D729C}" dt="2023-09-20T10:38:08.099" v="48" actId="20577"/>
          <ac:spMkLst>
            <pc:docMk/>
            <pc:sldMk cId="1895977729" sldId="267"/>
            <ac:spMk id="10" creationId="{EC136790-FFB0-05F9-436E-3DEDB69B8431}"/>
          </ac:spMkLst>
        </pc:spChg>
        <pc:spChg chg="mod">
          <ac:chgData name="Duyên Lương" userId="3a9e482f-ceb4-484a-8eab-f708ff3e9a36" providerId="ADAL" clId="{531248B8-8054-4ECF-A9C6-B735757D729C}" dt="2023-09-20T12:01:15.767" v="1261" actId="1076"/>
          <ac:spMkLst>
            <pc:docMk/>
            <pc:sldMk cId="1895977729" sldId="267"/>
            <ac:spMk id="17" creationId="{00000000-0000-0000-0000-000000000000}"/>
          </ac:spMkLst>
        </pc:spChg>
        <pc:spChg chg="add mod">
          <ac:chgData name="Duyên Lương" userId="3a9e482f-ceb4-484a-8eab-f708ff3e9a36" providerId="ADAL" clId="{531248B8-8054-4ECF-A9C6-B735757D729C}" dt="2023-09-20T10:38:14.453" v="51" actId="20577"/>
          <ac:spMkLst>
            <pc:docMk/>
            <pc:sldMk cId="1895977729" sldId="267"/>
            <ac:spMk id="18" creationId="{5FBA1197-5BBC-7DE7-48C2-200EA328F4A2}"/>
          </ac:spMkLst>
        </pc:spChg>
        <pc:spChg chg="mod">
          <ac:chgData name="Duyên Lương" userId="3a9e482f-ceb4-484a-8eab-f708ff3e9a36" providerId="ADAL" clId="{531248B8-8054-4ECF-A9C6-B735757D729C}" dt="2023-09-20T10:38:04.064" v="47" actId="20577"/>
          <ac:spMkLst>
            <pc:docMk/>
            <pc:sldMk cId="1895977729" sldId="267"/>
            <ac:spMk id="20" creationId="{D635D598-23FB-D0EA-863F-B29FF7E5DCF5}"/>
          </ac:spMkLst>
        </pc:spChg>
        <pc:spChg chg="mod">
          <ac:chgData name="Duyên Lương" userId="3a9e482f-ceb4-484a-8eab-f708ff3e9a36" providerId="ADAL" clId="{531248B8-8054-4ECF-A9C6-B735757D729C}" dt="2023-09-20T10:38:01.456" v="46" actId="20577"/>
          <ac:spMkLst>
            <pc:docMk/>
            <pc:sldMk cId="1895977729" sldId="267"/>
            <ac:spMk id="22" creationId="{DBDAE198-EECE-C84C-9649-6EF193A6545D}"/>
          </ac:spMkLst>
        </pc:spChg>
        <pc:spChg chg="mod">
          <ac:chgData name="Duyên Lương" userId="3a9e482f-ceb4-484a-8eab-f708ff3e9a36" providerId="ADAL" clId="{531248B8-8054-4ECF-A9C6-B735757D729C}" dt="2023-09-20T10:38:10.378" v="49" actId="20577"/>
          <ac:spMkLst>
            <pc:docMk/>
            <pc:sldMk cId="1895977729" sldId="267"/>
            <ac:spMk id="23" creationId="{D087152F-02A7-202E-6C4D-53BE9CD2C66D}"/>
          </ac:spMkLst>
        </pc:spChg>
        <pc:picChg chg="add mod">
          <ac:chgData name="Duyên Lương" userId="3a9e482f-ceb4-484a-8eab-f708ff3e9a36" providerId="ADAL" clId="{531248B8-8054-4ECF-A9C6-B735757D729C}" dt="2023-09-20T10:38:17.460" v="52" actId="1076"/>
          <ac:picMkLst>
            <pc:docMk/>
            <pc:sldMk cId="1895977729" sldId="267"/>
            <ac:picMk id="4" creationId="{59463BFB-A53F-0004-BB1E-9D5F19037654}"/>
          </ac:picMkLst>
        </pc:picChg>
        <pc:picChg chg="add mod">
          <ac:chgData name="Duyên Lương" userId="3a9e482f-ceb4-484a-8eab-f708ff3e9a36" providerId="ADAL" clId="{531248B8-8054-4ECF-A9C6-B735757D729C}" dt="2023-09-20T12:13:42.054" v="1300"/>
          <ac:picMkLst>
            <pc:docMk/>
            <pc:sldMk cId="1895977729" sldId="267"/>
            <ac:picMk id="19" creationId="{9757A81B-E721-D039-5B0E-8309EDE51D2C}"/>
          </ac:picMkLst>
        </pc:picChg>
        <pc:picChg chg="del">
          <ac:chgData name="Duyên Lương" userId="3a9e482f-ceb4-484a-8eab-f708ff3e9a36" providerId="ADAL" clId="{531248B8-8054-4ECF-A9C6-B735757D729C}" dt="2023-09-20T10:37:19.303" v="24" actId="478"/>
          <ac:picMkLst>
            <pc:docMk/>
            <pc:sldMk cId="1895977729" sldId="267"/>
            <ac:picMk id="26" creationId="{36B8DBA6-5C13-EECD-F537-E9F883B4C769}"/>
          </ac:picMkLst>
        </pc:picChg>
      </pc:sldChg>
      <pc:sldChg chg="addSp delSp modSp mod modAnim">
        <pc:chgData name="Duyên Lương" userId="3a9e482f-ceb4-484a-8eab-f708ff3e9a36" providerId="ADAL" clId="{531248B8-8054-4ECF-A9C6-B735757D729C}" dt="2023-09-20T12:16:47.112" v="1330"/>
        <pc:sldMkLst>
          <pc:docMk/>
          <pc:sldMk cId="1007209098" sldId="268"/>
        </pc:sldMkLst>
        <pc:spChg chg="del">
          <ac:chgData name="Duyên Lương" userId="3a9e482f-ceb4-484a-8eab-f708ff3e9a36" providerId="ADAL" clId="{531248B8-8054-4ECF-A9C6-B735757D729C}" dt="2023-09-20T10:43:11.774" v="199" actId="478"/>
          <ac:spMkLst>
            <pc:docMk/>
            <pc:sldMk cId="1007209098" sldId="268"/>
            <ac:spMk id="5" creationId="{3C0C3940-0DA7-A3BB-0208-C0128A5FE7D0}"/>
          </ac:spMkLst>
        </pc:spChg>
        <pc:spChg chg="del">
          <ac:chgData name="Duyên Lương" userId="3a9e482f-ceb4-484a-8eab-f708ff3e9a36" providerId="ADAL" clId="{531248B8-8054-4ECF-A9C6-B735757D729C}" dt="2023-09-20T10:43:06.957" v="196" actId="478"/>
          <ac:spMkLst>
            <pc:docMk/>
            <pc:sldMk cId="1007209098" sldId="268"/>
            <ac:spMk id="6" creationId="{292E26E3-D7E4-E68D-4331-4CB65036AE3E}"/>
          </ac:spMkLst>
        </pc:spChg>
        <pc:spChg chg="del">
          <ac:chgData name="Duyên Lương" userId="3a9e482f-ceb4-484a-8eab-f708ff3e9a36" providerId="ADAL" clId="{531248B8-8054-4ECF-A9C6-B735757D729C}" dt="2023-09-20T10:43:08.585" v="197" actId="478"/>
          <ac:spMkLst>
            <pc:docMk/>
            <pc:sldMk cId="1007209098" sldId="268"/>
            <ac:spMk id="7" creationId="{F00C24AE-C44C-2CE1-AD9A-4F215BA364A9}"/>
          </ac:spMkLst>
        </pc:spChg>
        <pc:spChg chg="del">
          <ac:chgData name="Duyên Lương" userId="3a9e482f-ceb4-484a-8eab-f708ff3e9a36" providerId="ADAL" clId="{531248B8-8054-4ECF-A9C6-B735757D729C}" dt="2023-09-20T10:43:10.732" v="198" actId="478"/>
          <ac:spMkLst>
            <pc:docMk/>
            <pc:sldMk cId="1007209098" sldId="268"/>
            <ac:spMk id="17" creationId="{143705F6-BA7E-C717-D3BC-D3F900EC2E5A}"/>
          </ac:spMkLst>
        </pc:spChg>
        <pc:spChg chg="mod">
          <ac:chgData name="Duyên Lương" userId="3a9e482f-ceb4-484a-8eab-f708ff3e9a36" providerId="ADAL" clId="{531248B8-8054-4ECF-A9C6-B735757D729C}" dt="2023-09-20T12:02:11.733" v="1294" actId="1076"/>
          <ac:spMkLst>
            <pc:docMk/>
            <pc:sldMk cId="1007209098" sldId="268"/>
            <ac:spMk id="18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43:18.196" v="201" actId="20577"/>
          <ac:spMkLst>
            <pc:docMk/>
            <pc:sldMk cId="1007209098" sldId="268"/>
            <ac:spMk id="21" creationId="{16044359-E8D7-9DAA-1A1C-2EBF297443DC}"/>
          </ac:spMkLst>
        </pc:spChg>
        <pc:spChg chg="mod">
          <ac:chgData name="Duyên Lương" userId="3a9e482f-ceb4-484a-8eab-f708ff3e9a36" providerId="ADAL" clId="{531248B8-8054-4ECF-A9C6-B735757D729C}" dt="2023-09-20T10:43:21.014" v="202" actId="20577"/>
          <ac:spMkLst>
            <pc:docMk/>
            <pc:sldMk cId="1007209098" sldId="268"/>
            <ac:spMk id="22" creationId="{6C0B8162-1B0B-5186-B733-1FE680C413F6}"/>
          </ac:spMkLst>
        </pc:spChg>
        <pc:spChg chg="mod">
          <ac:chgData name="Duyên Lương" userId="3a9e482f-ceb4-484a-8eab-f708ff3e9a36" providerId="ADAL" clId="{531248B8-8054-4ECF-A9C6-B735757D729C}" dt="2023-09-20T10:43:28.156" v="204" actId="20577"/>
          <ac:spMkLst>
            <pc:docMk/>
            <pc:sldMk cId="1007209098" sldId="268"/>
            <ac:spMk id="23" creationId="{DDCD7FCE-D6FD-B604-4BF3-4DDC3FD8E48A}"/>
          </ac:spMkLst>
        </pc:spChg>
        <pc:spChg chg="mod">
          <ac:chgData name="Duyên Lương" userId="3a9e482f-ceb4-484a-8eab-f708ff3e9a36" providerId="ADAL" clId="{531248B8-8054-4ECF-A9C6-B735757D729C}" dt="2023-09-20T10:43:27.051" v="203" actId="20577"/>
          <ac:spMkLst>
            <pc:docMk/>
            <pc:sldMk cId="1007209098" sldId="268"/>
            <ac:spMk id="25" creationId="{2C586E99-ACF1-5D58-C704-458C99F71478}"/>
          </ac:spMkLst>
        </pc:spChg>
        <pc:spChg chg="del">
          <ac:chgData name="Duyên Lương" userId="3a9e482f-ceb4-484a-8eab-f708ff3e9a36" providerId="ADAL" clId="{531248B8-8054-4ECF-A9C6-B735757D729C}" dt="2023-09-20T10:43:16.265" v="200" actId="478"/>
          <ac:spMkLst>
            <pc:docMk/>
            <pc:sldMk cId="1007209098" sldId="268"/>
            <ac:spMk id="26" creationId="{392E3826-F061-0105-B151-C4B977254EAE}"/>
          </ac:spMkLst>
        </pc:spChg>
        <pc:spChg chg="mod">
          <ac:chgData name="Duyên Lương" userId="3a9e482f-ceb4-484a-8eab-f708ff3e9a36" providerId="ADAL" clId="{531248B8-8054-4ECF-A9C6-B735757D729C}" dt="2023-09-20T10:43:29.348" v="205" actId="20577"/>
          <ac:spMkLst>
            <pc:docMk/>
            <pc:sldMk cId="1007209098" sldId="268"/>
            <ac:spMk id="27" creationId="{A1811B24-64F3-0F06-3EB8-B1896D7F752F}"/>
          </ac:spMkLst>
        </pc:spChg>
        <pc:grpChg chg="mod">
          <ac:chgData name="Duyên Lương" userId="3a9e482f-ceb4-484a-8eab-f708ff3e9a36" providerId="ADAL" clId="{531248B8-8054-4ECF-A9C6-B735757D729C}" dt="2023-09-20T12:02:09.337" v="1293" actId="1076"/>
          <ac:grpSpMkLst>
            <pc:docMk/>
            <pc:sldMk cId="1007209098" sldId="268"/>
            <ac:grpSpMk id="8" creationId="{00000000-0000-0000-0000-000000000000}"/>
          </ac:grpSpMkLst>
        </pc:grpChg>
        <pc:picChg chg="del">
          <ac:chgData name="Duyên Lương" userId="3a9e482f-ceb4-484a-8eab-f708ff3e9a36" providerId="ADAL" clId="{531248B8-8054-4ECF-A9C6-B735757D729C}" dt="2023-09-20T10:42:55.037" v="185" actId="478"/>
          <ac:picMkLst>
            <pc:docMk/>
            <pc:sldMk cId="1007209098" sldId="268"/>
            <ac:picMk id="3" creationId="{79994EC0-42A5-2856-B391-AD99CAD601B2}"/>
          </ac:picMkLst>
        </pc:picChg>
        <pc:picChg chg="add mod">
          <ac:chgData name="Duyên Lương" userId="3a9e482f-ceb4-484a-8eab-f708ff3e9a36" providerId="ADAL" clId="{531248B8-8054-4ECF-A9C6-B735757D729C}" dt="2023-09-20T10:42:59.940" v="189" actId="1076"/>
          <ac:picMkLst>
            <pc:docMk/>
            <pc:sldMk cId="1007209098" sldId="268"/>
            <ac:picMk id="19" creationId="{B20426B7-2A7F-BBCA-2898-0848A3FB2C2A}"/>
          </ac:picMkLst>
        </pc:picChg>
        <pc:picChg chg="add mod">
          <ac:chgData name="Duyên Lương" userId="3a9e482f-ceb4-484a-8eab-f708ff3e9a36" providerId="ADAL" clId="{531248B8-8054-4ECF-A9C6-B735757D729C}" dt="2023-09-20T12:13:22.226" v="1299"/>
          <ac:picMkLst>
            <pc:docMk/>
            <pc:sldMk cId="1007209098" sldId="268"/>
            <ac:picMk id="20" creationId="{3BD7BCE1-AFE8-CE6D-EF9D-9381C633C014}"/>
          </ac:picMkLst>
        </pc:picChg>
      </pc:sldChg>
      <pc:sldChg chg="addSp delSp modSp mod modAnim">
        <pc:chgData name="Duyên Lương" userId="3a9e482f-ceb4-484a-8eab-f708ff3e9a36" providerId="ADAL" clId="{531248B8-8054-4ECF-A9C6-B735757D729C}" dt="2023-09-20T12:15:52.838" v="1317"/>
        <pc:sldMkLst>
          <pc:docMk/>
          <pc:sldMk cId="207347603" sldId="269"/>
        </pc:sldMkLst>
        <pc:spChg chg="mod">
          <ac:chgData name="Duyên Lương" userId="3a9e482f-ceb4-484a-8eab-f708ff3e9a36" providerId="ADAL" clId="{531248B8-8054-4ECF-A9C6-B735757D729C}" dt="2023-09-20T10:40:45.050" v="139" actId="20577"/>
          <ac:spMkLst>
            <pc:docMk/>
            <pc:sldMk cId="207347603" sldId="269"/>
            <ac:spMk id="5" creationId="{97E69303-2C8A-2640-E807-37ADE0132AAC}"/>
          </ac:spMkLst>
        </pc:spChg>
        <pc:spChg chg="add mod">
          <ac:chgData name="Duyên Lương" userId="3a9e482f-ceb4-484a-8eab-f708ff3e9a36" providerId="ADAL" clId="{531248B8-8054-4ECF-A9C6-B735757D729C}" dt="2023-09-20T10:40:51.703" v="142" actId="20577"/>
          <ac:spMkLst>
            <pc:docMk/>
            <pc:sldMk cId="207347603" sldId="269"/>
            <ac:spMk id="7" creationId="{BCC9A4D6-6E7F-4BCB-A79C-C14134811622}"/>
          </ac:spMkLst>
        </pc:spChg>
        <pc:spChg chg="add mod">
          <ac:chgData name="Duyên Lương" userId="3a9e482f-ceb4-484a-8eab-f708ff3e9a36" providerId="ADAL" clId="{531248B8-8054-4ECF-A9C6-B735757D729C}" dt="2023-09-20T10:41:00.648" v="147" actId="20577"/>
          <ac:spMkLst>
            <pc:docMk/>
            <pc:sldMk cId="207347603" sldId="269"/>
            <ac:spMk id="17" creationId="{29AB002C-EBCE-BB3A-3BBA-D77258918084}"/>
          </ac:spMkLst>
        </pc:spChg>
        <pc:spChg chg="mod">
          <ac:chgData name="Duyên Lương" userId="3a9e482f-ceb4-484a-8eab-f708ff3e9a36" providerId="ADAL" clId="{531248B8-8054-4ECF-A9C6-B735757D729C}" dt="2023-09-20T12:01:42.531" v="1276" actId="1076"/>
          <ac:spMkLst>
            <pc:docMk/>
            <pc:sldMk cId="207347603" sldId="269"/>
            <ac:spMk id="18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40:34.245" v="133" actId="20577"/>
          <ac:spMkLst>
            <pc:docMk/>
            <pc:sldMk cId="207347603" sldId="269"/>
            <ac:spMk id="21" creationId="{16044359-E8D7-9DAA-1A1C-2EBF297443DC}"/>
          </ac:spMkLst>
        </pc:spChg>
        <pc:spChg chg="mod">
          <ac:chgData name="Duyên Lương" userId="3a9e482f-ceb4-484a-8eab-f708ff3e9a36" providerId="ADAL" clId="{531248B8-8054-4ECF-A9C6-B735757D729C}" dt="2023-09-20T10:40:37.540" v="135" actId="20577"/>
          <ac:spMkLst>
            <pc:docMk/>
            <pc:sldMk cId="207347603" sldId="269"/>
            <ac:spMk id="22" creationId="{6C0B8162-1B0B-5186-B733-1FE680C413F6}"/>
          </ac:spMkLst>
        </pc:spChg>
        <pc:spChg chg="mod">
          <ac:chgData name="Duyên Lương" userId="3a9e482f-ceb4-484a-8eab-f708ff3e9a36" providerId="ADAL" clId="{531248B8-8054-4ECF-A9C6-B735757D729C}" dt="2023-09-20T10:40:41.240" v="137" actId="20577"/>
          <ac:spMkLst>
            <pc:docMk/>
            <pc:sldMk cId="207347603" sldId="269"/>
            <ac:spMk id="23" creationId="{DDCD7FCE-D6FD-B604-4BF3-4DDC3FD8E48A}"/>
          </ac:spMkLst>
        </pc:spChg>
        <pc:spChg chg="mod">
          <ac:chgData name="Duyên Lương" userId="3a9e482f-ceb4-484a-8eab-f708ff3e9a36" providerId="ADAL" clId="{531248B8-8054-4ECF-A9C6-B735757D729C}" dt="2023-09-20T10:40:35.615" v="134" actId="20577"/>
          <ac:spMkLst>
            <pc:docMk/>
            <pc:sldMk cId="207347603" sldId="269"/>
            <ac:spMk id="24" creationId="{E1AE98BB-82A9-6303-26CF-7F75C663FA77}"/>
          </ac:spMkLst>
        </pc:spChg>
        <pc:spChg chg="mod">
          <ac:chgData name="Duyên Lương" userId="3a9e482f-ceb4-484a-8eab-f708ff3e9a36" providerId="ADAL" clId="{531248B8-8054-4ECF-A9C6-B735757D729C}" dt="2023-09-20T10:40:39.800" v="136" actId="20577"/>
          <ac:spMkLst>
            <pc:docMk/>
            <pc:sldMk cId="207347603" sldId="269"/>
            <ac:spMk id="25" creationId="{2C586E99-ACF1-5D58-C704-458C99F71478}"/>
          </ac:spMkLst>
        </pc:spChg>
        <pc:spChg chg="mod">
          <ac:chgData name="Duyên Lương" userId="3a9e482f-ceb4-484a-8eab-f708ff3e9a36" providerId="ADAL" clId="{531248B8-8054-4ECF-A9C6-B735757D729C}" dt="2023-09-20T10:40:32.101" v="132" actId="20577"/>
          <ac:spMkLst>
            <pc:docMk/>
            <pc:sldMk cId="207347603" sldId="269"/>
            <ac:spMk id="26" creationId="{392E3826-F061-0105-B151-C4B977254EAE}"/>
          </ac:spMkLst>
        </pc:spChg>
        <pc:spChg chg="mod">
          <ac:chgData name="Duyên Lương" userId="3a9e482f-ceb4-484a-8eab-f708ff3e9a36" providerId="ADAL" clId="{531248B8-8054-4ECF-A9C6-B735757D729C}" dt="2023-09-20T10:40:43.285" v="138" actId="20577"/>
          <ac:spMkLst>
            <pc:docMk/>
            <pc:sldMk cId="207347603" sldId="269"/>
            <ac:spMk id="27" creationId="{A1811B24-64F3-0F06-3EB8-B1896D7F752F}"/>
          </ac:spMkLst>
        </pc:spChg>
        <pc:picChg chg="del">
          <ac:chgData name="Duyên Lương" userId="3a9e482f-ceb4-484a-8eab-f708ff3e9a36" providerId="ADAL" clId="{531248B8-8054-4ECF-A9C6-B735757D729C}" dt="2023-09-20T10:40:13.881" v="115" actId="478"/>
          <ac:picMkLst>
            <pc:docMk/>
            <pc:sldMk cId="207347603" sldId="269"/>
            <ac:picMk id="3" creationId="{9243DED3-47D8-2D88-A32E-F4BA2D7D56FA}"/>
          </ac:picMkLst>
        </pc:picChg>
        <pc:picChg chg="add mod">
          <ac:chgData name="Duyên Lương" userId="3a9e482f-ceb4-484a-8eab-f708ff3e9a36" providerId="ADAL" clId="{531248B8-8054-4ECF-A9C6-B735757D729C}" dt="2023-09-20T10:40:20.063" v="119" actId="1076"/>
          <ac:picMkLst>
            <pc:docMk/>
            <pc:sldMk cId="207347603" sldId="269"/>
            <ac:picMk id="6" creationId="{7188F7A6-392E-7230-06C8-87D6B352774F}"/>
          </ac:picMkLst>
        </pc:picChg>
        <pc:picChg chg="add mod">
          <ac:chgData name="Duyên Lương" userId="3a9e482f-ceb4-484a-8eab-f708ff3e9a36" providerId="ADAL" clId="{531248B8-8054-4ECF-A9C6-B735757D729C}" dt="2023-09-20T12:14:16.813" v="1303"/>
          <ac:picMkLst>
            <pc:docMk/>
            <pc:sldMk cId="207347603" sldId="269"/>
            <ac:picMk id="19" creationId="{BEBA18BE-B541-3674-203F-4F8D1A3AE0E4}"/>
          </ac:picMkLst>
        </pc:picChg>
      </pc:sldChg>
      <pc:sldChg chg="addSp delSp modSp mod modAnim">
        <pc:chgData name="Duyên Lương" userId="3a9e482f-ceb4-484a-8eab-f708ff3e9a36" providerId="ADAL" clId="{531248B8-8054-4ECF-A9C6-B735757D729C}" dt="2023-09-20T12:16:50.338" v="1331"/>
        <pc:sldMkLst>
          <pc:docMk/>
          <pc:sldMk cId="2466467678" sldId="270"/>
        </pc:sldMkLst>
        <pc:spChg chg="mod">
          <ac:chgData name="Duyên Lương" userId="3a9e482f-ceb4-484a-8eab-f708ff3e9a36" providerId="ADAL" clId="{531248B8-8054-4ECF-A9C6-B735757D729C}" dt="2023-09-20T10:42:12.855" v="177" actId="20577"/>
          <ac:spMkLst>
            <pc:docMk/>
            <pc:sldMk cId="2466467678" sldId="270"/>
            <ac:spMk id="8" creationId="{848CB855-FF01-5F75-0887-CE623DACAACE}"/>
          </ac:spMkLst>
        </pc:spChg>
        <pc:spChg chg="mod">
          <ac:chgData name="Duyên Lương" userId="3a9e482f-ceb4-484a-8eab-f708ff3e9a36" providerId="ADAL" clId="{531248B8-8054-4ECF-A9C6-B735757D729C}" dt="2023-09-20T10:41:39.444" v="169" actId="20577"/>
          <ac:spMkLst>
            <pc:docMk/>
            <pc:sldMk cId="2466467678" sldId="270"/>
            <ac:spMk id="10" creationId="{5E4B97F3-843E-3385-6316-4979F9A1D941}"/>
          </ac:spMkLst>
        </pc:spChg>
        <pc:spChg chg="mod">
          <ac:chgData name="Duyên Lương" userId="3a9e482f-ceb4-484a-8eab-f708ff3e9a36" providerId="ADAL" clId="{531248B8-8054-4ECF-A9C6-B735757D729C}" dt="2023-09-20T10:42:29.698" v="184" actId="1076"/>
          <ac:spMkLst>
            <pc:docMk/>
            <pc:sldMk cId="2466467678" sldId="270"/>
            <ac:spMk id="12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2:02:01.771" v="1287" actId="1076"/>
          <ac:spMkLst>
            <pc:docMk/>
            <pc:sldMk cId="2466467678" sldId="270"/>
            <ac:spMk id="17" creationId="{00000000-0000-0000-0000-000000000000}"/>
          </ac:spMkLst>
        </pc:spChg>
        <pc:spChg chg="add mod">
          <ac:chgData name="Duyên Lương" userId="3a9e482f-ceb4-484a-8eab-f708ff3e9a36" providerId="ADAL" clId="{531248B8-8054-4ECF-A9C6-B735757D729C}" dt="2023-09-20T10:42:21.247" v="180" actId="20577"/>
          <ac:spMkLst>
            <pc:docMk/>
            <pc:sldMk cId="2466467678" sldId="270"/>
            <ac:spMk id="18" creationId="{027C7064-15F2-08A6-340C-F31CDC13BA03}"/>
          </ac:spMkLst>
        </pc:spChg>
        <pc:spChg chg="mod">
          <ac:chgData name="Duyên Lương" userId="3a9e482f-ceb4-484a-8eab-f708ff3e9a36" providerId="ADAL" clId="{531248B8-8054-4ECF-A9C6-B735757D729C}" dt="2023-09-20T10:41:42.891" v="171" actId="20577"/>
          <ac:spMkLst>
            <pc:docMk/>
            <pc:sldMk cId="2466467678" sldId="270"/>
            <ac:spMk id="19" creationId="{94FAF355-207E-CBFD-2EDC-F00E759D9AFA}"/>
          </ac:spMkLst>
        </pc:spChg>
        <pc:spChg chg="mod">
          <ac:chgData name="Duyên Lương" userId="3a9e482f-ceb4-484a-8eab-f708ff3e9a36" providerId="ADAL" clId="{531248B8-8054-4ECF-A9C6-B735757D729C}" dt="2023-09-20T10:42:01.322" v="173" actId="20577"/>
          <ac:spMkLst>
            <pc:docMk/>
            <pc:sldMk cId="2466467678" sldId="270"/>
            <ac:spMk id="20" creationId="{D635D598-23FB-D0EA-863F-B29FF7E5DCF5}"/>
          </ac:spMkLst>
        </pc:spChg>
        <pc:spChg chg="mod">
          <ac:chgData name="Duyên Lương" userId="3a9e482f-ceb4-484a-8eab-f708ff3e9a36" providerId="ADAL" clId="{531248B8-8054-4ECF-A9C6-B735757D729C}" dt="2023-09-20T10:42:09.919" v="175" actId="20577"/>
          <ac:spMkLst>
            <pc:docMk/>
            <pc:sldMk cId="2466467678" sldId="270"/>
            <ac:spMk id="21" creationId="{EF430CDA-912C-4FA3-714B-7372D0B697DC}"/>
          </ac:spMkLst>
        </pc:spChg>
        <pc:spChg chg="mod">
          <ac:chgData name="Duyên Lương" userId="3a9e482f-ceb4-484a-8eab-f708ff3e9a36" providerId="ADAL" clId="{531248B8-8054-4ECF-A9C6-B735757D729C}" dt="2023-09-20T10:42:00.025" v="172" actId="20577"/>
          <ac:spMkLst>
            <pc:docMk/>
            <pc:sldMk cId="2466467678" sldId="270"/>
            <ac:spMk id="22" creationId="{DBDAE198-EECE-C84C-9649-6EF193A6545D}"/>
          </ac:spMkLst>
        </pc:spChg>
        <pc:spChg chg="mod">
          <ac:chgData name="Duyên Lương" userId="3a9e482f-ceb4-484a-8eab-f708ff3e9a36" providerId="ADAL" clId="{531248B8-8054-4ECF-A9C6-B735757D729C}" dt="2023-09-20T10:42:03.806" v="174" actId="20577"/>
          <ac:spMkLst>
            <pc:docMk/>
            <pc:sldMk cId="2466467678" sldId="270"/>
            <ac:spMk id="23" creationId="{D087152F-02A7-202E-6C4D-53BE9CD2C66D}"/>
          </ac:spMkLst>
        </pc:spChg>
        <pc:spChg chg="mod">
          <ac:chgData name="Duyên Lương" userId="3a9e482f-ceb4-484a-8eab-f708ff3e9a36" providerId="ADAL" clId="{531248B8-8054-4ECF-A9C6-B735757D729C}" dt="2023-09-20T10:41:41.352" v="170" actId="20577"/>
          <ac:spMkLst>
            <pc:docMk/>
            <pc:sldMk cId="2466467678" sldId="270"/>
            <ac:spMk id="24" creationId="{9BA46B47-7375-5C0A-A545-B23C7A1378E0}"/>
          </ac:spMkLst>
        </pc:spChg>
        <pc:spChg chg="mod">
          <ac:chgData name="Duyên Lương" userId="3a9e482f-ceb4-484a-8eab-f708ff3e9a36" providerId="ADAL" clId="{531248B8-8054-4ECF-A9C6-B735757D729C}" dt="2023-09-20T10:42:11.307" v="176" actId="20577"/>
          <ac:spMkLst>
            <pc:docMk/>
            <pc:sldMk cId="2466467678" sldId="270"/>
            <ac:spMk id="25" creationId="{99E7C1EE-762E-7AA4-6B51-36E53D49D64F}"/>
          </ac:spMkLst>
        </pc:spChg>
        <pc:spChg chg="add mod">
          <ac:chgData name="Duyên Lương" userId="3a9e482f-ceb4-484a-8eab-f708ff3e9a36" providerId="ADAL" clId="{531248B8-8054-4ECF-A9C6-B735757D729C}" dt="2023-09-20T10:42:28.516" v="183" actId="20577"/>
          <ac:spMkLst>
            <pc:docMk/>
            <pc:sldMk cId="2466467678" sldId="270"/>
            <ac:spMk id="26" creationId="{2850DBA6-E1C8-D896-9CF8-C7FA8B09B151}"/>
          </ac:spMkLst>
        </pc:spChg>
        <pc:grpChg chg="mod">
          <ac:chgData name="Duyên Lương" userId="3a9e482f-ceb4-484a-8eab-f708ff3e9a36" providerId="ADAL" clId="{531248B8-8054-4ECF-A9C6-B735757D729C}" dt="2023-09-20T12:01:59.822" v="1286" actId="14100"/>
          <ac:grpSpMkLst>
            <pc:docMk/>
            <pc:sldMk cId="2466467678" sldId="270"/>
            <ac:grpSpMk id="5" creationId="{00000000-0000-0000-0000-000000000000}"/>
          </ac:grpSpMkLst>
        </pc:grpChg>
        <pc:picChg chg="del">
          <ac:chgData name="Duyên Lương" userId="3a9e482f-ceb4-484a-8eab-f708ff3e9a36" providerId="ADAL" clId="{531248B8-8054-4ECF-A9C6-B735757D729C}" dt="2023-09-20T10:41:11.498" v="148" actId="478"/>
          <ac:picMkLst>
            <pc:docMk/>
            <pc:sldMk cId="2466467678" sldId="270"/>
            <ac:picMk id="4" creationId="{A8E42ECB-4A53-A903-76AC-53AA48217731}"/>
          </ac:picMkLst>
        </pc:picChg>
        <pc:picChg chg="add mod">
          <ac:chgData name="Duyên Lương" userId="3a9e482f-ceb4-484a-8eab-f708ff3e9a36" providerId="ADAL" clId="{531248B8-8054-4ECF-A9C6-B735757D729C}" dt="2023-09-20T10:41:27.239" v="155" actId="14100"/>
          <ac:picMkLst>
            <pc:docMk/>
            <pc:sldMk cId="2466467678" sldId="270"/>
            <ac:picMk id="9" creationId="{EBBA3509-BFBA-6DC3-7D68-949D70F61EC9}"/>
          </ac:picMkLst>
        </pc:picChg>
        <pc:picChg chg="add mod">
          <ac:chgData name="Duyên Lương" userId="3a9e482f-ceb4-484a-8eab-f708ff3e9a36" providerId="ADAL" clId="{531248B8-8054-4ECF-A9C6-B735757D729C}" dt="2023-09-20T12:14:25.901" v="1304"/>
          <ac:picMkLst>
            <pc:docMk/>
            <pc:sldMk cId="2466467678" sldId="270"/>
            <ac:picMk id="27" creationId="{BD2792F8-0365-5424-94C8-2047381C7959}"/>
          </ac:picMkLst>
        </pc:picChg>
      </pc:sldChg>
      <pc:sldChg chg="addSp delSp modSp mod modAnim">
        <pc:chgData name="Duyên Lương" userId="3a9e482f-ceb4-484a-8eab-f708ff3e9a36" providerId="ADAL" clId="{531248B8-8054-4ECF-A9C6-B735757D729C}" dt="2023-09-20T12:16:59.838" v="1333"/>
        <pc:sldMkLst>
          <pc:docMk/>
          <pc:sldMk cId="2839416783" sldId="271"/>
        </pc:sldMkLst>
        <pc:spChg chg="mod">
          <ac:chgData name="Duyên Lương" userId="3a9e482f-ceb4-484a-8eab-f708ff3e9a36" providerId="ADAL" clId="{531248B8-8054-4ECF-A9C6-B735757D729C}" dt="2023-09-20T12:01:27.165" v="1263" actId="1076"/>
          <ac:spMkLst>
            <pc:docMk/>
            <pc:sldMk cId="2839416783" sldId="271"/>
            <ac:spMk id="17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0:38:45.802" v="59" actId="20577"/>
          <ac:spMkLst>
            <pc:docMk/>
            <pc:sldMk cId="2839416783" sldId="271"/>
            <ac:spMk id="20" creationId="{D635D598-23FB-D0EA-863F-B29FF7E5DCF5}"/>
          </ac:spMkLst>
        </pc:spChg>
        <pc:spChg chg="mod">
          <ac:chgData name="Duyên Lương" userId="3a9e482f-ceb4-484a-8eab-f708ff3e9a36" providerId="ADAL" clId="{531248B8-8054-4ECF-A9C6-B735757D729C}" dt="2023-09-20T10:38:44.187" v="58" actId="20577"/>
          <ac:spMkLst>
            <pc:docMk/>
            <pc:sldMk cId="2839416783" sldId="271"/>
            <ac:spMk id="22" creationId="{DBDAE198-EECE-C84C-9649-6EF193A6545D}"/>
          </ac:spMkLst>
        </pc:spChg>
        <pc:spChg chg="mod">
          <ac:chgData name="Duyên Lương" userId="3a9e482f-ceb4-484a-8eab-f708ff3e9a36" providerId="ADAL" clId="{531248B8-8054-4ECF-A9C6-B735757D729C}" dt="2023-09-20T10:38:47.734" v="60" actId="20577"/>
          <ac:spMkLst>
            <pc:docMk/>
            <pc:sldMk cId="2839416783" sldId="271"/>
            <ac:spMk id="23" creationId="{D087152F-02A7-202E-6C4D-53BE9CD2C66D}"/>
          </ac:spMkLst>
        </pc:spChg>
        <pc:picChg chg="del">
          <ac:chgData name="Duyên Lương" userId="3a9e482f-ceb4-484a-8eab-f708ff3e9a36" providerId="ADAL" clId="{531248B8-8054-4ECF-A9C6-B735757D729C}" dt="2023-09-20T10:38:32.354" v="53" actId="478"/>
          <ac:picMkLst>
            <pc:docMk/>
            <pc:sldMk cId="2839416783" sldId="271"/>
            <ac:picMk id="4" creationId="{5EDD21EE-C132-EAB3-DE5B-0547A2F12376}"/>
          </ac:picMkLst>
        </pc:picChg>
        <pc:picChg chg="add mod">
          <ac:chgData name="Duyên Lương" userId="3a9e482f-ceb4-484a-8eab-f708ff3e9a36" providerId="ADAL" clId="{531248B8-8054-4ECF-A9C6-B735757D729C}" dt="2023-09-20T10:38:37.290" v="57" actId="1076"/>
          <ac:picMkLst>
            <pc:docMk/>
            <pc:sldMk cId="2839416783" sldId="271"/>
            <ac:picMk id="8" creationId="{774DAB5D-6997-7B6E-415D-75A00162D4CC}"/>
          </ac:picMkLst>
        </pc:picChg>
        <pc:picChg chg="add mod">
          <ac:chgData name="Duyên Lương" userId="3a9e482f-ceb4-484a-8eab-f708ff3e9a36" providerId="ADAL" clId="{531248B8-8054-4ECF-A9C6-B735757D729C}" dt="2023-09-20T12:13:53.678" v="1301"/>
          <ac:picMkLst>
            <pc:docMk/>
            <pc:sldMk cId="2839416783" sldId="271"/>
            <ac:picMk id="9" creationId="{8CD7F3A4-23FF-5B2A-402F-D7B9FD974E59}"/>
          </ac:picMkLst>
        </pc:picChg>
      </pc:sldChg>
      <pc:sldChg chg="addSp delSp modSp mod delAnim modAnim">
        <pc:chgData name="Duyên Lương" userId="3a9e482f-ceb4-484a-8eab-f708ff3e9a36" providerId="ADAL" clId="{531248B8-8054-4ECF-A9C6-B735757D729C}" dt="2023-09-20T12:16:38.573" v="1329"/>
        <pc:sldMkLst>
          <pc:docMk/>
          <pc:sldMk cId="3699209450" sldId="272"/>
        </pc:sldMkLst>
        <pc:spChg chg="ord">
          <ac:chgData name="Duyên Lương" userId="3a9e482f-ceb4-484a-8eab-f708ff3e9a36" providerId="ADAL" clId="{531248B8-8054-4ECF-A9C6-B735757D729C}" dt="2023-09-20T10:44:57.934" v="223" actId="167"/>
          <ac:spMkLst>
            <pc:docMk/>
            <pc:sldMk cId="3699209450" sldId="272"/>
            <ac:spMk id="2" creationId="{00000000-0000-0000-0000-000000000000}"/>
          </ac:spMkLst>
        </pc:spChg>
        <pc:spChg chg="del">
          <ac:chgData name="Duyên Lương" userId="3a9e482f-ceb4-484a-8eab-f708ff3e9a36" providerId="ADAL" clId="{531248B8-8054-4ECF-A9C6-B735757D729C}" dt="2023-09-20T10:45:36.241" v="270" actId="478"/>
          <ac:spMkLst>
            <pc:docMk/>
            <pc:sldMk cId="3699209450" sldId="272"/>
            <ac:spMk id="3" creationId="{00000000-0000-0000-0000-000000000000}"/>
          </ac:spMkLst>
        </pc:spChg>
        <pc:spChg chg="del">
          <ac:chgData name="Duyên Lương" userId="3a9e482f-ceb4-484a-8eab-f708ff3e9a36" providerId="ADAL" clId="{531248B8-8054-4ECF-A9C6-B735757D729C}" dt="2023-09-20T10:45:35.352" v="269" actId="478"/>
          <ac:spMkLst>
            <pc:docMk/>
            <pc:sldMk cId="3699209450" sldId="272"/>
            <ac:spMk id="20" creationId="{F8FF37B9-0B99-370A-5554-51220AF4BA92}"/>
          </ac:spMkLst>
        </pc:spChg>
        <pc:spChg chg="mod">
          <ac:chgData name="Duyên Lương" userId="3a9e482f-ceb4-484a-8eab-f708ff3e9a36" providerId="ADAL" clId="{531248B8-8054-4ECF-A9C6-B735757D729C}" dt="2023-09-20T12:11:54.932" v="1296" actId="14100"/>
          <ac:spMkLst>
            <pc:docMk/>
            <pc:sldMk cId="3699209450" sldId="272"/>
            <ac:spMk id="27" creationId="{5D27F673-F87D-98BB-0A81-F9511812A821}"/>
          </ac:spMkLst>
        </pc:spChg>
        <pc:spChg chg="mod">
          <ac:chgData name="Duyên Lương" userId="3a9e482f-ceb4-484a-8eab-f708ff3e9a36" providerId="ADAL" clId="{531248B8-8054-4ECF-A9C6-B735757D729C}" dt="2023-09-20T12:11:54.932" v="1296" actId="14100"/>
          <ac:spMkLst>
            <pc:docMk/>
            <pc:sldMk cId="3699209450" sldId="272"/>
            <ac:spMk id="28" creationId="{24CA3B7A-6208-66C7-4637-8F208DA1321A}"/>
          </ac:spMkLst>
        </pc:spChg>
        <pc:spChg chg="mod">
          <ac:chgData name="Duyên Lương" userId="3a9e482f-ceb4-484a-8eab-f708ff3e9a36" providerId="ADAL" clId="{531248B8-8054-4ECF-A9C6-B735757D729C}" dt="2023-09-20T12:11:54.932" v="1296" actId="14100"/>
          <ac:spMkLst>
            <pc:docMk/>
            <pc:sldMk cId="3699209450" sldId="272"/>
            <ac:spMk id="29" creationId="{460FF493-2816-9C38-A45C-5BDF5B492518}"/>
          </ac:spMkLst>
        </pc:spChg>
        <pc:spChg chg="mod">
          <ac:chgData name="Duyên Lương" userId="3a9e482f-ceb4-484a-8eab-f708ff3e9a36" providerId="ADAL" clId="{531248B8-8054-4ECF-A9C6-B735757D729C}" dt="2023-09-20T12:11:54.932" v="1296" actId="14100"/>
          <ac:spMkLst>
            <pc:docMk/>
            <pc:sldMk cId="3699209450" sldId="272"/>
            <ac:spMk id="30" creationId="{4C35BCAC-7D9D-03A9-470F-3E30AFB3EA6F}"/>
          </ac:spMkLst>
        </pc:spChg>
        <pc:spChg chg="mod">
          <ac:chgData name="Duyên Lương" userId="3a9e482f-ceb4-484a-8eab-f708ff3e9a36" providerId="ADAL" clId="{531248B8-8054-4ECF-A9C6-B735757D729C}" dt="2023-09-20T12:11:54.932" v="1296" actId="14100"/>
          <ac:spMkLst>
            <pc:docMk/>
            <pc:sldMk cId="3699209450" sldId="272"/>
            <ac:spMk id="31" creationId="{256ED236-498B-00F9-2AE3-575642052F86}"/>
          </ac:spMkLst>
        </pc:spChg>
        <pc:spChg chg="mod">
          <ac:chgData name="Duyên Lương" userId="3a9e482f-ceb4-484a-8eab-f708ff3e9a36" providerId="ADAL" clId="{531248B8-8054-4ECF-A9C6-B735757D729C}" dt="2023-09-20T12:11:54.932" v="1296" actId="14100"/>
          <ac:spMkLst>
            <pc:docMk/>
            <pc:sldMk cId="3699209450" sldId="272"/>
            <ac:spMk id="32" creationId="{97D384E4-35F9-16D3-AE63-2C4784CD5F31}"/>
          </ac:spMkLst>
        </pc:spChg>
        <pc:spChg chg="mod">
          <ac:chgData name="Duyên Lương" userId="3a9e482f-ceb4-484a-8eab-f708ff3e9a36" providerId="ADAL" clId="{531248B8-8054-4ECF-A9C6-B735757D729C}" dt="2023-09-20T12:12:01.977" v="1298" actId="403"/>
          <ac:spMkLst>
            <pc:docMk/>
            <pc:sldMk cId="3699209450" sldId="272"/>
            <ac:spMk id="33" creationId="{91786A9A-7A31-F060-A8B4-A46205972B6A}"/>
          </ac:spMkLst>
        </pc:spChg>
        <pc:picChg chg="add mod">
          <ac:chgData name="Duyên Lương" userId="3a9e482f-ceb4-484a-8eab-f708ff3e9a36" providerId="ADAL" clId="{531248B8-8054-4ECF-A9C6-B735757D729C}" dt="2023-09-20T10:44:52.520" v="222" actId="167"/>
          <ac:picMkLst>
            <pc:docMk/>
            <pc:sldMk cId="3699209450" sldId="272"/>
            <ac:picMk id="4" creationId="{A5DCCD25-BB37-448F-1B74-C324BAD95BBD}"/>
          </ac:picMkLst>
        </pc:picChg>
        <pc:picChg chg="add mod">
          <ac:chgData name="Duyên Lương" userId="3a9e482f-ceb4-484a-8eab-f708ff3e9a36" providerId="ADAL" clId="{531248B8-8054-4ECF-A9C6-B735757D729C}" dt="2023-09-20T10:44:52.520" v="222" actId="167"/>
          <ac:picMkLst>
            <pc:docMk/>
            <pc:sldMk cId="3699209450" sldId="272"/>
            <ac:picMk id="5" creationId="{F01B91CD-6CCB-F1C1-D7FF-B88F2107BF13}"/>
          </ac:picMkLst>
        </pc:picChg>
        <pc:picChg chg="add mod">
          <ac:chgData name="Duyên Lương" userId="3a9e482f-ceb4-484a-8eab-f708ff3e9a36" providerId="ADAL" clId="{531248B8-8054-4ECF-A9C6-B735757D729C}" dt="2023-09-20T10:44:52.520" v="222" actId="167"/>
          <ac:picMkLst>
            <pc:docMk/>
            <pc:sldMk cId="3699209450" sldId="272"/>
            <ac:picMk id="6" creationId="{ABE6DC87-9AA7-58AC-2094-50D182D88C8E}"/>
          </ac:picMkLst>
        </pc:picChg>
        <pc:picChg chg="add mod">
          <ac:chgData name="Duyên Lương" userId="3a9e482f-ceb4-484a-8eab-f708ff3e9a36" providerId="ADAL" clId="{531248B8-8054-4ECF-A9C6-B735757D729C}" dt="2023-09-20T10:44:52.520" v="222" actId="167"/>
          <ac:picMkLst>
            <pc:docMk/>
            <pc:sldMk cId="3699209450" sldId="272"/>
            <ac:picMk id="7" creationId="{DCF7BDAE-13C4-F941-D425-CAACFE256348}"/>
          </ac:picMkLst>
        </pc:picChg>
        <pc:picChg chg="add mod">
          <ac:chgData name="Duyên Lương" userId="3a9e482f-ceb4-484a-8eab-f708ff3e9a36" providerId="ADAL" clId="{531248B8-8054-4ECF-A9C6-B735757D729C}" dt="2023-09-20T10:44:52.520" v="222" actId="167"/>
          <ac:picMkLst>
            <pc:docMk/>
            <pc:sldMk cId="3699209450" sldId="272"/>
            <ac:picMk id="9" creationId="{4091E0F0-AFFF-E470-1171-C8EAD0FB6994}"/>
          </ac:picMkLst>
        </pc:picChg>
        <pc:picChg chg="add mod">
          <ac:chgData name="Duyên Lương" userId="3a9e482f-ceb4-484a-8eab-f708ff3e9a36" providerId="ADAL" clId="{531248B8-8054-4ECF-A9C6-B735757D729C}" dt="2023-09-20T10:44:52.520" v="222" actId="167"/>
          <ac:picMkLst>
            <pc:docMk/>
            <pc:sldMk cId="3699209450" sldId="272"/>
            <ac:picMk id="10" creationId="{024B4EA5-B821-6661-C078-3D99D57FC95F}"/>
          </ac:picMkLst>
        </pc:picChg>
        <pc:picChg chg="add mod">
          <ac:chgData name="Duyên Lương" userId="3a9e482f-ceb4-484a-8eab-f708ff3e9a36" providerId="ADAL" clId="{531248B8-8054-4ECF-A9C6-B735757D729C}" dt="2023-09-20T12:14:54.830" v="1305"/>
          <ac:picMkLst>
            <pc:docMk/>
            <pc:sldMk cId="3699209450" sldId="272"/>
            <ac:picMk id="11" creationId="{1C2EC385-F61C-237F-C88E-771D4B924AAB}"/>
          </ac:picMkLst>
        </pc:picChg>
        <pc:picChg chg="add mod">
          <ac:chgData name="Duyên Lương" userId="3a9e482f-ceb4-484a-8eab-f708ff3e9a36" providerId="ADAL" clId="{531248B8-8054-4ECF-A9C6-B735757D729C}" dt="2023-09-20T12:15:21.888" v="1309" actId="1076"/>
          <ac:picMkLst>
            <pc:docMk/>
            <pc:sldMk cId="3699209450" sldId="272"/>
            <ac:picMk id="12" creationId="{D61F1714-248F-4FB5-6418-CB2A4D204F28}"/>
          </ac:picMkLst>
        </pc:picChg>
        <pc:picChg chg="add mod">
          <ac:chgData name="Duyên Lương" userId="3a9e482f-ceb4-484a-8eab-f708ff3e9a36" providerId="ADAL" clId="{531248B8-8054-4ECF-A9C6-B735757D729C}" dt="2023-09-20T12:15:39.867" v="1313" actId="1076"/>
          <ac:picMkLst>
            <pc:docMk/>
            <pc:sldMk cId="3699209450" sldId="272"/>
            <ac:picMk id="13" creationId="{C231A130-2918-0079-7EA8-9E42487F4622}"/>
          </ac:picMkLst>
        </pc:picChg>
        <pc:picChg chg="add mod">
          <ac:chgData name="Duyên Lương" userId="3a9e482f-ceb4-484a-8eab-f708ff3e9a36" providerId="ADAL" clId="{531248B8-8054-4ECF-A9C6-B735757D729C}" dt="2023-09-20T12:15:59.797" v="1319" actId="1076"/>
          <ac:picMkLst>
            <pc:docMk/>
            <pc:sldMk cId="3699209450" sldId="272"/>
            <ac:picMk id="14" creationId="{67F749A2-CB7A-D602-89F7-4C5A60D2C576}"/>
          </ac:picMkLst>
        </pc:picChg>
        <pc:picChg chg="add mod">
          <ac:chgData name="Duyên Lương" userId="3a9e482f-ceb4-484a-8eab-f708ff3e9a36" providerId="ADAL" clId="{531248B8-8054-4ECF-A9C6-B735757D729C}" dt="2023-09-20T12:16:19.064" v="1323" actId="1076"/>
          <ac:picMkLst>
            <pc:docMk/>
            <pc:sldMk cId="3699209450" sldId="272"/>
            <ac:picMk id="15" creationId="{C49D0C08-68ED-D4D9-B39E-F0D201F24D19}"/>
          </ac:picMkLst>
        </pc:picChg>
        <pc:picChg chg="add mod">
          <ac:chgData name="Duyên Lương" userId="3a9e482f-ceb4-484a-8eab-f708ff3e9a36" providerId="ADAL" clId="{531248B8-8054-4ECF-A9C6-B735757D729C}" dt="2023-09-20T12:16:35.491" v="1327" actId="1076"/>
          <ac:picMkLst>
            <pc:docMk/>
            <pc:sldMk cId="3699209450" sldId="272"/>
            <ac:picMk id="16" creationId="{D7AA7D04-81F9-8486-E710-B52151E4E0B5}"/>
          </ac:picMkLst>
        </pc:picChg>
        <pc:picChg chg="del">
          <ac:chgData name="Duyên Lương" userId="3a9e482f-ceb4-484a-8eab-f708ff3e9a36" providerId="ADAL" clId="{531248B8-8054-4ECF-A9C6-B735757D729C}" dt="2023-09-20T10:43:53.982" v="207" actId="478"/>
          <ac:picMkLst>
            <pc:docMk/>
            <pc:sldMk cId="3699209450" sldId="272"/>
            <ac:picMk id="21" creationId="{B4988F85-ECFE-A7F8-B602-54D9094E30B7}"/>
          </ac:picMkLst>
        </pc:picChg>
        <pc:picChg chg="del mod">
          <ac:chgData name="Duyên Lương" userId="3a9e482f-ceb4-484a-8eab-f708ff3e9a36" providerId="ADAL" clId="{531248B8-8054-4ECF-A9C6-B735757D729C}" dt="2023-09-20T10:43:53.982" v="207" actId="478"/>
          <ac:picMkLst>
            <pc:docMk/>
            <pc:sldMk cId="3699209450" sldId="272"/>
            <ac:picMk id="22" creationId="{0C3F831B-0B38-BD21-9F40-32443BD23759}"/>
          </ac:picMkLst>
        </pc:picChg>
        <pc:picChg chg="del">
          <ac:chgData name="Duyên Lương" userId="3a9e482f-ceb4-484a-8eab-f708ff3e9a36" providerId="ADAL" clId="{531248B8-8054-4ECF-A9C6-B735757D729C}" dt="2023-09-20T10:43:53.982" v="207" actId="478"/>
          <ac:picMkLst>
            <pc:docMk/>
            <pc:sldMk cId="3699209450" sldId="272"/>
            <ac:picMk id="23" creationId="{CDA4667A-65B5-09DF-F0C2-9FA88C806A52}"/>
          </ac:picMkLst>
        </pc:picChg>
        <pc:picChg chg="del">
          <ac:chgData name="Duyên Lương" userId="3a9e482f-ceb4-484a-8eab-f708ff3e9a36" providerId="ADAL" clId="{531248B8-8054-4ECF-A9C6-B735757D729C}" dt="2023-09-20T10:43:53.982" v="207" actId="478"/>
          <ac:picMkLst>
            <pc:docMk/>
            <pc:sldMk cId="3699209450" sldId="272"/>
            <ac:picMk id="24" creationId="{477B7A7F-3771-317C-0B89-2D23CC6061A3}"/>
          </ac:picMkLst>
        </pc:picChg>
        <pc:picChg chg="del">
          <ac:chgData name="Duyên Lương" userId="3a9e482f-ceb4-484a-8eab-f708ff3e9a36" providerId="ADAL" clId="{531248B8-8054-4ECF-A9C6-B735757D729C}" dt="2023-09-20T10:43:53.982" v="207" actId="478"/>
          <ac:picMkLst>
            <pc:docMk/>
            <pc:sldMk cId="3699209450" sldId="272"/>
            <ac:picMk id="25" creationId="{18122EF3-D610-44E3-D507-3E98C6C23433}"/>
          </ac:picMkLst>
        </pc:picChg>
        <pc:picChg chg="del">
          <ac:chgData name="Duyên Lương" userId="3a9e482f-ceb4-484a-8eab-f708ff3e9a36" providerId="ADAL" clId="{531248B8-8054-4ECF-A9C6-B735757D729C}" dt="2023-09-20T10:43:53.982" v="207" actId="478"/>
          <ac:picMkLst>
            <pc:docMk/>
            <pc:sldMk cId="3699209450" sldId="272"/>
            <ac:picMk id="26" creationId="{106EE6D6-F723-D890-7E0B-4D6910B40060}"/>
          </ac:picMkLst>
        </pc:picChg>
      </pc:sldChg>
      <pc:sldChg chg="setBg">
        <pc:chgData name="Duyên Lương" userId="3a9e482f-ceb4-484a-8eab-f708ff3e9a36" providerId="ADAL" clId="{531248B8-8054-4ECF-A9C6-B735757D729C}" dt="2023-09-20T10:50:03.128" v="397"/>
        <pc:sldMkLst>
          <pc:docMk/>
          <pc:sldMk cId="2535265067" sldId="274"/>
        </pc:sldMkLst>
      </pc:sldChg>
      <pc:sldChg chg="del">
        <pc:chgData name="Duyên Lương" userId="3a9e482f-ceb4-484a-8eab-f708ff3e9a36" providerId="ADAL" clId="{531248B8-8054-4ECF-A9C6-B735757D729C}" dt="2023-09-20T11:43:54.692" v="781" actId="47"/>
        <pc:sldMkLst>
          <pc:docMk/>
          <pc:sldMk cId="1240570349" sldId="275"/>
        </pc:sldMkLst>
      </pc:sldChg>
      <pc:sldChg chg="addSp modSp add mod setBg modAnim">
        <pc:chgData name="Duyên Lương" userId="3a9e482f-ceb4-484a-8eab-f708ff3e9a36" providerId="ADAL" clId="{531248B8-8054-4ECF-A9C6-B735757D729C}" dt="2023-09-20T11:02:26.245" v="633" actId="1076"/>
        <pc:sldMkLst>
          <pc:docMk/>
          <pc:sldMk cId="0" sldId="289"/>
        </pc:sldMkLst>
        <pc:spChg chg="mod">
          <ac:chgData name="Duyên Lương" userId="3a9e482f-ceb4-484a-8eab-f708ff3e9a36" providerId="ADAL" clId="{531248B8-8054-4ECF-A9C6-B735757D729C}" dt="2023-09-20T11:01:51.275" v="627" actId="1076"/>
          <ac:spMkLst>
            <pc:docMk/>
            <pc:sldMk cId="0" sldId="289"/>
            <ac:spMk id="2" creationId="{1F2A8953-EC2E-C32D-665E-E1058F63D29F}"/>
          </ac:spMkLst>
        </pc:spChg>
        <pc:spChg chg="mod">
          <ac:chgData name="Duyên Lương" userId="3a9e482f-ceb4-484a-8eab-f708ff3e9a36" providerId="ADAL" clId="{531248B8-8054-4ECF-A9C6-B735757D729C}" dt="2023-09-20T11:01:46.240" v="626" actId="1076"/>
          <ac:spMkLst>
            <pc:docMk/>
            <pc:sldMk cId="0" sldId="289"/>
            <ac:spMk id="3" creationId="{03DE0D7F-FD40-E3C7-0DD8-9563326C6F57}"/>
          </ac:spMkLst>
        </pc:spChg>
        <pc:spChg chg="mod">
          <ac:chgData name="Duyên Lương" userId="3a9e482f-ceb4-484a-8eab-f708ff3e9a36" providerId="ADAL" clId="{531248B8-8054-4ECF-A9C6-B735757D729C}" dt="2023-09-20T11:01:43.739" v="625" actId="1076"/>
          <ac:spMkLst>
            <pc:docMk/>
            <pc:sldMk cId="0" sldId="289"/>
            <ac:spMk id="4" creationId="{B8C70B71-99C1-B166-B483-005F9605F3CE}"/>
          </ac:spMkLst>
        </pc:spChg>
        <pc:spChg chg="mod">
          <ac:chgData name="Duyên Lương" userId="3a9e482f-ceb4-484a-8eab-f708ff3e9a36" providerId="ADAL" clId="{531248B8-8054-4ECF-A9C6-B735757D729C}" dt="2023-09-20T11:01:57.294" v="628" actId="1076"/>
          <ac:spMkLst>
            <pc:docMk/>
            <pc:sldMk cId="0" sldId="289"/>
            <ac:spMk id="5" creationId="{835F4E89-AA14-0449-D088-8FC2E3E76791}"/>
          </ac:spMkLst>
        </pc:spChg>
        <pc:spChg chg="mod">
          <ac:chgData name="Duyên Lương" userId="3a9e482f-ceb4-484a-8eab-f708ff3e9a36" providerId="ADAL" clId="{531248B8-8054-4ECF-A9C6-B735757D729C}" dt="2023-09-20T11:01:39.868" v="624" actId="1076"/>
          <ac:spMkLst>
            <pc:docMk/>
            <pc:sldMk cId="0" sldId="289"/>
            <ac:spMk id="6" creationId="{689703FE-4F38-F5ED-C819-17D6352E41AE}"/>
          </ac:spMkLst>
        </pc:spChg>
        <pc:spChg chg="mod">
          <ac:chgData name="Duyên Lương" userId="3a9e482f-ceb4-484a-8eab-f708ff3e9a36" providerId="ADAL" clId="{531248B8-8054-4ECF-A9C6-B735757D729C}" dt="2023-09-20T11:02:01.878" v="629" actId="1076"/>
          <ac:spMkLst>
            <pc:docMk/>
            <pc:sldMk cId="0" sldId="289"/>
            <ac:spMk id="7" creationId="{69E732A4-40D9-0B90-A4BE-3EEFF05CF5FE}"/>
          </ac:spMkLst>
        </pc:spChg>
        <pc:spChg chg="add mod ord">
          <ac:chgData name="Duyên Lương" userId="3a9e482f-ceb4-484a-8eab-f708ff3e9a36" providerId="ADAL" clId="{531248B8-8054-4ECF-A9C6-B735757D729C}" dt="2023-09-20T11:01:04.851" v="614" actId="1076"/>
          <ac:spMkLst>
            <pc:docMk/>
            <pc:sldMk cId="0" sldId="289"/>
            <ac:spMk id="8" creationId="{F8D93ECD-563A-4E05-A490-1FAD40EF8520}"/>
          </ac:spMkLst>
        </pc:spChg>
        <pc:spChg chg="add mod">
          <ac:chgData name="Duyên Lương" userId="3a9e482f-ceb4-484a-8eab-f708ff3e9a36" providerId="ADAL" clId="{531248B8-8054-4ECF-A9C6-B735757D729C}" dt="2023-09-20T10:59:31.492" v="589"/>
          <ac:spMkLst>
            <pc:docMk/>
            <pc:sldMk cId="0" sldId="289"/>
            <ac:spMk id="9" creationId="{67695653-95BA-FB7C-24EB-4F8DAE16922F}"/>
          </ac:spMkLst>
        </pc:spChg>
        <pc:spChg chg="add mod">
          <ac:chgData name="Duyên Lương" userId="3a9e482f-ceb4-484a-8eab-f708ff3e9a36" providerId="ADAL" clId="{531248B8-8054-4ECF-A9C6-B735757D729C}" dt="2023-09-20T10:59:40.533" v="592" actId="1076"/>
          <ac:spMkLst>
            <pc:docMk/>
            <pc:sldMk cId="0" sldId="289"/>
            <ac:spMk id="10" creationId="{A956D0F6-07C9-86D2-0A05-1DBF6B454C9A}"/>
          </ac:spMkLst>
        </pc:spChg>
        <pc:spChg chg="add mod">
          <ac:chgData name="Duyên Lương" userId="3a9e482f-ceb4-484a-8eab-f708ff3e9a36" providerId="ADAL" clId="{531248B8-8054-4ECF-A9C6-B735757D729C}" dt="2023-09-20T11:02:26.245" v="633" actId="1076"/>
          <ac:spMkLst>
            <pc:docMk/>
            <pc:sldMk cId="0" sldId="289"/>
            <ac:spMk id="11" creationId="{2E74D6FF-2DDE-154A-FF02-756FFC0124C1}"/>
          </ac:spMkLst>
        </pc:spChg>
        <pc:spChg chg="add mod">
          <ac:chgData name="Duyên Lương" userId="3a9e482f-ceb4-484a-8eab-f708ff3e9a36" providerId="ADAL" clId="{531248B8-8054-4ECF-A9C6-B735757D729C}" dt="2023-09-20T11:02:24.082" v="632" actId="1076"/>
          <ac:spMkLst>
            <pc:docMk/>
            <pc:sldMk cId="0" sldId="289"/>
            <ac:spMk id="12" creationId="{F210A90A-51C3-D241-130C-8A6A0E23EFE6}"/>
          </ac:spMkLst>
        </pc:spChg>
        <pc:spChg chg="add mod">
          <ac:chgData name="Duyên Lương" userId="3a9e482f-ceb4-484a-8eab-f708ff3e9a36" providerId="ADAL" clId="{531248B8-8054-4ECF-A9C6-B735757D729C}" dt="2023-09-20T10:59:34.929" v="590" actId="1076"/>
          <ac:spMkLst>
            <pc:docMk/>
            <pc:sldMk cId="0" sldId="289"/>
            <ac:spMk id="13" creationId="{4D069425-F55C-67C0-E4AF-16A1021547DC}"/>
          </ac:spMkLst>
        </pc:spChg>
        <pc:spChg chg="add mod">
          <ac:chgData name="Duyên Lương" userId="3a9e482f-ceb4-484a-8eab-f708ff3e9a36" providerId="ADAL" clId="{531248B8-8054-4ECF-A9C6-B735757D729C}" dt="2023-09-20T11:02:04.661" v="630" actId="1076"/>
          <ac:spMkLst>
            <pc:docMk/>
            <pc:sldMk cId="0" sldId="289"/>
            <ac:spMk id="14" creationId="{97E62524-C8E3-C97B-592B-641C911BA10E}"/>
          </ac:spMkLst>
        </pc:spChg>
        <pc:spChg chg="mod">
          <ac:chgData name="Duyên Lương" userId="3a9e482f-ceb4-484a-8eab-f708ff3e9a36" providerId="ADAL" clId="{531248B8-8054-4ECF-A9C6-B735757D729C}" dt="2023-09-20T10:59:59.170" v="599" actId="14100"/>
          <ac:spMkLst>
            <pc:docMk/>
            <pc:sldMk cId="0" sldId="289"/>
            <ac:spMk id="3989" creationId="{00000000-0000-0000-0000-000000000000}"/>
          </ac:spMkLst>
        </pc:spChg>
      </pc:sldChg>
      <pc:sldChg chg="del">
        <pc:chgData name="Duyên Lương" userId="3a9e482f-ceb4-484a-8eab-f708ff3e9a36" providerId="ADAL" clId="{531248B8-8054-4ECF-A9C6-B735757D729C}" dt="2023-09-20T10:52:39.389" v="451" actId="47"/>
        <pc:sldMkLst>
          <pc:docMk/>
          <pc:sldMk cId="2728125117" sldId="291"/>
        </pc:sldMkLst>
      </pc:sldChg>
      <pc:sldChg chg="del">
        <pc:chgData name="Duyên Lương" userId="3a9e482f-ceb4-484a-8eab-f708ff3e9a36" providerId="ADAL" clId="{531248B8-8054-4ECF-A9C6-B735757D729C}" dt="2023-09-20T10:52:40.553" v="453" actId="47"/>
        <pc:sldMkLst>
          <pc:docMk/>
          <pc:sldMk cId="1500226057" sldId="292"/>
        </pc:sldMkLst>
      </pc:sldChg>
      <pc:sldChg chg="del">
        <pc:chgData name="Duyên Lương" userId="3a9e482f-ceb4-484a-8eab-f708ff3e9a36" providerId="ADAL" clId="{531248B8-8054-4ECF-A9C6-B735757D729C}" dt="2023-09-20T10:52:40.037" v="452" actId="47"/>
        <pc:sldMkLst>
          <pc:docMk/>
          <pc:sldMk cId="687784159" sldId="293"/>
        </pc:sldMkLst>
      </pc:sldChg>
      <pc:sldChg chg="addSp delSp modSp add mod modTransition setBg">
        <pc:chgData name="Duyên Lương" userId="3a9e482f-ceb4-484a-8eab-f708ff3e9a36" providerId="ADAL" clId="{531248B8-8054-4ECF-A9C6-B735757D729C}" dt="2023-09-20T12:25:03.675" v="1345" actId="207"/>
        <pc:sldMkLst>
          <pc:docMk/>
          <pc:sldMk cId="0" sldId="294"/>
        </pc:sldMkLst>
        <pc:spChg chg="mod">
          <ac:chgData name="Duyên Lương" userId="3a9e482f-ceb4-484a-8eab-f708ff3e9a36" providerId="ADAL" clId="{531248B8-8054-4ECF-A9C6-B735757D729C}" dt="2023-09-20T11:52:40.449" v="1126" actId="14100"/>
          <ac:spMkLst>
            <pc:docMk/>
            <pc:sldMk cId="0" sldId="294"/>
            <ac:spMk id="2" creationId="{DB0B193E-002F-84DE-2DAB-FF56E671F2AC}"/>
          </ac:spMkLst>
        </pc:spChg>
        <pc:spChg chg="mod">
          <ac:chgData name="Duyên Lương" userId="3a9e482f-ceb4-484a-8eab-f708ff3e9a36" providerId="ADAL" clId="{531248B8-8054-4ECF-A9C6-B735757D729C}" dt="2023-09-20T12:25:03.675" v="1345" actId="207"/>
          <ac:spMkLst>
            <pc:docMk/>
            <pc:sldMk cId="0" sldId="294"/>
            <ac:spMk id="3" creationId="{A7D4E9A8-919C-54DC-CA0B-28B9914DCBFD}"/>
          </ac:spMkLst>
        </pc:spChg>
        <pc:spChg chg="add mod ord">
          <ac:chgData name="Duyên Lương" userId="3a9e482f-ceb4-484a-8eab-f708ff3e9a36" providerId="ADAL" clId="{531248B8-8054-4ECF-A9C6-B735757D729C}" dt="2023-09-20T11:52:56.452" v="1129" actId="167"/>
          <ac:spMkLst>
            <pc:docMk/>
            <pc:sldMk cId="0" sldId="294"/>
            <ac:spMk id="6" creationId="{ADB60FBC-F043-677A-EB65-4196C9F8514A}"/>
          </ac:spMkLst>
        </pc:spChg>
        <pc:spChg chg="add mod">
          <ac:chgData name="Duyên Lương" userId="3a9e482f-ceb4-484a-8eab-f708ff3e9a36" providerId="ADAL" clId="{531248B8-8054-4ECF-A9C6-B735757D729C}" dt="2023-09-20T11:52:53.313" v="1128"/>
          <ac:spMkLst>
            <pc:docMk/>
            <pc:sldMk cId="0" sldId="294"/>
            <ac:spMk id="7" creationId="{2D7D4272-51D8-AB23-A27E-9E6593567CB6}"/>
          </ac:spMkLst>
        </pc:spChg>
        <pc:spChg chg="add mod">
          <ac:chgData name="Duyên Lương" userId="3a9e482f-ceb4-484a-8eab-f708ff3e9a36" providerId="ADAL" clId="{531248B8-8054-4ECF-A9C6-B735757D729C}" dt="2023-09-20T11:53:17.299" v="1135" actId="1076"/>
          <ac:spMkLst>
            <pc:docMk/>
            <pc:sldMk cId="0" sldId="294"/>
            <ac:spMk id="8" creationId="{D3280352-5816-782E-5A08-795E0733AC6F}"/>
          </ac:spMkLst>
        </pc:spChg>
        <pc:spChg chg="mod">
          <ac:chgData name="Duyên Lương" userId="3a9e482f-ceb4-484a-8eab-f708ff3e9a36" providerId="ADAL" clId="{531248B8-8054-4ECF-A9C6-B735757D729C}" dt="2023-09-20T11:53:28.427" v="1138" actId="14100"/>
          <ac:spMkLst>
            <pc:docMk/>
            <pc:sldMk cId="0" sldId="294"/>
            <ac:spMk id="9" creationId="{1D8CAF5B-2284-2583-2D72-8356A58EA9CA}"/>
          </ac:spMkLst>
        </pc:spChg>
        <pc:spChg chg="add mod">
          <ac:chgData name="Duyên Lương" userId="3a9e482f-ceb4-484a-8eab-f708ff3e9a36" providerId="ADAL" clId="{531248B8-8054-4ECF-A9C6-B735757D729C}" dt="2023-09-20T11:53:05.893" v="1133" actId="1076"/>
          <ac:spMkLst>
            <pc:docMk/>
            <pc:sldMk cId="0" sldId="294"/>
            <ac:spMk id="10" creationId="{B873A843-438A-8ECE-8AD6-777C90EFC7EE}"/>
          </ac:spMkLst>
        </pc:spChg>
        <pc:spChg chg="add del mod">
          <ac:chgData name="Duyên Lương" userId="3a9e482f-ceb4-484a-8eab-f708ff3e9a36" providerId="ADAL" clId="{531248B8-8054-4ECF-A9C6-B735757D729C}" dt="2023-09-20T11:53:03.790" v="1132" actId="478"/>
          <ac:spMkLst>
            <pc:docMk/>
            <pc:sldMk cId="0" sldId="294"/>
            <ac:spMk id="12" creationId="{853A42FE-3F4D-C750-1ED5-76EC86FD7C3F}"/>
          </ac:spMkLst>
        </pc:spChg>
        <pc:spChg chg="mod">
          <ac:chgData name="Duyên Lương" userId="3a9e482f-ceb4-484a-8eab-f708ff3e9a36" providerId="ADAL" clId="{531248B8-8054-4ECF-A9C6-B735757D729C}" dt="2023-09-20T11:53:24.303" v="1136" actId="1076"/>
          <ac:spMkLst>
            <pc:docMk/>
            <pc:sldMk cId="0" sldId="294"/>
            <ac:spMk id="15" creationId="{D10CB381-C686-D96A-44B5-FD69BEB0063B}"/>
          </ac:spMkLst>
        </pc:spChg>
        <pc:spChg chg="mod">
          <ac:chgData name="Duyên Lương" userId="3a9e482f-ceb4-484a-8eab-f708ff3e9a36" providerId="ADAL" clId="{531248B8-8054-4ECF-A9C6-B735757D729C}" dt="2023-09-20T11:52:37.542" v="1125" actId="20577"/>
          <ac:spMkLst>
            <pc:docMk/>
            <pc:sldMk cId="0" sldId="294"/>
            <ac:spMk id="4371" creationId="{00000000-0000-0000-0000-000000000000}"/>
          </ac:spMkLst>
        </pc:spChg>
        <pc:picChg chg="mod">
          <ac:chgData name="Duyên Lương" userId="3a9e482f-ceb4-484a-8eab-f708ff3e9a36" providerId="ADAL" clId="{531248B8-8054-4ECF-A9C6-B735757D729C}" dt="2023-09-20T11:52:45.723" v="1127" actId="1076"/>
          <ac:picMkLst>
            <pc:docMk/>
            <pc:sldMk cId="0" sldId="294"/>
            <ac:picMk id="4" creationId="{99A72011-6FD2-542A-C2A8-B527397FFB33}"/>
          </ac:picMkLst>
        </pc:picChg>
      </pc:sldChg>
      <pc:sldChg chg="del">
        <pc:chgData name="Duyên Lương" userId="3a9e482f-ceb4-484a-8eab-f708ff3e9a36" providerId="ADAL" clId="{531248B8-8054-4ECF-A9C6-B735757D729C}" dt="2023-09-20T10:52:38.615" v="450" actId="47"/>
        <pc:sldMkLst>
          <pc:docMk/>
          <pc:sldMk cId="2320030600" sldId="294"/>
        </pc:sldMkLst>
      </pc:sldChg>
      <pc:sldChg chg="del">
        <pc:chgData name="Duyên Lương" userId="3a9e482f-ceb4-484a-8eab-f708ff3e9a36" providerId="ADAL" clId="{531248B8-8054-4ECF-A9C6-B735757D729C}" dt="2023-09-20T10:52:38.126" v="449" actId="47"/>
        <pc:sldMkLst>
          <pc:docMk/>
          <pc:sldMk cId="2338816789" sldId="295"/>
        </pc:sldMkLst>
      </pc:sldChg>
      <pc:sldChg chg="del">
        <pc:chgData name="Duyên Lương" userId="3a9e482f-ceb4-484a-8eab-f708ff3e9a36" providerId="ADAL" clId="{531248B8-8054-4ECF-A9C6-B735757D729C}" dt="2023-09-20T10:55:00.385" v="509" actId="47"/>
        <pc:sldMkLst>
          <pc:docMk/>
          <pc:sldMk cId="2260069638" sldId="296"/>
        </pc:sldMkLst>
      </pc:sldChg>
      <pc:sldChg chg="modSp del mod">
        <pc:chgData name="Duyên Lương" userId="3a9e482f-ceb4-484a-8eab-f708ff3e9a36" providerId="ADAL" clId="{531248B8-8054-4ECF-A9C6-B735757D729C}" dt="2023-09-20T11:44:02.325" v="783" actId="47"/>
        <pc:sldMkLst>
          <pc:docMk/>
          <pc:sldMk cId="4217379033" sldId="297"/>
        </pc:sldMkLst>
        <pc:spChg chg="mod">
          <ac:chgData name="Duyên Lương" userId="3a9e482f-ceb4-484a-8eab-f708ff3e9a36" providerId="ADAL" clId="{531248B8-8054-4ECF-A9C6-B735757D729C}" dt="2023-09-20T10:59:22.648" v="588" actId="1076"/>
          <ac:spMkLst>
            <pc:docMk/>
            <pc:sldMk cId="4217379033" sldId="297"/>
            <ac:spMk id="18" creationId="{00000000-0000-0000-0000-000000000000}"/>
          </ac:spMkLst>
        </pc:spChg>
      </pc:sldChg>
      <pc:sldChg chg="addSp delSp modSp mod delAnim modAnim">
        <pc:chgData name="Duyên Lương" userId="3a9e482f-ceb4-484a-8eab-f708ff3e9a36" providerId="ADAL" clId="{531248B8-8054-4ECF-A9C6-B735757D729C}" dt="2023-09-20T11:44:47.021" v="796" actId="1076"/>
        <pc:sldMkLst>
          <pc:docMk/>
          <pc:sldMk cId="3053734822" sldId="298"/>
        </pc:sldMkLst>
        <pc:spChg chg="mod">
          <ac:chgData name="Duyên Lương" userId="3a9e482f-ceb4-484a-8eab-f708ff3e9a36" providerId="ADAL" clId="{531248B8-8054-4ECF-A9C6-B735757D729C}" dt="2023-09-20T11:44:32.351" v="791" actId="207"/>
          <ac:spMkLst>
            <pc:docMk/>
            <pc:sldMk cId="3053734822" sldId="298"/>
            <ac:spMk id="22" creationId="{63A7002D-D33D-0E3D-1242-3B6FB1BDB1D3}"/>
          </ac:spMkLst>
        </pc:spChg>
        <pc:picChg chg="add mod">
          <ac:chgData name="Duyên Lương" userId="3a9e482f-ceb4-484a-8eab-f708ff3e9a36" providerId="ADAL" clId="{531248B8-8054-4ECF-A9C6-B735757D729C}" dt="2023-09-20T11:44:47.021" v="796" actId="1076"/>
          <ac:picMkLst>
            <pc:docMk/>
            <pc:sldMk cId="3053734822" sldId="298"/>
            <ac:picMk id="3" creationId="{D6C500F8-740F-390B-89E3-8CB8ED23F004}"/>
          </ac:picMkLst>
        </pc:picChg>
        <pc:picChg chg="del">
          <ac:chgData name="Duyên Lương" userId="3a9e482f-ceb4-484a-8eab-f708ff3e9a36" providerId="ADAL" clId="{531248B8-8054-4ECF-A9C6-B735757D729C}" dt="2023-09-20T11:44:05.653" v="784" actId="478"/>
          <ac:picMkLst>
            <pc:docMk/>
            <pc:sldMk cId="3053734822" sldId="298"/>
            <ac:picMk id="23" creationId="{9CE29C6B-7373-0066-90E0-D271D25010C2}"/>
          </ac:picMkLst>
        </pc:picChg>
      </pc:sldChg>
      <pc:sldChg chg="del">
        <pc:chgData name="Duyên Lương" userId="3a9e482f-ceb4-484a-8eab-f708ff3e9a36" providerId="ADAL" clId="{531248B8-8054-4ECF-A9C6-B735757D729C}" dt="2023-09-20T11:53:33.383" v="1139" actId="47"/>
        <pc:sldMkLst>
          <pc:docMk/>
          <pc:sldMk cId="2160358214" sldId="299"/>
        </pc:sldMkLst>
      </pc:sldChg>
      <pc:sldChg chg="del ord">
        <pc:chgData name="Duyên Lương" userId="3a9e482f-ceb4-484a-8eab-f708ff3e9a36" providerId="ADAL" clId="{531248B8-8054-4ECF-A9C6-B735757D729C}" dt="2023-09-20T11:56:04.869" v="1186" actId="47"/>
        <pc:sldMkLst>
          <pc:docMk/>
          <pc:sldMk cId="0" sldId="300"/>
        </pc:sldMkLst>
      </pc:sldChg>
      <pc:sldChg chg="del">
        <pc:chgData name="Duyên Lương" userId="3a9e482f-ceb4-484a-8eab-f708ff3e9a36" providerId="ADAL" clId="{531248B8-8054-4ECF-A9C6-B735757D729C}" dt="2023-09-20T11:55:24.574" v="1180" actId="47"/>
        <pc:sldMkLst>
          <pc:docMk/>
          <pc:sldMk cId="1614120622" sldId="301"/>
        </pc:sldMkLst>
      </pc:sldChg>
      <pc:sldChg chg="addSp modSp add mod setBg">
        <pc:chgData name="Duyên Lương" userId="3a9e482f-ceb4-484a-8eab-f708ff3e9a36" providerId="ADAL" clId="{531248B8-8054-4ECF-A9C6-B735757D729C}" dt="2023-09-20T10:50:38.684" v="425" actId="2711"/>
        <pc:sldMkLst>
          <pc:docMk/>
          <pc:sldMk cId="0" sldId="302"/>
        </pc:sldMkLst>
        <pc:spChg chg="add mod ord">
          <ac:chgData name="Duyên Lương" userId="3a9e482f-ceb4-484a-8eab-f708ff3e9a36" providerId="ADAL" clId="{531248B8-8054-4ECF-A9C6-B735757D729C}" dt="2023-09-20T10:49:17.556" v="394" actId="167"/>
          <ac:spMkLst>
            <pc:docMk/>
            <pc:sldMk cId="0" sldId="302"/>
            <ac:spMk id="2" creationId="{B044B858-1B32-56EB-0981-F5BB5D3D4109}"/>
          </ac:spMkLst>
        </pc:spChg>
        <pc:spChg chg="add mod">
          <ac:chgData name="Duyên Lương" userId="3a9e482f-ceb4-484a-8eab-f708ff3e9a36" providerId="ADAL" clId="{531248B8-8054-4ECF-A9C6-B735757D729C}" dt="2023-09-20T10:49:13.396" v="393"/>
          <ac:spMkLst>
            <pc:docMk/>
            <pc:sldMk cId="0" sldId="302"/>
            <ac:spMk id="3" creationId="{0F9BC26B-6B5A-F9C7-3A58-78C58B97C123}"/>
          </ac:spMkLst>
        </pc:spChg>
        <pc:spChg chg="mod">
          <ac:chgData name="Duyên Lương" userId="3a9e482f-ceb4-484a-8eab-f708ff3e9a36" providerId="ADAL" clId="{531248B8-8054-4ECF-A9C6-B735757D729C}" dt="2023-09-20T10:48:53.931" v="392" actId="207"/>
          <ac:spMkLst>
            <pc:docMk/>
            <pc:sldMk cId="0" sldId="302"/>
            <ac:spMk id="4" creationId="{7721A695-76C3-3178-B0A4-7C14C6C2BDAD}"/>
          </ac:spMkLst>
        </pc:spChg>
        <pc:spChg chg="add mod">
          <ac:chgData name="Duyên Lương" userId="3a9e482f-ceb4-484a-8eab-f708ff3e9a36" providerId="ADAL" clId="{531248B8-8054-4ECF-A9C6-B735757D729C}" dt="2023-09-20T10:49:13.396" v="393"/>
          <ac:spMkLst>
            <pc:docMk/>
            <pc:sldMk cId="0" sldId="302"/>
            <ac:spMk id="5" creationId="{107E48FD-3EC9-0E21-70E2-1A1D58FC36E6}"/>
          </ac:spMkLst>
        </pc:spChg>
        <pc:spChg chg="mod">
          <ac:chgData name="Duyên Lương" userId="3a9e482f-ceb4-484a-8eab-f708ff3e9a36" providerId="ADAL" clId="{531248B8-8054-4ECF-A9C6-B735757D729C}" dt="2023-09-20T10:48:42.854" v="391" actId="207"/>
          <ac:spMkLst>
            <pc:docMk/>
            <pc:sldMk cId="0" sldId="302"/>
            <ac:spMk id="6" creationId="{D3132FA9-3F80-59D3-DD65-1D4EEB0BB197}"/>
          </ac:spMkLst>
        </pc:spChg>
        <pc:spChg chg="mod">
          <ac:chgData name="Duyên Lương" userId="3a9e482f-ceb4-484a-8eab-f708ff3e9a36" providerId="ADAL" clId="{531248B8-8054-4ECF-A9C6-B735757D729C}" dt="2023-09-20T10:48:42.854" v="391" actId="207"/>
          <ac:spMkLst>
            <pc:docMk/>
            <pc:sldMk cId="0" sldId="302"/>
            <ac:spMk id="7" creationId="{A1DCC332-840A-EE57-FC64-535C37684046}"/>
          </ac:spMkLst>
        </pc:spChg>
        <pc:spChg chg="add mod">
          <ac:chgData name="Duyên Lương" userId="3a9e482f-ceb4-484a-8eab-f708ff3e9a36" providerId="ADAL" clId="{531248B8-8054-4ECF-A9C6-B735757D729C}" dt="2023-09-20T10:49:13.396" v="393"/>
          <ac:spMkLst>
            <pc:docMk/>
            <pc:sldMk cId="0" sldId="302"/>
            <ac:spMk id="10" creationId="{DDD4BA18-6FA9-D973-AE22-8A28A1F0DDFB}"/>
          </ac:spMkLst>
        </pc:spChg>
        <pc:spChg chg="mod">
          <ac:chgData name="Duyên Lương" userId="3a9e482f-ceb4-484a-8eab-f708ff3e9a36" providerId="ADAL" clId="{531248B8-8054-4ECF-A9C6-B735757D729C}" dt="2023-09-20T10:48:53.931" v="392" actId="207"/>
          <ac:spMkLst>
            <pc:docMk/>
            <pc:sldMk cId="0" sldId="302"/>
            <ac:spMk id="12" creationId="{69E9CAA3-B9DC-3B35-C23E-F79605FA89A1}"/>
          </ac:spMkLst>
        </pc:spChg>
        <pc:spChg chg="add mod">
          <ac:chgData name="Duyên Lương" userId="3a9e482f-ceb4-484a-8eab-f708ff3e9a36" providerId="ADAL" clId="{531248B8-8054-4ECF-A9C6-B735757D729C}" dt="2023-09-20T10:49:13.396" v="393"/>
          <ac:spMkLst>
            <pc:docMk/>
            <pc:sldMk cId="0" sldId="302"/>
            <ac:spMk id="18" creationId="{0CB0BBC9-555B-F6F7-7C02-370ACAD33A14}"/>
          </ac:spMkLst>
        </pc:spChg>
        <pc:spChg chg="mod">
          <ac:chgData name="Duyên Lương" userId="3a9e482f-ceb4-484a-8eab-f708ff3e9a36" providerId="ADAL" clId="{531248B8-8054-4ECF-A9C6-B735757D729C}" dt="2023-09-20T10:50:38.684" v="425" actId="2711"/>
          <ac:spMkLst>
            <pc:docMk/>
            <pc:sldMk cId="0" sldId="302"/>
            <ac:spMk id="1010" creationId="{00000000-0000-0000-0000-000000000000}"/>
          </ac:spMkLst>
        </pc:spChg>
        <pc:grpChg chg="mod">
          <ac:chgData name="Duyên Lương" userId="3a9e482f-ceb4-484a-8eab-f708ff3e9a36" providerId="ADAL" clId="{531248B8-8054-4ECF-A9C6-B735757D729C}" dt="2023-09-20T10:48:42.854" v="391" actId="207"/>
          <ac:grpSpMkLst>
            <pc:docMk/>
            <pc:sldMk cId="0" sldId="302"/>
            <ac:grpSpMk id="8" creationId="{0D696281-CE05-7EF8-EAD4-D2407569EB4A}"/>
          </ac:grpSpMkLst>
        </pc:grpChg>
      </pc:sldChg>
      <pc:sldChg chg="modSp add del mod setBg">
        <pc:chgData name="Duyên Lương" userId="3a9e482f-ceb4-484a-8eab-f708ff3e9a36" providerId="ADAL" clId="{531248B8-8054-4ECF-A9C6-B735757D729C}" dt="2023-09-20T11:40:52.432" v="739" actId="47"/>
        <pc:sldMkLst>
          <pc:docMk/>
          <pc:sldMk cId="1060183955" sldId="325"/>
        </pc:sldMkLst>
        <pc:spChg chg="mod">
          <ac:chgData name="Duyên Lương" userId="3a9e482f-ceb4-484a-8eab-f708ff3e9a36" providerId="ADAL" clId="{531248B8-8054-4ECF-A9C6-B735757D729C}" dt="2023-09-20T11:37:42.292" v="680" actId="207"/>
          <ac:spMkLst>
            <pc:docMk/>
            <pc:sldMk cId="1060183955" sldId="325"/>
            <ac:spMk id="2192" creationId="{9179896C-C7CF-E324-1B0D-0570D07FFDA9}"/>
          </ac:spMkLst>
        </pc:spChg>
        <pc:spChg chg="mod">
          <ac:chgData name="Duyên Lương" userId="3a9e482f-ceb4-484a-8eab-f708ff3e9a36" providerId="ADAL" clId="{531248B8-8054-4ECF-A9C6-B735757D729C}" dt="2023-09-20T11:37:42.292" v="680" actId="207"/>
          <ac:spMkLst>
            <pc:docMk/>
            <pc:sldMk cId="1060183955" sldId="325"/>
            <ac:spMk id="2193" creationId="{A44B330A-8C21-237E-A594-538917DA93C2}"/>
          </ac:spMkLst>
        </pc:spChg>
        <pc:spChg chg="mod">
          <ac:chgData name="Duyên Lương" userId="3a9e482f-ceb4-484a-8eab-f708ff3e9a36" providerId="ADAL" clId="{531248B8-8054-4ECF-A9C6-B735757D729C}" dt="2023-09-20T11:37:57.937" v="683" actId="207"/>
          <ac:spMkLst>
            <pc:docMk/>
            <pc:sldMk cId="1060183955" sldId="325"/>
            <ac:spMk id="2194" creationId="{D1F92150-E920-EAFB-60E6-B6795885D274}"/>
          </ac:spMkLst>
        </pc:spChg>
        <pc:spChg chg="mod">
          <ac:chgData name="Duyên Lương" userId="3a9e482f-ceb4-484a-8eab-f708ff3e9a36" providerId="ADAL" clId="{531248B8-8054-4ECF-A9C6-B735757D729C}" dt="2023-09-20T11:37:49.094" v="681" actId="207"/>
          <ac:spMkLst>
            <pc:docMk/>
            <pc:sldMk cId="1060183955" sldId="325"/>
            <ac:spMk id="2197" creationId="{189473E8-2B4B-E7B2-FC59-11A13607C387}"/>
          </ac:spMkLst>
        </pc:spChg>
        <pc:spChg chg="mod">
          <ac:chgData name="Duyên Lương" userId="3a9e482f-ceb4-484a-8eab-f708ff3e9a36" providerId="ADAL" clId="{531248B8-8054-4ECF-A9C6-B735757D729C}" dt="2023-09-20T11:37:49.094" v="681" actId="207"/>
          <ac:spMkLst>
            <pc:docMk/>
            <pc:sldMk cId="1060183955" sldId="325"/>
            <ac:spMk id="2198" creationId="{46FA8694-6F03-300D-7735-EAFA8E244FAF}"/>
          </ac:spMkLst>
        </pc:spChg>
        <pc:picChg chg="mod">
          <ac:chgData name="Duyên Lương" userId="3a9e482f-ceb4-484a-8eab-f708ff3e9a36" providerId="ADAL" clId="{531248B8-8054-4ECF-A9C6-B735757D729C}" dt="2023-09-20T11:40:24.624" v="729" actId="1076"/>
          <ac:picMkLst>
            <pc:docMk/>
            <pc:sldMk cId="1060183955" sldId="325"/>
            <ac:picMk id="2195" creationId="{06E0D01C-D172-A2E4-8679-B0E765BEAC7C}"/>
          </ac:picMkLst>
        </pc:picChg>
      </pc:sldChg>
      <pc:sldChg chg="addSp modSp add mod setBg">
        <pc:chgData name="Duyên Lương" userId="3a9e482f-ceb4-484a-8eab-f708ff3e9a36" providerId="ADAL" clId="{531248B8-8054-4ECF-A9C6-B735757D729C}" dt="2023-09-20T10:51:59.531" v="439"/>
        <pc:sldMkLst>
          <pc:docMk/>
          <pc:sldMk cId="3471409496" sldId="326"/>
        </pc:sldMkLst>
        <pc:spChg chg="mod">
          <ac:chgData name="Duyên Lương" userId="3a9e482f-ceb4-484a-8eab-f708ff3e9a36" providerId="ADAL" clId="{531248B8-8054-4ECF-A9C6-B735757D729C}" dt="2023-09-20T10:51:38.346" v="438" actId="207"/>
          <ac:spMkLst>
            <pc:docMk/>
            <pc:sldMk cId="3471409496" sldId="326"/>
            <ac:spMk id="2" creationId="{50233580-0BBA-B575-95D6-93854144FB2E}"/>
          </ac:spMkLst>
        </pc:spChg>
        <pc:spChg chg="add mod">
          <ac:chgData name="Duyên Lương" userId="3a9e482f-ceb4-484a-8eab-f708ff3e9a36" providerId="ADAL" clId="{531248B8-8054-4ECF-A9C6-B735757D729C}" dt="2023-09-20T10:51:59.531" v="439"/>
          <ac:spMkLst>
            <pc:docMk/>
            <pc:sldMk cId="3471409496" sldId="326"/>
            <ac:spMk id="3" creationId="{14C3D6F4-BBF0-0E66-2F70-0D0D0EDD3BCE}"/>
          </ac:spMkLst>
        </pc:spChg>
        <pc:spChg chg="add mod">
          <ac:chgData name="Duyên Lương" userId="3a9e482f-ceb4-484a-8eab-f708ff3e9a36" providerId="ADAL" clId="{531248B8-8054-4ECF-A9C6-B735757D729C}" dt="2023-09-20T10:51:59.531" v="439"/>
          <ac:spMkLst>
            <pc:docMk/>
            <pc:sldMk cId="3471409496" sldId="326"/>
            <ac:spMk id="7" creationId="{CDBD873F-65B9-8182-9893-4E155C7AB3B2}"/>
          </ac:spMkLst>
        </pc:spChg>
      </pc:sldChg>
      <pc:sldChg chg="addSp modSp add mod setBg">
        <pc:chgData name="Duyên Lương" userId="3a9e482f-ceb4-484a-8eab-f708ff3e9a36" providerId="ADAL" clId="{531248B8-8054-4ECF-A9C6-B735757D729C}" dt="2023-09-20T10:52:03.015" v="440"/>
        <pc:sldMkLst>
          <pc:docMk/>
          <pc:sldMk cId="4287512751" sldId="327"/>
        </pc:sldMkLst>
        <pc:spChg chg="mod">
          <ac:chgData name="Duyên Lương" userId="3a9e482f-ceb4-484a-8eab-f708ff3e9a36" providerId="ADAL" clId="{531248B8-8054-4ECF-A9C6-B735757D729C}" dt="2023-09-20T10:51:34.798" v="437" actId="207"/>
          <ac:spMkLst>
            <pc:docMk/>
            <pc:sldMk cId="4287512751" sldId="327"/>
            <ac:spMk id="2" creationId="{50233580-0BBA-B575-95D6-93854144FB2E}"/>
          </ac:spMkLst>
        </pc:spChg>
        <pc:spChg chg="add mod">
          <ac:chgData name="Duyên Lương" userId="3a9e482f-ceb4-484a-8eab-f708ff3e9a36" providerId="ADAL" clId="{531248B8-8054-4ECF-A9C6-B735757D729C}" dt="2023-09-20T10:52:03.015" v="440"/>
          <ac:spMkLst>
            <pc:docMk/>
            <pc:sldMk cId="4287512751" sldId="327"/>
            <ac:spMk id="3" creationId="{1B72CF91-FB6E-08FD-1905-2571E1118CC0}"/>
          </ac:spMkLst>
        </pc:spChg>
        <pc:spChg chg="add mod">
          <ac:chgData name="Duyên Lương" userId="3a9e482f-ceb4-484a-8eab-f708ff3e9a36" providerId="ADAL" clId="{531248B8-8054-4ECF-A9C6-B735757D729C}" dt="2023-09-20T10:52:03.015" v="440"/>
          <ac:spMkLst>
            <pc:docMk/>
            <pc:sldMk cId="4287512751" sldId="327"/>
            <ac:spMk id="5" creationId="{59FFF52C-C6CC-77A9-C29F-F63DE057E9FE}"/>
          </ac:spMkLst>
        </pc:spChg>
      </pc:sldChg>
      <pc:sldChg chg="addSp modSp add mod setBg">
        <pc:chgData name="Duyên Lương" userId="3a9e482f-ceb4-484a-8eab-f708ff3e9a36" providerId="ADAL" clId="{531248B8-8054-4ECF-A9C6-B735757D729C}" dt="2023-09-20T10:52:03.933" v="441"/>
        <pc:sldMkLst>
          <pc:docMk/>
          <pc:sldMk cId="298595982" sldId="328"/>
        </pc:sldMkLst>
        <pc:spChg chg="mod">
          <ac:chgData name="Duyên Lương" userId="3a9e482f-ceb4-484a-8eab-f708ff3e9a36" providerId="ADAL" clId="{531248B8-8054-4ECF-A9C6-B735757D729C}" dt="2023-09-20T10:51:31.624" v="436" actId="207"/>
          <ac:spMkLst>
            <pc:docMk/>
            <pc:sldMk cId="298595982" sldId="328"/>
            <ac:spMk id="2" creationId="{50233580-0BBA-B575-95D6-93854144FB2E}"/>
          </ac:spMkLst>
        </pc:spChg>
        <pc:spChg chg="add mod">
          <ac:chgData name="Duyên Lương" userId="3a9e482f-ceb4-484a-8eab-f708ff3e9a36" providerId="ADAL" clId="{531248B8-8054-4ECF-A9C6-B735757D729C}" dt="2023-09-20T10:52:03.933" v="441"/>
          <ac:spMkLst>
            <pc:docMk/>
            <pc:sldMk cId="298595982" sldId="328"/>
            <ac:spMk id="3" creationId="{8FBE4CC6-00BA-77ED-B012-BAA0D6A6E2E3}"/>
          </ac:spMkLst>
        </pc:spChg>
        <pc:spChg chg="add mod">
          <ac:chgData name="Duyên Lương" userId="3a9e482f-ceb4-484a-8eab-f708ff3e9a36" providerId="ADAL" clId="{531248B8-8054-4ECF-A9C6-B735757D729C}" dt="2023-09-20T10:52:03.933" v="441"/>
          <ac:spMkLst>
            <pc:docMk/>
            <pc:sldMk cId="298595982" sldId="328"/>
            <ac:spMk id="7" creationId="{AE3276BC-AA38-36EB-3A0B-9D1C4DCFB1C9}"/>
          </ac:spMkLst>
        </pc:spChg>
      </pc:sldChg>
      <pc:sldChg chg="addSp modSp add mod setBg">
        <pc:chgData name="Duyên Lương" userId="3a9e482f-ceb4-484a-8eab-f708ff3e9a36" providerId="ADAL" clId="{531248B8-8054-4ECF-A9C6-B735757D729C}" dt="2023-09-20T10:52:05.153" v="442"/>
        <pc:sldMkLst>
          <pc:docMk/>
          <pc:sldMk cId="2522468250" sldId="329"/>
        </pc:sldMkLst>
        <pc:spChg chg="mod">
          <ac:chgData name="Duyên Lương" userId="3a9e482f-ceb4-484a-8eab-f708ff3e9a36" providerId="ADAL" clId="{531248B8-8054-4ECF-A9C6-B735757D729C}" dt="2023-09-20T10:51:27.160" v="435" actId="207"/>
          <ac:spMkLst>
            <pc:docMk/>
            <pc:sldMk cId="2522468250" sldId="329"/>
            <ac:spMk id="2" creationId="{50233580-0BBA-B575-95D6-93854144FB2E}"/>
          </ac:spMkLst>
        </pc:spChg>
        <pc:spChg chg="add mod">
          <ac:chgData name="Duyên Lương" userId="3a9e482f-ceb4-484a-8eab-f708ff3e9a36" providerId="ADAL" clId="{531248B8-8054-4ECF-A9C6-B735757D729C}" dt="2023-09-20T10:52:05.153" v="442"/>
          <ac:spMkLst>
            <pc:docMk/>
            <pc:sldMk cId="2522468250" sldId="329"/>
            <ac:spMk id="3" creationId="{2BDCF7A5-9FEC-5E4F-257F-CC47D2FEB299}"/>
          </ac:spMkLst>
        </pc:spChg>
        <pc:spChg chg="add mod">
          <ac:chgData name="Duyên Lương" userId="3a9e482f-ceb4-484a-8eab-f708ff3e9a36" providerId="ADAL" clId="{531248B8-8054-4ECF-A9C6-B735757D729C}" dt="2023-09-20T10:52:05.153" v="442"/>
          <ac:spMkLst>
            <pc:docMk/>
            <pc:sldMk cId="2522468250" sldId="329"/>
            <ac:spMk id="5" creationId="{A2ABE0E8-71F8-4B07-F4EC-459DAA047957}"/>
          </ac:spMkLst>
        </pc:spChg>
      </pc:sldChg>
      <pc:sldChg chg="addSp modSp add mod setBg">
        <pc:chgData name="Duyên Lương" userId="3a9e482f-ceb4-484a-8eab-f708ff3e9a36" providerId="ADAL" clId="{531248B8-8054-4ECF-A9C6-B735757D729C}" dt="2023-09-20T10:52:05.821" v="443"/>
        <pc:sldMkLst>
          <pc:docMk/>
          <pc:sldMk cId="1289660830" sldId="330"/>
        </pc:sldMkLst>
        <pc:spChg chg="mod">
          <ac:chgData name="Duyên Lương" userId="3a9e482f-ceb4-484a-8eab-f708ff3e9a36" providerId="ADAL" clId="{531248B8-8054-4ECF-A9C6-B735757D729C}" dt="2023-09-20T10:51:24.644" v="434" actId="207"/>
          <ac:spMkLst>
            <pc:docMk/>
            <pc:sldMk cId="1289660830" sldId="330"/>
            <ac:spMk id="2" creationId="{50233580-0BBA-B575-95D6-93854144FB2E}"/>
          </ac:spMkLst>
        </pc:spChg>
        <pc:spChg chg="add mod">
          <ac:chgData name="Duyên Lương" userId="3a9e482f-ceb4-484a-8eab-f708ff3e9a36" providerId="ADAL" clId="{531248B8-8054-4ECF-A9C6-B735757D729C}" dt="2023-09-20T10:52:05.821" v="443"/>
          <ac:spMkLst>
            <pc:docMk/>
            <pc:sldMk cId="1289660830" sldId="330"/>
            <ac:spMk id="3" creationId="{FE476DC6-82A5-A490-5131-81A8ABE48604}"/>
          </ac:spMkLst>
        </pc:spChg>
        <pc:spChg chg="add mod">
          <ac:chgData name="Duyên Lương" userId="3a9e482f-ceb4-484a-8eab-f708ff3e9a36" providerId="ADAL" clId="{531248B8-8054-4ECF-A9C6-B735757D729C}" dt="2023-09-20T10:52:05.821" v="443"/>
          <ac:spMkLst>
            <pc:docMk/>
            <pc:sldMk cId="1289660830" sldId="330"/>
            <ac:spMk id="8" creationId="{3D24AA80-3EB9-8E33-AA05-132A8971D307}"/>
          </ac:spMkLst>
        </pc:spChg>
      </pc:sldChg>
      <pc:sldChg chg="addSp modSp add mod setBg">
        <pc:chgData name="Duyên Lương" userId="3a9e482f-ceb4-484a-8eab-f708ff3e9a36" providerId="ADAL" clId="{531248B8-8054-4ECF-A9C6-B735757D729C}" dt="2023-09-20T10:52:06.966" v="444"/>
        <pc:sldMkLst>
          <pc:docMk/>
          <pc:sldMk cId="2024543127" sldId="331"/>
        </pc:sldMkLst>
        <pc:spChg chg="mod">
          <ac:chgData name="Duyên Lương" userId="3a9e482f-ceb4-484a-8eab-f708ff3e9a36" providerId="ADAL" clId="{531248B8-8054-4ECF-A9C6-B735757D729C}" dt="2023-09-20T10:51:21.964" v="433" actId="207"/>
          <ac:spMkLst>
            <pc:docMk/>
            <pc:sldMk cId="2024543127" sldId="331"/>
            <ac:spMk id="2" creationId="{50233580-0BBA-B575-95D6-93854144FB2E}"/>
          </ac:spMkLst>
        </pc:spChg>
        <pc:spChg chg="add mod">
          <ac:chgData name="Duyên Lương" userId="3a9e482f-ceb4-484a-8eab-f708ff3e9a36" providerId="ADAL" clId="{531248B8-8054-4ECF-A9C6-B735757D729C}" dt="2023-09-20T10:52:06.966" v="444"/>
          <ac:spMkLst>
            <pc:docMk/>
            <pc:sldMk cId="2024543127" sldId="331"/>
            <ac:spMk id="3" creationId="{42D5C062-178A-1FCF-0332-DC190EB3B186}"/>
          </ac:spMkLst>
        </pc:spChg>
        <pc:spChg chg="add mod">
          <ac:chgData name="Duyên Lương" userId="3a9e482f-ceb4-484a-8eab-f708ff3e9a36" providerId="ADAL" clId="{531248B8-8054-4ECF-A9C6-B735757D729C}" dt="2023-09-20T10:52:06.966" v="444"/>
          <ac:spMkLst>
            <pc:docMk/>
            <pc:sldMk cId="2024543127" sldId="331"/>
            <ac:spMk id="5" creationId="{14C610A2-AE98-BB83-5AE6-75D73F3EDA29}"/>
          </ac:spMkLst>
        </pc:spChg>
      </pc:sldChg>
      <pc:sldChg chg="addSp modSp add mod setBg">
        <pc:chgData name="Duyên Lương" userId="3a9e482f-ceb4-484a-8eab-f708ff3e9a36" providerId="ADAL" clId="{531248B8-8054-4ECF-A9C6-B735757D729C}" dt="2023-09-20T12:00:22.514" v="1255" actId="2711"/>
        <pc:sldMkLst>
          <pc:docMk/>
          <pc:sldMk cId="0" sldId="332"/>
        </pc:sldMkLst>
        <pc:spChg chg="add mod">
          <ac:chgData name="Duyên Lương" userId="3a9e482f-ceb4-484a-8eab-f708ff3e9a36" providerId="ADAL" clId="{531248B8-8054-4ECF-A9C6-B735757D729C}" dt="2023-09-20T10:52:13.212" v="447" actId="1076"/>
          <ac:spMkLst>
            <pc:docMk/>
            <pc:sldMk cId="0" sldId="332"/>
            <ac:spMk id="2" creationId="{1E5D240F-430C-CF2C-2A28-FBC6F4B02B8F}"/>
          </ac:spMkLst>
        </pc:spChg>
        <pc:spChg chg="add mod">
          <ac:chgData name="Duyên Lương" userId="3a9e482f-ceb4-484a-8eab-f708ff3e9a36" providerId="ADAL" clId="{531248B8-8054-4ECF-A9C6-B735757D729C}" dt="2023-09-20T10:52:11.679" v="446" actId="1076"/>
          <ac:spMkLst>
            <pc:docMk/>
            <pc:sldMk cId="0" sldId="332"/>
            <ac:spMk id="3" creationId="{5833BE87-03B1-9D5C-7DF1-7FE33FE6EFAA}"/>
          </ac:spMkLst>
        </pc:spChg>
        <pc:spChg chg="mod">
          <ac:chgData name="Duyên Lương" userId="3a9e482f-ceb4-484a-8eab-f708ff3e9a36" providerId="ADAL" clId="{531248B8-8054-4ECF-A9C6-B735757D729C}" dt="2023-09-20T10:52:21.066" v="448" actId="2711"/>
          <ac:spMkLst>
            <pc:docMk/>
            <pc:sldMk cId="0" sldId="332"/>
            <ac:spMk id="1016" creationId="{00000000-0000-0000-0000-000000000000}"/>
          </ac:spMkLst>
        </pc:spChg>
        <pc:graphicFrameChg chg="modGraphic">
          <ac:chgData name="Duyên Lương" userId="3a9e482f-ceb4-484a-8eab-f708ff3e9a36" providerId="ADAL" clId="{531248B8-8054-4ECF-A9C6-B735757D729C}" dt="2023-09-20T12:00:22.514" v="1255" actId="2711"/>
          <ac:graphicFrameMkLst>
            <pc:docMk/>
            <pc:sldMk cId="0" sldId="332"/>
            <ac:graphicFrameMk id="26" creationId="{EEBCCD41-B24B-3981-AF00-59753F09A57C}"/>
          </ac:graphicFrameMkLst>
        </pc:graphicFrameChg>
      </pc:sldChg>
      <pc:sldChg chg="addSp delSp modSp add mod setBg">
        <pc:chgData name="Duyên Lương" userId="3a9e482f-ceb4-484a-8eab-f708ff3e9a36" providerId="ADAL" clId="{531248B8-8054-4ECF-A9C6-B735757D729C}" dt="2023-09-20T10:54:45.909" v="507" actId="1076"/>
        <pc:sldMkLst>
          <pc:docMk/>
          <pc:sldMk cId="595955779" sldId="333"/>
        </pc:sldMkLst>
        <pc:spChg chg="mod">
          <ac:chgData name="Duyên Lương" userId="3a9e482f-ceb4-484a-8eab-f708ff3e9a36" providerId="ADAL" clId="{531248B8-8054-4ECF-A9C6-B735757D729C}" dt="2023-09-20T10:54:44.799" v="506" actId="1076"/>
          <ac:spMkLst>
            <pc:docMk/>
            <pc:sldMk cId="595955779" sldId="333"/>
            <ac:spMk id="8" creationId="{AB1BCA99-E99A-C2EE-FA4A-54E214980E35}"/>
          </ac:spMkLst>
        </pc:spChg>
        <pc:spChg chg="add del mod">
          <ac:chgData name="Duyên Lương" userId="3a9e482f-ceb4-484a-8eab-f708ff3e9a36" providerId="ADAL" clId="{531248B8-8054-4ECF-A9C6-B735757D729C}" dt="2023-09-20T10:53:25.325" v="463" actId="478"/>
          <ac:spMkLst>
            <pc:docMk/>
            <pc:sldMk cId="595955779" sldId="333"/>
            <ac:spMk id="16" creationId="{EFCEB896-07A9-4264-D210-473BE410AE0D}"/>
          </ac:spMkLst>
        </pc:spChg>
        <pc:spChg chg="add mod">
          <ac:chgData name="Duyên Lương" userId="3a9e482f-ceb4-484a-8eab-f708ff3e9a36" providerId="ADAL" clId="{531248B8-8054-4ECF-A9C6-B735757D729C}" dt="2023-09-20T10:53:30.667" v="466" actId="1076"/>
          <ac:spMkLst>
            <pc:docMk/>
            <pc:sldMk cId="595955779" sldId="333"/>
            <ac:spMk id="18" creationId="{10D9935A-E247-D7F3-5681-EBA304797ACC}"/>
          </ac:spMkLst>
        </pc:spChg>
        <pc:spChg chg="add mod">
          <ac:chgData name="Duyên Lương" userId="3a9e482f-ceb4-484a-8eab-f708ff3e9a36" providerId="ADAL" clId="{531248B8-8054-4ECF-A9C6-B735757D729C}" dt="2023-09-20T10:53:39.751" v="468" actId="1076"/>
          <ac:spMkLst>
            <pc:docMk/>
            <pc:sldMk cId="595955779" sldId="333"/>
            <ac:spMk id="20" creationId="{F82FA000-1824-6046-77AF-B9764609A5CB}"/>
          </ac:spMkLst>
        </pc:spChg>
        <pc:spChg chg="add mod">
          <ac:chgData name="Duyên Lương" userId="3a9e482f-ceb4-484a-8eab-f708ff3e9a36" providerId="ADAL" clId="{531248B8-8054-4ECF-A9C6-B735757D729C}" dt="2023-09-20T10:53:35.819" v="467" actId="1076"/>
          <ac:spMkLst>
            <pc:docMk/>
            <pc:sldMk cId="595955779" sldId="333"/>
            <ac:spMk id="24" creationId="{D1D9CD02-5D8E-9296-09A5-B6E2059D0F3A}"/>
          </ac:spMkLst>
        </pc:spChg>
        <pc:spChg chg="add del mod">
          <ac:chgData name="Duyên Lương" userId="3a9e482f-ceb4-484a-8eab-f708ff3e9a36" providerId="ADAL" clId="{531248B8-8054-4ECF-A9C6-B735757D729C}" dt="2023-09-20T10:53:23.672" v="461" actId="478"/>
          <ac:spMkLst>
            <pc:docMk/>
            <pc:sldMk cId="595955779" sldId="333"/>
            <ac:spMk id="25" creationId="{D8498920-664A-56D0-C6F8-701704444909}"/>
          </ac:spMkLst>
        </pc:spChg>
        <pc:spChg chg="add mod ord">
          <ac:chgData name="Duyên Lương" userId="3a9e482f-ceb4-484a-8eab-f708ff3e9a36" providerId="ADAL" clId="{531248B8-8054-4ECF-A9C6-B735757D729C}" dt="2023-09-20T10:54:45.909" v="507" actId="1076"/>
          <ac:spMkLst>
            <pc:docMk/>
            <pc:sldMk cId="595955779" sldId="333"/>
            <ac:spMk id="26" creationId="{945E4AA3-4832-0D65-407E-DAE122EED56C}"/>
          </ac:spMkLst>
        </pc:spChg>
        <pc:spChg chg="mod">
          <ac:chgData name="Duyên Lương" userId="3a9e482f-ceb4-484a-8eab-f708ff3e9a36" providerId="ADAL" clId="{531248B8-8054-4ECF-A9C6-B735757D729C}" dt="2023-09-20T10:53:21.011" v="459" actId="1076"/>
          <ac:spMkLst>
            <pc:docMk/>
            <pc:sldMk cId="595955779" sldId="333"/>
            <ac:spMk id="3176" creationId="{00000000-0000-0000-0000-000000000000}"/>
          </ac:spMkLst>
        </pc:spChg>
      </pc:sldChg>
      <pc:sldChg chg="addSp delSp modSp add mod setBg">
        <pc:chgData name="Duyên Lương" userId="3a9e482f-ceb4-484a-8eab-f708ff3e9a36" providerId="ADAL" clId="{531248B8-8054-4ECF-A9C6-B735757D729C}" dt="2023-09-20T10:57:34.546" v="565" actId="1076"/>
        <pc:sldMkLst>
          <pc:docMk/>
          <pc:sldMk cId="3443671163" sldId="334"/>
        </pc:sldMkLst>
        <pc:spChg chg="mod">
          <ac:chgData name="Duyên Lương" userId="3a9e482f-ceb4-484a-8eab-f708ff3e9a36" providerId="ADAL" clId="{531248B8-8054-4ECF-A9C6-B735757D729C}" dt="2023-09-20T10:56:38.376" v="551" actId="207"/>
          <ac:spMkLst>
            <pc:docMk/>
            <pc:sldMk cId="3443671163" sldId="334"/>
            <ac:spMk id="2" creationId="{9C231449-2297-EA7A-D8D2-DF52E16506B2}"/>
          </ac:spMkLst>
        </pc:spChg>
        <pc:spChg chg="add mod ord">
          <ac:chgData name="Duyên Lương" userId="3a9e482f-ceb4-484a-8eab-f708ff3e9a36" providerId="ADAL" clId="{531248B8-8054-4ECF-A9C6-B735757D729C}" dt="2023-09-20T10:55:17.961" v="534" actId="1076"/>
          <ac:spMkLst>
            <pc:docMk/>
            <pc:sldMk cId="3443671163" sldId="334"/>
            <ac:spMk id="3" creationId="{10B5283C-57AA-1AB7-BFB8-02E931E92C6C}"/>
          </ac:spMkLst>
        </pc:spChg>
        <pc:spChg chg="mod">
          <ac:chgData name="Duyên Lương" userId="3a9e482f-ceb4-484a-8eab-f708ff3e9a36" providerId="ADAL" clId="{531248B8-8054-4ECF-A9C6-B735757D729C}" dt="2023-09-20T10:56:40.846" v="552" actId="207"/>
          <ac:spMkLst>
            <pc:docMk/>
            <pc:sldMk cId="3443671163" sldId="334"/>
            <ac:spMk id="4" creationId="{FF0CECC2-471A-59B4-2FF2-405E20E8A84A}"/>
          </ac:spMkLst>
        </pc:spChg>
        <pc:spChg chg="mod">
          <ac:chgData name="Duyên Lương" userId="3a9e482f-ceb4-484a-8eab-f708ff3e9a36" providerId="ADAL" clId="{531248B8-8054-4ECF-A9C6-B735757D729C}" dt="2023-09-20T10:56:47.664" v="555" actId="207"/>
          <ac:spMkLst>
            <pc:docMk/>
            <pc:sldMk cId="3443671163" sldId="334"/>
            <ac:spMk id="5" creationId="{3478C036-4EB4-8CD7-84F7-2325B82A2008}"/>
          </ac:spMkLst>
        </pc:spChg>
        <pc:spChg chg="add mod">
          <ac:chgData name="Duyên Lương" userId="3a9e482f-ceb4-484a-8eab-f708ff3e9a36" providerId="ADAL" clId="{531248B8-8054-4ECF-A9C6-B735757D729C}" dt="2023-09-20T10:55:39.460" v="542" actId="1076"/>
          <ac:spMkLst>
            <pc:docMk/>
            <pc:sldMk cId="3443671163" sldId="334"/>
            <ac:spMk id="6" creationId="{E4EC3D9A-F346-ADF7-538A-38A937BBB772}"/>
          </ac:spMkLst>
        </pc:spChg>
        <pc:spChg chg="add mod">
          <ac:chgData name="Duyên Lương" userId="3a9e482f-ceb4-484a-8eab-f708ff3e9a36" providerId="ADAL" clId="{531248B8-8054-4ECF-A9C6-B735757D729C}" dt="2023-09-20T10:56:00.491" v="548" actId="1076"/>
          <ac:spMkLst>
            <pc:docMk/>
            <pc:sldMk cId="3443671163" sldId="334"/>
            <ac:spMk id="7" creationId="{D722619F-A4AD-A88C-9302-9D0099BBE107}"/>
          </ac:spMkLst>
        </pc:spChg>
        <pc:spChg chg="add mod">
          <ac:chgData name="Duyên Lương" userId="3a9e482f-ceb4-484a-8eab-f708ff3e9a36" providerId="ADAL" clId="{531248B8-8054-4ECF-A9C6-B735757D729C}" dt="2023-09-20T10:55:41.328" v="543" actId="1076"/>
          <ac:spMkLst>
            <pc:docMk/>
            <pc:sldMk cId="3443671163" sldId="334"/>
            <ac:spMk id="8" creationId="{3909326D-424A-C075-E063-ED2B0540E4C3}"/>
          </ac:spMkLst>
        </pc:spChg>
        <pc:spChg chg="add mod">
          <ac:chgData name="Duyên Lương" userId="3a9e482f-ceb4-484a-8eab-f708ff3e9a36" providerId="ADAL" clId="{531248B8-8054-4ECF-A9C6-B735757D729C}" dt="2023-09-20T10:55:37.060" v="540" actId="1076"/>
          <ac:spMkLst>
            <pc:docMk/>
            <pc:sldMk cId="3443671163" sldId="334"/>
            <ac:spMk id="9" creationId="{81336048-015C-7FB3-AC3A-5E17D1F8D650}"/>
          </ac:spMkLst>
        </pc:spChg>
        <pc:spChg chg="add mod">
          <ac:chgData name="Duyên Lương" userId="3a9e482f-ceb4-484a-8eab-f708ff3e9a36" providerId="ADAL" clId="{531248B8-8054-4ECF-A9C6-B735757D729C}" dt="2023-09-20T10:55:35.675" v="539" actId="1076"/>
          <ac:spMkLst>
            <pc:docMk/>
            <pc:sldMk cId="3443671163" sldId="334"/>
            <ac:spMk id="10" creationId="{603569AB-7D84-1BDA-BF01-AC8583703484}"/>
          </ac:spMkLst>
        </pc:spChg>
        <pc:spChg chg="mod">
          <ac:chgData name="Duyên Lương" userId="3a9e482f-ceb4-484a-8eab-f708ff3e9a36" providerId="ADAL" clId="{531248B8-8054-4ECF-A9C6-B735757D729C}" dt="2023-09-20T10:56:50.796" v="556" actId="207"/>
          <ac:spMkLst>
            <pc:docMk/>
            <pc:sldMk cId="3443671163" sldId="334"/>
            <ac:spMk id="11" creationId="{B94AD120-BF7B-FC56-E4CE-57411E77600C}"/>
          </ac:spMkLst>
        </pc:spChg>
        <pc:spChg chg="mod">
          <ac:chgData name="Duyên Lương" userId="3a9e482f-ceb4-484a-8eab-f708ff3e9a36" providerId="ADAL" clId="{531248B8-8054-4ECF-A9C6-B735757D729C}" dt="2023-09-20T10:56:53.081" v="557" actId="207"/>
          <ac:spMkLst>
            <pc:docMk/>
            <pc:sldMk cId="3443671163" sldId="334"/>
            <ac:spMk id="13" creationId="{7A2FADFE-F783-E6BE-4B67-8F4598A6634A}"/>
          </ac:spMkLst>
        </pc:spChg>
        <pc:spChg chg="mod">
          <ac:chgData name="Duyên Lương" userId="3a9e482f-ceb4-484a-8eab-f708ff3e9a36" providerId="ADAL" clId="{531248B8-8054-4ECF-A9C6-B735757D729C}" dt="2023-09-20T10:57:00.533" v="560" actId="207"/>
          <ac:spMkLst>
            <pc:docMk/>
            <pc:sldMk cId="3443671163" sldId="334"/>
            <ac:spMk id="25" creationId="{4179EAB6-8BBB-C401-397C-38DD116FD606}"/>
          </ac:spMkLst>
        </pc:spChg>
        <pc:spChg chg="mod">
          <ac:chgData name="Duyên Lương" userId="3a9e482f-ceb4-484a-8eab-f708ff3e9a36" providerId="ADAL" clId="{531248B8-8054-4ECF-A9C6-B735757D729C}" dt="2023-09-20T10:57:02.567" v="561" actId="207"/>
          <ac:spMkLst>
            <pc:docMk/>
            <pc:sldMk cId="3443671163" sldId="334"/>
            <ac:spMk id="26" creationId="{6F515D23-FC8C-887B-4CC5-AF2B18973778}"/>
          </ac:spMkLst>
        </pc:spChg>
        <pc:spChg chg="mod">
          <ac:chgData name="Duyên Lương" userId="3a9e482f-ceb4-484a-8eab-f708ff3e9a36" providerId="ADAL" clId="{531248B8-8054-4ECF-A9C6-B735757D729C}" dt="2023-09-20T10:57:04.450" v="562" actId="207"/>
          <ac:spMkLst>
            <pc:docMk/>
            <pc:sldMk cId="3443671163" sldId="334"/>
            <ac:spMk id="27" creationId="{983ADDD0-86CD-03F6-BD5A-94F8FCE63F10}"/>
          </ac:spMkLst>
        </pc:spChg>
        <pc:spChg chg="mod">
          <ac:chgData name="Duyên Lương" userId="3a9e482f-ceb4-484a-8eab-f708ff3e9a36" providerId="ADAL" clId="{531248B8-8054-4ECF-A9C6-B735757D729C}" dt="2023-09-20T10:56:58.594" v="559" actId="207"/>
          <ac:spMkLst>
            <pc:docMk/>
            <pc:sldMk cId="3443671163" sldId="334"/>
            <ac:spMk id="28" creationId="{188404E2-AC33-ED6C-5C61-BEFA3CDD91A2}"/>
          </ac:spMkLst>
        </pc:spChg>
        <pc:spChg chg="mod">
          <ac:chgData name="Duyên Lương" userId="3a9e482f-ceb4-484a-8eab-f708ff3e9a36" providerId="ADAL" clId="{531248B8-8054-4ECF-A9C6-B735757D729C}" dt="2023-09-20T10:56:56.359" v="558" actId="207"/>
          <ac:spMkLst>
            <pc:docMk/>
            <pc:sldMk cId="3443671163" sldId="334"/>
            <ac:spMk id="29" creationId="{4EB24889-E522-1E23-72C5-CB9BEBC4433B}"/>
          </ac:spMkLst>
        </pc:spChg>
        <pc:spChg chg="del mod">
          <ac:chgData name="Duyên Lương" userId="3a9e482f-ceb4-484a-8eab-f708ff3e9a36" providerId="ADAL" clId="{531248B8-8054-4ECF-A9C6-B735757D729C}" dt="2023-09-20T10:55:20.526" v="536" actId="478"/>
          <ac:spMkLst>
            <pc:docMk/>
            <pc:sldMk cId="3443671163" sldId="334"/>
            <ac:spMk id="3174" creationId="{00000000-0000-0000-0000-000000000000}"/>
          </ac:spMkLst>
        </pc:spChg>
        <pc:spChg chg="del">
          <ac:chgData name="Duyên Lương" userId="3a9e482f-ceb4-484a-8eab-f708ff3e9a36" providerId="ADAL" clId="{531248B8-8054-4ECF-A9C6-B735757D729C}" dt="2023-09-20T10:55:21.806" v="537" actId="478"/>
          <ac:spMkLst>
            <pc:docMk/>
            <pc:sldMk cId="3443671163" sldId="334"/>
            <ac:spMk id="3175" creationId="{00000000-0000-0000-0000-000000000000}"/>
          </ac:spMkLst>
        </pc:spChg>
        <pc:spChg chg="mod ord">
          <ac:chgData name="Duyên Lương" userId="3a9e482f-ceb4-484a-8eab-f708ff3e9a36" providerId="ADAL" clId="{531248B8-8054-4ECF-A9C6-B735757D729C}" dt="2023-09-20T10:55:56.264" v="546" actId="1076"/>
          <ac:spMkLst>
            <pc:docMk/>
            <pc:sldMk cId="3443671163" sldId="334"/>
            <ac:spMk id="3176" creationId="{00000000-0000-0000-0000-000000000000}"/>
          </ac:spMkLst>
        </pc:spChg>
        <pc:graphicFrameChg chg="modGraphic">
          <ac:chgData name="Duyên Lương" userId="3a9e482f-ceb4-484a-8eab-f708ff3e9a36" providerId="ADAL" clId="{531248B8-8054-4ECF-A9C6-B735757D729C}" dt="2023-09-20T10:57:25.691" v="564" actId="207"/>
          <ac:graphicFrameMkLst>
            <pc:docMk/>
            <pc:sldMk cId="3443671163" sldId="334"/>
            <ac:graphicFrameMk id="16" creationId="{03802241-197E-8727-0094-8278D65BDB07}"/>
          </ac:graphicFrameMkLst>
        </pc:graphicFrameChg>
        <pc:graphicFrameChg chg="mod">
          <ac:chgData name="Duyên Lương" userId="3a9e482f-ceb4-484a-8eab-f708ff3e9a36" providerId="ADAL" clId="{531248B8-8054-4ECF-A9C6-B735757D729C}" dt="2023-09-20T10:57:34.546" v="565" actId="1076"/>
          <ac:graphicFrameMkLst>
            <pc:docMk/>
            <pc:sldMk cId="3443671163" sldId="334"/>
            <ac:graphicFrameMk id="18" creationId="{561A362E-DBB6-5B9A-3751-9836704C766F}"/>
          </ac:graphicFrameMkLst>
        </pc:graphicFrameChg>
      </pc:sldChg>
      <pc:sldChg chg="add">
        <pc:chgData name="Duyên Lương" userId="3a9e482f-ceb4-484a-8eab-f708ff3e9a36" providerId="ADAL" clId="{531248B8-8054-4ECF-A9C6-B735757D729C}" dt="2023-09-20T10:58:43.845" v="567"/>
        <pc:sldMkLst>
          <pc:docMk/>
          <pc:sldMk cId="2632991965" sldId="368"/>
        </pc:sldMkLst>
      </pc:sldChg>
      <pc:sldChg chg="addSp delSp modSp add mod setBg">
        <pc:chgData name="Duyên Lương" userId="3a9e482f-ceb4-484a-8eab-f708ff3e9a36" providerId="ADAL" clId="{531248B8-8054-4ECF-A9C6-B735757D729C}" dt="2023-09-20T11:35:49.289" v="668" actId="207"/>
        <pc:sldMkLst>
          <pc:docMk/>
          <pc:sldMk cId="3704474472" sldId="369"/>
        </pc:sldMkLst>
        <pc:spChg chg="mod">
          <ac:chgData name="Duyên Lương" userId="3a9e482f-ceb4-484a-8eab-f708ff3e9a36" providerId="ADAL" clId="{531248B8-8054-4ECF-A9C6-B735757D729C}" dt="2023-09-20T11:03:05.161" v="634" actId="207"/>
          <ac:spMkLst>
            <pc:docMk/>
            <pc:sldMk cId="3704474472" sldId="369"/>
            <ac:spMk id="9" creationId="{8CF7009F-7A85-7B0A-5479-3F965308E3F8}"/>
          </ac:spMkLst>
        </pc:spChg>
        <pc:spChg chg="mod">
          <ac:chgData name="Duyên Lương" userId="3a9e482f-ceb4-484a-8eab-f708ff3e9a36" providerId="ADAL" clId="{531248B8-8054-4ECF-A9C6-B735757D729C}" dt="2023-09-20T11:35:49.289" v="668" actId="207"/>
          <ac:spMkLst>
            <pc:docMk/>
            <pc:sldMk cId="3704474472" sldId="369"/>
            <ac:spMk id="12" creationId="{4114FAE4-6F84-7DC7-2940-AE8335B72411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86" creationId="{5E90058C-EF38-885F-3709-1C0BC84F8459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87" creationId="{47CF77D3-5747-5E13-9903-006FB33A91F9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88" creationId="{EFF355C2-3B31-393F-831F-05B311C625FD}"/>
          </ac:spMkLst>
        </pc:spChg>
        <pc:spChg chg="mod">
          <ac:chgData name="Duyên Lương" userId="3a9e482f-ceb4-484a-8eab-f708ff3e9a36" providerId="ADAL" clId="{531248B8-8054-4ECF-A9C6-B735757D729C}" dt="2023-09-20T11:34:58.281" v="656" actId="2711"/>
          <ac:spMkLst>
            <pc:docMk/>
            <pc:sldMk cId="3704474472" sldId="369"/>
            <ac:spMk id="3989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0" creationId="{D45706B3-1E8B-AB0A-58D6-B0A7952B4B70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1" creationId="{31692A46-4A04-99CF-9D19-491FCB3658BF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2" creationId="{2DE8BF4A-4E35-5A73-45A5-FA0EC99E50D9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3" creationId="{08FB6F62-FE91-7A39-CEEA-912EA2ACA9F4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4" creationId="{1F2DCB81-2AE5-FF72-E734-2713A0C2A9C1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5" creationId="{74CAA6DC-705E-96CC-C09F-190E97A8617A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6" creationId="{6BCB9362-3A73-6737-5FCC-329FBD9996FE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7" creationId="{150F4B5B-C124-43C3-1341-F2490DEFABBA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8" creationId="{171B159A-08C0-AD89-390E-74DEC0C6848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3999" creationId="{F8E920E6-02B6-4A35-00DE-5E29BC2A151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0" creationId="{E533306A-7FFC-E28E-2E8D-DCBE57541D6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1" creationId="{70FFD8C4-A925-FF52-A0D3-D529BC3C5324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2" creationId="{FC6E84EC-8FB7-46E4-5611-7D1C2DB9384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3" creationId="{8A6128D8-652C-BF13-3736-1A4787F7CD8D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4" creationId="{EEF44C41-30A7-0F30-9C8C-5F962E9C9C35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5" creationId="{E6DD2253-F350-68F8-5C8C-FDE70B5F7BE2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6" creationId="{10134539-1BA5-1505-2B9F-056930C9FE1F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7" creationId="{1FA9C3FD-7A9F-244B-D55F-749C4EA5CE4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8" creationId="{D5A73252-B23D-9F37-5C76-7FD9544E342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09" creationId="{6ACBCD58-421B-2671-405F-5DA668E7F190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0" creationId="{5483E902-4DB3-001F-D330-184A5BD8F72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1" creationId="{28CE67DE-580B-A804-EE90-D1786938F6C1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2" creationId="{D2DF80E3-4DE5-A2A6-5D55-09691027E324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3" creationId="{A1717A37-639B-D41E-6197-B532C08AC6F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4" creationId="{9AA7FEC8-C690-83A4-0478-59F7BF1D7D60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5" creationId="{F6145F5B-C67A-14C4-5040-272E55DE4FC7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6" creationId="{48CD4176-DA7B-D588-3705-028EF66B3A17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7" creationId="{2A5BB750-8177-3DB6-B0CB-F944CC5F5379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8" creationId="{EC866164-617E-241F-1790-8759DD22544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19" creationId="{00BD7A11-872B-1E52-A27F-97FADEE35D58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0" creationId="{6AA2FE59-0004-BFC6-5FC9-7B71C970D9E7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1" creationId="{47D9B3FC-67C7-2992-16FC-2F226F4F103A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2" creationId="{85D1F65C-D089-E94B-0B28-C30E14E1576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3" creationId="{2FBE07B3-0737-0EBC-C02E-FDBC1A25ECE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4" creationId="{3B58BDE7-CCAD-FBFD-DDFF-37A717661BF8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5" creationId="{30C418A7-312E-CFE0-C48B-5AC55AD9B6CA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6" creationId="{AC6BE497-0FB4-16F6-9AB7-1576EDE7AB93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7" creationId="{A3BD7115-77C0-0349-3335-4DA91C803105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8" creationId="{B995C0E9-615B-1610-2B5C-00EF3999AAE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29" creationId="{68A8F7B8-411B-84A0-8ECE-4F2F01AEDBC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0" creationId="{0D7F7072-1BD0-87CC-743F-3A131F8DB95C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1" creationId="{B74628C5-0759-9237-AF90-D4DE3309A8D6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2" creationId="{568CC3D9-23D7-1A50-D764-4F3448D1A265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3" creationId="{01B9CCE4-3853-271B-584C-BEA4A00947A0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5" creationId="{A621A793-A6E2-F78B-6E85-EB7B7C424E75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6" creationId="{3BC2532D-FA95-606F-EBFF-EFCC26EC377F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7" creationId="{A6173DDC-AACD-43B0-54E5-6B7AC697EA3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8" creationId="{0B130B45-2C1B-9B0F-192F-7DAFFDB33D43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39" creationId="{8F6EB51C-0AB3-4360-CD2B-749B916D0B35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0" creationId="{0234399A-75C9-4B82-48B8-9E80D6905157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1" creationId="{CE3C82A9-EEC6-ED1B-399C-C86F137D6A1B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2" creationId="{3E9DF2D5-C493-4B65-F282-E6EF4CD182F9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3" creationId="{02028B0E-0FE3-BC70-BEA9-0C14F3601418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4" creationId="{7CA0E323-13C0-4A9A-066D-8B2F349EA38F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5" creationId="{C22EDFE3-7905-F2EE-D040-F89C195503BD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6" creationId="{53483757-9E28-04BA-81F3-0AE61EB33A46}"/>
          </ac:spMkLst>
        </pc:spChg>
        <pc:spChg chg="mod">
          <ac:chgData name="Duyên Lương" userId="3a9e482f-ceb4-484a-8eab-f708ff3e9a36" providerId="ADAL" clId="{531248B8-8054-4ECF-A9C6-B735757D729C}" dt="2023-09-20T11:03:59.988" v="642"/>
          <ac:spMkLst>
            <pc:docMk/>
            <pc:sldMk cId="3704474472" sldId="369"/>
            <ac:spMk id="4047" creationId="{CADA0DA6-18ED-C35D-B618-B9E7770948E4}"/>
          </ac:spMkLst>
        </pc:spChg>
        <pc:grpChg chg="del">
          <ac:chgData name="Duyên Lương" userId="3a9e482f-ceb4-484a-8eab-f708ff3e9a36" providerId="ADAL" clId="{531248B8-8054-4ECF-A9C6-B735757D729C}" dt="2023-09-20T11:03:58.060" v="641" actId="478"/>
          <ac:grpSpMkLst>
            <pc:docMk/>
            <pc:sldMk cId="3704474472" sldId="369"/>
            <ac:grpSpMk id="13" creationId="{648C433B-4E2F-C738-4A7B-1B08D0C706A3}"/>
          </ac:grpSpMkLst>
        </pc:grpChg>
        <pc:grpChg chg="add mod">
          <ac:chgData name="Duyên Lương" userId="3a9e482f-ceb4-484a-8eab-f708ff3e9a36" providerId="ADAL" clId="{531248B8-8054-4ECF-A9C6-B735757D729C}" dt="2023-09-20T11:04:09.052" v="646" actId="1076"/>
          <ac:grpSpMkLst>
            <pc:docMk/>
            <pc:sldMk cId="3704474472" sldId="369"/>
            <ac:grpSpMk id="3982" creationId="{D4853956-E94B-1228-F036-566E662936E7}"/>
          </ac:grpSpMkLst>
        </pc:grpChg>
        <pc:grpChg chg="mod">
          <ac:chgData name="Duyên Lương" userId="3a9e482f-ceb4-484a-8eab-f708ff3e9a36" providerId="ADAL" clId="{531248B8-8054-4ECF-A9C6-B735757D729C}" dt="2023-09-20T11:03:59.988" v="642"/>
          <ac:grpSpMkLst>
            <pc:docMk/>
            <pc:sldMk cId="3704474472" sldId="369"/>
            <ac:grpSpMk id="3983" creationId="{8C7A54B1-A0FC-DF7B-CDB7-17D533F90FC5}"/>
          </ac:grpSpMkLst>
        </pc:grpChg>
        <pc:grpChg chg="mod">
          <ac:chgData name="Duyên Lương" userId="3a9e482f-ceb4-484a-8eab-f708ff3e9a36" providerId="ADAL" clId="{531248B8-8054-4ECF-A9C6-B735757D729C}" dt="2023-09-20T11:03:59.988" v="642"/>
          <ac:grpSpMkLst>
            <pc:docMk/>
            <pc:sldMk cId="3704474472" sldId="369"/>
            <ac:grpSpMk id="3984" creationId="{60E5482E-147F-78A4-B636-14BFE559136D}"/>
          </ac:grpSpMkLst>
        </pc:grpChg>
        <pc:grpChg chg="mod">
          <ac:chgData name="Duyên Lương" userId="3a9e482f-ceb4-484a-8eab-f708ff3e9a36" providerId="ADAL" clId="{531248B8-8054-4ECF-A9C6-B735757D729C}" dt="2023-09-20T11:03:59.988" v="642"/>
          <ac:grpSpMkLst>
            <pc:docMk/>
            <pc:sldMk cId="3704474472" sldId="369"/>
            <ac:grpSpMk id="3985" creationId="{85D27B1B-FCDD-F1BE-20D1-3C779EC54387}"/>
          </ac:grpSpMkLst>
        </pc:grpChg>
        <pc:grpChg chg="mod">
          <ac:chgData name="Duyên Lương" userId="3a9e482f-ceb4-484a-8eab-f708ff3e9a36" providerId="ADAL" clId="{531248B8-8054-4ECF-A9C6-B735757D729C}" dt="2023-09-20T11:03:59.988" v="642"/>
          <ac:grpSpMkLst>
            <pc:docMk/>
            <pc:sldMk cId="3704474472" sldId="369"/>
            <ac:grpSpMk id="4034" creationId="{FB96F9CC-46DA-E29B-D260-0057C8F4DA55}"/>
          </ac:grpSpMkLst>
        </pc:grpChg>
      </pc:sldChg>
      <pc:sldChg chg="addSp delSp modSp add mod setBg">
        <pc:chgData name="Duyên Lương" userId="3a9e482f-ceb4-484a-8eab-f708ff3e9a36" providerId="ADAL" clId="{531248B8-8054-4ECF-A9C6-B735757D729C}" dt="2023-09-20T11:35:54.530" v="669" actId="207"/>
        <pc:sldMkLst>
          <pc:docMk/>
          <pc:sldMk cId="3670011663" sldId="370"/>
        </pc:sldMkLst>
        <pc:spChg chg="mod">
          <ac:chgData name="Duyên Lương" userId="3a9e482f-ceb4-484a-8eab-f708ff3e9a36" providerId="ADAL" clId="{531248B8-8054-4ECF-A9C6-B735757D729C}" dt="2023-09-20T11:03:09.159" v="635" actId="207"/>
          <ac:spMkLst>
            <pc:docMk/>
            <pc:sldMk cId="3670011663" sldId="370"/>
            <ac:spMk id="8" creationId="{0250C681-3CB8-25F9-0E0B-A036C2C7F283}"/>
          </ac:spMkLst>
        </pc:spChg>
        <pc:spChg chg="mod">
          <ac:chgData name="Duyên Lương" userId="3a9e482f-ceb4-484a-8eab-f708ff3e9a36" providerId="ADAL" clId="{531248B8-8054-4ECF-A9C6-B735757D729C}" dt="2023-09-20T11:35:54.530" v="669" actId="207"/>
          <ac:spMkLst>
            <pc:docMk/>
            <pc:sldMk cId="3670011663" sldId="370"/>
            <ac:spMk id="16" creationId="{1A8F0150-142A-8782-7EE2-426351818A37}"/>
          </ac:spMkLst>
        </pc:spChg>
        <pc:spChg chg="del">
          <ac:chgData name="Duyên Lương" userId="3a9e482f-ceb4-484a-8eab-f708ff3e9a36" providerId="ADAL" clId="{531248B8-8054-4ECF-A9C6-B735757D729C}" dt="2023-09-20T11:35:06.292" v="659" actId="478"/>
          <ac:spMkLst>
            <pc:docMk/>
            <pc:sldMk cId="3670011663" sldId="370"/>
            <ac:spMk id="21" creationId="{5B1B828E-B588-043B-CB3D-0B0B916CBFA3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3" creationId="{0D950E2A-8E22-C376-0317-45CF0EFD6B07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4" creationId="{E7661F2D-E242-A1BD-29BB-3EB0B506DF2A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5" creationId="{9806CE46-169E-80EA-AA0F-EA368EE93E7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6" creationId="{F01EFAE9-069D-40D5-B8F3-45E31AEE24B8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7" creationId="{97BB6018-8F97-8D90-1BDF-1117437E3B61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8" creationId="{1F580204-2913-829E-A8DB-199467BA4905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89" creationId="{DE4867B1-BC70-37FE-488C-598A5B16ECA7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0" creationId="{73225B05-0BC7-ADF0-4F20-480C6159DDCB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1" creationId="{42129B35-0F62-C49E-D14C-9F660B733378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2" creationId="{CF678A6D-87FB-21DE-E8D4-DF1D1E2EFE9F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3" creationId="{7264765D-F524-2C0B-1844-35646A7F9B4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4" creationId="{35A63F2E-2537-5F74-1F2B-D4967CCD0698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5" creationId="{942D83F9-30DD-EC77-3975-7903C8087C3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6" creationId="{041C3722-F835-F933-076A-C85770E9471C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7" creationId="{9748005B-FBE0-F85E-9192-FDF46CE076F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8" creationId="{2EF52F0D-5F71-F047-F4B7-D30F7D111A15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99" creationId="{2B7E32EB-EFC6-F80F-A049-720F5B7D2FA7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0" creationId="{EB174BB6-707C-5F79-7592-2415FF739C97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1" creationId="{E19882F6-C8C8-F4E8-8408-D072F566C579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2" creationId="{FEDE2829-09B5-2381-5ABB-9930BC944896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3" creationId="{0A7CAA66-B311-A976-3047-E22DD1AE4C12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4" creationId="{25657302-D8D5-2788-95BA-45B9E7C3EB64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5" creationId="{F67ECA2D-FC14-5F31-158F-F5AD10847B5F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6" creationId="{CF0012C8-484C-70F4-32B0-B2ADBBA1940C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7" creationId="{621C5695-784E-0672-61A6-8528D734E8A6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8" creationId="{9791A336-44F6-8EC3-9978-B2869304E6FB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09" creationId="{179C3252-5282-D763-BB62-8E27A36AE615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0" creationId="{5DEA9F4E-72FD-D45F-E35D-A30B23D0F293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1" creationId="{7C06ED94-1D61-C50A-1AA6-7277CFBDF815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2" creationId="{71C53E8B-33C8-1477-1293-6D14A0FA1B0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3" creationId="{D75D4D89-01C2-8AA7-E011-5763E65B14B7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4" creationId="{DFC90238-6AC5-BA25-991C-0AB3A836082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5" creationId="{83A19842-BA1A-59BE-072E-6B4576070895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6" creationId="{D79C6DF2-5024-9C0F-E60F-F1320117A711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7" creationId="{081AFF57-7AEC-A0B9-7556-5E16816642F1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8" creationId="{23437169-649E-E279-A181-725EF601C2A4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19" creationId="{6A183153-F1B0-8E28-3B53-786664B6AA86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0" creationId="{B23EF848-596E-1707-45B5-A3D156CD9F03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1" creationId="{78F2EFD0-19D0-FCB2-442D-1832F3F113D8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2" creationId="{3B0274A1-CDFF-BF80-BFEF-58982DCB857C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3" creationId="{293ECF15-3C3F-9FAC-5531-83D5AF241713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4" creationId="{292A47A0-C78D-F19B-B489-8CC2CFBDCED1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5" creationId="{22BF6C4B-80D7-460A-F0A4-ABE213FA9230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6" creationId="{1A518099-8592-D457-0972-8F5D9B73B729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7" creationId="{3A9D0C6C-9419-365E-1A17-97481A90016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8" creationId="{6CFAEBA3-F134-9B1E-C2FC-2EC93FFF45F8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29" creationId="{51776B28-BFC0-C5C4-7D86-B5DBF2B7B78D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1" creationId="{ABD145EE-B3A6-FC51-D450-7D41D726B85B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2" creationId="{4667AF81-50DC-1459-8823-292ECBA2A931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3" creationId="{26401ED8-BD41-FDA9-746A-0C9184F61C28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4" creationId="{1AEDDD1F-8A98-D53F-6323-029F66C99C55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5" creationId="{E93557A3-D5BC-55BE-D86C-BDBEE1181DE6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6" creationId="{BD499DC0-82EE-CC30-0A85-DF1ED7B5CD91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7" creationId="{AEC4DF37-D20C-EB2F-0771-F1DE76CBA8D3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8" creationId="{4724DFFF-5178-AB6B-9AB9-1AFE0F198BD2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39" creationId="{0654C398-BDFD-8C1A-9F1F-90E7C5CB1346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40" creationId="{DD187375-C029-4CBD-B2B6-512BB6F9368A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41" creationId="{EDE3DC5A-DAC5-8B48-452F-053ECCA0D61F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42" creationId="{20FEEC3F-D5B9-9323-5CA0-02DBB48E3779}"/>
          </ac:spMkLst>
        </pc:spChg>
        <pc:spChg chg="mod">
          <ac:chgData name="Duyên Lương" userId="3a9e482f-ceb4-484a-8eab-f708ff3e9a36" providerId="ADAL" clId="{531248B8-8054-4ECF-A9C6-B735757D729C}" dt="2023-09-20T11:04:14.918" v="648"/>
          <ac:spMkLst>
            <pc:docMk/>
            <pc:sldMk cId="3670011663" sldId="370"/>
            <ac:spMk id="143" creationId="{92079E1D-9620-A0FF-DC81-A30441C4EA43}"/>
          </ac:spMkLst>
        </pc:spChg>
        <pc:spChg chg="add mod">
          <ac:chgData name="Duyên Lương" userId="3a9e482f-ceb4-484a-8eab-f708ff3e9a36" providerId="ADAL" clId="{531248B8-8054-4ECF-A9C6-B735757D729C}" dt="2023-09-20T11:35:08.342" v="660" actId="1076"/>
          <ac:spMkLst>
            <pc:docMk/>
            <pc:sldMk cId="3670011663" sldId="370"/>
            <ac:spMk id="144" creationId="{7C8150EE-9DD8-36C3-E2CC-C98389925100}"/>
          </ac:spMkLst>
        </pc:spChg>
        <pc:grpChg chg="del">
          <ac:chgData name="Duyên Lương" userId="3a9e482f-ceb4-484a-8eab-f708ff3e9a36" providerId="ADAL" clId="{531248B8-8054-4ECF-A9C6-B735757D729C}" dt="2023-09-20T11:04:14.632" v="647" actId="478"/>
          <ac:grpSpMkLst>
            <pc:docMk/>
            <pc:sldMk cId="3670011663" sldId="370"/>
            <ac:grpSpMk id="9" creationId="{373FC4F0-390F-4423-EBD9-2105328DD7AA}"/>
          </ac:grpSpMkLst>
        </pc:grpChg>
        <pc:grpChg chg="add mod">
          <ac:chgData name="Duyên Lương" userId="3a9e482f-ceb4-484a-8eab-f708ff3e9a36" providerId="ADAL" clId="{531248B8-8054-4ECF-A9C6-B735757D729C}" dt="2023-09-20T11:04:14.918" v="648"/>
          <ac:grpSpMkLst>
            <pc:docMk/>
            <pc:sldMk cId="3670011663" sldId="370"/>
            <ac:grpSpMk id="79" creationId="{47C6670F-691A-9EDC-BF8B-04F608BC7918}"/>
          </ac:grpSpMkLst>
        </pc:grpChg>
        <pc:grpChg chg="mod">
          <ac:chgData name="Duyên Lương" userId="3a9e482f-ceb4-484a-8eab-f708ff3e9a36" providerId="ADAL" clId="{531248B8-8054-4ECF-A9C6-B735757D729C}" dt="2023-09-20T11:04:14.918" v="648"/>
          <ac:grpSpMkLst>
            <pc:docMk/>
            <pc:sldMk cId="3670011663" sldId="370"/>
            <ac:grpSpMk id="80" creationId="{A6D18439-87F9-F612-5EC3-3E3438C1D3F8}"/>
          </ac:grpSpMkLst>
        </pc:grpChg>
        <pc:grpChg chg="mod">
          <ac:chgData name="Duyên Lương" userId="3a9e482f-ceb4-484a-8eab-f708ff3e9a36" providerId="ADAL" clId="{531248B8-8054-4ECF-A9C6-B735757D729C}" dt="2023-09-20T11:04:14.918" v="648"/>
          <ac:grpSpMkLst>
            <pc:docMk/>
            <pc:sldMk cId="3670011663" sldId="370"/>
            <ac:grpSpMk id="81" creationId="{84BBD325-7437-FEA5-F4DD-C2454A72395C}"/>
          </ac:grpSpMkLst>
        </pc:grpChg>
        <pc:grpChg chg="mod">
          <ac:chgData name="Duyên Lương" userId="3a9e482f-ceb4-484a-8eab-f708ff3e9a36" providerId="ADAL" clId="{531248B8-8054-4ECF-A9C6-B735757D729C}" dt="2023-09-20T11:04:14.918" v="648"/>
          <ac:grpSpMkLst>
            <pc:docMk/>
            <pc:sldMk cId="3670011663" sldId="370"/>
            <ac:grpSpMk id="82" creationId="{9C8395F3-F32B-7D40-4409-2ABC853902DA}"/>
          </ac:grpSpMkLst>
        </pc:grpChg>
        <pc:grpChg chg="mod">
          <ac:chgData name="Duyên Lương" userId="3a9e482f-ceb4-484a-8eab-f708ff3e9a36" providerId="ADAL" clId="{531248B8-8054-4ECF-A9C6-B735757D729C}" dt="2023-09-20T11:04:14.918" v="648"/>
          <ac:grpSpMkLst>
            <pc:docMk/>
            <pc:sldMk cId="3670011663" sldId="370"/>
            <ac:grpSpMk id="130" creationId="{63D2C97B-75CF-FF77-C855-A61668696E5B}"/>
          </ac:grpSpMkLst>
        </pc:grpChg>
      </pc:sldChg>
      <pc:sldChg chg="addSp delSp modSp add mod setBg">
        <pc:chgData name="Duyên Lương" userId="3a9e482f-ceb4-484a-8eab-f708ff3e9a36" providerId="ADAL" clId="{531248B8-8054-4ECF-A9C6-B735757D729C}" dt="2023-09-20T11:35:59.749" v="670" actId="207"/>
        <pc:sldMkLst>
          <pc:docMk/>
          <pc:sldMk cId="4110289164" sldId="371"/>
        </pc:sldMkLst>
        <pc:spChg chg="mod">
          <ac:chgData name="Duyên Lương" userId="3a9e482f-ceb4-484a-8eab-f708ff3e9a36" providerId="ADAL" clId="{531248B8-8054-4ECF-A9C6-B735757D729C}" dt="2023-09-20T11:03:14.816" v="636" actId="207"/>
          <ac:spMkLst>
            <pc:docMk/>
            <pc:sldMk cId="4110289164" sldId="371"/>
            <ac:spMk id="8" creationId="{A48B6A36-461E-D169-F9B9-43D34AD0C27F}"/>
          </ac:spMkLst>
        </pc:spChg>
        <pc:spChg chg="del">
          <ac:chgData name="Duyên Lương" userId="3a9e482f-ceb4-484a-8eab-f708ff3e9a36" providerId="ADAL" clId="{531248B8-8054-4ECF-A9C6-B735757D729C}" dt="2023-09-20T11:35:10.776" v="661" actId="478"/>
          <ac:spMkLst>
            <pc:docMk/>
            <pc:sldMk cId="4110289164" sldId="371"/>
            <ac:spMk id="21" creationId="{6220B341-B1E5-E27E-C313-40D730C6C0CD}"/>
          </ac:spMkLst>
        </pc:spChg>
        <pc:spChg chg="mod">
          <ac:chgData name="Duyên Lương" userId="3a9e482f-ceb4-484a-8eab-f708ff3e9a36" providerId="ADAL" clId="{531248B8-8054-4ECF-A9C6-B735757D729C}" dt="2023-09-20T11:35:59.749" v="670" actId="207"/>
          <ac:spMkLst>
            <pc:docMk/>
            <pc:sldMk cId="4110289164" sldId="371"/>
            <ac:spMk id="22" creationId="{1ABC2082-0DF3-477A-79CC-0FEC7397082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3" creationId="{B6BB1036-E935-5797-31FF-9AB0ED3749C8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4" creationId="{2E79E89C-837E-DECB-69D2-D74435C5BCC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5" creationId="{74CABDC2-67B8-519D-7135-A7491DF118C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6" creationId="{8B971B1E-F266-F75B-3F99-DAB36B649D37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7" creationId="{FF7448D0-E45E-9F54-77CE-E954FB04DA54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8" creationId="{9A5FA61E-2C54-3188-1332-20505EEB241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89" creationId="{3921CBE8-F97E-BB70-5193-1EACCE3F6AB3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0" creationId="{495434E1-5EF9-603F-29A0-DC3A0FA5BD07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1" creationId="{22178399-C15D-010F-BCA6-CFBECE8BF528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2" creationId="{4B631DAD-6F06-5CB6-C9B4-0CCD3BD0B3CC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3" creationId="{9732360F-EE72-3C8D-1762-C04B17DBE78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4" creationId="{F7A4102E-9FD4-489A-56AC-B37CF99DFB8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5" creationId="{6D4FD7B4-E7A1-D6A7-A25E-8C803160CCDA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6" creationId="{74C8FE4B-6427-CF1F-1653-40ABF411C159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7" creationId="{0151F5DD-B1FF-A983-37A3-BE81BC19A62F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8" creationId="{9D60A1EC-DAE9-E137-B18B-B0097AC9D223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99" creationId="{EA8BC09D-1679-153F-C997-F90342158B38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0" creationId="{535F9E29-B831-0561-C13A-CAC16949625C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1" creationId="{77F8C21E-14C3-94D3-EF59-702FE8647B88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2" creationId="{40CC3D68-052A-79F7-0B97-A8979D851061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3" creationId="{33A67CFF-CBA8-AA1D-53D2-BABD722D3B2E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4" creationId="{626B6F26-2E5E-0BF4-96A6-81EE2479466C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5" creationId="{7137F30A-DF06-C1BA-F004-A34D3FE6A91C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6" creationId="{A6B1964E-4C8B-C687-8A14-363494CEBB55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7" creationId="{F6BA5878-3377-AB0F-54CB-F6074CE9889B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8" creationId="{A84C8FE3-BE26-9E95-8EC6-795AF0407029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09" creationId="{49960D17-03F5-88FD-0870-C0897A54EF4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0" creationId="{BD5CC0D4-979B-E169-E413-C95992A2E230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1" creationId="{20A529E3-D0DA-397C-8221-96F9BAC27BDF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2" creationId="{4CE28EB8-EF52-9733-D2ED-46FA2D250174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3" creationId="{D44F5657-BA8F-28A7-B994-F5F6517426B3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4" creationId="{D39605C5-FEFD-37DE-C077-3664BF538909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5" creationId="{625110CA-C206-0158-266E-98A18502C6A2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6" creationId="{5EC8E039-7591-F70E-791E-BCD2E539F6C0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7" creationId="{AC95F922-C8D5-E58A-B88E-D3F9116B00F8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8" creationId="{BDAD2C33-F9E4-6DAF-F650-D018AD27B0E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19" creationId="{5978A84A-9C2E-1772-3C82-1F2DABD584BE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0" creationId="{C142F1C0-2DEE-9439-F18F-D6F064813EF4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1" creationId="{4EFC4A2D-B0D7-57BE-962D-E284EB69F72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2" creationId="{A8BFAADB-0D27-970E-50DE-4BFC628F85E0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3" creationId="{3E64E421-0511-2AAB-FB58-163308A08E34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4" creationId="{65C787DC-2252-6DE1-4399-B5ED3709EAA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5" creationId="{5AF578C6-2606-707B-B957-A74A82D01B1B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6" creationId="{7B64A6F1-9EA4-26FB-2FA1-6E7E82904CE5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7" creationId="{2BA21B33-D6A7-E66D-81CC-E4D1D095567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8" creationId="{4FFC297A-2AFF-ED88-2A4C-67F381848AF8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29" creationId="{1C020D0C-DF0C-4CDD-E45F-C5A7094466C1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1" creationId="{6FC05789-F5F7-FF51-6E25-4395BC0FBF5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2" creationId="{DB2403A8-0738-0565-E927-9BBD9922382F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3" creationId="{BD8A0C7B-3CC0-56A9-19D8-889E44B8A51F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4" creationId="{73C7BE8B-0203-1675-FDFA-9D5177B934EB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5" creationId="{142BCA51-9252-774C-0F2A-29174A71DC95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6" creationId="{B49EF5CA-F696-1CB8-008F-6C0051EDB4B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7" creationId="{0EC7E436-1B4B-890A-EB86-05E30B4E545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8" creationId="{5A314246-1D15-3E5F-9DD8-AA83DF3BFAFA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39" creationId="{A9A83334-F066-A5F5-D07A-2B3383318B9E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40" creationId="{EE66CA61-4978-4A41-2F2C-E9B998DEFD97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41" creationId="{30FE4DA4-A3F2-B967-8D78-AF88B6DAB606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42" creationId="{1ADD7B5A-BF2A-942D-297D-35D3B56F115D}"/>
          </ac:spMkLst>
        </pc:spChg>
        <pc:spChg chg="mod">
          <ac:chgData name="Duyên Lương" userId="3a9e482f-ceb4-484a-8eab-f708ff3e9a36" providerId="ADAL" clId="{531248B8-8054-4ECF-A9C6-B735757D729C}" dt="2023-09-20T11:04:18.218" v="650"/>
          <ac:spMkLst>
            <pc:docMk/>
            <pc:sldMk cId="4110289164" sldId="371"/>
            <ac:spMk id="143" creationId="{B584C052-04F5-2A40-B4ED-6544358B9093}"/>
          </ac:spMkLst>
        </pc:spChg>
        <pc:spChg chg="add mod">
          <ac:chgData name="Duyên Lương" userId="3a9e482f-ceb4-484a-8eab-f708ff3e9a36" providerId="ADAL" clId="{531248B8-8054-4ECF-A9C6-B735757D729C}" dt="2023-09-20T11:35:11.044" v="662"/>
          <ac:spMkLst>
            <pc:docMk/>
            <pc:sldMk cId="4110289164" sldId="371"/>
            <ac:spMk id="144" creationId="{7F3F58BB-AFBF-626E-1AB6-A6A5A7CBE184}"/>
          </ac:spMkLst>
        </pc:spChg>
        <pc:grpChg chg="del">
          <ac:chgData name="Duyên Lương" userId="3a9e482f-ceb4-484a-8eab-f708ff3e9a36" providerId="ADAL" clId="{531248B8-8054-4ECF-A9C6-B735757D729C}" dt="2023-09-20T11:04:17.859" v="649" actId="478"/>
          <ac:grpSpMkLst>
            <pc:docMk/>
            <pc:sldMk cId="4110289164" sldId="371"/>
            <ac:grpSpMk id="9" creationId="{336F294A-58EA-97BE-82A8-B1D093A598A7}"/>
          </ac:grpSpMkLst>
        </pc:grpChg>
        <pc:grpChg chg="add mod">
          <ac:chgData name="Duyên Lương" userId="3a9e482f-ceb4-484a-8eab-f708ff3e9a36" providerId="ADAL" clId="{531248B8-8054-4ECF-A9C6-B735757D729C}" dt="2023-09-20T11:04:18.218" v="650"/>
          <ac:grpSpMkLst>
            <pc:docMk/>
            <pc:sldMk cId="4110289164" sldId="371"/>
            <ac:grpSpMk id="79" creationId="{C0A82AFC-8984-ADC7-6386-1C87CB697334}"/>
          </ac:grpSpMkLst>
        </pc:grpChg>
        <pc:grpChg chg="mod">
          <ac:chgData name="Duyên Lương" userId="3a9e482f-ceb4-484a-8eab-f708ff3e9a36" providerId="ADAL" clId="{531248B8-8054-4ECF-A9C6-B735757D729C}" dt="2023-09-20T11:04:18.218" v="650"/>
          <ac:grpSpMkLst>
            <pc:docMk/>
            <pc:sldMk cId="4110289164" sldId="371"/>
            <ac:grpSpMk id="80" creationId="{A845830B-4539-7CB8-66DD-56D1C0153652}"/>
          </ac:grpSpMkLst>
        </pc:grpChg>
        <pc:grpChg chg="mod">
          <ac:chgData name="Duyên Lương" userId="3a9e482f-ceb4-484a-8eab-f708ff3e9a36" providerId="ADAL" clId="{531248B8-8054-4ECF-A9C6-B735757D729C}" dt="2023-09-20T11:04:18.218" v="650"/>
          <ac:grpSpMkLst>
            <pc:docMk/>
            <pc:sldMk cId="4110289164" sldId="371"/>
            <ac:grpSpMk id="81" creationId="{F470EE71-4A60-6DF3-45C8-3370D8875614}"/>
          </ac:grpSpMkLst>
        </pc:grpChg>
        <pc:grpChg chg="mod">
          <ac:chgData name="Duyên Lương" userId="3a9e482f-ceb4-484a-8eab-f708ff3e9a36" providerId="ADAL" clId="{531248B8-8054-4ECF-A9C6-B735757D729C}" dt="2023-09-20T11:04:18.218" v="650"/>
          <ac:grpSpMkLst>
            <pc:docMk/>
            <pc:sldMk cId="4110289164" sldId="371"/>
            <ac:grpSpMk id="82" creationId="{9134F7E7-16CD-A173-1A77-9F73BA0642EF}"/>
          </ac:grpSpMkLst>
        </pc:grpChg>
        <pc:grpChg chg="mod">
          <ac:chgData name="Duyên Lương" userId="3a9e482f-ceb4-484a-8eab-f708ff3e9a36" providerId="ADAL" clId="{531248B8-8054-4ECF-A9C6-B735757D729C}" dt="2023-09-20T11:04:18.218" v="650"/>
          <ac:grpSpMkLst>
            <pc:docMk/>
            <pc:sldMk cId="4110289164" sldId="371"/>
            <ac:grpSpMk id="130" creationId="{D0AD1696-C48D-1997-D32B-A07A787A7A5C}"/>
          </ac:grpSpMkLst>
        </pc:grpChg>
      </pc:sldChg>
      <pc:sldChg chg="addSp delSp modSp add mod setBg">
        <pc:chgData name="Duyên Lương" userId="3a9e482f-ceb4-484a-8eab-f708ff3e9a36" providerId="ADAL" clId="{531248B8-8054-4ECF-A9C6-B735757D729C}" dt="2023-09-20T11:36:02.987" v="671" actId="207"/>
        <pc:sldMkLst>
          <pc:docMk/>
          <pc:sldMk cId="3075619333" sldId="372"/>
        </pc:sldMkLst>
        <pc:spChg chg="mod">
          <ac:chgData name="Duyên Lương" userId="3a9e482f-ceb4-484a-8eab-f708ff3e9a36" providerId="ADAL" clId="{531248B8-8054-4ECF-A9C6-B735757D729C}" dt="2023-09-20T11:03:20.962" v="637" actId="207"/>
          <ac:spMkLst>
            <pc:docMk/>
            <pc:sldMk cId="3075619333" sldId="372"/>
            <ac:spMk id="8" creationId="{A2CF0829-A22F-78D3-DFC5-A036491147CA}"/>
          </ac:spMkLst>
        </pc:spChg>
        <pc:spChg chg="del">
          <ac:chgData name="Duyên Lương" userId="3a9e482f-ceb4-484a-8eab-f708ff3e9a36" providerId="ADAL" clId="{531248B8-8054-4ECF-A9C6-B735757D729C}" dt="2023-09-20T11:35:14.311" v="663" actId="478"/>
          <ac:spMkLst>
            <pc:docMk/>
            <pc:sldMk cId="3075619333" sldId="372"/>
            <ac:spMk id="21" creationId="{831CF0E4-6FBC-B90F-D643-D979110633AE}"/>
          </ac:spMkLst>
        </pc:spChg>
        <pc:spChg chg="mod">
          <ac:chgData name="Duyên Lương" userId="3a9e482f-ceb4-484a-8eab-f708ff3e9a36" providerId="ADAL" clId="{531248B8-8054-4ECF-A9C6-B735757D729C}" dt="2023-09-20T11:36:02.987" v="671" actId="207"/>
          <ac:spMkLst>
            <pc:docMk/>
            <pc:sldMk cId="3075619333" sldId="372"/>
            <ac:spMk id="25" creationId="{3D792A20-BA65-E010-E289-135ACE4CAF37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3" creationId="{DC98C496-0B5A-6382-EF5C-871491072ED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4" creationId="{2FE4BD66-BAEA-4555-13AA-9B227C4FF3F5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5" creationId="{03507C75-0D48-847F-6CA4-E65241C9CC70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6" creationId="{9C55F42B-1101-B91D-72B5-FA2960B6D082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7" creationId="{DB03D5D2-5B2E-51CE-EF67-DBCE7F991603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8" creationId="{4D85FDF4-27BC-6F5E-F120-A606F499E318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89" creationId="{CA68D719-1030-020D-37F5-A7E946FC7F8C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0" creationId="{67B0C385-7FDF-8779-66ED-1E246EDA1931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1" creationId="{3146772D-6C83-5B09-4317-3C0E0B053A6F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2" creationId="{6D6E7A80-1D9C-96D8-76F0-7D318FD8F82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3" creationId="{5327B129-B690-A631-42F3-23A95CF15B7A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4" creationId="{3F419C60-EF4B-A649-D2AD-C28A0F391A40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5" creationId="{84B09DFA-C707-586A-CBA5-C4490E9E20EA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6" creationId="{3EA06D2C-6487-C526-23A9-837027CC77EB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7" creationId="{D7CBC00C-35A2-0ACD-C369-D8A4C05F575E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8" creationId="{2EF50D30-245C-378B-A0E2-82552D2968CD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99" creationId="{44E7B237-2E88-A8C8-0B68-1D5739AFE473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0" creationId="{854AF42C-D1F6-FDE2-A332-5752C9EF3C5F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1" creationId="{0A4D3E19-1F1A-F85E-7B1A-E5BBCBC82064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2" creationId="{EC50F4B2-3075-7715-A9D0-251A15CFE20B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3" creationId="{9006CE9B-8FF8-7D22-0668-04D59F528AA2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4" creationId="{D6514CFB-2B98-AE66-4562-9FFECE7938BF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5" creationId="{1BD31CF7-C1D7-D7FE-1922-493D93CF767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6" creationId="{AE41357A-F855-AC8A-61A0-2A3D2462704F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7" creationId="{167BDDA8-8C89-31D4-0BD6-00051414EE2D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8" creationId="{B8D8DBA1-86C4-363C-795F-DCC1E30D025A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09" creationId="{D568BE84-CCC2-A210-9A7E-EF91F18C92A1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0" creationId="{CFBCDCB3-A8AF-FEF5-F526-CC2C0615DBA3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1" creationId="{39C2A22C-B951-05BD-B1FF-7A79231A07CD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2" creationId="{C53B7373-0B4F-C617-1AA5-1065BABDFCAD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3" creationId="{7EE10191-412A-54C9-970D-0F23A163B1BE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4" creationId="{6F8C6373-D33C-BC4A-8D05-5C9136CAD81C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5" creationId="{62355469-F243-07A0-066E-A7FCBD2930AC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6" creationId="{31BF1117-E218-3747-4095-47B9D2713B98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7" creationId="{F9FEA361-32E0-9F57-14C9-BC3668039A2D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8" creationId="{0DF9FD2F-8F63-C5F1-6CA2-5B4AD0703F9C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19" creationId="{C812FE2C-9627-43AE-9073-AEBE702DB4FB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0" creationId="{A9402E0F-7393-3C7C-943D-CA8C010E164F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1" creationId="{5E23F08E-3352-F9BF-3688-32B25497C683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2" creationId="{417B9BCF-65E6-50B7-5502-CD662DCF875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3" creationId="{DA560B73-7C05-AC8D-F0B1-E06EECA08424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4" creationId="{AD6DDA98-AD79-E7A1-BC43-67CBCB93879C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5" creationId="{09CAD80A-E0D9-B111-1171-20D5A85AC921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6" creationId="{C82436A4-506F-B8E3-C95A-B77FCA851EA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7" creationId="{AF317C42-98A7-5E80-3BE0-6550A558D891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8" creationId="{29DE900D-4894-DBEA-0F5F-73D6226BEF13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29" creationId="{A3A618CF-419B-9016-4347-60A4E197E35D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1" creationId="{FD7D3B3E-5F1F-292C-FD68-68ADEADC9BDB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2" creationId="{AF1C073B-CD7F-0DA2-667A-8D94070CF6F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3" creationId="{6BBBB97F-D292-B6C7-DD6E-8C44CDBD6997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4" creationId="{3F1D32D1-6D0A-09C5-7298-9D416BE53234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5" creationId="{847CC169-AF0E-8A7B-2A5C-EBCC3A2AF69B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6" creationId="{163D3D3A-CE48-1C9B-6576-B30AE2970B0A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7" creationId="{B13BFC21-9D70-91A6-510B-82EE302B4FB1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8" creationId="{846B45BA-E00E-6009-3B9D-2C4770E839D9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39" creationId="{43839B2B-F01F-AB05-E000-AB3892C54CD3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40" creationId="{CEA86E3E-0499-7BE0-8A34-95BE41156B1A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41" creationId="{C75AE12C-6FED-7226-625A-31DFE7CF3B1B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42" creationId="{597B6AB2-4D1A-96E0-4EB8-D3FDC8735EDE}"/>
          </ac:spMkLst>
        </pc:spChg>
        <pc:spChg chg="mod">
          <ac:chgData name="Duyên Lương" userId="3a9e482f-ceb4-484a-8eab-f708ff3e9a36" providerId="ADAL" clId="{531248B8-8054-4ECF-A9C6-B735757D729C}" dt="2023-09-20T11:04:20.721" v="652"/>
          <ac:spMkLst>
            <pc:docMk/>
            <pc:sldMk cId="3075619333" sldId="372"/>
            <ac:spMk id="143" creationId="{CC6B42F9-18EB-1B96-8750-D039947A96D0}"/>
          </ac:spMkLst>
        </pc:spChg>
        <pc:spChg chg="add mod">
          <ac:chgData name="Duyên Lương" userId="3a9e482f-ceb4-484a-8eab-f708ff3e9a36" providerId="ADAL" clId="{531248B8-8054-4ECF-A9C6-B735757D729C}" dt="2023-09-20T11:35:14.559" v="664"/>
          <ac:spMkLst>
            <pc:docMk/>
            <pc:sldMk cId="3075619333" sldId="372"/>
            <ac:spMk id="144" creationId="{B6D3E811-FB82-E630-243C-370D6E5D4702}"/>
          </ac:spMkLst>
        </pc:spChg>
        <pc:grpChg chg="del">
          <ac:chgData name="Duyên Lương" userId="3a9e482f-ceb4-484a-8eab-f708ff3e9a36" providerId="ADAL" clId="{531248B8-8054-4ECF-A9C6-B735757D729C}" dt="2023-09-20T11:04:20.274" v="651" actId="478"/>
          <ac:grpSpMkLst>
            <pc:docMk/>
            <pc:sldMk cId="3075619333" sldId="372"/>
            <ac:grpSpMk id="9" creationId="{747DFBFF-00FD-0E91-EE1B-EAE17335073A}"/>
          </ac:grpSpMkLst>
        </pc:grpChg>
        <pc:grpChg chg="add mod">
          <ac:chgData name="Duyên Lương" userId="3a9e482f-ceb4-484a-8eab-f708ff3e9a36" providerId="ADAL" clId="{531248B8-8054-4ECF-A9C6-B735757D729C}" dt="2023-09-20T11:04:20.721" v="652"/>
          <ac:grpSpMkLst>
            <pc:docMk/>
            <pc:sldMk cId="3075619333" sldId="372"/>
            <ac:grpSpMk id="79" creationId="{2E3D08C0-8782-C4BC-4B26-AD7F894A8337}"/>
          </ac:grpSpMkLst>
        </pc:grpChg>
        <pc:grpChg chg="mod">
          <ac:chgData name="Duyên Lương" userId="3a9e482f-ceb4-484a-8eab-f708ff3e9a36" providerId="ADAL" clId="{531248B8-8054-4ECF-A9C6-B735757D729C}" dt="2023-09-20T11:04:20.721" v="652"/>
          <ac:grpSpMkLst>
            <pc:docMk/>
            <pc:sldMk cId="3075619333" sldId="372"/>
            <ac:grpSpMk id="80" creationId="{3BEF1B36-BE17-5411-5279-496C95389378}"/>
          </ac:grpSpMkLst>
        </pc:grpChg>
        <pc:grpChg chg="mod">
          <ac:chgData name="Duyên Lương" userId="3a9e482f-ceb4-484a-8eab-f708ff3e9a36" providerId="ADAL" clId="{531248B8-8054-4ECF-A9C6-B735757D729C}" dt="2023-09-20T11:04:20.721" v="652"/>
          <ac:grpSpMkLst>
            <pc:docMk/>
            <pc:sldMk cId="3075619333" sldId="372"/>
            <ac:grpSpMk id="81" creationId="{C979B965-000D-5F89-13D7-152EF1FBA3B8}"/>
          </ac:grpSpMkLst>
        </pc:grpChg>
        <pc:grpChg chg="mod">
          <ac:chgData name="Duyên Lương" userId="3a9e482f-ceb4-484a-8eab-f708ff3e9a36" providerId="ADAL" clId="{531248B8-8054-4ECF-A9C6-B735757D729C}" dt="2023-09-20T11:04:20.721" v="652"/>
          <ac:grpSpMkLst>
            <pc:docMk/>
            <pc:sldMk cId="3075619333" sldId="372"/>
            <ac:grpSpMk id="82" creationId="{931A4CCA-012F-CA6B-02C1-3959443A25D2}"/>
          </ac:grpSpMkLst>
        </pc:grpChg>
        <pc:grpChg chg="mod">
          <ac:chgData name="Duyên Lương" userId="3a9e482f-ceb4-484a-8eab-f708ff3e9a36" providerId="ADAL" clId="{531248B8-8054-4ECF-A9C6-B735757D729C}" dt="2023-09-20T11:04:20.721" v="652"/>
          <ac:grpSpMkLst>
            <pc:docMk/>
            <pc:sldMk cId="3075619333" sldId="372"/>
            <ac:grpSpMk id="130" creationId="{8C93CF0C-1AB3-0425-BD37-D4ECBD793E59}"/>
          </ac:grpSpMkLst>
        </pc:grpChg>
      </pc:sldChg>
      <pc:sldChg chg="addSp delSp modSp add mod setBg">
        <pc:chgData name="Duyên Lương" userId="3a9e482f-ceb4-484a-8eab-f708ff3e9a36" providerId="ADAL" clId="{531248B8-8054-4ECF-A9C6-B735757D729C}" dt="2023-09-20T11:36:07.073" v="672" actId="207"/>
        <pc:sldMkLst>
          <pc:docMk/>
          <pc:sldMk cId="1758198141" sldId="373"/>
        </pc:sldMkLst>
        <pc:spChg chg="mod">
          <ac:chgData name="Duyên Lương" userId="3a9e482f-ceb4-484a-8eab-f708ff3e9a36" providerId="ADAL" clId="{531248B8-8054-4ECF-A9C6-B735757D729C}" dt="2023-09-20T11:03:24.886" v="638" actId="207"/>
          <ac:spMkLst>
            <pc:docMk/>
            <pc:sldMk cId="1758198141" sldId="373"/>
            <ac:spMk id="8" creationId="{FEF79CCF-E293-5E8D-B4C7-8B89B5770EBB}"/>
          </ac:spMkLst>
        </pc:spChg>
        <pc:spChg chg="del">
          <ac:chgData name="Duyên Lương" userId="3a9e482f-ceb4-484a-8eab-f708ff3e9a36" providerId="ADAL" clId="{531248B8-8054-4ECF-A9C6-B735757D729C}" dt="2023-09-20T11:35:19.955" v="665" actId="478"/>
          <ac:spMkLst>
            <pc:docMk/>
            <pc:sldMk cId="1758198141" sldId="373"/>
            <ac:spMk id="21" creationId="{EF7CAB45-215A-BF0A-3652-FEBE5ABE93C1}"/>
          </ac:spMkLst>
        </pc:spChg>
        <pc:spChg chg="mod">
          <ac:chgData name="Duyên Lương" userId="3a9e482f-ceb4-484a-8eab-f708ff3e9a36" providerId="ADAL" clId="{531248B8-8054-4ECF-A9C6-B735757D729C}" dt="2023-09-20T11:36:07.073" v="672" actId="207"/>
          <ac:spMkLst>
            <pc:docMk/>
            <pc:sldMk cId="1758198141" sldId="373"/>
            <ac:spMk id="28" creationId="{EE9523A4-DE0B-D641-8427-5C59D4A85248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2" creationId="{D64B58BB-662A-1CDC-E806-56874092975A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3" creationId="{24FBD4FE-934B-AC0A-C2A1-AA0430F4BC93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4" creationId="{1BDAB650-B3C8-A955-D840-3AC1D9C42A50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5" creationId="{0D2D77FD-296E-9589-3243-16A29CA3687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6" creationId="{F3101532-7621-0C17-7AD2-7F3E1F5F6E29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7" creationId="{A846ACD4-759A-05FF-22B2-5534F2B81326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8" creationId="{C47C583E-626D-8E74-89B1-8A394198936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89" creationId="{575ED026-1EDA-E65F-3D17-2B5F7B6F64D8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0" creationId="{308F3916-39D8-1615-DDA6-54528976096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1" creationId="{B2932926-D3EE-141A-1A27-DDA0165D0E9D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2" creationId="{82634FC1-C3B8-4BEA-1062-55D6839D2DB8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3" creationId="{21563643-65E8-7D0B-4EBB-580A0BF49BBA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4" creationId="{815EA5D2-F2C7-78B9-467B-A499D97C14EB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5" creationId="{A056DA41-0334-185B-E7C3-7797FBFC9003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6" creationId="{604DB127-9386-9833-0598-A79DAB252ABF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7" creationId="{29DF8B7E-FC12-D930-2628-FC6983416662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8" creationId="{E3CA9229-FFEA-A584-83FB-3ACAF9F0FC0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99" creationId="{898FC26A-B741-4F44-0B61-14FFAF5AEE85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0" creationId="{3428A7C9-9C4A-35EB-15ED-65D419F26FE0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1" creationId="{7B291D97-3092-81FD-9287-F13A92E82572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2" creationId="{22B99B09-ADE0-2745-9D6A-3A3D708CCE79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3" creationId="{E9CC2623-C79F-B88F-E8E6-DC708EC52F2C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4" creationId="{1AC2B9C5-AE5B-A0B1-5CFD-D6DB0EAC04C0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5" creationId="{F7AB2C08-01FA-24AC-ADDA-0CB469ED4783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6" creationId="{1DA48B84-F9DF-A7F8-887C-118221E88388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7" creationId="{CE88D522-41A4-5563-76C1-FB136DD2C85E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8" creationId="{7074E4A9-7E8D-56E6-F1E5-9414B97D317F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09" creationId="{7E98CEE6-12AA-41FD-EEDF-186E89EA6511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0" creationId="{9E07B3B3-A9EF-5FB7-6AD6-6BC2ED0C1F1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1" creationId="{053D466C-5F8A-6F77-687A-9A0A358DAF22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2" creationId="{AF471A18-0213-CC4F-55B8-5F62906FA8E4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3" creationId="{A6F2D26F-0196-36CE-4CDD-ECDFA6A903DC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4" creationId="{45C46564-1385-7585-C476-C3220EA6F9CC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5" creationId="{EC0B0D21-5396-B1F5-BED0-F2FECB0FBECD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6" creationId="{FA3831E4-E850-DF3E-6392-BC7F38A1EFE6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7" creationId="{7F6C8487-2914-12AA-0268-F05DFE9495C4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8" creationId="{6803B217-FA9E-AA53-8A02-7F3F4977F8F4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19" creationId="{6C35AA8C-29DC-FC83-520F-81E862C4B56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0" creationId="{04CA85D7-432B-D8C0-5A84-A53F2477264B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1" creationId="{D06E3418-5345-194F-D6D0-7363FCF2EDE0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2" creationId="{BE83504A-4EA6-AF5B-073D-9712F7BF9713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3" creationId="{00B9C72A-54A7-FDD7-2987-D29007CD0C6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4" creationId="{41191441-1B81-9853-0A64-AC194214B012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5" creationId="{DFC1B857-80D1-6940-C8BC-F77798FB2AFD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6" creationId="{82B6CA9D-6D17-DBD6-1EE8-02DFF69A305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7" creationId="{9FE5D7E8-B8DE-0C22-E800-533D3531D23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28" creationId="{76A5E85F-917D-6479-3A7F-69207E42CFE9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0" creationId="{68737174-712A-C4A9-87A4-C9E8E536B52A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1" creationId="{48B4B19F-A428-C0B4-14A7-B2D54A0E9FB4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2" creationId="{60555773-BE77-BE20-D243-EB537E7140B9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3" creationId="{1E9EFF5B-94F4-B3D8-F037-47C89840C513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4" creationId="{8A46F833-4083-5459-A81F-F8F0FC529AEC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5" creationId="{717F6037-AEBF-F8B5-AC2B-1922C155407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6" creationId="{AD2F0747-40C2-1604-5680-2790A15C0ABF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7" creationId="{3101F20F-09ED-8A15-FBDE-89A94C64AF37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8" creationId="{1F64BBD3-5C4A-3AB5-4DE9-DD5109B9BAE1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39" creationId="{0EB331DF-BFE3-D3F4-DBC1-D7D08E6FF724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40" creationId="{F353378B-371A-7E11-4E1B-5EC97CF75738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41" creationId="{6E3596BA-E591-2979-8874-634F88BFA80B}"/>
          </ac:spMkLst>
        </pc:spChg>
        <pc:spChg chg="mod">
          <ac:chgData name="Duyên Lương" userId="3a9e482f-ceb4-484a-8eab-f708ff3e9a36" providerId="ADAL" clId="{531248B8-8054-4ECF-A9C6-B735757D729C}" dt="2023-09-20T11:04:24.952" v="655"/>
          <ac:spMkLst>
            <pc:docMk/>
            <pc:sldMk cId="1758198141" sldId="373"/>
            <ac:spMk id="142" creationId="{5E788508-B7C0-A8F7-AD54-75C525E0FD08}"/>
          </ac:spMkLst>
        </pc:spChg>
        <pc:spChg chg="add mod">
          <ac:chgData name="Duyên Lương" userId="3a9e482f-ceb4-484a-8eab-f708ff3e9a36" providerId="ADAL" clId="{531248B8-8054-4ECF-A9C6-B735757D729C}" dt="2023-09-20T11:35:20.263" v="666"/>
          <ac:spMkLst>
            <pc:docMk/>
            <pc:sldMk cId="1758198141" sldId="373"/>
            <ac:spMk id="143" creationId="{E4942376-9F28-6F07-4E66-5320E257CD69}"/>
          </ac:spMkLst>
        </pc:spChg>
        <pc:grpChg chg="del mod">
          <ac:chgData name="Duyên Lương" userId="3a9e482f-ceb4-484a-8eab-f708ff3e9a36" providerId="ADAL" clId="{531248B8-8054-4ECF-A9C6-B735757D729C}" dt="2023-09-20T11:04:24.492" v="654" actId="478"/>
          <ac:grpSpMkLst>
            <pc:docMk/>
            <pc:sldMk cId="1758198141" sldId="373"/>
            <ac:grpSpMk id="9" creationId="{FEFBF2DA-985E-7DCD-4BCA-A05F7475955B}"/>
          </ac:grpSpMkLst>
        </pc:grpChg>
        <pc:grpChg chg="add mod">
          <ac:chgData name="Duyên Lương" userId="3a9e482f-ceb4-484a-8eab-f708ff3e9a36" providerId="ADAL" clId="{531248B8-8054-4ECF-A9C6-B735757D729C}" dt="2023-09-20T11:04:24.952" v="655"/>
          <ac:grpSpMkLst>
            <pc:docMk/>
            <pc:sldMk cId="1758198141" sldId="373"/>
            <ac:grpSpMk id="78" creationId="{53B72328-8C28-0E82-2F40-999C2FEEC02B}"/>
          </ac:grpSpMkLst>
        </pc:grpChg>
        <pc:grpChg chg="mod">
          <ac:chgData name="Duyên Lương" userId="3a9e482f-ceb4-484a-8eab-f708ff3e9a36" providerId="ADAL" clId="{531248B8-8054-4ECF-A9C6-B735757D729C}" dt="2023-09-20T11:04:24.952" v="655"/>
          <ac:grpSpMkLst>
            <pc:docMk/>
            <pc:sldMk cId="1758198141" sldId="373"/>
            <ac:grpSpMk id="79" creationId="{D611EB5C-A9B0-F3EE-2A0F-4801F5C41B3C}"/>
          </ac:grpSpMkLst>
        </pc:grpChg>
        <pc:grpChg chg="mod">
          <ac:chgData name="Duyên Lương" userId="3a9e482f-ceb4-484a-8eab-f708ff3e9a36" providerId="ADAL" clId="{531248B8-8054-4ECF-A9C6-B735757D729C}" dt="2023-09-20T11:04:24.952" v="655"/>
          <ac:grpSpMkLst>
            <pc:docMk/>
            <pc:sldMk cId="1758198141" sldId="373"/>
            <ac:grpSpMk id="80" creationId="{4FA8F9A1-C017-80C7-47DC-C77AC6B4A11E}"/>
          </ac:grpSpMkLst>
        </pc:grpChg>
        <pc:grpChg chg="mod">
          <ac:chgData name="Duyên Lương" userId="3a9e482f-ceb4-484a-8eab-f708ff3e9a36" providerId="ADAL" clId="{531248B8-8054-4ECF-A9C6-B735757D729C}" dt="2023-09-20T11:04:24.952" v="655"/>
          <ac:grpSpMkLst>
            <pc:docMk/>
            <pc:sldMk cId="1758198141" sldId="373"/>
            <ac:grpSpMk id="81" creationId="{BDA14377-4581-8CD7-F295-E76269C16C4C}"/>
          </ac:grpSpMkLst>
        </pc:grpChg>
        <pc:grpChg chg="mod">
          <ac:chgData name="Duyên Lương" userId="3a9e482f-ceb4-484a-8eab-f708ff3e9a36" providerId="ADAL" clId="{531248B8-8054-4ECF-A9C6-B735757D729C}" dt="2023-09-20T11:04:24.952" v="655"/>
          <ac:grpSpMkLst>
            <pc:docMk/>
            <pc:sldMk cId="1758198141" sldId="373"/>
            <ac:grpSpMk id="129" creationId="{DD47F5F1-9861-C5E7-2703-3930A2E80F70}"/>
          </ac:grpSpMkLst>
        </pc:grpChg>
      </pc:sldChg>
      <pc:sldChg chg="addSp modSp add mod setBg">
        <pc:chgData name="Duyên Lương" userId="3a9e482f-ceb4-484a-8eab-f708ff3e9a36" providerId="ADAL" clId="{531248B8-8054-4ECF-A9C6-B735757D729C}" dt="2023-09-20T11:36:40.595" v="678" actId="1076"/>
        <pc:sldMkLst>
          <pc:docMk/>
          <pc:sldMk cId="823374050" sldId="374"/>
        </pc:sldMkLst>
        <pc:spChg chg="add mod ord">
          <ac:chgData name="Duyên Lương" userId="3a9e482f-ceb4-484a-8eab-f708ff3e9a36" providerId="ADAL" clId="{531248B8-8054-4ECF-A9C6-B735757D729C}" dt="2023-09-20T11:36:34.449" v="675" actId="167"/>
          <ac:spMkLst>
            <pc:docMk/>
            <pc:sldMk cId="823374050" sldId="374"/>
            <ac:spMk id="2" creationId="{935D3380-F11F-3A87-B873-601077E1E48C}"/>
          </ac:spMkLst>
        </pc:spChg>
        <pc:spChg chg="add mod">
          <ac:chgData name="Duyên Lương" userId="3a9e482f-ceb4-484a-8eab-f708ff3e9a36" providerId="ADAL" clId="{531248B8-8054-4ECF-A9C6-B735757D729C}" dt="2023-09-20T11:36:31.374" v="674"/>
          <ac:spMkLst>
            <pc:docMk/>
            <pc:sldMk cId="823374050" sldId="374"/>
            <ac:spMk id="3" creationId="{2D83DB48-3588-AE6A-930A-9A79E13F673F}"/>
          </ac:spMkLst>
        </pc:spChg>
        <pc:spChg chg="add mod">
          <ac:chgData name="Duyên Lương" userId="3a9e482f-ceb4-484a-8eab-f708ff3e9a36" providerId="ADAL" clId="{531248B8-8054-4ECF-A9C6-B735757D729C}" dt="2023-09-20T11:36:38.510" v="677" actId="1076"/>
          <ac:spMkLst>
            <pc:docMk/>
            <pc:sldMk cId="823374050" sldId="374"/>
            <ac:spMk id="4" creationId="{8DEADB3C-8BDB-754D-5F84-AB203DAA1790}"/>
          </ac:spMkLst>
        </pc:spChg>
        <pc:spChg chg="add mod">
          <ac:chgData name="Duyên Lương" userId="3a9e482f-ceb4-484a-8eab-f708ff3e9a36" providerId="ADAL" clId="{531248B8-8054-4ECF-A9C6-B735757D729C}" dt="2023-09-20T11:36:36.984" v="676" actId="1076"/>
          <ac:spMkLst>
            <pc:docMk/>
            <pc:sldMk cId="823374050" sldId="374"/>
            <ac:spMk id="5" creationId="{7196B38C-5F77-3713-5F12-E445DC6037E7}"/>
          </ac:spMkLst>
        </pc:spChg>
        <pc:spChg chg="add mod">
          <ac:chgData name="Duyên Lương" userId="3a9e482f-ceb4-484a-8eab-f708ff3e9a36" providerId="ADAL" clId="{531248B8-8054-4ECF-A9C6-B735757D729C}" dt="2023-09-20T11:36:40.595" v="678" actId="1076"/>
          <ac:spMkLst>
            <pc:docMk/>
            <pc:sldMk cId="823374050" sldId="374"/>
            <ac:spMk id="6" creationId="{46E1CE2D-99E4-BE79-15A4-49883E997BC7}"/>
          </ac:spMkLst>
        </pc:spChg>
        <pc:spChg chg="mod">
          <ac:chgData name="Duyên Lương" userId="3a9e482f-ceb4-484a-8eab-f708ff3e9a36" providerId="ADAL" clId="{531248B8-8054-4ECF-A9C6-B735757D729C}" dt="2023-09-20T11:36:17.595" v="673" actId="207"/>
          <ac:spMkLst>
            <pc:docMk/>
            <pc:sldMk cId="823374050" sldId="374"/>
            <ac:spMk id="12" creationId="{4114FAE4-6F84-7DC7-2940-AE8335B72411}"/>
          </ac:spMkLst>
        </pc:spChg>
        <pc:spChg chg="mod">
          <ac:chgData name="Duyên Lương" userId="3a9e482f-ceb4-484a-8eab-f708ff3e9a36" providerId="ADAL" clId="{531248B8-8054-4ECF-A9C6-B735757D729C}" dt="2023-09-20T11:36:17.595" v="673" actId="207"/>
          <ac:spMkLst>
            <pc:docMk/>
            <pc:sldMk cId="823374050" sldId="374"/>
            <ac:spMk id="16" creationId="{1A8F0150-142A-8782-7EE2-426351818A37}"/>
          </ac:spMkLst>
        </pc:spChg>
        <pc:spChg chg="mod">
          <ac:chgData name="Duyên Lương" userId="3a9e482f-ceb4-484a-8eab-f708ff3e9a36" providerId="ADAL" clId="{531248B8-8054-4ECF-A9C6-B735757D729C}" dt="2023-09-20T11:36:17.595" v="673" actId="207"/>
          <ac:spMkLst>
            <pc:docMk/>
            <pc:sldMk cId="823374050" sldId="374"/>
            <ac:spMk id="22" creationId="{1ABC2082-0DF3-477A-79CC-0FEC7397082D}"/>
          </ac:spMkLst>
        </pc:spChg>
        <pc:spChg chg="mod">
          <ac:chgData name="Duyên Lương" userId="3a9e482f-ceb4-484a-8eab-f708ff3e9a36" providerId="ADAL" clId="{531248B8-8054-4ECF-A9C6-B735757D729C}" dt="2023-09-20T11:36:17.595" v="673" actId="207"/>
          <ac:spMkLst>
            <pc:docMk/>
            <pc:sldMk cId="823374050" sldId="374"/>
            <ac:spMk id="25" creationId="{3D792A20-BA65-E010-E289-135ACE4CAF37}"/>
          </ac:spMkLst>
        </pc:spChg>
        <pc:spChg chg="mod">
          <ac:chgData name="Duyên Lương" userId="3a9e482f-ceb4-484a-8eab-f708ff3e9a36" providerId="ADAL" clId="{531248B8-8054-4ECF-A9C6-B735757D729C}" dt="2023-09-20T11:36:17.595" v="673" actId="207"/>
          <ac:spMkLst>
            <pc:docMk/>
            <pc:sldMk cId="823374050" sldId="374"/>
            <ac:spMk id="28" creationId="{EE9523A4-DE0B-D641-8427-5C59D4A85248}"/>
          </ac:spMkLst>
        </pc:spChg>
        <pc:spChg chg="mod">
          <ac:chgData name="Duyên Lương" userId="3a9e482f-ceb4-484a-8eab-f708ff3e9a36" providerId="ADAL" clId="{531248B8-8054-4ECF-A9C6-B735757D729C}" dt="2023-09-20T11:35:25.428" v="667" actId="2711"/>
          <ac:spMkLst>
            <pc:docMk/>
            <pc:sldMk cId="823374050" sldId="374"/>
            <ac:spMk id="3989" creationId="{00000000-0000-0000-0000-000000000000}"/>
          </ac:spMkLst>
        </pc:spChg>
      </pc:sldChg>
      <pc:sldChg chg="modSp add mod modTransition setBg">
        <pc:chgData name="Duyên Lương" userId="3a9e482f-ceb4-484a-8eab-f708ff3e9a36" providerId="ADAL" clId="{531248B8-8054-4ECF-A9C6-B735757D729C}" dt="2023-09-20T11:03:39.223" v="640"/>
        <pc:sldMkLst>
          <pc:docMk/>
          <pc:sldMk cId="671816894" sldId="1146"/>
        </pc:sldMkLst>
        <pc:spChg chg="mod">
          <ac:chgData name="Duyên Lương" userId="3a9e482f-ceb4-484a-8eab-f708ff3e9a36" providerId="ADAL" clId="{531248B8-8054-4ECF-A9C6-B735757D729C}" dt="2023-09-20T11:03:28.832" v="639" actId="207"/>
          <ac:spMkLst>
            <pc:docMk/>
            <pc:sldMk cId="671816894" sldId="1146"/>
            <ac:spMk id="3" creationId="{A91EF15D-6160-6DA2-7F25-795A04FF9C51}"/>
          </ac:spMkLst>
        </pc:spChg>
      </pc:sldChg>
      <pc:sldChg chg="modSp mod">
        <pc:chgData name="Duyên Lương" userId="3a9e482f-ceb4-484a-8eab-f708ff3e9a36" providerId="ADAL" clId="{531248B8-8054-4ECF-A9C6-B735757D729C}" dt="2023-09-20T11:41:10.957" v="748" actId="20577"/>
        <pc:sldMkLst>
          <pc:docMk/>
          <pc:sldMk cId="1694375431" sldId="1147"/>
        </pc:sldMkLst>
        <pc:spChg chg="mod">
          <ac:chgData name="Duyên Lương" userId="3a9e482f-ceb4-484a-8eab-f708ff3e9a36" providerId="ADAL" clId="{531248B8-8054-4ECF-A9C6-B735757D729C}" dt="2023-09-20T11:41:10.957" v="748" actId="20577"/>
          <ac:spMkLst>
            <pc:docMk/>
            <pc:sldMk cId="1694375431" sldId="1147"/>
            <ac:spMk id="14" creationId="{00000000-0000-0000-0000-000000000000}"/>
          </ac:spMkLst>
        </pc:spChg>
      </pc:sldChg>
      <pc:sldChg chg="modSp mod">
        <pc:chgData name="Duyên Lương" userId="3a9e482f-ceb4-484a-8eab-f708ff3e9a36" providerId="ADAL" clId="{531248B8-8054-4ECF-A9C6-B735757D729C}" dt="2023-09-20T11:41:38.372" v="769" actId="1076"/>
        <pc:sldMkLst>
          <pc:docMk/>
          <pc:sldMk cId="1726467968" sldId="1148"/>
        </pc:sldMkLst>
        <pc:spChg chg="mod">
          <ac:chgData name="Duyên Lương" userId="3a9e482f-ceb4-484a-8eab-f708ff3e9a36" providerId="ADAL" clId="{531248B8-8054-4ECF-A9C6-B735757D729C}" dt="2023-09-20T11:41:35.324" v="767" actId="1076"/>
          <ac:spMkLst>
            <pc:docMk/>
            <pc:sldMk cId="1726467968" sldId="1148"/>
            <ac:spMk id="3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41:38.372" v="769" actId="1076"/>
          <ac:spMkLst>
            <pc:docMk/>
            <pc:sldMk cId="1726467968" sldId="1148"/>
            <ac:spMk id="5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41:37.002" v="768" actId="1076"/>
          <ac:spMkLst>
            <pc:docMk/>
            <pc:sldMk cId="1726467968" sldId="1148"/>
            <ac:spMk id="14" creationId="{00000000-0000-0000-0000-000000000000}"/>
          </ac:spMkLst>
        </pc:spChg>
      </pc:sldChg>
      <pc:sldChg chg="del">
        <pc:chgData name="Duyên Lương" userId="3a9e482f-ceb4-484a-8eab-f708ff3e9a36" providerId="ADAL" clId="{531248B8-8054-4ECF-A9C6-B735757D729C}" dt="2023-09-20T11:41:18.383" v="749"/>
        <pc:sldMkLst>
          <pc:docMk/>
          <pc:sldMk cId="3068526123" sldId="1148"/>
        </pc:sldMkLst>
      </pc:sldChg>
      <pc:sldChg chg="addSp delSp modSp add mod setBg">
        <pc:chgData name="Duyên Lương" userId="3a9e482f-ceb4-484a-8eab-f708ff3e9a36" providerId="ADAL" clId="{531248B8-8054-4ECF-A9C6-B735757D729C}" dt="2023-09-20T11:55:18.907" v="1179" actId="1076"/>
        <pc:sldMkLst>
          <pc:docMk/>
          <pc:sldMk cId="0" sldId="1149"/>
        </pc:sldMkLst>
        <pc:spChg chg="add mod ord">
          <ac:chgData name="Duyên Lương" userId="3a9e482f-ceb4-484a-8eab-f708ff3e9a36" providerId="ADAL" clId="{531248B8-8054-4ECF-A9C6-B735757D729C}" dt="2023-09-20T11:54:47.851" v="1167" actId="167"/>
          <ac:spMkLst>
            <pc:docMk/>
            <pc:sldMk cId="0" sldId="1149"/>
            <ac:spMk id="2" creationId="{2BD70386-8E44-C9C7-FDA6-D18D21EBD644}"/>
          </ac:spMkLst>
        </pc:spChg>
        <pc:spChg chg="add mod">
          <ac:chgData name="Duyên Lương" userId="3a9e482f-ceb4-484a-8eab-f708ff3e9a36" providerId="ADAL" clId="{531248B8-8054-4ECF-A9C6-B735757D729C}" dt="2023-09-20T11:55:14.932" v="1178" actId="1076"/>
          <ac:spMkLst>
            <pc:docMk/>
            <pc:sldMk cId="0" sldId="1149"/>
            <ac:spMk id="3" creationId="{00C0FB6B-091C-9D69-E6EB-0B5DEE886FB5}"/>
          </ac:spMkLst>
        </pc:spChg>
        <pc:spChg chg="add mod">
          <ac:chgData name="Duyên Lương" userId="3a9e482f-ceb4-484a-8eab-f708ff3e9a36" providerId="ADAL" clId="{531248B8-8054-4ECF-A9C6-B735757D729C}" dt="2023-09-20T11:55:18.907" v="1179" actId="1076"/>
          <ac:spMkLst>
            <pc:docMk/>
            <pc:sldMk cId="0" sldId="1149"/>
            <ac:spMk id="4" creationId="{DD828AEC-D877-DD70-2EB8-83B552C1F3A8}"/>
          </ac:spMkLst>
        </pc:spChg>
        <pc:spChg chg="add mod">
          <ac:chgData name="Duyên Lương" userId="3a9e482f-ceb4-484a-8eab-f708ff3e9a36" providerId="ADAL" clId="{531248B8-8054-4ECF-A9C6-B735757D729C}" dt="2023-09-20T11:54:44.172" v="1166"/>
          <ac:spMkLst>
            <pc:docMk/>
            <pc:sldMk cId="0" sldId="1149"/>
            <ac:spMk id="5" creationId="{56806687-7BBC-F457-3402-D3625F5E01D6}"/>
          </ac:spMkLst>
        </pc:spChg>
        <pc:spChg chg="add mod">
          <ac:chgData name="Duyên Lương" userId="3a9e482f-ceb4-484a-8eab-f708ff3e9a36" providerId="ADAL" clId="{531248B8-8054-4ECF-A9C6-B735757D729C}" dt="2023-09-20T11:55:08.677" v="1176" actId="1076"/>
          <ac:spMkLst>
            <pc:docMk/>
            <pc:sldMk cId="0" sldId="1149"/>
            <ac:spMk id="6" creationId="{246581A0-90DC-FC15-2B5A-49BFAB5B6308}"/>
          </ac:spMkLst>
        </pc:spChg>
        <pc:spChg chg="add mod">
          <ac:chgData name="Duyên Lương" userId="3a9e482f-ceb4-484a-8eab-f708ff3e9a36" providerId="ADAL" clId="{531248B8-8054-4ECF-A9C6-B735757D729C}" dt="2023-09-20T11:54:44.172" v="1166"/>
          <ac:spMkLst>
            <pc:docMk/>
            <pc:sldMk cId="0" sldId="1149"/>
            <ac:spMk id="7" creationId="{534291F0-AC6C-1015-B09D-A75EDCFB5367}"/>
          </ac:spMkLst>
        </pc:spChg>
        <pc:spChg chg="add mod">
          <ac:chgData name="Duyên Lương" userId="3a9e482f-ceb4-484a-8eab-f708ff3e9a36" providerId="ADAL" clId="{531248B8-8054-4ECF-A9C6-B735757D729C}" dt="2023-09-20T11:55:10.374" v="1177" actId="1076"/>
          <ac:spMkLst>
            <pc:docMk/>
            <pc:sldMk cId="0" sldId="1149"/>
            <ac:spMk id="8" creationId="{1E4BC576-5135-0910-A28B-B56488773CAD}"/>
          </ac:spMkLst>
        </pc:spChg>
        <pc:spChg chg="del">
          <ac:chgData name="Duyên Lương" userId="3a9e482f-ceb4-484a-8eab-f708ff3e9a36" providerId="ADAL" clId="{531248B8-8054-4ECF-A9C6-B735757D729C}" dt="2023-09-20T11:54:58.831" v="1173" actId="478"/>
          <ac:spMkLst>
            <pc:docMk/>
            <pc:sldMk cId="0" sldId="1149"/>
            <ac:spMk id="17" creationId="{00000000-0000-0000-0000-000000000000}"/>
          </ac:spMkLst>
        </pc:spChg>
        <pc:spChg chg="mod">
          <ac:chgData name="Duyên Lương" userId="3a9e482f-ceb4-484a-8eab-f708ff3e9a36" providerId="ADAL" clId="{531248B8-8054-4ECF-A9C6-B735757D729C}" dt="2023-09-20T11:55:07.223" v="1175" actId="1076"/>
          <ac:spMkLst>
            <pc:docMk/>
            <pc:sldMk cId="0" sldId="1149"/>
            <ac:spMk id="31" creationId="{53078B78-DF09-52BC-923B-FABB75D68281}"/>
          </ac:spMkLst>
        </pc:spChg>
        <pc:spChg chg="mod">
          <ac:chgData name="Duyên Lương" userId="3a9e482f-ceb4-484a-8eab-f708ff3e9a36" providerId="ADAL" clId="{531248B8-8054-4ECF-A9C6-B735757D729C}" dt="2023-09-20T11:54:57.865" v="1172" actId="14100"/>
          <ac:spMkLst>
            <pc:docMk/>
            <pc:sldMk cId="0" sldId="1149"/>
            <ac:spMk id="34" creationId="{50F1B724-8642-8002-CC1D-F241857B8905}"/>
          </ac:spMkLst>
        </pc:spChg>
      </pc:sldChg>
      <pc:sldChg chg="addSp delSp modSp add mod setBg">
        <pc:chgData name="Duyên Lương" userId="3a9e482f-ceb4-484a-8eab-f708ff3e9a36" providerId="ADAL" clId="{531248B8-8054-4ECF-A9C6-B735757D729C}" dt="2023-09-20T11:58:13.018" v="1229" actId="1076"/>
        <pc:sldMkLst>
          <pc:docMk/>
          <pc:sldMk cId="0" sldId="1150"/>
        </pc:sldMkLst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2" creationId="{32456857-38EF-89E2-C244-C3DCA3245BC7}"/>
          </ac:spMkLst>
        </pc:spChg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3" creationId="{46855728-13D8-5A66-331D-7D6490A9D2E8}"/>
          </ac:spMkLst>
        </pc:spChg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4" creationId="{F9A48401-F73B-20CE-CCC1-61BBD122EE28}"/>
          </ac:spMkLst>
        </pc:spChg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5" creationId="{6186A049-8C54-3935-CA26-50D3529E5ECA}"/>
          </ac:spMkLst>
        </pc:spChg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6" creationId="{6A320178-930F-B03F-349F-EE16CC05DBA6}"/>
          </ac:spMkLst>
        </pc:spChg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7" creationId="{C14AD4EF-066F-FA7C-C1D4-048C2C736CAB}"/>
          </ac:spMkLst>
        </pc:spChg>
        <pc:spChg chg="add del mod ord">
          <ac:chgData name="Duyên Lương" userId="3a9e482f-ceb4-484a-8eab-f708ff3e9a36" providerId="ADAL" clId="{531248B8-8054-4ECF-A9C6-B735757D729C}" dt="2023-09-20T11:57:44.556" v="1219"/>
          <ac:spMkLst>
            <pc:docMk/>
            <pc:sldMk cId="0" sldId="1150"/>
            <ac:spMk id="8" creationId="{3884587A-D751-87F8-FABC-570045CECCA4}"/>
          </ac:spMkLst>
        </pc:spChg>
        <pc:spChg chg="add mod ord">
          <ac:chgData name="Duyên Lương" userId="3a9e482f-ceb4-484a-8eab-f708ff3e9a36" providerId="ADAL" clId="{531248B8-8054-4ECF-A9C6-B735757D729C}" dt="2023-09-20T11:57:51.196" v="1222" actId="167"/>
          <ac:spMkLst>
            <pc:docMk/>
            <pc:sldMk cId="0" sldId="1150"/>
            <ac:spMk id="9" creationId="{2F7569D1-5F95-AFC1-4BFA-EA48EBF37872}"/>
          </ac:spMkLst>
        </pc:spChg>
        <pc:spChg chg="add mod">
          <ac:chgData name="Duyên Lương" userId="3a9e482f-ceb4-484a-8eab-f708ff3e9a36" providerId="ADAL" clId="{531248B8-8054-4ECF-A9C6-B735757D729C}" dt="2023-09-20T11:58:07.086" v="1227" actId="1076"/>
          <ac:spMkLst>
            <pc:docMk/>
            <pc:sldMk cId="0" sldId="1150"/>
            <ac:spMk id="10" creationId="{686D3725-4DEF-ABD4-F424-BCC0C0B350B5}"/>
          </ac:spMkLst>
        </pc:spChg>
        <pc:spChg chg="add mod">
          <ac:chgData name="Duyên Lương" userId="3a9e482f-ceb4-484a-8eab-f708ff3e9a36" providerId="ADAL" clId="{531248B8-8054-4ECF-A9C6-B735757D729C}" dt="2023-09-20T11:58:13.018" v="1229" actId="1076"/>
          <ac:spMkLst>
            <pc:docMk/>
            <pc:sldMk cId="0" sldId="1150"/>
            <ac:spMk id="11" creationId="{A219D37C-BAA5-4A61-0FC6-006C877B9769}"/>
          </ac:spMkLst>
        </pc:spChg>
        <pc:spChg chg="add mod">
          <ac:chgData name="Duyên Lương" userId="3a9e482f-ceb4-484a-8eab-f708ff3e9a36" providerId="ADAL" clId="{531248B8-8054-4ECF-A9C6-B735757D729C}" dt="2023-09-20T11:58:09.797" v="1228" actId="1076"/>
          <ac:spMkLst>
            <pc:docMk/>
            <pc:sldMk cId="0" sldId="1150"/>
            <ac:spMk id="12" creationId="{AB8A8090-1A02-162D-7DBF-CC5233A36524}"/>
          </ac:spMkLst>
        </pc:spChg>
        <pc:spChg chg="add mod">
          <ac:chgData name="Duyên Lương" userId="3a9e482f-ceb4-484a-8eab-f708ff3e9a36" providerId="ADAL" clId="{531248B8-8054-4ECF-A9C6-B735757D729C}" dt="2023-09-20T11:58:04.616" v="1226"/>
          <ac:spMkLst>
            <pc:docMk/>
            <pc:sldMk cId="0" sldId="1150"/>
            <ac:spMk id="13" creationId="{A572D8FF-2CCF-0D63-0660-7B83FC61B2B7}"/>
          </ac:spMkLst>
        </pc:spChg>
        <pc:spChg chg="mod">
          <ac:chgData name="Duyên Lương" userId="3a9e482f-ceb4-484a-8eab-f708ff3e9a36" providerId="ADAL" clId="{531248B8-8054-4ECF-A9C6-B735757D729C}" dt="2023-09-20T11:57:27.463" v="1213" actId="207"/>
          <ac:spMkLst>
            <pc:docMk/>
            <pc:sldMk cId="0" sldId="1150"/>
            <ac:spMk id="14" creationId="{CE7199A8-8080-63C4-C639-07B65905AB8D}"/>
          </ac:spMkLst>
        </pc:spChg>
        <pc:spChg chg="mod">
          <ac:chgData name="Duyên Lương" userId="3a9e482f-ceb4-484a-8eab-f708ff3e9a36" providerId="ADAL" clId="{531248B8-8054-4ECF-A9C6-B735757D729C}" dt="2023-09-20T11:55:47.617" v="1182" actId="207"/>
          <ac:spMkLst>
            <pc:docMk/>
            <pc:sldMk cId="0" sldId="1150"/>
            <ac:spMk id="16" creationId="{559AA8A1-9493-DD56-0A6E-C0E6EFC56CCB}"/>
          </ac:spMkLst>
        </pc:spChg>
        <pc:spChg chg="mod">
          <ac:chgData name="Duyên Lương" userId="3a9e482f-ceb4-484a-8eab-f708ff3e9a36" providerId="ADAL" clId="{531248B8-8054-4ECF-A9C6-B735757D729C}" dt="2023-09-20T11:56:58.795" v="1197" actId="14100"/>
          <ac:spMkLst>
            <pc:docMk/>
            <pc:sldMk cId="0" sldId="1150"/>
            <ac:spMk id="17" creationId="{709F3449-83C1-2AE0-3C28-A5B8402D8777}"/>
          </ac:spMkLst>
        </pc:spChg>
        <pc:spChg chg="mod">
          <ac:chgData name="Duyên Lương" userId="3a9e482f-ceb4-484a-8eab-f708ff3e9a36" providerId="ADAL" clId="{531248B8-8054-4ECF-A9C6-B735757D729C}" dt="2023-09-20T11:56:58.795" v="1197" actId="14100"/>
          <ac:spMkLst>
            <pc:docMk/>
            <pc:sldMk cId="0" sldId="1150"/>
            <ac:spMk id="21" creationId="{14D22548-4481-D759-061C-D595550105C2}"/>
          </ac:spMkLst>
        </pc:spChg>
        <pc:spChg chg="mod">
          <ac:chgData name="Duyên Lương" userId="3a9e482f-ceb4-484a-8eab-f708ff3e9a36" providerId="ADAL" clId="{531248B8-8054-4ECF-A9C6-B735757D729C}" dt="2023-09-20T11:56:58.795" v="1197" actId="14100"/>
          <ac:spMkLst>
            <pc:docMk/>
            <pc:sldMk cId="0" sldId="1150"/>
            <ac:spMk id="23" creationId="{19136A00-7484-637D-737E-7430C52570BD}"/>
          </ac:spMkLst>
        </pc:spChg>
        <pc:spChg chg="mod">
          <ac:chgData name="Duyên Lương" userId="3a9e482f-ceb4-484a-8eab-f708ff3e9a36" providerId="ADAL" clId="{531248B8-8054-4ECF-A9C6-B735757D729C}" dt="2023-09-20T11:57:04.252" v="1199" actId="1076"/>
          <ac:spMkLst>
            <pc:docMk/>
            <pc:sldMk cId="0" sldId="1150"/>
            <ac:spMk id="24" creationId="{6C78DAEF-038F-87D4-D5A3-85D66519184A}"/>
          </ac:spMkLst>
        </pc:spChg>
        <pc:spChg chg="mod">
          <ac:chgData name="Duyên Lương" userId="3a9e482f-ceb4-484a-8eab-f708ff3e9a36" providerId="ADAL" clId="{531248B8-8054-4ECF-A9C6-B735757D729C}" dt="2023-09-20T11:57:01.897" v="1198" actId="1076"/>
          <ac:spMkLst>
            <pc:docMk/>
            <pc:sldMk cId="0" sldId="1150"/>
            <ac:spMk id="25" creationId="{8DEC1E29-3883-8745-F616-63A33065EE45}"/>
          </ac:spMkLst>
        </pc:spChg>
        <pc:spChg chg="mod">
          <ac:chgData name="Duyên Lương" userId="3a9e482f-ceb4-484a-8eab-f708ff3e9a36" providerId="ADAL" clId="{531248B8-8054-4ECF-A9C6-B735757D729C}" dt="2023-09-20T11:57:06.263" v="1200" actId="1076"/>
          <ac:spMkLst>
            <pc:docMk/>
            <pc:sldMk cId="0" sldId="1150"/>
            <ac:spMk id="26" creationId="{99D0EB95-42DC-20FB-A1C0-2EAE1B22B0FA}"/>
          </ac:spMkLst>
        </pc:spChg>
        <pc:spChg chg="mod">
          <ac:chgData name="Duyên Lương" userId="3a9e482f-ceb4-484a-8eab-f708ff3e9a36" providerId="ADAL" clId="{531248B8-8054-4ECF-A9C6-B735757D729C}" dt="2023-09-20T11:57:17.495" v="1211" actId="1036"/>
          <ac:spMkLst>
            <pc:docMk/>
            <pc:sldMk cId="0" sldId="1150"/>
            <ac:spMk id="28" creationId="{4A0525E2-7FE5-AE46-23E4-D62B602B74D9}"/>
          </ac:spMkLst>
        </pc:spChg>
        <pc:spChg chg="mod">
          <ac:chgData name="Duyên Lương" userId="3a9e482f-ceb4-484a-8eab-f708ff3e9a36" providerId="ADAL" clId="{531248B8-8054-4ECF-A9C6-B735757D729C}" dt="2023-09-20T11:57:17.495" v="1211" actId="1036"/>
          <ac:spMkLst>
            <pc:docMk/>
            <pc:sldMk cId="0" sldId="1150"/>
            <ac:spMk id="29" creationId="{40D57C42-36FA-9BB2-17D1-CFD535F23059}"/>
          </ac:spMkLst>
        </pc:spChg>
        <pc:spChg chg="mod">
          <ac:chgData name="Duyên Lương" userId="3a9e482f-ceb4-484a-8eab-f708ff3e9a36" providerId="ADAL" clId="{531248B8-8054-4ECF-A9C6-B735757D729C}" dt="2023-09-20T11:57:17.495" v="1211" actId="1036"/>
          <ac:spMkLst>
            <pc:docMk/>
            <pc:sldMk cId="0" sldId="1150"/>
            <ac:spMk id="30" creationId="{0FCEF6AC-F647-9144-74D7-E633441A42F6}"/>
          </ac:spMkLst>
        </pc:spChg>
        <pc:grpChg chg="del">
          <ac:chgData name="Duyên Lương" userId="3a9e482f-ceb4-484a-8eab-f708ff3e9a36" providerId="ADAL" clId="{531248B8-8054-4ECF-A9C6-B735757D729C}" dt="2023-09-20T11:57:57.816" v="1224" actId="478"/>
          <ac:grpSpMkLst>
            <pc:docMk/>
            <pc:sldMk cId="0" sldId="1150"/>
            <ac:grpSpMk id="1610" creationId="{00000000-0000-0000-0000-000000000000}"/>
          </ac:grpSpMkLst>
        </pc:grpChg>
        <pc:grpChg chg="del">
          <ac:chgData name="Duyên Lương" userId="3a9e482f-ceb4-484a-8eab-f708ff3e9a36" providerId="ADAL" clId="{531248B8-8054-4ECF-A9C6-B735757D729C}" dt="2023-09-20T11:57:57.238" v="1223" actId="478"/>
          <ac:grpSpMkLst>
            <pc:docMk/>
            <pc:sldMk cId="0" sldId="1150"/>
            <ac:grpSpMk id="1663" creationId="{00000000-0000-0000-0000-000000000000}"/>
          </ac:grpSpMkLst>
        </pc:grpChg>
      </pc:sldChg>
      <pc:sldMasterChg chg="delSldLayout">
        <pc:chgData name="Duyên Lương" userId="3a9e482f-ceb4-484a-8eab-f708ff3e9a36" providerId="ADAL" clId="{531248B8-8054-4ECF-A9C6-B735757D729C}" dt="2023-09-20T11:40:55.254" v="740" actId="47"/>
        <pc:sldMasterMkLst>
          <pc:docMk/>
          <pc:sldMasterMk cId="0" sldId="2147483648"/>
        </pc:sldMasterMkLst>
        <pc:sldLayoutChg chg="del">
          <pc:chgData name="Duyên Lương" userId="3a9e482f-ceb4-484a-8eab-f708ff3e9a36" providerId="ADAL" clId="{531248B8-8054-4ECF-A9C6-B735757D729C}" dt="2023-09-20T11:40:55.254" v="740" actId="47"/>
          <pc:sldLayoutMkLst>
            <pc:docMk/>
            <pc:sldMasterMk cId="0" sldId="2147483648"/>
            <pc:sldLayoutMk cId="2791028345" sldId="2147483678"/>
          </pc:sldLayoutMkLst>
        </pc:sldLayoutChg>
      </pc:sldMasterChg>
      <pc:sldMasterChg chg="del delSldLayout">
        <pc:chgData name="Duyên Lương" userId="3a9e482f-ceb4-484a-8eab-f708ff3e9a36" providerId="ADAL" clId="{531248B8-8054-4ECF-A9C6-B735757D729C}" dt="2023-09-20T11:56:04.869" v="1186" actId="47"/>
        <pc:sldMasterMkLst>
          <pc:docMk/>
          <pc:sldMasterMk cId="812425361" sldId="2147483660"/>
        </pc:sldMasterMkLst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1314524505" sldId="2147483661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3968280707" sldId="2147483662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3714199261" sldId="2147483663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2728523730" sldId="2147483664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2000085371" sldId="2147483665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3675987331" sldId="2147483666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1274700739" sldId="2147483667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1282529884" sldId="2147483668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1268179680" sldId="2147483669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1849991050" sldId="2147483670"/>
          </pc:sldLayoutMkLst>
        </pc:sldLayoutChg>
        <pc:sldLayoutChg chg="del">
          <pc:chgData name="Duyên Lương" userId="3a9e482f-ceb4-484a-8eab-f708ff3e9a36" providerId="ADAL" clId="{531248B8-8054-4ECF-A9C6-B735757D729C}" dt="2023-09-20T11:56:04.869" v="1186" actId="47"/>
          <pc:sldLayoutMkLst>
            <pc:docMk/>
            <pc:sldMasterMk cId="812425361" sldId="2147483660"/>
            <pc:sldLayoutMk cId="3727856619" sldId="2147483671"/>
          </pc:sldLayoutMkLst>
        </pc:sldLayoutChg>
      </pc:sldMasterChg>
    </pc:docChg>
  </pc:docChgLst>
  <pc:docChgLst>
    <pc:chgData name="Duyên Lương" userId="3a9e482f-ceb4-484a-8eab-f708ff3e9a36" providerId="ADAL" clId="{E3EB2A55-7BFF-475D-A946-AC45599D2762}"/>
    <pc:docChg chg="undo redo custSel addSld delSld modSld sldOrd">
      <pc:chgData name="Duyên Lương" userId="3a9e482f-ceb4-484a-8eab-f708ff3e9a36" providerId="ADAL" clId="{E3EB2A55-7BFF-475D-A946-AC45599D2762}" dt="2023-09-17T02:52:42.146" v="2744" actId="47"/>
      <pc:docMkLst>
        <pc:docMk/>
      </pc:docMkLst>
      <pc:sldChg chg="modSp mod modTransition modAnim">
        <pc:chgData name="Duyên Lương" userId="3a9e482f-ceb4-484a-8eab-f708ff3e9a36" providerId="ADAL" clId="{E3EB2A55-7BFF-475D-A946-AC45599D2762}" dt="2023-09-12T11:06:51.067" v="2550"/>
        <pc:sldMkLst>
          <pc:docMk/>
          <pc:sldMk cId="0" sldId="256"/>
        </pc:sldMkLst>
        <pc:spChg chg="mod">
          <ac:chgData name="Duyên Lương" userId="3a9e482f-ceb4-484a-8eab-f708ff3e9a36" providerId="ADAL" clId="{E3EB2A55-7BFF-475D-A946-AC45599D2762}" dt="2023-09-12T07:29:24.162" v="181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29:43.366" v="186" actId="20577"/>
          <ac:spMkLst>
            <pc:docMk/>
            <pc:sldMk cId="0" sldId="256"/>
            <ac:spMk id="14" creationId="{00000000-0000-0000-0000-000000000000}"/>
          </ac:spMkLst>
        </pc:spChg>
      </pc:sldChg>
      <pc:sldChg chg="addSp modSp mod modTransition">
        <pc:chgData name="Duyên Lương" userId="3a9e482f-ceb4-484a-8eab-f708ff3e9a36" providerId="ADAL" clId="{E3EB2A55-7BFF-475D-A946-AC45599D2762}" dt="2023-09-12T11:06:31.943" v="2549"/>
        <pc:sldMkLst>
          <pc:docMk/>
          <pc:sldMk cId="0" sldId="257"/>
        </pc:sldMkLst>
        <pc:spChg chg="mod">
          <ac:chgData name="Duyên Lương" userId="3a9e482f-ceb4-484a-8eab-f708ff3e9a36" providerId="ADAL" clId="{E3EB2A55-7BFF-475D-A946-AC45599D2762}" dt="2023-09-12T07:30:21.974" v="219" actId="207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29:15.084" v="178" actId="207"/>
          <ac:spMkLst>
            <pc:docMk/>
            <pc:sldMk cId="0" sldId="257"/>
            <ac:spMk id="14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7:30:25.754" v="220" actId="207"/>
          <ac:spMkLst>
            <pc:docMk/>
            <pc:sldMk cId="0" sldId="257"/>
            <ac:spMk id="15" creationId="{27A25DA1-27D8-4B6D-F444-B262FB60AC8D}"/>
          </ac:spMkLst>
        </pc:spChg>
        <pc:spChg chg="add mod">
          <ac:chgData name="Duyên Lương" userId="3a9e482f-ceb4-484a-8eab-f708ff3e9a36" providerId="ADAL" clId="{E3EB2A55-7BFF-475D-A946-AC45599D2762}" dt="2023-09-12T07:30:11.163" v="218" actId="207"/>
          <ac:spMkLst>
            <pc:docMk/>
            <pc:sldMk cId="0" sldId="257"/>
            <ac:spMk id="16" creationId="{58D6327A-0E9C-9D21-172B-103A69DA0176}"/>
          </ac:spMkLst>
        </pc:spChg>
      </pc:sldChg>
      <pc:sldChg chg="addSp delSp modSp mod modTransition delAnim modAnim">
        <pc:chgData name="Duyên Lương" userId="3a9e482f-ceb4-484a-8eab-f708ff3e9a36" providerId="ADAL" clId="{E3EB2A55-7BFF-475D-A946-AC45599D2762}" dt="2023-09-12T11:06:31.943" v="2549"/>
        <pc:sldMkLst>
          <pc:docMk/>
          <pc:sldMk cId="0" sldId="258"/>
        </pc:sldMkLst>
        <pc:spChg chg="del mod">
          <ac:chgData name="Duyên Lương" userId="3a9e482f-ceb4-484a-8eab-f708ff3e9a36" providerId="ADAL" clId="{E3EB2A55-7BFF-475D-A946-AC45599D2762}" dt="2023-09-12T08:22:53.930" v="1616" actId="478"/>
          <ac:spMkLst>
            <pc:docMk/>
            <pc:sldMk cId="0" sldId="258"/>
            <ac:spMk id="2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21:25.069" v="1542" actId="478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21:31.254" v="1549" actId="478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27:18.601" v="1677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27:20.884" v="1679" actId="1076"/>
          <ac:spMkLst>
            <pc:docMk/>
            <pc:sldMk cId="0" sldId="258"/>
            <ac:spMk id="12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23:51.438" v="1633" actId="1076"/>
          <ac:spMkLst>
            <pc:docMk/>
            <pc:sldMk cId="0" sldId="258"/>
            <ac:spMk id="1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23:52.531" v="1634" actId="1076"/>
          <ac:spMkLst>
            <pc:docMk/>
            <pc:sldMk cId="0" sldId="258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21:26.685" v="1543" actId="478"/>
          <ac:spMkLst>
            <pc:docMk/>
            <pc:sldMk cId="0" sldId="258"/>
            <ac:spMk id="1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21:28.944" v="1545" actId="478"/>
          <ac:spMkLst>
            <pc:docMk/>
            <pc:sldMk cId="0" sldId="258"/>
            <ac:spMk id="18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21:24.375" v="1541" actId="478"/>
          <ac:spMkLst>
            <pc:docMk/>
            <pc:sldMk cId="0" sldId="258"/>
            <ac:spMk id="19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8:21:30.814" v="1548" actId="478"/>
          <ac:spMkLst>
            <pc:docMk/>
            <pc:sldMk cId="0" sldId="258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8:36:37.748" v="1750" actId="14100"/>
          <ac:spMkLst>
            <pc:docMk/>
            <pc:sldMk cId="0" sldId="258"/>
            <ac:spMk id="21" creationId="{64E2AF12-55A1-773A-1478-4981AC79D2DE}"/>
          </ac:spMkLst>
        </pc:spChg>
        <pc:spChg chg="add mod">
          <ac:chgData name="Duyên Lương" userId="3a9e482f-ceb4-484a-8eab-f708ff3e9a36" providerId="ADAL" clId="{E3EB2A55-7BFF-475D-A946-AC45599D2762}" dt="2023-09-12T08:35:55.298" v="1742" actId="1035"/>
          <ac:spMkLst>
            <pc:docMk/>
            <pc:sldMk cId="0" sldId="258"/>
            <ac:spMk id="22" creationId="{5385F68A-01FE-E4A2-EBAB-A12D43B5A1DA}"/>
          </ac:spMkLst>
        </pc:spChg>
        <pc:spChg chg="add mod">
          <ac:chgData name="Duyên Lương" userId="3a9e482f-ceb4-484a-8eab-f708ff3e9a36" providerId="ADAL" clId="{E3EB2A55-7BFF-475D-A946-AC45599D2762}" dt="2023-09-12T08:35:54.423" v="1741" actId="1036"/>
          <ac:spMkLst>
            <pc:docMk/>
            <pc:sldMk cId="0" sldId="258"/>
            <ac:spMk id="23" creationId="{51732E25-7313-AF8A-25A1-765D1085E431}"/>
          </ac:spMkLst>
        </pc:spChg>
        <pc:spChg chg="add mod">
          <ac:chgData name="Duyên Lương" userId="3a9e482f-ceb4-484a-8eab-f708ff3e9a36" providerId="ADAL" clId="{E3EB2A55-7BFF-475D-A946-AC45599D2762}" dt="2023-09-12T08:29:49.866" v="1721" actId="14100"/>
          <ac:spMkLst>
            <pc:docMk/>
            <pc:sldMk cId="0" sldId="258"/>
            <ac:spMk id="24" creationId="{40F02EFC-9941-E976-162E-EF91683902BC}"/>
          </ac:spMkLst>
        </pc:spChg>
        <pc:spChg chg="add mod">
          <ac:chgData name="Duyên Lương" userId="3a9e482f-ceb4-484a-8eab-f708ff3e9a36" providerId="ADAL" clId="{E3EB2A55-7BFF-475D-A946-AC45599D2762}" dt="2023-09-12T08:29:55.487" v="1725" actId="1035"/>
          <ac:spMkLst>
            <pc:docMk/>
            <pc:sldMk cId="0" sldId="258"/>
            <ac:spMk id="25" creationId="{105E9801-B8EA-441C-77D1-B2433AFE6336}"/>
          </ac:spMkLst>
        </pc:spChg>
        <pc:spChg chg="add mod">
          <ac:chgData name="Duyên Lương" userId="3a9e482f-ceb4-484a-8eab-f708ff3e9a36" providerId="ADAL" clId="{E3EB2A55-7BFF-475D-A946-AC45599D2762}" dt="2023-09-12T08:29:28.576" v="1716" actId="1076"/>
          <ac:spMkLst>
            <pc:docMk/>
            <pc:sldMk cId="0" sldId="258"/>
            <ac:spMk id="26" creationId="{B07C5F8C-8E1B-26A8-1888-A9BFA4298CD8}"/>
          </ac:spMkLst>
        </pc:spChg>
        <pc:spChg chg="add mod">
          <ac:chgData name="Duyên Lương" userId="3a9e482f-ceb4-484a-8eab-f708ff3e9a36" providerId="ADAL" clId="{E3EB2A55-7BFF-475D-A946-AC45599D2762}" dt="2023-09-12T08:28:26.178" v="1696" actId="14100"/>
          <ac:spMkLst>
            <pc:docMk/>
            <pc:sldMk cId="0" sldId="258"/>
            <ac:spMk id="27" creationId="{FA5905C2-0513-4C4B-CC0B-8C7FCCC36D5C}"/>
          </ac:spMkLst>
        </pc:spChg>
        <pc:spChg chg="add mod">
          <ac:chgData name="Duyên Lương" userId="3a9e482f-ceb4-484a-8eab-f708ff3e9a36" providerId="ADAL" clId="{E3EB2A55-7BFF-475D-A946-AC45599D2762}" dt="2023-09-12T08:22:13.852" v="1570" actId="1076"/>
          <ac:spMkLst>
            <pc:docMk/>
            <pc:sldMk cId="0" sldId="258"/>
            <ac:spMk id="28" creationId="{F0C48963-27D1-9389-20A0-DB6E6202D7B5}"/>
          </ac:spMkLst>
        </pc:spChg>
        <pc:spChg chg="add mod">
          <ac:chgData name="Duyên Lương" userId="3a9e482f-ceb4-484a-8eab-f708ff3e9a36" providerId="ADAL" clId="{E3EB2A55-7BFF-475D-A946-AC45599D2762}" dt="2023-09-12T08:24:58.512" v="1643" actId="14100"/>
          <ac:spMkLst>
            <pc:docMk/>
            <pc:sldMk cId="0" sldId="258"/>
            <ac:spMk id="29" creationId="{259F2ED8-649E-401F-C253-64E9E01233C5}"/>
          </ac:spMkLst>
        </pc:spChg>
        <pc:spChg chg="add mod">
          <ac:chgData name="Duyên Lương" userId="3a9e482f-ceb4-484a-8eab-f708ff3e9a36" providerId="ADAL" clId="{E3EB2A55-7BFF-475D-A946-AC45599D2762}" dt="2023-09-12T08:25:54.234" v="1658" actId="207"/>
          <ac:spMkLst>
            <pc:docMk/>
            <pc:sldMk cId="0" sldId="258"/>
            <ac:spMk id="30" creationId="{C27BD760-D80E-4BD3-1E0D-2FC7E74B47BD}"/>
          </ac:spMkLst>
        </pc:spChg>
        <pc:spChg chg="add mod">
          <ac:chgData name="Duyên Lương" userId="3a9e482f-ceb4-484a-8eab-f708ff3e9a36" providerId="ADAL" clId="{E3EB2A55-7BFF-475D-A946-AC45599D2762}" dt="2023-09-12T08:26:17.431" v="1662" actId="207"/>
          <ac:spMkLst>
            <pc:docMk/>
            <pc:sldMk cId="0" sldId="258"/>
            <ac:spMk id="31" creationId="{52132516-784B-74C4-B378-400FC2D448CA}"/>
          </ac:spMkLst>
        </pc:spChg>
        <pc:spChg chg="add mod">
          <ac:chgData name="Duyên Lương" userId="3a9e482f-ceb4-484a-8eab-f708ff3e9a36" providerId="ADAL" clId="{E3EB2A55-7BFF-475D-A946-AC45599D2762}" dt="2023-09-12T08:25:58.749" v="1659" actId="207"/>
          <ac:spMkLst>
            <pc:docMk/>
            <pc:sldMk cId="0" sldId="258"/>
            <ac:spMk id="32" creationId="{0B6A2818-65DF-529B-BFE4-3B907F893813}"/>
          </ac:spMkLst>
        </pc:spChg>
        <pc:spChg chg="add mod">
          <ac:chgData name="Duyên Lương" userId="3a9e482f-ceb4-484a-8eab-f708ff3e9a36" providerId="ADAL" clId="{E3EB2A55-7BFF-475D-A946-AC45599D2762}" dt="2023-09-12T08:26:01.961" v="1660" actId="207"/>
          <ac:spMkLst>
            <pc:docMk/>
            <pc:sldMk cId="0" sldId="258"/>
            <ac:spMk id="33" creationId="{98C66830-3509-8A5B-C69B-90435A70CEA2}"/>
          </ac:spMkLst>
        </pc:spChg>
        <pc:spChg chg="add mod">
          <ac:chgData name="Duyên Lương" userId="3a9e482f-ceb4-484a-8eab-f708ff3e9a36" providerId="ADAL" clId="{E3EB2A55-7BFF-475D-A946-AC45599D2762}" dt="2023-09-12T08:26:06.569" v="1661" actId="207"/>
          <ac:spMkLst>
            <pc:docMk/>
            <pc:sldMk cId="0" sldId="258"/>
            <ac:spMk id="34" creationId="{32383774-CEE4-4028-B553-42EA5AE31575}"/>
          </ac:spMkLst>
        </pc:spChg>
        <pc:spChg chg="add mod ord">
          <ac:chgData name="Duyên Lương" userId="3a9e482f-ceb4-484a-8eab-f708ff3e9a36" providerId="ADAL" clId="{E3EB2A55-7BFF-475D-A946-AC45599D2762}" dt="2023-09-12T08:37:07.863" v="1755" actId="166"/>
          <ac:spMkLst>
            <pc:docMk/>
            <pc:sldMk cId="0" sldId="258"/>
            <ac:spMk id="35" creationId="{A77D163A-B06F-4DF8-CBC6-A2E631653891}"/>
          </ac:spMkLst>
        </pc:spChg>
        <pc:spChg chg="add mod">
          <ac:chgData name="Duyên Lương" userId="3a9e482f-ceb4-484a-8eab-f708ff3e9a36" providerId="ADAL" clId="{E3EB2A55-7BFF-475D-A946-AC45599D2762}" dt="2023-09-12T08:36:18.704" v="1745" actId="14100"/>
          <ac:spMkLst>
            <pc:docMk/>
            <pc:sldMk cId="0" sldId="258"/>
            <ac:spMk id="36" creationId="{4A328EC4-6F21-018B-F438-EBEEB195D711}"/>
          </ac:spMkLst>
        </pc:spChg>
        <pc:spChg chg="add mod">
          <ac:chgData name="Duyên Lương" userId="3a9e482f-ceb4-484a-8eab-f708ff3e9a36" providerId="ADAL" clId="{E3EB2A55-7BFF-475D-A946-AC45599D2762}" dt="2023-09-12T08:36:18.704" v="1745" actId="14100"/>
          <ac:spMkLst>
            <pc:docMk/>
            <pc:sldMk cId="0" sldId="258"/>
            <ac:spMk id="37" creationId="{9AC4D021-A723-9AB0-64F2-AAE6E848479D}"/>
          </ac:spMkLst>
        </pc:spChg>
        <pc:spChg chg="add mod">
          <ac:chgData name="Duyên Lương" userId="3a9e482f-ceb4-484a-8eab-f708ff3e9a36" providerId="ADAL" clId="{E3EB2A55-7BFF-475D-A946-AC45599D2762}" dt="2023-09-12T08:36:18.704" v="1745" actId="14100"/>
          <ac:spMkLst>
            <pc:docMk/>
            <pc:sldMk cId="0" sldId="258"/>
            <ac:spMk id="38" creationId="{93D6ED63-FCB5-78BA-AA70-F0113BD1839C}"/>
          </ac:spMkLst>
        </pc:spChg>
        <pc:spChg chg="add mod">
          <ac:chgData name="Duyên Lương" userId="3a9e482f-ceb4-484a-8eab-f708ff3e9a36" providerId="ADAL" clId="{E3EB2A55-7BFF-475D-A946-AC45599D2762}" dt="2023-09-12T08:36:18.704" v="1745" actId="14100"/>
          <ac:spMkLst>
            <pc:docMk/>
            <pc:sldMk cId="0" sldId="258"/>
            <ac:spMk id="39" creationId="{210D07C2-D2BF-42A7-97A6-FC37A887AB75}"/>
          </ac:spMkLst>
        </pc:spChg>
        <pc:spChg chg="add mod">
          <ac:chgData name="Duyên Lương" userId="3a9e482f-ceb4-484a-8eab-f708ff3e9a36" providerId="ADAL" clId="{E3EB2A55-7BFF-475D-A946-AC45599D2762}" dt="2023-09-12T08:36:26.956" v="1746" actId="1076"/>
          <ac:spMkLst>
            <pc:docMk/>
            <pc:sldMk cId="0" sldId="258"/>
            <ac:spMk id="40" creationId="{34D4750A-3215-754E-BF6A-1D1D6B33A7C2}"/>
          </ac:spMkLst>
        </pc:spChg>
        <pc:spChg chg="add del mod">
          <ac:chgData name="Duyên Lương" userId="3a9e482f-ceb4-484a-8eab-f708ff3e9a36" providerId="ADAL" clId="{E3EB2A55-7BFF-475D-A946-AC45599D2762}" dt="2023-09-12T08:26:28.227" v="1664" actId="478"/>
          <ac:spMkLst>
            <pc:docMk/>
            <pc:sldMk cId="0" sldId="258"/>
            <ac:spMk id="41" creationId="{A52662B2-4D69-1AF9-F11D-866DABD79763}"/>
          </ac:spMkLst>
        </pc:spChg>
        <pc:spChg chg="add mod">
          <ac:chgData name="Duyên Lương" userId="3a9e482f-ceb4-484a-8eab-f708ff3e9a36" providerId="ADAL" clId="{E3EB2A55-7BFF-475D-A946-AC45599D2762}" dt="2023-09-12T08:36:43.005" v="1752" actId="1076"/>
          <ac:spMkLst>
            <pc:docMk/>
            <pc:sldMk cId="0" sldId="258"/>
            <ac:spMk id="43" creationId="{AE01C4B9-9838-A7D6-0F30-7D5866DFDEFA}"/>
          </ac:spMkLst>
        </pc:spChg>
        <pc:grpChg chg="del">
          <ac:chgData name="Duyên Lương" userId="3a9e482f-ceb4-484a-8eab-f708ff3e9a36" providerId="ADAL" clId="{E3EB2A55-7BFF-475D-A946-AC45599D2762}" dt="2023-09-12T08:21:27.517" v="1544" actId="478"/>
          <ac:grpSpMkLst>
            <pc:docMk/>
            <pc:sldMk cId="0" sldId="258"/>
            <ac:grpSpMk id="5" creationId="{00000000-0000-0000-0000-000000000000}"/>
          </ac:grpSpMkLst>
        </pc:grpChg>
        <pc:grpChg chg="del mod">
          <ac:chgData name="Duyên Lương" userId="3a9e482f-ceb4-484a-8eab-f708ff3e9a36" providerId="ADAL" clId="{E3EB2A55-7BFF-475D-A946-AC45599D2762}" dt="2023-09-12T08:21:29.391" v="1546" actId="478"/>
          <ac:grpSpMkLst>
            <pc:docMk/>
            <pc:sldMk cId="0" sldId="258"/>
            <ac:grpSpMk id="8" creationId="{00000000-0000-0000-0000-000000000000}"/>
          </ac:grpSpMkLst>
        </pc:grpChg>
        <pc:picChg chg="add mod">
          <ac:chgData name="Duyên Lương" userId="3a9e482f-ceb4-484a-8eab-f708ff3e9a36" providerId="ADAL" clId="{E3EB2A55-7BFF-475D-A946-AC45599D2762}" dt="2023-09-12T08:26:33.908" v="1667" actId="1076"/>
          <ac:picMkLst>
            <pc:docMk/>
            <pc:sldMk cId="0" sldId="258"/>
            <ac:picMk id="42" creationId="{97253312-226C-F262-CC62-91378BE0A192}"/>
          </ac:picMkLst>
        </pc:picChg>
      </pc:sldChg>
      <pc:sldChg chg="addSp delSp modSp mod ord modTransition">
        <pc:chgData name="Duyên Lương" userId="3a9e482f-ceb4-484a-8eab-f708ff3e9a36" providerId="ADAL" clId="{E3EB2A55-7BFF-475D-A946-AC45599D2762}" dt="2023-09-12T11:06:31.943" v="2549"/>
        <pc:sldMkLst>
          <pc:docMk/>
          <pc:sldMk cId="0" sldId="259"/>
        </pc:sldMkLst>
        <pc:spChg chg="mod">
          <ac:chgData name="Duyên Lương" userId="3a9e482f-ceb4-484a-8eab-f708ff3e9a36" providerId="ADAL" clId="{E3EB2A55-7BFF-475D-A946-AC45599D2762}" dt="2023-09-12T08:01:12.318" v="1123" actId="1076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7:58:43.539" v="1070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8:57.798" v="1077" actId="1076"/>
          <ac:spMkLst>
            <pc:docMk/>
            <pc:sldMk cId="0" sldId="259"/>
            <ac:spMk id="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8:56.850" v="107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8:55.512" v="1074" actId="1076"/>
          <ac:spMkLst>
            <pc:docMk/>
            <pc:sldMk cId="0" sldId="259"/>
            <ac:spMk id="6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8:58.684" v="1078" actId="1076"/>
          <ac:spMkLst>
            <pc:docMk/>
            <pc:sldMk cId="0" sldId="259"/>
            <ac:spMk id="10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7:59:23.794" v="1085" actId="478"/>
          <ac:spMkLst>
            <pc:docMk/>
            <pc:sldMk cId="0" sldId="259"/>
            <ac:spMk id="11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7:58:51.345" v="1071" actId="478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58:53.046" v="1072" actId="478"/>
          <ac:spMkLst>
            <pc:docMk/>
            <pc:sldMk cId="0" sldId="259"/>
            <ac:spMk id="1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58:54.133" v="1073" actId="478"/>
          <ac:spMkLst>
            <pc:docMk/>
            <pc:sldMk cId="0" sldId="259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53:50.266" v="884" actId="478"/>
          <ac:spMkLst>
            <pc:docMk/>
            <pc:sldMk cId="0" sldId="259"/>
            <ac:spMk id="1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53:51.975" v="885" actId="478"/>
          <ac:spMkLst>
            <pc:docMk/>
            <pc:sldMk cId="0" sldId="259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53:53.868" v="886" actId="478"/>
          <ac:spMkLst>
            <pc:docMk/>
            <pc:sldMk cId="0" sldId="259"/>
            <ac:spMk id="1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9:48.976" v="1100" actId="1076"/>
          <ac:spMkLst>
            <pc:docMk/>
            <pc:sldMk cId="0" sldId="259"/>
            <ac:spMk id="19" creationId="{00000000-0000-0000-0000-000000000000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20" creationId="{6B87057C-2475-2465-01DF-598F99C69101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26" creationId="{DA76C66A-F9CF-EBA8-EEE6-4742B3DC3CEA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27" creationId="{10D166D9-507B-29A6-BDE0-E26F965190AC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28" creationId="{F09524D8-DF00-D251-8C68-25A6B0CB94B4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29" creationId="{02EC77F7-C1E5-D0D7-46F9-7531C0928D11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30" creationId="{F07ED85A-233E-9F65-F359-9B10E146CFA7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31" creationId="{2997522B-3265-6BC3-A5A6-0C775C036D67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32" creationId="{1F65804B-CDE4-F16D-8E23-313085BE821C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33" creationId="{B1980DE3-1505-0FCF-6FD2-6598EA24B89D}"/>
          </ac:spMkLst>
        </pc:spChg>
        <pc:spChg chg="add del mod">
          <ac:chgData name="Duyên Lương" userId="3a9e482f-ceb4-484a-8eab-f708ff3e9a36" providerId="ADAL" clId="{E3EB2A55-7BFF-475D-A946-AC45599D2762}" dt="2023-09-12T07:59:16.438" v="1082"/>
          <ac:spMkLst>
            <pc:docMk/>
            <pc:sldMk cId="0" sldId="259"/>
            <ac:spMk id="34" creationId="{D759A7F5-E2F6-24FE-7782-F66FEDA83A68}"/>
          </ac:spMkLst>
        </pc:spChg>
        <pc:spChg chg="add mod">
          <ac:chgData name="Duyên Lương" userId="3a9e482f-ceb4-484a-8eab-f708ff3e9a36" providerId="ADAL" clId="{E3EB2A55-7BFF-475D-A946-AC45599D2762}" dt="2023-09-12T07:59:44.022" v="1099" actId="1076"/>
          <ac:spMkLst>
            <pc:docMk/>
            <pc:sldMk cId="0" sldId="259"/>
            <ac:spMk id="35" creationId="{4CE060DD-448E-8C28-1635-E0FB48AE6065}"/>
          </ac:spMkLst>
        </pc:spChg>
        <pc:spChg chg="add mod">
          <ac:chgData name="Duyên Lương" userId="3a9e482f-ceb4-484a-8eab-f708ff3e9a36" providerId="ADAL" clId="{E3EB2A55-7BFF-475D-A946-AC45599D2762}" dt="2023-09-12T08:02:31.765" v="1145" actId="1076"/>
          <ac:spMkLst>
            <pc:docMk/>
            <pc:sldMk cId="0" sldId="259"/>
            <ac:spMk id="41" creationId="{1F940623-E2AD-83F3-816F-AB0496BA4FD8}"/>
          </ac:spMkLst>
        </pc:spChg>
        <pc:spChg chg="add mod">
          <ac:chgData name="Duyên Lương" userId="3a9e482f-ceb4-484a-8eab-f708ff3e9a36" providerId="ADAL" clId="{E3EB2A55-7BFF-475D-A946-AC45599D2762}" dt="2023-09-12T08:02:35.432" v="1146" actId="1076"/>
          <ac:spMkLst>
            <pc:docMk/>
            <pc:sldMk cId="0" sldId="259"/>
            <ac:spMk id="42" creationId="{DB8BE934-1519-F828-101D-31367B3F14C8}"/>
          </ac:spMkLst>
        </pc:spChg>
        <pc:spChg chg="add mod">
          <ac:chgData name="Duyên Lương" userId="3a9e482f-ceb4-484a-8eab-f708ff3e9a36" providerId="ADAL" clId="{E3EB2A55-7BFF-475D-A946-AC45599D2762}" dt="2023-09-12T08:02:43.544" v="1158" actId="1035"/>
          <ac:spMkLst>
            <pc:docMk/>
            <pc:sldMk cId="0" sldId="259"/>
            <ac:spMk id="43" creationId="{4E8E4C85-A213-6F6A-50C5-498A2160B6EB}"/>
          </ac:spMkLst>
        </pc:spChg>
        <pc:spChg chg="add mod">
          <ac:chgData name="Duyên Lương" userId="3a9e482f-ceb4-484a-8eab-f708ff3e9a36" providerId="ADAL" clId="{E3EB2A55-7BFF-475D-A946-AC45599D2762}" dt="2023-09-12T08:02:38.350" v="1152" actId="1035"/>
          <ac:spMkLst>
            <pc:docMk/>
            <pc:sldMk cId="0" sldId="259"/>
            <ac:spMk id="44" creationId="{B667AC14-BE94-05FD-A351-1CAD7C306461}"/>
          </ac:spMkLst>
        </pc:spChg>
        <pc:spChg chg="add mod">
          <ac:chgData name="Duyên Lương" userId="3a9e482f-ceb4-484a-8eab-f708ff3e9a36" providerId="ADAL" clId="{E3EB2A55-7BFF-475D-A946-AC45599D2762}" dt="2023-09-12T08:04:20.147" v="1175" actId="1035"/>
          <ac:spMkLst>
            <pc:docMk/>
            <pc:sldMk cId="0" sldId="259"/>
            <ac:spMk id="45" creationId="{74F2879C-9E62-02FE-592F-2404DB95ACEA}"/>
          </ac:spMkLst>
        </pc:spChg>
        <pc:spChg chg="add mod">
          <ac:chgData name="Duyên Lương" userId="3a9e482f-ceb4-484a-8eab-f708ff3e9a36" providerId="ADAL" clId="{E3EB2A55-7BFF-475D-A946-AC45599D2762}" dt="2023-09-12T08:04:20.147" v="1175" actId="1035"/>
          <ac:spMkLst>
            <pc:docMk/>
            <pc:sldMk cId="0" sldId="259"/>
            <ac:spMk id="46" creationId="{37848E73-C686-0CD6-D661-8D90AE7F9F98}"/>
          </ac:spMkLst>
        </pc:spChg>
        <pc:spChg chg="add mod">
          <ac:chgData name="Duyên Lương" userId="3a9e482f-ceb4-484a-8eab-f708ff3e9a36" providerId="ADAL" clId="{E3EB2A55-7BFF-475D-A946-AC45599D2762}" dt="2023-09-12T08:04:20.147" v="1175" actId="1035"/>
          <ac:spMkLst>
            <pc:docMk/>
            <pc:sldMk cId="0" sldId="259"/>
            <ac:spMk id="47" creationId="{29E78AEF-9564-FED7-BC91-71CEE9C9F5F8}"/>
          </ac:spMkLst>
        </pc:spChg>
        <pc:spChg chg="add mod">
          <ac:chgData name="Duyên Lương" userId="3a9e482f-ceb4-484a-8eab-f708ff3e9a36" providerId="ADAL" clId="{E3EB2A55-7BFF-475D-A946-AC45599D2762}" dt="2023-09-12T08:04:20.147" v="1175" actId="1035"/>
          <ac:spMkLst>
            <pc:docMk/>
            <pc:sldMk cId="0" sldId="259"/>
            <ac:spMk id="48" creationId="{1D5A3633-99A5-4E15-0CD9-4C8899609E90}"/>
          </ac:spMkLst>
        </pc:spChg>
        <pc:spChg chg="add mod">
          <ac:chgData name="Duyên Lương" userId="3a9e482f-ceb4-484a-8eab-f708ff3e9a36" providerId="ADAL" clId="{E3EB2A55-7BFF-475D-A946-AC45599D2762}" dt="2023-09-12T08:04:20.147" v="1175" actId="1035"/>
          <ac:spMkLst>
            <pc:docMk/>
            <pc:sldMk cId="0" sldId="259"/>
            <ac:spMk id="49" creationId="{A4F2547A-323A-B473-F1A8-6C7B7AEEC3CA}"/>
          </ac:spMkLst>
        </pc:spChg>
        <pc:spChg chg="add del mod">
          <ac:chgData name="Duyên Lương" userId="3a9e482f-ceb4-484a-8eab-f708ff3e9a36" providerId="ADAL" clId="{E3EB2A55-7BFF-475D-A946-AC45599D2762}" dt="2023-09-12T08:02:02.136" v="1135"/>
          <ac:spMkLst>
            <pc:docMk/>
            <pc:sldMk cId="0" sldId="259"/>
            <ac:spMk id="50" creationId="{88B6758C-B3D7-D852-E804-17AE690EB39B}"/>
          </ac:spMkLst>
        </pc:spChg>
        <pc:spChg chg="add mod">
          <ac:chgData name="Duyên Lương" userId="3a9e482f-ceb4-484a-8eab-f708ff3e9a36" providerId="ADAL" clId="{E3EB2A55-7BFF-475D-A946-AC45599D2762}" dt="2023-09-12T08:02:40.601" v="1155" actId="1035"/>
          <ac:spMkLst>
            <pc:docMk/>
            <pc:sldMk cId="0" sldId="259"/>
            <ac:spMk id="51" creationId="{DFF45864-B2A6-A89E-2137-033FDAE07ACB}"/>
          </ac:spMkLst>
        </pc:spChg>
        <pc:picChg chg="add del mod">
          <ac:chgData name="Duyên Lương" userId="3a9e482f-ceb4-484a-8eab-f708ff3e9a36" providerId="ADAL" clId="{E3EB2A55-7BFF-475D-A946-AC45599D2762}" dt="2023-09-12T07:59:16.438" v="1082"/>
          <ac:picMkLst>
            <pc:docMk/>
            <pc:sldMk cId="0" sldId="259"/>
            <ac:picMk id="21" creationId="{0A02F6C7-3D2E-C9EF-0F93-4E042CB2719E}"/>
          </ac:picMkLst>
        </pc:picChg>
        <pc:picChg chg="add del mod">
          <ac:chgData name="Duyên Lương" userId="3a9e482f-ceb4-484a-8eab-f708ff3e9a36" providerId="ADAL" clId="{E3EB2A55-7BFF-475D-A946-AC45599D2762}" dt="2023-09-12T07:59:16.438" v="1082"/>
          <ac:picMkLst>
            <pc:docMk/>
            <pc:sldMk cId="0" sldId="259"/>
            <ac:picMk id="22" creationId="{8A893E0F-77EB-3B79-15C1-8DCF9DD31ABD}"/>
          </ac:picMkLst>
        </pc:picChg>
        <pc:picChg chg="add del mod">
          <ac:chgData name="Duyên Lương" userId="3a9e482f-ceb4-484a-8eab-f708ff3e9a36" providerId="ADAL" clId="{E3EB2A55-7BFF-475D-A946-AC45599D2762}" dt="2023-09-12T07:59:16.438" v="1082"/>
          <ac:picMkLst>
            <pc:docMk/>
            <pc:sldMk cId="0" sldId="259"/>
            <ac:picMk id="23" creationId="{B17BA1B5-3582-8228-9B60-5E9F055EADE9}"/>
          </ac:picMkLst>
        </pc:picChg>
        <pc:picChg chg="add del mod">
          <ac:chgData name="Duyên Lương" userId="3a9e482f-ceb4-484a-8eab-f708ff3e9a36" providerId="ADAL" clId="{E3EB2A55-7BFF-475D-A946-AC45599D2762}" dt="2023-09-12T07:59:16.438" v="1082"/>
          <ac:picMkLst>
            <pc:docMk/>
            <pc:sldMk cId="0" sldId="259"/>
            <ac:picMk id="24" creationId="{746C9A90-7993-310A-DC4D-88A3F7B96C5D}"/>
          </ac:picMkLst>
        </pc:picChg>
        <pc:picChg chg="add del mod">
          <ac:chgData name="Duyên Lương" userId="3a9e482f-ceb4-484a-8eab-f708ff3e9a36" providerId="ADAL" clId="{E3EB2A55-7BFF-475D-A946-AC45599D2762}" dt="2023-09-12T07:59:16.438" v="1082"/>
          <ac:picMkLst>
            <pc:docMk/>
            <pc:sldMk cId="0" sldId="259"/>
            <ac:picMk id="25" creationId="{9F44A749-54DB-53B9-869A-D7083C58D2D0}"/>
          </ac:picMkLst>
        </pc:picChg>
        <pc:picChg chg="add mod">
          <ac:chgData name="Duyên Lương" userId="3a9e482f-ceb4-484a-8eab-f708ff3e9a36" providerId="ADAL" clId="{E3EB2A55-7BFF-475D-A946-AC45599D2762}" dt="2023-09-12T08:04:03.698" v="1162" actId="14100"/>
          <ac:picMkLst>
            <pc:docMk/>
            <pc:sldMk cId="0" sldId="259"/>
            <ac:picMk id="36" creationId="{12C3F6D5-1730-0057-1809-9DCD0F88366C}"/>
          </ac:picMkLst>
        </pc:picChg>
        <pc:picChg chg="add mod">
          <ac:chgData name="Duyên Lương" userId="3a9e482f-ceb4-484a-8eab-f708ff3e9a36" providerId="ADAL" clId="{E3EB2A55-7BFF-475D-A946-AC45599D2762}" dt="2023-09-12T08:04:03.698" v="1162" actId="14100"/>
          <ac:picMkLst>
            <pc:docMk/>
            <pc:sldMk cId="0" sldId="259"/>
            <ac:picMk id="37" creationId="{D2B16A8F-ACF3-00DF-8876-72B9934F96DC}"/>
          </ac:picMkLst>
        </pc:picChg>
        <pc:picChg chg="add mod">
          <ac:chgData name="Duyên Lương" userId="3a9e482f-ceb4-484a-8eab-f708ff3e9a36" providerId="ADAL" clId="{E3EB2A55-7BFF-475D-A946-AC45599D2762}" dt="2023-09-12T08:04:03.698" v="1162" actId="14100"/>
          <ac:picMkLst>
            <pc:docMk/>
            <pc:sldMk cId="0" sldId="259"/>
            <ac:picMk id="38" creationId="{6C87884E-B62B-F6B7-C9E9-B0C736A0CA32}"/>
          </ac:picMkLst>
        </pc:picChg>
        <pc:picChg chg="add mod">
          <ac:chgData name="Duyên Lương" userId="3a9e482f-ceb4-484a-8eab-f708ff3e9a36" providerId="ADAL" clId="{E3EB2A55-7BFF-475D-A946-AC45599D2762}" dt="2023-09-12T08:04:03.698" v="1162" actId="14100"/>
          <ac:picMkLst>
            <pc:docMk/>
            <pc:sldMk cId="0" sldId="259"/>
            <ac:picMk id="39" creationId="{844DA83E-9BE0-4552-4279-B06264FE037B}"/>
          </ac:picMkLst>
        </pc:picChg>
        <pc:picChg chg="add mod">
          <ac:chgData name="Duyên Lương" userId="3a9e482f-ceb4-484a-8eab-f708ff3e9a36" providerId="ADAL" clId="{E3EB2A55-7BFF-475D-A946-AC45599D2762}" dt="2023-09-12T08:04:03.698" v="1162" actId="14100"/>
          <ac:picMkLst>
            <pc:docMk/>
            <pc:sldMk cId="0" sldId="259"/>
            <ac:picMk id="40" creationId="{DFF52957-7B04-2770-6ECE-7C7A26FC4EC8}"/>
          </ac:picMkLst>
        </pc:picChg>
      </pc:sldChg>
      <pc:sldChg chg="addSp del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0" sldId="260"/>
        </pc:sldMkLst>
        <pc:spChg chg="mod">
          <ac:chgData name="Duyên Lương" userId="3a9e482f-ceb4-484a-8eab-f708ff3e9a36" providerId="ADAL" clId="{E3EB2A55-7BFF-475D-A946-AC45599D2762}" dt="2023-09-12T08:46:28.366" v="1919" actId="1076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49:50.012" v="1970" actId="1076"/>
          <ac:spMkLst>
            <pc:docMk/>
            <pc:sldMk cId="0" sldId="260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E3EB2A55-7BFF-475D-A946-AC45599D2762}" dt="2023-09-12T08:47:05.526" v="1935" actId="1076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6:07.961" v="1901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6:23.166" v="1918" actId="478"/>
          <ac:spMkLst>
            <pc:docMk/>
            <pc:sldMk cId="0" sldId="260"/>
            <ac:spMk id="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48:16.772" v="1960" actId="207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6:06.833" v="1900" actId="478"/>
          <ac:spMkLst>
            <pc:docMk/>
            <pc:sldMk cId="0" sldId="260"/>
            <ac:spMk id="1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6:21.353" v="1917" actId="478"/>
          <ac:spMkLst>
            <pc:docMk/>
            <pc:sldMk cId="0" sldId="260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6:05.374" v="1899" actId="478"/>
          <ac:spMkLst>
            <pc:docMk/>
            <pc:sldMk cId="0" sldId="260"/>
            <ac:spMk id="1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6:17.517" v="1914" actId="478"/>
          <ac:spMkLst>
            <pc:docMk/>
            <pc:sldMk cId="0" sldId="260"/>
            <ac:spMk id="18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8:47:37.698" v="1949" actId="1076"/>
          <ac:spMkLst>
            <pc:docMk/>
            <pc:sldMk cId="0" sldId="260"/>
            <ac:spMk id="21" creationId="{3566291A-F869-3476-E0E6-1D61636B6622}"/>
          </ac:spMkLst>
        </pc:spChg>
        <pc:spChg chg="add mod">
          <ac:chgData name="Duyên Lương" userId="3a9e482f-ceb4-484a-8eab-f708ff3e9a36" providerId="ADAL" clId="{E3EB2A55-7BFF-475D-A946-AC45599D2762}" dt="2023-09-12T08:47:37.698" v="1949" actId="1076"/>
          <ac:spMkLst>
            <pc:docMk/>
            <pc:sldMk cId="0" sldId="260"/>
            <ac:spMk id="22" creationId="{E7D76FF0-BEC5-0492-B9E8-90F599667C6B}"/>
          </ac:spMkLst>
        </pc:spChg>
        <pc:spChg chg="add mod">
          <ac:chgData name="Duyên Lương" userId="3a9e482f-ceb4-484a-8eab-f708ff3e9a36" providerId="ADAL" clId="{E3EB2A55-7BFF-475D-A946-AC45599D2762}" dt="2023-09-12T08:48:01.409" v="1958" actId="207"/>
          <ac:spMkLst>
            <pc:docMk/>
            <pc:sldMk cId="0" sldId="260"/>
            <ac:spMk id="23" creationId="{5CD0B044-03F5-6A41-44C6-8602A94A6F58}"/>
          </ac:spMkLst>
        </pc:spChg>
        <pc:spChg chg="add mod">
          <ac:chgData name="Duyên Lương" userId="3a9e482f-ceb4-484a-8eab-f708ff3e9a36" providerId="ADAL" clId="{E3EB2A55-7BFF-475D-A946-AC45599D2762}" dt="2023-09-12T08:48:01.409" v="1958" actId="207"/>
          <ac:spMkLst>
            <pc:docMk/>
            <pc:sldMk cId="0" sldId="260"/>
            <ac:spMk id="24" creationId="{CB846630-07A9-E3F7-B950-665B18C1E3CC}"/>
          </ac:spMkLst>
        </pc:spChg>
        <pc:picChg chg="add mod">
          <ac:chgData name="Duyên Lương" userId="3a9e482f-ceb4-484a-8eab-f708ff3e9a36" providerId="ADAL" clId="{E3EB2A55-7BFF-475D-A946-AC45599D2762}" dt="2023-09-12T08:49:36.332" v="1968" actId="1440"/>
          <ac:picMkLst>
            <pc:docMk/>
            <pc:sldMk cId="0" sldId="260"/>
            <ac:picMk id="19" creationId="{53C0F489-8FE3-1388-E6C8-E0B4A231AD64}"/>
          </ac:picMkLst>
        </pc:picChg>
        <pc:picChg chg="add mod">
          <ac:chgData name="Duyên Lương" userId="3a9e482f-ceb4-484a-8eab-f708ff3e9a36" providerId="ADAL" clId="{E3EB2A55-7BFF-475D-A946-AC45599D2762}" dt="2023-09-12T08:49:34.586" v="1967" actId="1440"/>
          <ac:picMkLst>
            <pc:docMk/>
            <pc:sldMk cId="0" sldId="260"/>
            <ac:picMk id="20" creationId="{03B5E8A0-B517-1974-F8B1-03696EED12B9}"/>
          </ac:picMkLst>
        </pc:picChg>
      </pc:sldChg>
      <pc:sldChg chg="addSp delSp modSp mod modTransition">
        <pc:chgData name="Duyên Lương" userId="3a9e482f-ceb4-484a-8eab-f708ff3e9a36" providerId="ADAL" clId="{E3EB2A55-7BFF-475D-A946-AC45599D2762}" dt="2023-09-17T01:27:56.005" v="2560" actId="20577"/>
        <pc:sldMkLst>
          <pc:docMk/>
          <pc:sldMk cId="0" sldId="261"/>
        </pc:sldMkLst>
        <pc:spChg chg="mod">
          <ac:chgData name="Duyên Lương" userId="3a9e482f-ceb4-484a-8eab-f708ff3e9a36" providerId="ADAL" clId="{E3EB2A55-7BFF-475D-A946-AC45599D2762}" dt="2023-09-12T11:06:17.958" v="2548" actId="14100"/>
          <ac:spMkLst>
            <pc:docMk/>
            <pc:sldMk cId="0" sldId="261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4:37.308" v="2507" actId="14100"/>
          <ac:spMkLst>
            <pc:docMk/>
            <pc:sldMk cId="0" sldId="261"/>
            <ac:spMk id="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4:35.067" v="2506" actId="14100"/>
          <ac:spMkLst>
            <pc:docMk/>
            <pc:sldMk cId="0" sldId="261"/>
            <ac:spMk id="5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4:30.697" v="2504" actId="14100"/>
          <ac:spMkLst>
            <pc:docMk/>
            <pc:sldMk cId="0" sldId="261"/>
            <ac:spMk id="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2.415" v="2298" actId="478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4.424" v="2300" actId="478"/>
          <ac:spMkLst>
            <pc:docMk/>
            <pc:sldMk cId="0" sldId="261"/>
            <ac:spMk id="8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9.507" v="2303" actId="478"/>
          <ac:spMkLst>
            <pc:docMk/>
            <pc:sldMk cId="0" sldId="261"/>
            <ac:spMk id="9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4:32.688" v="2505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6:15.456" v="2547" actId="403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1.277" v="2297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5.969" v="2301" actId="478"/>
          <ac:spMkLst>
            <pc:docMk/>
            <pc:sldMk cId="0" sldId="261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8.686" v="2302" actId="478"/>
          <ac:spMkLst>
            <pc:docMk/>
            <pc:sldMk cId="0" sldId="261"/>
            <ac:spMk id="1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4:47.288" v="2510" actId="1076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2:53.922" v="2299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3:00.566" v="2304" actId="478"/>
          <ac:spMkLst>
            <pc:docMk/>
            <pc:sldMk cId="0" sldId="261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7T01:27:56.005" v="2560" actId="20577"/>
          <ac:spMkLst>
            <pc:docMk/>
            <pc:sldMk cId="0" sldId="261"/>
            <ac:spMk id="21" creationId="{8EB27318-22FD-4467-8030-21BC6B1EDE5D}"/>
          </ac:spMkLst>
        </pc:spChg>
        <pc:spChg chg="add mod">
          <ac:chgData name="Duyên Lương" userId="3a9e482f-ceb4-484a-8eab-f708ff3e9a36" providerId="ADAL" clId="{E3EB2A55-7BFF-475D-A946-AC45599D2762}" dt="2023-09-12T11:04:25.061" v="2503" actId="20577"/>
          <ac:spMkLst>
            <pc:docMk/>
            <pc:sldMk cId="0" sldId="261"/>
            <ac:spMk id="22" creationId="{E067131A-AF11-C6C7-B1CD-460001A42DBA}"/>
          </ac:spMkLst>
        </pc:spChg>
      </pc:sldChg>
      <pc:sldChg chg="add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0" sldId="262"/>
        </pc:sldMkLst>
        <pc:spChg chg="mod">
          <ac:chgData name="Duyên Lương" userId="3a9e482f-ceb4-484a-8eab-f708ff3e9a36" providerId="ADAL" clId="{E3EB2A55-7BFF-475D-A946-AC45599D2762}" dt="2023-09-12T07:31:00.095" v="246" actId="14100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31:05.689" v="249" actId="1076"/>
          <ac:spMkLst>
            <pc:docMk/>
            <pc:sldMk cId="0" sldId="262"/>
            <ac:spMk id="12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31:26.988" v="250" actId="1076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31:04.269" v="248" actId="1076"/>
          <ac:spMkLst>
            <pc:docMk/>
            <pc:sldMk cId="0" sldId="262"/>
            <ac:spMk id="1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31:33.573" v="252"/>
          <ac:spMkLst>
            <pc:docMk/>
            <pc:sldMk cId="0" sldId="262"/>
            <ac:spMk id="16" creationId="{0E95F03B-4A25-7816-045D-862B4B1CEF8E}"/>
          </ac:spMkLst>
        </pc:spChg>
        <pc:spChg chg="mod">
          <ac:chgData name="Duyên Lương" userId="3a9e482f-ceb4-484a-8eab-f708ff3e9a36" providerId="ADAL" clId="{E3EB2A55-7BFF-475D-A946-AC45599D2762}" dt="2023-09-12T07:31:33.573" v="252"/>
          <ac:spMkLst>
            <pc:docMk/>
            <pc:sldMk cId="0" sldId="262"/>
            <ac:spMk id="17" creationId="{946AE89A-1929-C457-928E-7B58A51CED5F}"/>
          </ac:spMkLst>
        </pc:spChg>
        <pc:spChg chg="add mod">
          <ac:chgData name="Duyên Lương" userId="3a9e482f-ceb4-484a-8eab-f708ff3e9a36" providerId="ADAL" clId="{E3EB2A55-7BFF-475D-A946-AC45599D2762}" dt="2023-09-12T07:32:18.763" v="292" actId="1076"/>
          <ac:spMkLst>
            <pc:docMk/>
            <pc:sldMk cId="0" sldId="262"/>
            <ac:spMk id="18" creationId="{706D1524-A758-7406-C506-1460854ED18D}"/>
          </ac:spMkLst>
        </pc:spChg>
        <pc:grpChg chg="add mod">
          <ac:chgData name="Duyên Lương" userId="3a9e482f-ceb4-484a-8eab-f708ff3e9a36" providerId="ADAL" clId="{E3EB2A55-7BFF-475D-A946-AC45599D2762}" dt="2023-09-12T07:32:03.581" v="289" actId="14100"/>
          <ac:grpSpMkLst>
            <pc:docMk/>
            <pc:sldMk cId="0" sldId="262"/>
            <ac:grpSpMk id="15" creationId="{ADE624BE-C43E-F31A-662B-61FD8EFFA6C2}"/>
          </ac:grpSpMkLst>
        </pc:grpChg>
      </pc:sldChg>
      <pc:sldChg chg="addSp del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0" sldId="263"/>
        </pc:sldMkLst>
        <pc:spChg chg="mod">
          <ac:chgData name="Duyên Lương" userId="3a9e482f-ceb4-484a-8eab-f708ff3e9a36" providerId="ADAL" clId="{E3EB2A55-7BFF-475D-A946-AC45599D2762}" dt="2023-09-12T08:40:31.213" v="1798" actId="1076"/>
          <ac:spMkLst>
            <pc:docMk/>
            <pc:sldMk cId="0" sldId="263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40:49.810" v="1810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41:43.516" v="1831" actId="1076"/>
          <ac:spMkLst>
            <pc:docMk/>
            <pc:sldMk cId="0" sldId="263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39:19.390" v="1766" actId="478"/>
          <ac:spMkLst>
            <pc:docMk/>
            <pc:sldMk cId="0" sldId="263"/>
            <ac:spMk id="15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40:48.496" v="1809" actId="1076"/>
          <ac:spMkLst>
            <pc:docMk/>
            <pc:sldMk cId="0" sldId="263"/>
            <ac:spMk id="16" creationId="{00000000-0000-0000-0000-000000000000}"/>
          </ac:spMkLst>
        </pc:spChg>
        <pc:spChg chg="mod ord">
          <ac:chgData name="Duyên Lương" userId="3a9e482f-ceb4-484a-8eab-f708ff3e9a36" providerId="ADAL" clId="{E3EB2A55-7BFF-475D-A946-AC45599D2762}" dt="2023-09-12T08:41:17.173" v="1825" actId="1076"/>
          <ac:spMkLst>
            <pc:docMk/>
            <pc:sldMk cId="0" sldId="263"/>
            <ac:spMk id="18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40:29.041" v="1797" actId="1076"/>
          <ac:spMkLst>
            <pc:docMk/>
            <pc:sldMk cId="0" sldId="263"/>
            <ac:spMk id="19" creationId="{00000000-0000-0000-0000-000000000000}"/>
          </ac:spMkLst>
        </pc:spChg>
        <pc:spChg chg="mod ord">
          <ac:chgData name="Duyên Lương" userId="3a9e482f-ceb4-484a-8eab-f708ff3e9a36" providerId="ADAL" clId="{E3EB2A55-7BFF-475D-A946-AC45599D2762}" dt="2023-09-12T08:44:04.333" v="1843" actId="166"/>
          <ac:spMkLst>
            <pc:docMk/>
            <pc:sldMk cId="0" sldId="263"/>
            <ac:spMk id="21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39:28.205" v="1772" actId="478"/>
          <ac:spMkLst>
            <pc:docMk/>
            <pc:sldMk cId="0" sldId="263"/>
            <ac:spMk id="22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39:27.058" v="1771" actId="478"/>
          <ac:spMkLst>
            <pc:docMk/>
            <pc:sldMk cId="0" sldId="263"/>
            <ac:spMk id="23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8:40:26.739" v="1796" actId="1076"/>
          <ac:spMkLst>
            <pc:docMk/>
            <pc:sldMk cId="0" sldId="263"/>
            <ac:spMk id="24" creationId="{91AE5939-CC83-2320-939D-D692FD6402ED}"/>
          </ac:spMkLst>
        </pc:spChg>
        <pc:spChg chg="add mod">
          <ac:chgData name="Duyên Lương" userId="3a9e482f-ceb4-484a-8eab-f708ff3e9a36" providerId="ADAL" clId="{E3EB2A55-7BFF-475D-A946-AC45599D2762}" dt="2023-09-12T08:41:47" v="1832" actId="1076"/>
          <ac:spMkLst>
            <pc:docMk/>
            <pc:sldMk cId="0" sldId="263"/>
            <ac:spMk id="27" creationId="{2589A2B9-0FF0-6FC6-2959-3B88DEA012CA}"/>
          </ac:spMkLst>
        </pc:spChg>
        <pc:grpChg chg="del">
          <ac:chgData name="Duyên Lương" userId="3a9e482f-ceb4-484a-8eab-f708ff3e9a36" providerId="ADAL" clId="{E3EB2A55-7BFF-475D-A946-AC45599D2762}" dt="2023-09-12T08:39:28.788" v="1773" actId="478"/>
          <ac:grpSpMkLst>
            <pc:docMk/>
            <pc:sldMk cId="0" sldId="263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39:21.250" v="1767" actId="478"/>
          <ac:grpSpMkLst>
            <pc:docMk/>
            <pc:sldMk cId="0" sldId="263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39:21.647" v="1768" actId="478"/>
          <ac:grpSpMkLst>
            <pc:docMk/>
            <pc:sldMk cId="0" sldId="263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39:22.260" v="1769" actId="478"/>
          <ac:grpSpMkLst>
            <pc:docMk/>
            <pc:sldMk cId="0" sldId="263"/>
            <ac:grpSpMk id="12" creationId="{00000000-0000-0000-0000-000000000000}"/>
          </ac:grpSpMkLst>
        </pc:grpChg>
        <pc:graphicFrameChg chg="add mod modGraphic">
          <ac:chgData name="Duyên Lương" userId="3a9e482f-ceb4-484a-8eab-f708ff3e9a36" providerId="ADAL" clId="{E3EB2A55-7BFF-475D-A946-AC45599D2762}" dt="2023-09-12T08:41:33.021" v="1827" actId="207"/>
          <ac:graphicFrameMkLst>
            <pc:docMk/>
            <pc:sldMk cId="0" sldId="263"/>
            <ac:graphicFrameMk id="25" creationId="{8D2254FE-BB65-830E-1CED-1A09FB21C8E7}"/>
          </ac:graphicFrameMkLst>
        </pc:graphicFrameChg>
        <pc:picChg chg="add mod">
          <ac:chgData name="Duyên Lương" userId="3a9e482f-ceb4-484a-8eab-f708ff3e9a36" providerId="ADAL" clId="{E3EB2A55-7BFF-475D-A946-AC45599D2762}" dt="2023-09-12T08:43:59.965" v="1841" actId="1076"/>
          <ac:picMkLst>
            <pc:docMk/>
            <pc:sldMk cId="0" sldId="263"/>
            <ac:picMk id="26" creationId="{802FCD14-1D71-4B00-3A3A-6AA2E3B3A682}"/>
          </ac:picMkLst>
        </pc:picChg>
      </pc:sldChg>
      <pc:sldChg chg="addSp del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0" sldId="264"/>
        </pc:sldMkLst>
        <pc:spChg chg="mod">
          <ac:chgData name="Duyên Lương" userId="3a9e482f-ceb4-484a-8eab-f708ff3e9a36" providerId="ADAL" clId="{E3EB2A55-7BFF-475D-A946-AC45599D2762}" dt="2023-09-12T08:55:15.485" v="2145" actId="14100"/>
          <ac:spMkLst>
            <pc:docMk/>
            <pc:sldMk cId="0" sldId="264"/>
            <ac:spMk id="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3:29.056" v="2024" actId="478"/>
          <ac:spMkLst>
            <pc:docMk/>
            <pc:sldMk cId="0" sldId="264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3:33.919" v="2028" actId="478"/>
          <ac:spMkLst>
            <pc:docMk/>
            <pc:sldMk cId="0" sldId="264"/>
            <ac:spMk id="1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3:30.135" v="2025" actId="478"/>
          <ac:spMkLst>
            <pc:docMk/>
            <pc:sldMk cId="0" sldId="264"/>
            <ac:spMk id="18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3:32.882" v="2027" actId="478"/>
          <ac:spMkLst>
            <pc:docMk/>
            <pc:sldMk cId="0" sldId="264"/>
            <ac:spMk id="19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8:55:57.559" v="2173" actId="1076"/>
          <ac:spMkLst>
            <pc:docMk/>
            <pc:sldMk cId="0" sldId="264"/>
            <ac:spMk id="22" creationId="{8FE9CB9D-9986-E8CF-AEB9-F97882422983}"/>
          </ac:spMkLst>
        </pc:spChg>
        <pc:spChg chg="add mod">
          <ac:chgData name="Duyên Lương" userId="3a9e482f-ceb4-484a-8eab-f708ff3e9a36" providerId="ADAL" clId="{E3EB2A55-7BFF-475D-A946-AC45599D2762}" dt="2023-09-12T08:55:49.756" v="2170" actId="207"/>
          <ac:spMkLst>
            <pc:docMk/>
            <pc:sldMk cId="0" sldId="264"/>
            <ac:spMk id="25" creationId="{AC43E1EC-9BD2-1275-EF34-C13A64FA3A85}"/>
          </ac:spMkLst>
        </pc:spChg>
        <pc:grpChg chg="del">
          <ac:chgData name="Duyên Lương" userId="3a9e482f-ceb4-484a-8eab-f708ff3e9a36" providerId="ADAL" clId="{E3EB2A55-7BFF-475D-A946-AC45599D2762}" dt="2023-09-12T08:53:30.747" v="2026" actId="478"/>
          <ac:grpSpMkLst>
            <pc:docMk/>
            <pc:sldMk cId="0" sldId="264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3:28.180" v="2023" actId="478"/>
          <ac:grpSpMkLst>
            <pc:docMk/>
            <pc:sldMk cId="0" sldId="264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3:27.822" v="2022" actId="478"/>
          <ac:grpSpMkLst>
            <pc:docMk/>
            <pc:sldMk cId="0" sldId="264"/>
            <ac:grpSpMk id="9" creationId="{00000000-0000-0000-0000-000000000000}"/>
          </ac:grpSpMkLst>
        </pc:grpChg>
        <pc:picChg chg="add del mod">
          <ac:chgData name="Duyên Lương" userId="3a9e482f-ceb4-484a-8eab-f708ff3e9a36" providerId="ADAL" clId="{E3EB2A55-7BFF-475D-A946-AC45599D2762}" dt="2023-09-12T08:55:51.319" v="2171" actId="478"/>
          <ac:picMkLst>
            <pc:docMk/>
            <pc:sldMk cId="0" sldId="264"/>
            <ac:picMk id="23" creationId="{EC0A5DCE-124E-FB3C-0BA7-7EEA2CFCA188}"/>
          </ac:picMkLst>
        </pc:picChg>
        <pc:picChg chg="add mod">
          <ac:chgData name="Duyên Lương" userId="3a9e482f-ceb4-484a-8eab-f708ff3e9a36" providerId="ADAL" clId="{E3EB2A55-7BFF-475D-A946-AC45599D2762}" dt="2023-09-12T08:55:59.329" v="2174" actId="1076"/>
          <ac:picMkLst>
            <pc:docMk/>
            <pc:sldMk cId="0" sldId="264"/>
            <ac:picMk id="24" creationId="{3132E007-9206-8C96-FCF9-66215AED0BBB}"/>
          </ac:picMkLst>
        </pc:picChg>
      </pc:sldChg>
      <pc:sldChg chg="delSp modSp mod modTransition">
        <pc:chgData name="Duyên Lương" userId="3a9e482f-ceb4-484a-8eab-f708ff3e9a36" providerId="ADAL" clId="{E3EB2A55-7BFF-475D-A946-AC45599D2762}" dt="2023-09-12T11:06:31.943" v="2549"/>
        <pc:sldMkLst>
          <pc:docMk/>
          <pc:sldMk cId="0" sldId="265"/>
        </pc:sldMkLst>
        <pc:spChg chg="mod">
          <ac:chgData name="Duyên Lương" userId="3a9e482f-ceb4-484a-8eab-f708ff3e9a36" providerId="ADAL" clId="{E3EB2A55-7BFF-475D-A946-AC45599D2762}" dt="2023-09-12T11:05:37.386" v="2536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5:48.774" v="2540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5:11.654" v="2527" actId="2710"/>
          <ac:spMkLst>
            <pc:docMk/>
            <pc:sldMk cId="0" sldId="265"/>
            <ac:spMk id="6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5:58.358" v="2546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5:35.858" v="2535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5:47.344" v="2539" actId="1076"/>
          <ac:spMkLst>
            <pc:docMk/>
            <pc:sldMk cId="0" sldId="265"/>
            <ac:spMk id="12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11:05:53.775" v="2542" actId="1076"/>
          <ac:spMkLst>
            <pc:docMk/>
            <pc:sldMk cId="0" sldId="265"/>
            <ac:spMk id="1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5:18.015" v="2528" actId="478"/>
          <ac:spMkLst>
            <pc:docMk/>
            <pc:sldMk cId="0" sldId="265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5:20.237" v="2529" actId="478"/>
          <ac:spMkLst>
            <pc:docMk/>
            <pc:sldMk cId="0" sldId="265"/>
            <ac:spMk id="1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5:22.404" v="2530" actId="478"/>
          <ac:spMkLst>
            <pc:docMk/>
            <pc:sldMk cId="0" sldId="265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11:05:23.903" v="2531" actId="478"/>
          <ac:spMkLst>
            <pc:docMk/>
            <pc:sldMk cId="0" sldId="265"/>
            <ac:spMk id="17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1524341505" sldId="266"/>
        </pc:sldMkLst>
        <pc:spChg chg="del">
          <ac:chgData name="Duyên Lương" userId="3a9e482f-ceb4-484a-8eab-f708ff3e9a36" providerId="ADAL" clId="{E3EB2A55-7BFF-475D-A946-AC45599D2762}" dt="2023-09-12T07:33:05.599" v="298" actId="478"/>
          <ac:spMkLst>
            <pc:docMk/>
            <pc:sldMk cId="1524341505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33:11.449" v="301" actId="1076"/>
          <ac:spMkLst>
            <pc:docMk/>
            <pc:sldMk cId="1524341505" sldId="266"/>
            <ac:spMk id="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33:08.319" v="300" actId="478"/>
          <ac:spMkLst>
            <pc:docMk/>
            <pc:sldMk cId="1524341505" sldId="266"/>
            <ac:spMk id="1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33:35.165" v="315" actId="1076"/>
          <ac:spMkLst>
            <pc:docMk/>
            <pc:sldMk cId="1524341505" sldId="266"/>
            <ac:spMk id="18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32:48.573" v="296" actId="478"/>
          <ac:spMkLst>
            <pc:docMk/>
            <pc:sldMk cId="1524341505" sldId="266"/>
            <ac:spMk id="19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32:53.257" v="297" actId="478"/>
          <ac:spMkLst>
            <pc:docMk/>
            <pc:sldMk cId="1524341505" sldId="266"/>
            <ac:spMk id="20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1" creationId="{16044359-E8D7-9DAA-1A1C-2EBF297443DC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2" creationId="{6C0B8162-1B0B-5186-B733-1FE680C413F6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3" creationId="{DDCD7FCE-D6FD-B604-4BF3-4DDC3FD8E48A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4" creationId="{E1AE98BB-82A9-6303-26CF-7F75C663FA77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5" creationId="{2C586E99-ACF1-5D58-C704-458C99F71478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6" creationId="{392E3826-F061-0105-B151-C4B977254EAE}"/>
          </ac:spMkLst>
        </pc:spChg>
        <pc:spChg chg="add mod">
          <ac:chgData name="Duyên Lương" userId="3a9e482f-ceb4-484a-8eab-f708ff3e9a36" providerId="ADAL" clId="{E3EB2A55-7BFF-475D-A946-AC45599D2762}" dt="2023-09-12T07:36:42.036" v="414" actId="207"/>
          <ac:spMkLst>
            <pc:docMk/>
            <pc:sldMk cId="1524341505" sldId="266"/>
            <ac:spMk id="27" creationId="{A1811B24-64F3-0F06-3EB8-B1896D7F752F}"/>
          </ac:spMkLst>
        </pc:spChg>
        <pc:grpChg chg="del">
          <ac:chgData name="Duyên Lương" userId="3a9e482f-ceb4-484a-8eab-f708ff3e9a36" providerId="ADAL" clId="{E3EB2A55-7BFF-475D-A946-AC45599D2762}" dt="2023-09-12T07:33:06.705" v="299" actId="478"/>
          <ac:grpSpMkLst>
            <pc:docMk/>
            <pc:sldMk cId="1524341505" sldId="266"/>
            <ac:grpSpMk id="5" creationId="{00000000-0000-0000-0000-000000000000}"/>
          </ac:grpSpMkLst>
        </pc:grpChg>
        <pc:grpChg chg="mod">
          <ac:chgData name="Duyên Lương" userId="3a9e482f-ceb4-484a-8eab-f708ff3e9a36" providerId="ADAL" clId="{E3EB2A55-7BFF-475D-A946-AC45599D2762}" dt="2023-09-12T07:33:14.687" v="302" actId="1076"/>
          <ac:grpSpMkLst>
            <pc:docMk/>
            <pc:sldMk cId="1524341505" sldId="266"/>
            <ac:grpSpMk id="8" creationId="{00000000-0000-0000-0000-000000000000}"/>
          </ac:grpSpMkLst>
        </pc:grpChg>
        <pc:picChg chg="add mod">
          <ac:chgData name="Duyên Lương" userId="3a9e482f-ceb4-484a-8eab-f708ff3e9a36" providerId="ADAL" clId="{E3EB2A55-7BFF-475D-A946-AC45599D2762}" dt="2023-09-12T07:38:01.825" v="487" actId="14100"/>
          <ac:picMkLst>
            <pc:docMk/>
            <pc:sldMk cId="1524341505" sldId="266"/>
            <ac:picMk id="28" creationId="{A7E0FD0A-A3A7-672A-E3A4-8A3DA33D96AE}"/>
          </ac:picMkLst>
        </pc:picChg>
      </pc:sldChg>
      <pc:sldChg chg="addSp del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1895977729" sldId="267"/>
        </pc:sldMkLst>
        <pc:spChg chg="mod">
          <ac:chgData name="Duyên Lương" userId="3a9e482f-ceb4-484a-8eab-f708ff3e9a36" providerId="ADAL" clId="{E3EB2A55-7BFF-475D-A946-AC45599D2762}" dt="2023-09-12T07:37:22.193" v="474" actId="1076"/>
          <ac:spMkLst>
            <pc:docMk/>
            <pc:sldMk cId="1895977729" sldId="267"/>
            <ac:spMk id="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36:57.385" v="417" actId="478"/>
          <ac:spMkLst>
            <pc:docMk/>
            <pc:sldMk cId="1895977729" sldId="267"/>
            <ac:spMk id="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45:20.926" v="635" actId="1076"/>
          <ac:spMkLst>
            <pc:docMk/>
            <pc:sldMk cId="1895977729" sldId="267"/>
            <ac:spMk id="1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36:56.558" v="415" actId="478"/>
          <ac:spMkLst>
            <pc:docMk/>
            <pc:sldMk cId="1895977729" sldId="267"/>
            <ac:spMk id="18" creationId="{00000000-0000-0000-0000-000000000000}"/>
          </ac:spMkLst>
        </pc:spChg>
        <pc:spChg chg="add del mod">
          <ac:chgData name="Duyên Lương" userId="3a9e482f-ceb4-484a-8eab-f708ff3e9a36" providerId="ADAL" clId="{E3EB2A55-7BFF-475D-A946-AC45599D2762}" dt="2023-09-12T07:45:24.953" v="636" actId="478"/>
          <ac:spMkLst>
            <pc:docMk/>
            <pc:sldMk cId="1895977729" sldId="267"/>
            <ac:spMk id="19" creationId="{94FAF355-207E-CBFD-2EDC-F00E759D9AFA}"/>
          </ac:spMkLst>
        </pc:spChg>
        <pc:spChg chg="add mod">
          <ac:chgData name="Duyên Lương" userId="3a9e482f-ceb4-484a-8eab-f708ff3e9a36" providerId="ADAL" clId="{E3EB2A55-7BFF-475D-A946-AC45599D2762}" dt="2023-09-12T07:45:29.663" v="639" actId="20577"/>
          <ac:spMkLst>
            <pc:docMk/>
            <pc:sldMk cId="1895977729" sldId="267"/>
            <ac:spMk id="20" creationId="{D635D598-23FB-D0EA-863F-B29FF7E5DCF5}"/>
          </ac:spMkLst>
        </pc:spChg>
        <pc:spChg chg="add del mod">
          <ac:chgData name="Duyên Lương" userId="3a9e482f-ceb4-484a-8eab-f708ff3e9a36" providerId="ADAL" clId="{E3EB2A55-7BFF-475D-A946-AC45599D2762}" dt="2023-09-12T07:45:32.036" v="641" actId="478"/>
          <ac:spMkLst>
            <pc:docMk/>
            <pc:sldMk cId="1895977729" sldId="267"/>
            <ac:spMk id="21" creationId="{EF430CDA-912C-4FA3-714B-7372D0B697DC}"/>
          </ac:spMkLst>
        </pc:spChg>
        <pc:spChg chg="add mod">
          <ac:chgData name="Duyên Lương" userId="3a9e482f-ceb4-484a-8eab-f708ff3e9a36" providerId="ADAL" clId="{E3EB2A55-7BFF-475D-A946-AC45599D2762}" dt="2023-09-12T07:45:28.085" v="638" actId="20577"/>
          <ac:spMkLst>
            <pc:docMk/>
            <pc:sldMk cId="1895977729" sldId="267"/>
            <ac:spMk id="22" creationId="{DBDAE198-EECE-C84C-9649-6EF193A6545D}"/>
          </ac:spMkLst>
        </pc:spChg>
        <pc:spChg chg="add mod">
          <ac:chgData name="Duyên Lương" userId="3a9e482f-ceb4-484a-8eab-f708ff3e9a36" providerId="ADAL" clId="{E3EB2A55-7BFF-475D-A946-AC45599D2762}" dt="2023-09-12T07:45:30.866" v="640" actId="20577"/>
          <ac:spMkLst>
            <pc:docMk/>
            <pc:sldMk cId="1895977729" sldId="267"/>
            <ac:spMk id="23" creationId="{D087152F-02A7-202E-6C4D-53BE9CD2C66D}"/>
          </ac:spMkLst>
        </pc:spChg>
        <pc:spChg chg="add del mod">
          <ac:chgData name="Duyên Lương" userId="3a9e482f-ceb4-484a-8eab-f708ff3e9a36" providerId="ADAL" clId="{E3EB2A55-7BFF-475D-A946-AC45599D2762}" dt="2023-09-12T07:45:26.693" v="637" actId="478"/>
          <ac:spMkLst>
            <pc:docMk/>
            <pc:sldMk cId="1895977729" sldId="267"/>
            <ac:spMk id="24" creationId="{9BA46B47-7375-5C0A-A545-B23C7A1378E0}"/>
          </ac:spMkLst>
        </pc:spChg>
        <pc:spChg chg="add del mod">
          <ac:chgData name="Duyên Lương" userId="3a9e482f-ceb4-484a-8eab-f708ff3e9a36" providerId="ADAL" clId="{E3EB2A55-7BFF-475D-A946-AC45599D2762}" dt="2023-09-12T07:45:33.763" v="642" actId="478"/>
          <ac:spMkLst>
            <pc:docMk/>
            <pc:sldMk cId="1895977729" sldId="267"/>
            <ac:spMk id="25" creationId="{99E7C1EE-762E-7AA4-6B51-36E53D49D64F}"/>
          </ac:spMkLst>
        </pc:spChg>
        <pc:grpChg chg="mod">
          <ac:chgData name="Duyên Lương" userId="3a9e482f-ceb4-484a-8eab-f708ff3e9a36" providerId="ADAL" clId="{E3EB2A55-7BFF-475D-A946-AC45599D2762}" dt="2023-09-12T07:37:24.080" v="475" actId="1076"/>
          <ac:grpSpMkLst>
            <pc:docMk/>
            <pc:sldMk cId="1895977729" sldId="267"/>
            <ac:grpSpMk id="5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7:36:56.961" v="416" actId="478"/>
          <ac:grpSpMkLst>
            <pc:docMk/>
            <pc:sldMk cId="1895977729" sldId="267"/>
            <ac:grpSpMk id="8" creationId="{00000000-0000-0000-0000-000000000000}"/>
          </ac:grpSpMkLst>
        </pc:grpChg>
        <pc:picChg chg="add mod">
          <ac:chgData name="Duyên Lương" userId="3a9e482f-ceb4-484a-8eab-f708ff3e9a36" providerId="ADAL" clId="{E3EB2A55-7BFF-475D-A946-AC45599D2762}" dt="2023-09-12T07:45:12.853" v="630" actId="14100"/>
          <ac:picMkLst>
            <pc:docMk/>
            <pc:sldMk cId="1895977729" sldId="267"/>
            <ac:picMk id="26" creationId="{36B8DBA6-5C13-EECD-F537-E9F883B4C769}"/>
          </ac:picMkLst>
        </pc:picChg>
      </pc:sldChg>
      <pc:sldChg chg="addSp modSp mo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1007209098" sldId="268"/>
        </pc:sldMkLst>
        <pc:spChg chg="add mod">
          <ac:chgData name="Duyên Lương" userId="3a9e482f-ceb4-484a-8eab-f708ff3e9a36" providerId="ADAL" clId="{E3EB2A55-7BFF-475D-A946-AC45599D2762}" dt="2023-09-12T07:44:37.365" v="621" actId="20577"/>
          <ac:spMkLst>
            <pc:docMk/>
            <pc:sldMk cId="1007209098" sldId="268"/>
            <ac:spMk id="5" creationId="{3C0C3940-0DA7-A3BB-0208-C0128A5FE7D0}"/>
          </ac:spMkLst>
        </pc:spChg>
        <pc:spChg chg="add mod">
          <ac:chgData name="Duyên Lương" userId="3a9e482f-ceb4-484a-8eab-f708ff3e9a36" providerId="ADAL" clId="{E3EB2A55-7BFF-475D-A946-AC45599D2762}" dt="2023-09-12T07:44:45.582" v="624" actId="20577"/>
          <ac:spMkLst>
            <pc:docMk/>
            <pc:sldMk cId="1007209098" sldId="268"/>
            <ac:spMk id="6" creationId="{292E26E3-D7E4-E68D-4331-4CB65036AE3E}"/>
          </ac:spMkLst>
        </pc:spChg>
        <pc:spChg chg="add mod">
          <ac:chgData name="Duyên Lương" userId="3a9e482f-ceb4-484a-8eab-f708ff3e9a36" providerId="ADAL" clId="{E3EB2A55-7BFF-475D-A946-AC45599D2762}" dt="2023-09-12T07:44:40.653" v="622" actId="20577"/>
          <ac:spMkLst>
            <pc:docMk/>
            <pc:sldMk cId="1007209098" sldId="268"/>
            <ac:spMk id="7" creationId="{F00C24AE-C44C-2CE1-AD9A-4F215BA364A9}"/>
          </ac:spMkLst>
        </pc:spChg>
        <pc:spChg chg="add mod">
          <ac:chgData name="Duyên Lương" userId="3a9e482f-ceb4-484a-8eab-f708ff3e9a36" providerId="ADAL" clId="{E3EB2A55-7BFF-475D-A946-AC45599D2762}" dt="2023-09-12T07:44:42.949" v="623" actId="20577"/>
          <ac:spMkLst>
            <pc:docMk/>
            <pc:sldMk cId="1007209098" sldId="268"/>
            <ac:spMk id="17" creationId="{143705F6-BA7E-C717-D3BC-D3F900EC2E5A}"/>
          </ac:spMkLst>
        </pc:spChg>
        <pc:spChg chg="mod">
          <ac:chgData name="Duyên Lương" userId="3a9e482f-ceb4-484a-8eab-f708ff3e9a36" providerId="ADAL" clId="{E3EB2A55-7BFF-475D-A946-AC45599D2762}" dt="2023-09-12T07:39:35.704" v="507" actId="14100"/>
          <ac:spMkLst>
            <pc:docMk/>
            <pc:sldMk cId="1007209098" sldId="268"/>
            <ac:spMk id="18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43:55.022" v="609" actId="20577"/>
          <ac:spMkLst>
            <pc:docMk/>
            <pc:sldMk cId="1007209098" sldId="268"/>
            <ac:spMk id="22" creationId="{6C0B8162-1B0B-5186-B733-1FE680C413F6}"/>
          </ac:spMkLst>
        </pc:spChg>
        <pc:spChg chg="mod">
          <ac:chgData name="Duyên Lương" userId="3a9e482f-ceb4-484a-8eab-f708ff3e9a36" providerId="ADAL" clId="{E3EB2A55-7BFF-475D-A946-AC45599D2762}" dt="2023-09-12T07:44:03.135" v="611" actId="20577"/>
          <ac:spMkLst>
            <pc:docMk/>
            <pc:sldMk cId="1007209098" sldId="268"/>
            <ac:spMk id="23" creationId="{DDCD7FCE-D6FD-B604-4BF3-4DDC3FD8E48A}"/>
          </ac:spMkLst>
        </pc:spChg>
        <pc:spChg chg="mod">
          <ac:chgData name="Duyên Lương" userId="3a9e482f-ceb4-484a-8eab-f708ff3e9a36" providerId="ADAL" clId="{E3EB2A55-7BFF-475D-A946-AC45599D2762}" dt="2023-09-12T07:43:52.757" v="608" actId="20577"/>
          <ac:spMkLst>
            <pc:docMk/>
            <pc:sldMk cId="1007209098" sldId="268"/>
            <ac:spMk id="24" creationId="{E1AE98BB-82A9-6303-26CF-7F75C663FA77}"/>
          </ac:spMkLst>
        </pc:spChg>
        <pc:spChg chg="mod">
          <ac:chgData name="Duyên Lương" userId="3a9e482f-ceb4-484a-8eab-f708ff3e9a36" providerId="ADAL" clId="{E3EB2A55-7BFF-475D-A946-AC45599D2762}" dt="2023-09-12T07:43:57.274" v="610" actId="20577"/>
          <ac:spMkLst>
            <pc:docMk/>
            <pc:sldMk cId="1007209098" sldId="268"/>
            <ac:spMk id="25" creationId="{2C586E99-ACF1-5D58-C704-458C99F71478}"/>
          </ac:spMkLst>
        </pc:spChg>
        <pc:spChg chg="mod">
          <ac:chgData name="Duyên Lương" userId="3a9e482f-ceb4-484a-8eab-f708ff3e9a36" providerId="ADAL" clId="{E3EB2A55-7BFF-475D-A946-AC45599D2762}" dt="2023-09-12T07:43:50.617" v="607" actId="20577"/>
          <ac:spMkLst>
            <pc:docMk/>
            <pc:sldMk cId="1007209098" sldId="268"/>
            <ac:spMk id="26" creationId="{392E3826-F061-0105-B151-C4B977254EAE}"/>
          </ac:spMkLst>
        </pc:spChg>
        <pc:spChg chg="mod">
          <ac:chgData name="Duyên Lương" userId="3a9e482f-ceb4-484a-8eab-f708ff3e9a36" providerId="ADAL" clId="{E3EB2A55-7BFF-475D-A946-AC45599D2762}" dt="2023-09-12T07:44:04.713" v="612" actId="20577"/>
          <ac:spMkLst>
            <pc:docMk/>
            <pc:sldMk cId="1007209098" sldId="268"/>
            <ac:spMk id="27" creationId="{A1811B24-64F3-0F06-3EB8-B1896D7F752F}"/>
          </ac:spMkLst>
        </pc:spChg>
        <pc:picChg chg="add mod">
          <ac:chgData name="Duyên Lương" userId="3a9e482f-ceb4-484a-8eab-f708ff3e9a36" providerId="ADAL" clId="{E3EB2A55-7BFF-475D-A946-AC45599D2762}" dt="2023-09-12T07:43:42.466" v="606" actId="1038"/>
          <ac:picMkLst>
            <pc:docMk/>
            <pc:sldMk cId="1007209098" sldId="268"/>
            <ac:picMk id="3" creationId="{79994EC0-42A5-2856-B391-AD99CAD601B2}"/>
          </ac:picMkLst>
        </pc:picChg>
      </pc:sldChg>
      <pc:sldChg chg="addSp modSp mo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207347603" sldId="269"/>
        </pc:sldMkLst>
        <pc:spChg chg="add mod">
          <ac:chgData name="Duyên Lương" userId="3a9e482f-ceb4-484a-8eab-f708ff3e9a36" providerId="ADAL" clId="{E3EB2A55-7BFF-475D-A946-AC45599D2762}" dt="2023-09-12T07:45:47.196" v="649" actId="1036"/>
          <ac:spMkLst>
            <pc:docMk/>
            <pc:sldMk cId="207347603" sldId="269"/>
            <ac:spMk id="5" creationId="{97E69303-2C8A-2640-E807-37ADE0132AAC}"/>
          </ac:spMkLst>
        </pc:spChg>
        <pc:spChg chg="mod">
          <ac:chgData name="Duyên Lương" userId="3a9e482f-ceb4-484a-8eab-f708ff3e9a36" providerId="ADAL" clId="{E3EB2A55-7BFF-475D-A946-AC45599D2762}" dt="2023-09-12T07:39:51.398" v="527" actId="20577"/>
          <ac:spMkLst>
            <pc:docMk/>
            <pc:sldMk cId="207347603" sldId="269"/>
            <ac:spMk id="18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41:20.267" v="561" actId="20577"/>
          <ac:spMkLst>
            <pc:docMk/>
            <pc:sldMk cId="207347603" sldId="269"/>
            <ac:spMk id="21" creationId="{16044359-E8D7-9DAA-1A1C-2EBF297443DC}"/>
          </ac:spMkLst>
        </pc:spChg>
        <pc:spChg chg="mod">
          <ac:chgData name="Duyên Lương" userId="3a9e482f-ceb4-484a-8eab-f708ff3e9a36" providerId="ADAL" clId="{E3EB2A55-7BFF-475D-A946-AC45599D2762}" dt="2023-09-12T07:41:23.929" v="563" actId="20577"/>
          <ac:spMkLst>
            <pc:docMk/>
            <pc:sldMk cId="207347603" sldId="269"/>
            <ac:spMk id="22" creationId="{6C0B8162-1B0B-5186-B733-1FE680C413F6}"/>
          </ac:spMkLst>
        </pc:spChg>
        <pc:spChg chg="mod">
          <ac:chgData name="Duyên Lương" userId="3a9e482f-ceb4-484a-8eab-f708ff3e9a36" providerId="ADAL" clId="{E3EB2A55-7BFF-475D-A946-AC45599D2762}" dt="2023-09-12T07:41:26.598" v="564" actId="20577"/>
          <ac:spMkLst>
            <pc:docMk/>
            <pc:sldMk cId="207347603" sldId="269"/>
            <ac:spMk id="23" creationId="{DDCD7FCE-D6FD-B604-4BF3-4DDC3FD8E48A}"/>
          </ac:spMkLst>
        </pc:spChg>
        <pc:spChg chg="mod">
          <ac:chgData name="Duyên Lương" userId="3a9e482f-ceb4-484a-8eab-f708ff3e9a36" providerId="ADAL" clId="{E3EB2A55-7BFF-475D-A946-AC45599D2762}" dt="2023-09-12T07:41:15.037" v="559" actId="20577"/>
          <ac:spMkLst>
            <pc:docMk/>
            <pc:sldMk cId="207347603" sldId="269"/>
            <ac:spMk id="24" creationId="{E1AE98BB-82A9-6303-26CF-7F75C663FA77}"/>
          </ac:spMkLst>
        </pc:spChg>
        <pc:spChg chg="mod">
          <ac:chgData name="Duyên Lương" userId="3a9e482f-ceb4-484a-8eab-f708ff3e9a36" providerId="ADAL" clId="{E3EB2A55-7BFF-475D-A946-AC45599D2762}" dt="2023-09-12T07:41:22.384" v="562" actId="20577"/>
          <ac:spMkLst>
            <pc:docMk/>
            <pc:sldMk cId="207347603" sldId="269"/>
            <ac:spMk id="25" creationId="{2C586E99-ACF1-5D58-C704-458C99F71478}"/>
          </ac:spMkLst>
        </pc:spChg>
        <pc:spChg chg="mod">
          <ac:chgData name="Duyên Lương" userId="3a9e482f-ceb4-484a-8eab-f708ff3e9a36" providerId="ADAL" clId="{E3EB2A55-7BFF-475D-A946-AC45599D2762}" dt="2023-09-12T07:41:18.941" v="560" actId="20577"/>
          <ac:spMkLst>
            <pc:docMk/>
            <pc:sldMk cId="207347603" sldId="269"/>
            <ac:spMk id="26" creationId="{392E3826-F061-0105-B151-C4B977254EAE}"/>
          </ac:spMkLst>
        </pc:spChg>
        <pc:spChg chg="mod">
          <ac:chgData name="Duyên Lương" userId="3a9e482f-ceb4-484a-8eab-f708ff3e9a36" providerId="ADAL" clId="{E3EB2A55-7BFF-475D-A946-AC45599D2762}" dt="2023-09-12T07:41:28.204" v="565" actId="20577"/>
          <ac:spMkLst>
            <pc:docMk/>
            <pc:sldMk cId="207347603" sldId="269"/>
            <ac:spMk id="27" creationId="{A1811B24-64F3-0F06-3EB8-B1896D7F752F}"/>
          </ac:spMkLst>
        </pc:spChg>
        <pc:picChg chg="add mod">
          <ac:chgData name="Duyên Lương" userId="3a9e482f-ceb4-484a-8eab-f708ff3e9a36" providerId="ADAL" clId="{E3EB2A55-7BFF-475D-A946-AC45599D2762}" dt="2023-09-12T07:41:09.401" v="558" actId="1038"/>
          <ac:picMkLst>
            <pc:docMk/>
            <pc:sldMk cId="207347603" sldId="269"/>
            <ac:picMk id="3" creationId="{9243DED3-47D8-2D88-A32E-F4BA2D7D56FA}"/>
          </ac:picMkLst>
        </pc:picChg>
      </pc:sldChg>
      <pc:sldChg chg="addSp del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2466467678" sldId="270"/>
        </pc:sldMkLst>
        <pc:spChg chg="add mod">
          <ac:chgData name="Duyên Lương" userId="3a9e482f-ceb4-484a-8eab-f708ff3e9a36" providerId="ADAL" clId="{E3EB2A55-7BFF-475D-A946-AC45599D2762}" dt="2023-09-12T07:42:55.490" v="595" actId="20577"/>
          <ac:spMkLst>
            <pc:docMk/>
            <pc:sldMk cId="2466467678" sldId="270"/>
            <ac:spMk id="8" creationId="{848CB855-FF01-5F75-0887-CE623DACAACE}"/>
          </ac:spMkLst>
        </pc:spChg>
        <pc:spChg chg="add del mod">
          <ac:chgData name="Duyên Lương" userId="3a9e482f-ceb4-484a-8eab-f708ff3e9a36" providerId="ADAL" clId="{E3EB2A55-7BFF-475D-A946-AC45599D2762}" dt="2023-09-12T07:42:53.767" v="594" actId="478"/>
          <ac:spMkLst>
            <pc:docMk/>
            <pc:sldMk cId="2466467678" sldId="270"/>
            <ac:spMk id="9" creationId="{75DFB7F5-6F74-5227-12B7-761BD20C3AC3}"/>
          </ac:spMkLst>
        </pc:spChg>
        <pc:spChg chg="add mod">
          <ac:chgData name="Duyên Lương" userId="3a9e482f-ceb4-484a-8eab-f708ff3e9a36" providerId="ADAL" clId="{E3EB2A55-7BFF-475D-A946-AC45599D2762}" dt="2023-09-12T07:43:09.613" v="598" actId="20577"/>
          <ac:spMkLst>
            <pc:docMk/>
            <pc:sldMk cId="2466467678" sldId="270"/>
            <ac:spMk id="10" creationId="{5E4B97F3-843E-3385-6316-4979F9A1D941}"/>
          </ac:spMkLst>
        </pc:spChg>
        <pc:spChg chg="mod">
          <ac:chgData name="Duyên Lương" userId="3a9e482f-ceb4-484a-8eab-f708ff3e9a36" providerId="ADAL" clId="{E3EB2A55-7BFF-475D-A946-AC45599D2762}" dt="2023-09-12T07:41:58.814" v="574" actId="1076"/>
          <ac:spMkLst>
            <pc:docMk/>
            <pc:sldMk cId="2466467678" sldId="270"/>
            <ac:spMk id="1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42:22.746" v="584" actId="20577"/>
          <ac:spMkLst>
            <pc:docMk/>
            <pc:sldMk cId="2466467678" sldId="270"/>
            <ac:spMk id="19" creationId="{94FAF355-207E-CBFD-2EDC-F00E759D9AFA}"/>
          </ac:spMkLst>
        </pc:spChg>
        <pc:spChg chg="mod">
          <ac:chgData name="Duyên Lương" userId="3a9e482f-ceb4-484a-8eab-f708ff3e9a36" providerId="ADAL" clId="{E3EB2A55-7BFF-475D-A946-AC45599D2762}" dt="2023-09-12T07:42:27.210" v="586" actId="20577"/>
          <ac:spMkLst>
            <pc:docMk/>
            <pc:sldMk cId="2466467678" sldId="270"/>
            <ac:spMk id="20" creationId="{D635D598-23FB-D0EA-863F-B29FF7E5DCF5}"/>
          </ac:spMkLst>
        </pc:spChg>
        <pc:spChg chg="mod">
          <ac:chgData name="Duyên Lương" userId="3a9e482f-ceb4-484a-8eab-f708ff3e9a36" providerId="ADAL" clId="{E3EB2A55-7BFF-475D-A946-AC45599D2762}" dt="2023-09-12T07:42:31.925" v="588" actId="20577"/>
          <ac:spMkLst>
            <pc:docMk/>
            <pc:sldMk cId="2466467678" sldId="270"/>
            <ac:spMk id="21" creationId="{EF430CDA-912C-4FA3-714B-7372D0B697DC}"/>
          </ac:spMkLst>
        </pc:spChg>
        <pc:spChg chg="mod">
          <ac:chgData name="Duyên Lương" userId="3a9e482f-ceb4-484a-8eab-f708ff3e9a36" providerId="ADAL" clId="{E3EB2A55-7BFF-475D-A946-AC45599D2762}" dt="2023-09-12T07:42:25.618" v="585" actId="20577"/>
          <ac:spMkLst>
            <pc:docMk/>
            <pc:sldMk cId="2466467678" sldId="270"/>
            <ac:spMk id="22" creationId="{DBDAE198-EECE-C84C-9649-6EF193A6545D}"/>
          </ac:spMkLst>
        </pc:spChg>
        <pc:spChg chg="mod">
          <ac:chgData name="Duyên Lương" userId="3a9e482f-ceb4-484a-8eab-f708ff3e9a36" providerId="ADAL" clId="{E3EB2A55-7BFF-475D-A946-AC45599D2762}" dt="2023-09-12T07:42:28.557" v="587" actId="20577"/>
          <ac:spMkLst>
            <pc:docMk/>
            <pc:sldMk cId="2466467678" sldId="270"/>
            <ac:spMk id="23" creationId="{D087152F-02A7-202E-6C4D-53BE9CD2C66D}"/>
          </ac:spMkLst>
        </pc:spChg>
        <pc:spChg chg="mod">
          <ac:chgData name="Duyên Lương" userId="3a9e482f-ceb4-484a-8eab-f708ff3e9a36" providerId="ADAL" clId="{E3EB2A55-7BFF-475D-A946-AC45599D2762}" dt="2023-09-12T07:42:21.409" v="583" actId="20577"/>
          <ac:spMkLst>
            <pc:docMk/>
            <pc:sldMk cId="2466467678" sldId="270"/>
            <ac:spMk id="24" creationId="{9BA46B47-7375-5C0A-A545-B23C7A1378E0}"/>
          </ac:spMkLst>
        </pc:spChg>
        <pc:spChg chg="mod">
          <ac:chgData name="Duyên Lương" userId="3a9e482f-ceb4-484a-8eab-f708ff3e9a36" providerId="ADAL" clId="{E3EB2A55-7BFF-475D-A946-AC45599D2762}" dt="2023-09-12T07:42:35.249" v="589" actId="20577"/>
          <ac:spMkLst>
            <pc:docMk/>
            <pc:sldMk cId="2466467678" sldId="270"/>
            <ac:spMk id="25" creationId="{99E7C1EE-762E-7AA4-6B51-36E53D49D64F}"/>
          </ac:spMkLst>
        </pc:spChg>
        <pc:picChg chg="add mod">
          <ac:chgData name="Duyên Lương" userId="3a9e482f-ceb4-484a-8eab-f708ff3e9a36" providerId="ADAL" clId="{E3EB2A55-7BFF-475D-A946-AC45599D2762}" dt="2023-09-12T07:42:14.067" v="582" actId="14100"/>
          <ac:picMkLst>
            <pc:docMk/>
            <pc:sldMk cId="2466467678" sldId="270"/>
            <ac:picMk id="4" creationId="{A8E42ECB-4A53-A903-76AC-53AA48217731}"/>
          </ac:picMkLst>
        </pc:picChg>
      </pc:sldChg>
      <pc:sldChg chg="addSp del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2839416783" sldId="271"/>
        </pc:sldMkLst>
        <pc:spChg chg="mod">
          <ac:chgData name="Duyên Lương" userId="3a9e482f-ceb4-484a-8eab-f708ff3e9a36" providerId="ADAL" clId="{E3EB2A55-7BFF-475D-A946-AC45599D2762}" dt="2023-09-12T07:41:47.102" v="569" actId="1076"/>
          <ac:spMkLst>
            <pc:docMk/>
            <pc:sldMk cId="2839416783" sldId="271"/>
            <ac:spMk id="1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40:33.025" v="544" actId="20577"/>
          <ac:spMkLst>
            <pc:docMk/>
            <pc:sldMk cId="2839416783" sldId="271"/>
            <ac:spMk id="20" creationId="{D635D598-23FB-D0EA-863F-B29FF7E5DCF5}"/>
          </ac:spMkLst>
        </pc:spChg>
        <pc:spChg chg="mod">
          <ac:chgData name="Duyên Lương" userId="3a9e482f-ceb4-484a-8eab-f708ff3e9a36" providerId="ADAL" clId="{E3EB2A55-7BFF-475D-A946-AC45599D2762}" dt="2023-09-12T07:40:36.657" v="546" actId="20577"/>
          <ac:spMkLst>
            <pc:docMk/>
            <pc:sldMk cId="2839416783" sldId="271"/>
            <ac:spMk id="21" creationId="{EF430CDA-912C-4FA3-714B-7372D0B697DC}"/>
          </ac:spMkLst>
        </pc:spChg>
        <pc:spChg chg="mod">
          <ac:chgData name="Duyên Lương" userId="3a9e482f-ceb4-484a-8eab-f708ff3e9a36" providerId="ADAL" clId="{E3EB2A55-7BFF-475D-A946-AC45599D2762}" dt="2023-09-12T07:40:34.699" v="545" actId="20577"/>
          <ac:spMkLst>
            <pc:docMk/>
            <pc:sldMk cId="2839416783" sldId="271"/>
            <ac:spMk id="22" creationId="{DBDAE198-EECE-C84C-9649-6EF193A6545D}"/>
          </ac:spMkLst>
        </pc:spChg>
        <pc:spChg chg="mod">
          <ac:chgData name="Duyên Lương" userId="3a9e482f-ceb4-484a-8eab-f708ff3e9a36" providerId="ADAL" clId="{E3EB2A55-7BFF-475D-A946-AC45599D2762}" dt="2023-09-12T07:40:30.672" v="543" actId="20577"/>
          <ac:spMkLst>
            <pc:docMk/>
            <pc:sldMk cId="2839416783" sldId="271"/>
            <ac:spMk id="23" creationId="{D087152F-02A7-202E-6C4D-53BE9CD2C66D}"/>
          </ac:spMkLst>
        </pc:spChg>
        <pc:spChg chg="del">
          <ac:chgData name="Duyên Lương" userId="3a9e482f-ceb4-484a-8eab-f708ff3e9a36" providerId="ADAL" clId="{E3EB2A55-7BFF-475D-A946-AC45599D2762}" dt="2023-09-12T07:40:39.922" v="548" actId="478"/>
          <ac:spMkLst>
            <pc:docMk/>
            <pc:sldMk cId="2839416783" sldId="271"/>
            <ac:spMk id="24" creationId="{9BA46B47-7375-5C0A-A545-B23C7A1378E0}"/>
          </ac:spMkLst>
        </pc:spChg>
        <pc:spChg chg="del">
          <ac:chgData name="Duyên Lương" userId="3a9e482f-ceb4-484a-8eab-f708ff3e9a36" providerId="ADAL" clId="{E3EB2A55-7BFF-475D-A946-AC45599D2762}" dt="2023-09-12T07:40:38.088" v="547" actId="478"/>
          <ac:spMkLst>
            <pc:docMk/>
            <pc:sldMk cId="2839416783" sldId="271"/>
            <ac:spMk id="25" creationId="{99E7C1EE-762E-7AA4-6B51-36E53D49D64F}"/>
          </ac:spMkLst>
        </pc:spChg>
        <pc:picChg chg="add mod">
          <ac:chgData name="Duyên Lương" userId="3a9e482f-ceb4-484a-8eab-f708ff3e9a36" providerId="ADAL" clId="{E3EB2A55-7BFF-475D-A946-AC45599D2762}" dt="2023-09-12T07:40:16.981" v="540" actId="14100"/>
          <ac:picMkLst>
            <pc:docMk/>
            <pc:sldMk cId="2839416783" sldId="271"/>
            <ac:picMk id="4" creationId="{5EDD21EE-C132-EAB3-DE5B-0547A2F12376}"/>
          </ac:picMkLst>
        </pc:picChg>
      </pc:sldChg>
      <pc:sldChg chg="addSp delSp modSp mo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3699209450" sldId="272"/>
        </pc:sldMkLst>
        <pc:spChg chg="mod">
          <ac:chgData name="Duyên Lương" userId="3a9e482f-ceb4-484a-8eab-f708ff3e9a36" providerId="ADAL" clId="{E3EB2A55-7BFF-475D-A946-AC45599D2762}" dt="2023-09-12T07:52:03.382" v="854" actId="1076"/>
          <ac:spMkLst>
            <pc:docMk/>
            <pc:sldMk cId="3699209450" sldId="272"/>
            <ac:spMk id="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12.322" v="665" actId="478"/>
          <ac:spMkLst>
            <pc:docMk/>
            <pc:sldMk cId="3699209450" sldId="272"/>
            <ac:spMk id="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7.137" v="661" actId="478"/>
          <ac:spMkLst>
            <pc:docMk/>
            <pc:sldMk cId="3699209450" sldId="272"/>
            <ac:spMk id="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13.938" v="666" actId="478"/>
          <ac:spMkLst>
            <pc:docMk/>
            <pc:sldMk cId="3699209450" sldId="272"/>
            <ac:spMk id="6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7:50:25.979" v="781" actId="478"/>
          <ac:spMkLst>
            <pc:docMk/>
            <pc:sldMk cId="3699209450" sldId="272"/>
            <ac:spMk id="7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7:50:21.304" v="777" actId="478"/>
          <ac:spMkLst>
            <pc:docMk/>
            <pc:sldMk cId="3699209450" sldId="272"/>
            <ac:spMk id="9" creationId="{00000000-0000-0000-0000-000000000000}"/>
          </ac:spMkLst>
        </pc:spChg>
        <pc:spChg chg="del mod">
          <ac:chgData name="Duyên Lương" userId="3a9e482f-ceb4-484a-8eab-f708ff3e9a36" providerId="ADAL" clId="{E3EB2A55-7BFF-475D-A946-AC45599D2762}" dt="2023-09-12T07:48:09.058" v="683" actId="478"/>
          <ac:spMkLst>
            <pc:docMk/>
            <pc:sldMk cId="3699209450" sldId="272"/>
            <ac:spMk id="10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11.100" v="664" actId="478"/>
          <ac:spMkLst>
            <pc:docMk/>
            <pc:sldMk cId="3699209450" sldId="272"/>
            <ac:spMk id="11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2.872" v="657" actId="478"/>
          <ac:spMkLst>
            <pc:docMk/>
            <pc:sldMk cId="3699209450" sldId="272"/>
            <ac:spMk id="12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6.421" v="660" actId="478"/>
          <ac:spMkLst>
            <pc:docMk/>
            <pc:sldMk cId="3699209450" sldId="272"/>
            <ac:spMk id="1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8.643" v="662" actId="478"/>
          <ac:spMkLst>
            <pc:docMk/>
            <pc:sldMk cId="3699209450" sldId="272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4.189" v="658" actId="478"/>
          <ac:spMkLst>
            <pc:docMk/>
            <pc:sldMk cId="3699209450" sldId="272"/>
            <ac:spMk id="15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5.387" v="659" actId="478"/>
          <ac:spMkLst>
            <pc:docMk/>
            <pc:sldMk cId="3699209450" sldId="272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7:09.429" v="663" actId="478"/>
          <ac:spMkLst>
            <pc:docMk/>
            <pc:sldMk cId="3699209450" sldId="272"/>
            <ac:spMk id="1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48:29.351" v="687" actId="478"/>
          <ac:spMkLst>
            <pc:docMk/>
            <pc:sldMk cId="3699209450" sldId="272"/>
            <ac:spMk id="19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7:52:03.382" v="854" actId="1076"/>
          <ac:spMkLst>
            <pc:docMk/>
            <pc:sldMk cId="3699209450" sldId="272"/>
            <ac:spMk id="20" creationId="{F8FF37B9-0B99-370A-5554-51220AF4BA92}"/>
          </ac:spMkLst>
        </pc:spChg>
        <pc:spChg chg="add mod">
          <ac:chgData name="Duyên Lương" userId="3a9e482f-ceb4-484a-8eab-f708ff3e9a36" providerId="ADAL" clId="{E3EB2A55-7BFF-475D-A946-AC45599D2762}" dt="2023-09-12T07:50:50.014" v="782" actId="207"/>
          <ac:spMkLst>
            <pc:docMk/>
            <pc:sldMk cId="3699209450" sldId="272"/>
            <ac:spMk id="27" creationId="{5D27F673-F87D-98BB-0A81-F9511812A821}"/>
          </ac:spMkLst>
        </pc:spChg>
        <pc:spChg chg="add mod">
          <ac:chgData name="Duyên Lương" userId="3a9e482f-ceb4-484a-8eab-f708ff3e9a36" providerId="ADAL" clId="{E3EB2A55-7BFF-475D-A946-AC45599D2762}" dt="2023-09-12T07:50:50.014" v="782" actId="207"/>
          <ac:spMkLst>
            <pc:docMk/>
            <pc:sldMk cId="3699209450" sldId="272"/>
            <ac:spMk id="28" creationId="{24CA3B7A-6208-66C7-4637-8F208DA1321A}"/>
          </ac:spMkLst>
        </pc:spChg>
        <pc:spChg chg="add mod">
          <ac:chgData name="Duyên Lương" userId="3a9e482f-ceb4-484a-8eab-f708ff3e9a36" providerId="ADAL" clId="{E3EB2A55-7BFF-475D-A946-AC45599D2762}" dt="2023-09-12T07:50:50.014" v="782" actId="207"/>
          <ac:spMkLst>
            <pc:docMk/>
            <pc:sldMk cId="3699209450" sldId="272"/>
            <ac:spMk id="29" creationId="{460FF493-2816-9C38-A45C-5BDF5B492518}"/>
          </ac:spMkLst>
        </pc:spChg>
        <pc:spChg chg="add mod">
          <ac:chgData name="Duyên Lương" userId="3a9e482f-ceb4-484a-8eab-f708ff3e9a36" providerId="ADAL" clId="{E3EB2A55-7BFF-475D-A946-AC45599D2762}" dt="2023-09-12T07:50:50.014" v="782" actId="207"/>
          <ac:spMkLst>
            <pc:docMk/>
            <pc:sldMk cId="3699209450" sldId="272"/>
            <ac:spMk id="30" creationId="{4C35BCAC-7D9D-03A9-470F-3E30AFB3EA6F}"/>
          </ac:spMkLst>
        </pc:spChg>
        <pc:spChg chg="add mod">
          <ac:chgData name="Duyên Lương" userId="3a9e482f-ceb4-484a-8eab-f708ff3e9a36" providerId="ADAL" clId="{E3EB2A55-7BFF-475D-A946-AC45599D2762}" dt="2023-09-12T07:50:50.014" v="782" actId="207"/>
          <ac:spMkLst>
            <pc:docMk/>
            <pc:sldMk cId="3699209450" sldId="272"/>
            <ac:spMk id="31" creationId="{256ED236-498B-00F9-2AE3-575642052F86}"/>
          </ac:spMkLst>
        </pc:spChg>
        <pc:spChg chg="add mod">
          <ac:chgData name="Duyên Lương" userId="3a9e482f-ceb4-484a-8eab-f708ff3e9a36" providerId="ADAL" clId="{E3EB2A55-7BFF-475D-A946-AC45599D2762}" dt="2023-09-12T07:50:50.014" v="782" actId="207"/>
          <ac:spMkLst>
            <pc:docMk/>
            <pc:sldMk cId="3699209450" sldId="272"/>
            <ac:spMk id="32" creationId="{97D384E4-35F9-16D3-AE63-2C4784CD5F31}"/>
          </ac:spMkLst>
        </pc:spChg>
        <pc:spChg chg="add mod">
          <ac:chgData name="Duyên Lương" userId="3a9e482f-ceb4-484a-8eab-f708ff3e9a36" providerId="ADAL" clId="{E3EB2A55-7BFF-475D-A946-AC45599D2762}" dt="2023-09-12T07:52:27.216" v="862"/>
          <ac:spMkLst>
            <pc:docMk/>
            <pc:sldMk cId="3699209450" sldId="272"/>
            <ac:spMk id="33" creationId="{91786A9A-7A31-F060-A8B4-A46205972B6A}"/>
          </ac:spMkLst>
        </pc:spChg>
        <pc:picChg chg="add mod">
          <ac:chgData name="Duyên Lương" userId="3a9e482f-ceb4-484a-8eab-f708ff3e9a36" providerId="ADAL" clId="{E3EB2A55-7BFF-475D-A946-AC45599D2762}" dt="2023-09-12T07:49:55.179" v="722" actId="1038"/>
          <ac:picMkLst>
            <pc:docMk/>
            <pc:sldMk cId="3699209450" sldId="272"/>
            <ac:picMk id="21" creationId="{B4988F85-ECFE-A7F8-B602-54D9094E30B7}"/>
          </ac:picMkLst>
        </pc:picChg>
        <pc:picChg chg="add mod">
          <ac:chgData name="Duyên Lương" userId="3a9e482f-ceb4-484a-8eab-f708ff3e9a36" providerId="ADAL" clId="{E3EB2A55-7BFF-475D-A946-AC45599D2762}" dt="2023-09-12T07:50:09.822" v="742" actId="1038"/>
          <ac:picMkLst>
            <pc:docMk/>
            <pc:sldMk cId="3699209450" sldId="272"/>
            <ac:picMk id="22" creationId="{0C3F831B-0B38-BD21-9F40-32443BD23759}"/>
          </ac:picMkLst>
        </pc:picChg>
        <pc:picChg chg="add mod">
          <ac:chgData name="Duyên Lương" userId="3a9e482f-ceb4-484a-8eab-f708ff3e9a36" providerId="ADAL" clId="{E3EB2A55-7BFF-475D-A946-AC45599D2762}" dt="2023-09-12T07:48:36.972" v="690" actId="1076"/>
          <ac:picMkLst>
            <pc:docMk/>
            <pc:sldMk cId="3699209450" sldId="272"/>
            <ac:picMk id="23" creationId="{CDA4667A-65B5-09DF-F0C2-9FA88C806A52}"/>
          </ac:picMkLst>
        </pc:picChg>
        <pc:picChg chg="add mod">
          <ac:chgData name="Duyên Lương" userId="3a9e482f-ceb4-484a-8eab-f708ff3e9a36" providerId="ADAL" clId="{E3EB2A55-7BFF-475D-A946-AC45599D2762}" dt="2023-09-12T07:48:39.008" v="691" actId="1076"/>
          <ac:picMkLst>
            <pc:docMk/>
            <pc:sldMk cId="3699209450" sldId="272"/>
            <ac:picMk id="24" creationId="{477B7A7F-3771-317C-0B89-2D23CC6061A3}"/>
          </ac:picMkLst>
        </pc:picChg>
        <pc:picChg chg="add mod">
          <ac:chgData name="Duyên Lương" userId="3a9e482f-ceb4-484a-8eab-f708ff3e9a36" providerId="ADAL" clId="{E3EB2A55-7BFF-475D-A946-AC45599D2762}" dt="2023-09-12T07:50:13.626" v="765" actId="1038"/>
          <ac:picMkLst>
            <pc:docMk/>
            <pc:sldMk cId="3699209450" sldId="272"/>
            <ac:picMk id="25" creationId="{18122EF3-D610-44E3-D507-3E98C6C23433}"/>
          </ac:picMkLst>
        </pc:picChg>
        <pc:picChg chg="add mod">
          <ac:chgData name="Duyên Lương" userId="3a9e482f-ceb4-484a-8eab-f708ff3e9a36" providerId="ADAL" clId="{E3EB2A55-7BFF-475D-A946-AC45599D2762}" dt="2023-09-12T07:49:18.466" v="707" actId="1036"/>
          <ac:picMkLst>
            <pc:docMk/>
            <pc:sldMk cId="3699209450" sldId="272"/>
            <ac:picMk id="26" creationId="{106EE6D6-F723-D890-7E0B-4D6910B40060}"/>
          </ac:picMkLst>
        </pc:picChg>
      </pc:sldChg>
      <pc:sldChg chg="addSp modSp del mod modTransition setBg">
        <pc:chgData name="Duyên Lương" userId="3a9e482f-ceb4-484a-8eab-f708ff3e9a36" providerId="ADAL" clId="{E3EB2A55-7BFF-475D-A946-AC45599D2762}" dt="2023-09-17T02:52:42.146" v="2744" actId="47"/>
        <pc:sldMkLst>
          <pc:docMk/>
          <pc:sldMk cId="0" sldId="273"/>
        </pc:sldMkLst>
        <pc:spChg chg="add mod ord">
          <ac:chgData name="Duyên Lương" userId="3a9e482f-ceb4-484a-8eab-f708ff3e9a36" providerId="ADAL" clId="{E3EB2A55-7BFF-475D-A946-AC45599D2762}" dt="2023-09-12T07:55:41.544" v="1011" actId="1076"/>
          <ac:spMkLst>
            <pc:docMk/>
            <pc:sldMk cId="0" sldId="273"/>
            <ac:spMk id="4" creationId="{FDAE7857-4FF5-A7E2-CABD-91754465A573}"/>
          </ac:spMkLst>
        </pc:spChg>
        <pc:spChg chg="add mod">
          <ac:chgData name="Duyên Lương" userId="3a9e482f-ceb4-484a-8eab-f708ff3e9a36" providerId="ADAL" clId="{E3EB2A55-7BFF-475D-A946-AC45599D2762}" dt="2023-09-12T07:55:57.334" v="1021" actId="1076"/>
          <ac:spMkLst>
            <pc:docMk/>
            <pc:sldMk cId="0" sldId="273"/>
            <ac:spMk id="5" creationId="{80B78466-F9A8-2414-8F22-B9AF29F29B62}"/>
          </ac:spMkLst>
        </pc:spChg>
        <pc:spChg chg="add mod">
          <ac:chgData name="Duyên Lương" userId="3a9e482f-ceb4-484a-8eab-f708ff3e9a36" providerId="ADAL" clId="{E3EB2A55-7BFF-475D-A946-AC45599D2762}" dt="2023-09-12T07:55:28.003" v="1008"/>
          <ac:spMkLst>
            <pc:docMk/>
            <pc:sldMk cId="0" sldId="273"/>
            <ac:spMk id="6" creationId="{F441A615-4A9A-247A-35D7-5232A4D3FDDE}"/>
          </ac:spMkLst>
        </pc:spChg>
        <pc:spChg chg="add mod">
          <ac:chgData name="Duyên Lương" userId="3a9e482f-ceb4-484a-8eab-f708ff3e9a36" providerId="ADAL" clId="{E3EB2A55-7BFF-475D-A946-AC45599D2762}" dt="2023-09-12T07:55:49.467" v="1017" actId="1076"/>
          <ac:spMkLst>
            <pc:docMk/>
            <pc:sldMk cId="0" sldId="273"/>
            <ac:spMk id="7" creationId="{52945B13-5BFB-96C9-1DB1-C7686CFB2C79}"/>
          </ac:spMkLst>
        </pc:spChg>
        <pc:spChg chg="add mod">
          <ac:chgData name="Duyên Lương" userId="3a9e482f-ceb4-484a-8eab-f708ff3e9a36" providerId="ADAL" clId="{E3EB2A55-7BFF-475D-A946-AC45599D2762}" dt="2023-09-12T07:55:28.003" v="1008"/>
          <ac:spMkLst>
            <pc:docMk/>
            <pc:sldMk cId="0" sldId="273"/>
            <ac:spMk id="8" creationId="{05C6B67F-70B0-3A3B-7582-B0E606354AF2}"/>
          </ac:spMkLst>
        </pc:spChg>
        <pc:spChg chg="mod">
          <ac:chgData name="Duyên Lương" userId="3a9e482f-ceb4-484a-8eab-f708ff3e9a36" providerId="ADAL" clId="{E3EB2A55-7BFF-475D-A946-AC45599D2762}" dt="2023-09-12T07:55:52.826" v="1019" actId="14100"/>
          <ac:spMkLst>
            <pc:docMk/>
            <pc:sldMk cId="0" sldId="273"/>
            <ac:spMk id="45" creationId="{26CB3233-810F-5859-4CAC-E7821DAF5B8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6" creationId="{DCDED854-E193-C32E-DB18-5FF0DAB9DE09}"/>
          </ac:spMkLst>
        </pc:spChg>
        <pc:spChg chg="mod">
          <ac:chgData name="Duyên Lương" userId="3a9e482f-ceb4-484a-8eab-f708ff3e9a36" providerId="ADAL" clId="{E3EB2A55-7BFF-475D-A946-AC45599D2762}" dt="2023-09-12T07:56:12.494" v="1024" actId="207"/>
          <ac:spMkLst>
            <pc:docMk/>
            <pc:sldMk cId="0" sldId="273"/>
            <ac:spMk id="47" creationId="{75389CF4-4EB0-2518-CD37-EFA26EBFB4ED}"/>
          </ac:spMkLst>
        </pc:spChg>
        <pc:spChg chg="mod">
          <ac:chgData name="Duyên Lương" userId="3a9e482f-ceb4-484a-8eab-f708ff3e9a36" providerId="ADAL" clId="{E3EB2A55-7BFF-475D-A946-AC45599D2762}" dt="2023-09-12T07:55:40.867" v="1010" actId="207"/>
          <ac:spMkLst>
            <pc:docMk/>
            <pc:sldMk cId="0" sldId="273"/>
            <ac:spMk id="422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26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27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28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29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32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3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38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5:38.255" v="1009" actId="2711"/>
          <ac:spMkLst>
            <pc:docMk/>
            <pc:sldMk cId="0" sldId="273"/>
            <ac:spMk id="439" creationId="{00000000-0000-0000-0000-000000000000}"/>
          </ac:spMkLst>
        </pc:spChg>
        <pc:grpChg chg="mod">
          <ac:chgData name="Duyên Lương" userId="3a9e482f-ceb4-484a-8eab-f708ff3e9a36" providerId="ADAL" clId="{E3EB2A55-7BFF-475D-A946-AC45599D2762}" dt="2023-09-12T07:56:04.546" v="1022" actId="14100"/>
          <ac:grpSpMkLst>
            <pc:docMk/>
            <pc:sldMk cId="0" sldId="273"/>
            <ac:grpSpMk id="2" creationId="{70431A7A-039C-9080-1098-DE073183D1EA}"/>
          </ac:grpSpMkLst>
        </pc:grpChg>
        <pc:grpChg chg="mod">
          <ac:chgData name="Duyên Lương" userId="3a9e482f-ceb4-484a-8eab-f708ff3e9a36" providerId="ADAL" clId="{E3EB2A55-7BFF-475D-A946-AC45599D2762}" dt="2023-09-12T07:56:25.964" v="1026" actId="1076"/>
          <ac:grpSpMkLst>
            <pc:docMk/>
            <pc:sldMk cId="0" sldId="273"/>
            <ac:grpSpMk id="448" creationId="{00000000-0000-0000-0000-000000000000}"/>
          </ac:grpSpMkLst>
        </pc:grpChg>
      </pc:sldChg>
      <pc:sldChg chg="add del modTransition">
        <pc:chgData name="Duyên Lương" userId="3a9e482f-ceb4-484a-8eab-f708ff3e9a36" providerId="ADAL" clId="{E3EB2A55-7BFF-475D-A946-AC45599D2762}" dt="2023-09-12T11:06:31.943" v="2549"/>
        <pc:sldMkLst>
          <pc:docMk/>
          <pc:sldMk cId="2535265067" sldId="274"/>
        </pc:sldMkLst>
        <pc:spChg chg="mod">
          <ac:chgData name="Duyên Lương" userId="3a9e482f-ceb4-484a-8eab-f708ff3e9a36" providerId="ADAL" clId="{E3EB2A55-7BFF-475D-A946-AC45599D2762}" dt="2023-09-12T07:57:52.461" v="1044" actId="1076"/>
          <ac:spMkLst>
            <pc:docMk/>
            <pc:sldMk cId="2535265067" sldId="274"/>
            <ac:spMk id="1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7:49.453" v="1041" actId="1076"/>
          <ac:spMkLst>
            <pc:docMk/>
            <pc:sldMk cId="2535265067" sldId="274"/>
            <ac:spMk id="1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7:57:50.913" v="1042" actId="478"/>
          <ac:spMkLst>
            <pc:docMk/>
            <pc:sldMk cId="2535265067" sldId="274"/>
            <ac:spMk id="18" creationId="{706D1524-A758-7406-C506-1460854ED18D}"/>
          </ac:spMkLst>
        </pc:spChg>
        <pc:grpChg chg="del">
          <ac:chgData name="Duyên Lương" userId="3a9e482f-ceb4-484a-8eab-f708ff3e9a36" providerId="ADAL" clId="{E3EB2A55-7BFF-475D-A946-AC45599D2762}" dt="2023-09-12T07:57:51.300" v="1043" actId="478"/>
          <ac:grpSpMkLst>
            <pc:docMk/>
            <pc:sldMk cId="2535265067" sldId="274"/>
            <ac:grpSpMk id="15" creationId="{ADE624BE-C43E-F31A-662B-61FD8EFFA6C2}"/>
          </ac:grpSpMkLst>
        </pc:grpChg>
      </pc:sldChg>
      <pc:sldChg chg="addSp modSp mod or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1240570349" sldId="275"/>
        </pc:sldMkLst>
        <pc:spChg chg="mod">
          <ac:chgData name="Duyên Lương" userId="3a9e482f-ceb4-484a-8eab-f708ff3e9a36" providerId="ADAL" clId="{E3EB2A55-7BFF-475D-A946-AC45599D2762}" dt="2023-09-12T07:58:09.197" v="1060" actId="1076"/>
          <ac:spMkLst>
            <pc:docMk/>
            <pc:sldMk cId="1240570349" sldId="275"/>
            <ac:spMk id="2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8:25.256" v="1066" actId="1076"/>
          <ac:spMkLst>
            <pc:docMk/>
            <pc:sldMk cId="1240570349" sldId="275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7:58:26.816" v="1067" actId="1076"/>
          <ac:spMkLst>
            <pc:docMk/>
            <pc:sldMk cId="1240570349" sldId="275"/>
            <ac:spMk id="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51:10.872" v="1981" actId="1076"/>
          <ac:spMkLst>
            <pc:docMk/>
            <pc:sldMk cId="1240570349" sldId="275"/>
            <ac:spMk id="14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8:51:17.589" v="1982" actId="207"/>
          <ac:spMkLst>
            <pc:docMk/>
            <pc:sldMk cId="1240570349" sldId="275"/>
            <ac:spMk id="15" creationId="{F4BE7FCD-1031-6508-8D7D-480B27C6517E}"/>
          </ac:spMkLst>
        </pc:spChg>
      </pc:sldChg>
      <pc:sldChg chg="modSp mod modTransition setBg modAnim">
        <pc:chgData name="Duyên Lương" userId="3a9e482f-ceb4-484a-8eab-f708ff3e9a36" providerId="ADAL" clId="{E3EB2A55-7BFF-475D-A946-AC45599D2762}" dt="2023-09-12T11:06:31.943" v="2549"/>
        <pc:sldMkLst>
          <pc:docMk/>
          <pc:sldMk cId="2728125117" sldId="291"/>
        </pc:sldMkLst>
        <pc:spChg chg="mod">
          <ac:chgData name="Duyên Lương" userId="3a9e482f-ceb4-484a-8eab-f708ff3e9a36" providerId="ADAL" clId="{E3EB2A55-7BFF-475D-A946-AC45599D2762}" dt="2023-09-12T08:05:38.359" v="1243" actId="403"/>
          <ac:spMkLst>
            <pc:docMk/>
            <pc:sldMk cId="2728125117" sldId="291"/>
            <ac:spMk id="2" creationId="{7B0E6944-F6BA-4BAD-7C57-19B61F2A846B}"/>
          </ac:spMkLst>
        </pc:spChg>
        <pc:spChg chg="mod">
          <ac:chgData name="Duyên Lương" userId="3a9e482f-ceb4-484a-8eab-f708ff3e9a36" providerId="ADAL" clId="{E3EB2A55-7BFF-475D-A946-AC45599D2762}" dt="2023-09-12T08:11:02.505" v="1336" actId="1076"/>
          <ac:spMkLst>
            <pc:docMk/>
            <pc:sldMk cId="2728125117" sldId="291"/>
            <ac:spMk id="3" creationId="{448C9142-3F6D-239B-74EA-612FBCAF90CA}"/>
          </ac:spMkLst>
        </pc:spChg>
        <pc:spChg chg="mod">
          <ac:chgData name="Duyên Lương" userId="3a9e482f-ceb4-484a-8eab-f708ff3e9a36" providerId="ADAL" clId="{E3EB2A55-7BFF-475D-A946-AC45599D2762}" dt="2023-09-12T08:11:25.344" v="1346" actId="1076"/>
          <ac:spMkLst>
            <pc:docMk/>
            <pc:sldMk cId="2728125117" sldId="291"/>
            <ac:spMk id="5" creationId="{ED7335C9-28BB-1AB8-3458-276599B5A7BC}"/>
          </ac:spMkLst>
        </pc:spChg>
        <pc:spChg chg="mod">
          <ac:chgData name="Duyên Lương" userId="3a9e482f-ceb4-484a-8eab-f708ff3e9a36" providerId="ADAL" clId="{E3EB2A55-7BFF-475D-A946-AC45599D2762}" dt="2023-09-12T08:11:21.030" v="1344" actId="1076"/>
          <ac:spMkLst>
            <pc:docMk/>
            <pc:sldMk cId="2728125117" sldId="291"/>
            <ac:spMk id="7" creationId="{4426A844-2B1A-0F2D-3C06-0552F8F253E4}"/>
          </ac:spMkLst>
        </pc:spChg>
        <pc:spChg chg="mod">
          <ac:chgData name="Duyên Lương" userId="3a9e482f-ceb4-484a-8eab-f708ff3e9a36" providerId="ADAL" clId="{E3EB2A55-7BFF-475D-A946-AC45599D2762}" dt="2023-09-12T08:11:18.662" v="1343" actId="1076"/>
          <ac:spMkLst>
            <pc:docMk/>
            <pc:sldMk cId="2728125117" sldId="291"/>
            <ac:spMk id="8" creationId="{CCAAF4D7-C03D-C25C-C28F-BFE73191E1CD}"/>
          </ac:spMkLst>
        </pc:spChg>
        <pc:grpChg chg="mod">
          <ac:chgData name="Duyên Lương" userId="3a9e482f-ceb4-484a-8eab-f708ff3e9a36" providerId="ADAL" clId="{E3EB2A55-7BFF-475D-A946-AC45599D2762}" dt="2023-09-12T08:11:34.550" v="1348" actId="1440"/>
          <ac:grpSpMkLst>
            <pc:docMk/>
            <pc:sldMk cId="2728125117" sldId="291"/>
            <ac:grpSpMk id="6" creationId="{0E1CE040-FD09-9C9F-4C0B-DE2116B9AA2E}"/>
          </ac:grpSpMkLst>
        </pc:grpChg>
        <pc:picChg chg="mod">
          <ac:chgData name="Duyên Lương" userId="3a9e482f-ceb4-484a-8eab-f708ff3e9a36" providerId="ADAL" clId="{E3EB2A55-7BFF-475D-A946-AC45599D2762}" dt="2023-09-12T08:11:25.344" v="1346" actId="1076"/>
          <ac:picMkLst>
            <pc:docMk/>
            <pc:sldMk cId="2728125117" sldId="291"/>
            <ac:picMk id="4" creationId="{2E07D4A8-9EBC-68A9-74F6-C65F03FD7EA6}"/>
          </ac:picMkLst>
        </pc:picChg>
        <pc:picChg chg="mod">
          <ac:chgData name="Duyên Lương" userId="3a9e482f-ceb4-484a-8eab-f708ff3e9a36" providerId="ADAL" clId="{E3EB2A55-7BFF-475D-A946-AC45599D2762}" dt="2023-09-12T08:11:07.297" v="1337" actId="1076"/>
          <ac:picMkLst>
            <pc:docMk/>
            <pc:sldMk cId="2728125117" sldId="291"/>
            <ac:picMk id="40" creationId="{7D60E0A1-7B2D-D2E7-E409-175F3B42C9D7}"/>
          </ac:picMkLst>
        </pc:picChg>
      </pc:sldChg>
      <pc:sldChg chg="addSp delSp modSp mod modTransition setBg modAnim">
        <pc:chgData name="Duyên Lương" userId="3a9e482f-ceb4-484a-8eab-f708ff3e9a36" providerId="ADAL" clId="{E3EB2A55-7BFF-475D-A946-AC45599D2762}" dt="2023-09-12T11:06:31.943" v="2549"/>
        <pc:sldMkLst>
          <pc:docMk/>
          <pc:sldMk cId="1500226057" sldId="292"/>
        </pc:sldMkLst>
        <pc:spChg chg="del">
          <ac:chgData name="Duyên Lương" userId="3a9e482f-ceb4-484a-8eab-f708ff3e9a36" providerId="ADAL" clId="{E3EB2A55-7BFF-475D-A946-AC45599D2762}" dt="2023-09-12T08:05:43.071" v="1244" actId="478"/>
          <ac:spMkLst>
            <pc:docMk/>
            <pc:sldMk cId="1500226057" sldId="292"/>
            <ac:spMk id="2" creationId="{7B0E6944-F6BA-4BAD-7C57-19B61F2A846B}"/>
          </ac:spMkLst>
        </pc:spChg>
        <pc:spChg chg="add del mod">
          <ac:chgData name="Duyên Lương" userId="3a9e482f-ceb4-484a-8eab-f708ff3e9a36" providerId="ADAL" clId="{E3EB2A55-7BFF-475D-A946-AC45599D2762}" dt="2023-09-12T08:05:56.003" v="1250" actId="478"/>
          <ac:spMkLst>
            <pc:docMk/>
            <pc:sldMk cId="1500226057" sldId="292"/>
            <ac:spMk id="5" creationId="{0D3AF4B8-59C7-A536-26B5-62AD8A468845}"/>
          </ac:spMkLst>
        </pc:spChg>
        <pc:spChg chg="add mod">
          <ac:chgData name="Duyên Lương" userId="3a9e482f-ceb4-484a-8eab-f708ff3e9a36" providerId="ADAL" clId="{E3EB2A55-7BFF-475D-A946-AC45599D2762}" dt="2023-09-12T08:05:58.436" v="1251" actId="1076"/>
          <ac:spMkLst>
            <pc:docMk/>
            <pc:sldMk cId="1500226057" sldId="292"/>
            <ac:spMk id="6" creationId="{3F30F91E-77D8-4E46-2326-92141115B828}"/>
          </ac:spMkLst>
        </pc:spChg>
        <pc:spChg chg="mod">
          <ac:chgData name="Duyên Lương" userId="3a9e482f-ceb4-484a-8eab-f708ff3e9a36" providerId="ADAL" clId="{E3EB2A55-7BFF-475D-A946-AC45599D2762}" dt="2023-09-12T08:14:13.003" v="1398" actId="1076"/>
          <ac:spMkLst>
            <pc:docMk/>
            <pc:sldMk cId="1500226057" sldId="292"/>
            <ac:spMk id="7" creationId="{4426A844-2B1A-0F2D-3C06-0552F8F253E4}"/>
          </ac:spMkLst>
        </pc:spChg>
        <pc:spChg chg="mod">
          <ac:chgData name="Duyên Lương" userId="3a9e482f-ceb4-484a-8eab-f708ff3e9a36" providerId="ADAL" clId="{E3EB2A55-7BFF-475D-A946-AC45599D2762}" dt="2023-09-12T08:14:15.183" v="1399" actId="1076"/>
          <ac:spMkLst>
            <pc:docMk/>
            <pc:sldMk cId="1500226057" sldId="292"/>
            <ac:spMk id="8" creationId="{CCAAF4D7-C03D-C25C-C28F-BFE73191E1CD}"/>
          </ac:spMkLst>
        </pc:spChg>
        <pc:spChg chg="mod">
          <ac:chgData name="Duyên Lương" userId="3a9e482f-ceb4-484a-8eab-f708ff3e9a36" providerId="ADAL" clId="{E3EB2A55-7BFF-475D-A946-AC45599D2762}" dt="2023-09-12T08:14:20.293" v="1401" actId="14100"/>
          <ac:spMkLst>
            <pc:docMk/>
            <pc:sldMk cId="1500226057" sldId="292"/>
            <ac:spMk id="40" creationId="{07635CFF-2F02-9F00-EB95-3EEEA01D11A3}"/>
          </ac:spMkLst>
        </pc:spChg>
        <pc:grpChg chg="mod">
          <ac:chgData name="Duyên Lương" userId="3a9e482f-ceb4-484a-8eab-f708ff3e9a36" providerId="ADAL" clId="{E3EB2A55-7BFF-475D-A946-AC45599D2762}" dt="2023-09-12T08:13:31.745" v="1383" actId="1440"/>
          <ac:grpSpMkLst>
            <pc:docMk/>
            <pc:sldMk cId="1500226057" sldId="292"/>
            <ac:grpSpMk id="43" creationId="{2FBE6AF8-2E21-4DE5-6F47-6225C0163DA9}"/>
          </ac:grpSpMkLst>
        </pc:grpChg>
        <pc:picChg chg="mod">
          <ac:chgData name="Duyên Lương" userId="3a9e482f-ceb4-484a-8eab-f708ff3e9a36" providerId="ADAL" clId="{E3EB2A55-7BFF-475D-A946-AC45599D2762}" dt="2023-09-12T08:14:17.183" v="1400" actId="1076"/>
          <ac:picMkLst>
            <pc:docMk/>
            <pc:sldMk cId="1500226057" sldId="292"/>
            <ac:picMk id="3" creationId="{E99C9452-61FA-43DB-92DC-086C5D7DA7D7}"/>
          </ac:picMkLst>
        </pc:picChg>
      </pc:sldChg>
      <pc:sldChg chg="addSp delSp modSp mod ord modTransition setBg modAnim">
        <pc:chgData name="Duyên Lương" userId="3a9e482f-ceb4-484a-8eab-f708ff3e9a36" providerId="ADAL" clId="{E3EB2A55-7BFF-475D-A946-AC45599D2762}" dt="2023-09-12T11:06:31.943" v="2549"/>
        <pc:sldMkLst>
          <pc:docMk/>
          <pc:sldMk cId="687784159" sldId="293"/>
        </pc:sldMkLst>
        <pc:spChg chg="del">
          <ac:chgData name="Duyên Lương" userId="3a9e482f-ceb4-484a-8eab-f708ff3e9a36" providerId="ADAL" clId="{E3EB2A55-7BFF-475D-A946-AC45599D2762}" dt="2023-09-12T08:05:48.726" v="1246" actId="478"/>
          <ac:spMkLst>
            <pc:docMk/>
            <pc:sldMk cId="687784159" sldId="293"/>
            <ac:spMk id="2" creationId="{7B0E6944-F6BA-4BAD-7C57-19B61F2A846B}"/>
          </ac:spMkLst>
        </pc:spChg>
        <pc:spChg chg="add del mod">
          <ac:chgData name="Duyên Lương" userId="3a9e482f-ceb4-484a-8eab-f708ff3e9a36" providerId="ADAL" clId="{E3EB2A55-7BFF-475D-A946-AC45599D2762}" dt="2023-09-12T08:05:50.498" v="1247" actId="478"/>
          <ac:spMkLst>
            <pc:docMk/>
            <pc:sldMk cId="687784159" sldId="293"/>
            <ac:spMk id="6" creationId="{2CDEA87D-87AE-33CB-4819-08B03043BA11}"/>
          </ac:spMkLst>
        </pc:spChg>
        <pc:spChg chg="mod">
          <ac:chgData name="Duyên Lương" userId="3a9e482f-ceb4-484a-8eab-f708ff3e9a36" providerId="ADAL" clId="{E3EB2A55-7BFF-475D-A946-AC45599D2762}" dt="2023-09-12T08:12:35.332" v="1362" actId="403"/>
          <ac:spMkLst>
            <pc:docMk/>
            <pc:sldMk cId="687784159" sldId="293"/>
            <ac:spMk id="7" creationId="{4426A844-2B1A-0F2D-3C06-0552F8F253E4}"/>
          </ac:spMkLst>
        </pc:spChg>
        <pc:spChg chg="mod">
          <ac:chgData name="Duyên Lương" userId="3a9e482f-ceb4-484a-8eab-f708ff3e9a36" providerId="ADAL" clId="{E3EB2A55-7BFF-475D-A946-AC45599D2762}" dt="2023-09-12T08:12:35.332" v="1362" actId="403"/>
          <ac:spMkLst>
            <pc:docMk/>
            <pc:sldMk cId="687784159" sldId="293"/>
            <ac:spMk id="8" creationId="{CCAAF4D7-C03D-C25C-C28F-BFE73191E1CD}"/>
          </ac:spMkLst>
        </pc:spChg>
        <pc:spChg chg="add mod">
          <ac:chgData name="Duyên Lương" userId="3a9e482f-ceb4-484a-8eab-f708ff3e9a36" providerId="ADAL" clId="{E3EB2A55-7BFF-475D-A946-AC45599D2762}" dt="2023-09-12T08:05:50.763" v="1248"/>
          <ac:spMkLst>
            <pc:docMk/>
            <pc:sldMk cId="687784159" sldId="293"/>
            <ac:spMk id="40" creationId="{D7309302-1C71-D8B4-B2BD-F34FBBD06C78}"/>
          </ac:spMkLst>
        </pc:spChg>
        <pc:spChg chg="mod">
          <ac:chgData name="Duyên Lương" userId="3a9e482f-ceb4-484a-8eab-f708ff3e9a36" providerId="ADAL" clId="{E3EB2A55-7BFF-475D-A946-AC45599D2762}" dt="2023-09-12T08:13:15.230" v="1376" actId="1076"/>
          <ac:spMkLst>
            <pc:docMk/>
            <pc:sldMk cId="687784159" sldId="293"/>
            <ac:spMk id="44" creationId="{EDAB9A03-D756-982B-982C-8DB9A3A9756F}"/>
          </ac:spMkLst>
        </pc:spChg>
        <pc:grpChg chg="mod">
          <ac:chgData name="Duyên Lương" userId="3a9e482f-ceb4-484a-8eab-f708ff3e9a36" providerId="ADAL" clId="{E3EB2A55-7BFF-475D-A946-AC45599D2762}" dt="2023-09-12T08:12:10.158" v="1355" actId="1440"/>
          <ac:grpSpMkLst>
            <pc:docMk/>
            <pc:sldMk cId="687784159" sldId="293"/>
            <ac:grpSpMk id="3" creationId="{AA6C0E18-169B-CE13-8C7B-0FBE90EFD99B}"/>
          </ac:grpSpMkLst>
        </pc:grpChg>
        <pc:picChg chg="mod">
          <ac:chgData name="Duyên Lương" userId="3a9e482f-ceb4-484a-8eab-f708ff3e9a36" providerId="ADAL" clId="{E3EB2A55-7BFF-475D-A946-AC45599D2762}" dt="2023-09-12T08:12:46.172" v="1368" actId="1076"/>
          <ac:picMkLst>
            <pc:docMk/>
            <pc:sldMk cId="687784159" sldId="293"/>
            <ac:picMk id="4" creationId="{00F18C2D-EA45-2F35-50A8-DE2FCA942AF4}"/>
          </ac:picMkLst>
        </pc:picChg>
      </pc:sldChg>
      <pc:sldChg chg="addSp delSp modSp mod ord modTransition setBg modAnim">
        <pc:chgData name="Duyên Lương" userId="3a9e482f-ceb4-484a-8eab-f708ff3e9a36" providerId="ADAL" clId="{E3EB2A55-7BFF-475D-A946-AC45599D2762}" dt="2023-09-12T11:06:31.943" v="2549"/>
        <pc:sldMkLst>
          <pc:docMk/>
          <pc:sldMk cId="2320030600" sldId="294"/>
        </pc:sldMkLst>
        <pc:spChg chg="del">
          <ac:chgData name="Duyên Lương" userId="3a9e482f-ceb4-484a-8eab-f708ff3e9a36" providerId="ADAL" clId="{E3EB2A55-7BFF-475D-A946-AC45599D2762}" dt="2023-09-12T08:06:07.348" v="1255" actId="478"/>
          <ac:spMkLst>
            <pc:docMk/>
            <pc:sldMk cId="2320030600" sldId="294"/>
            <ac:spMk id="2" creationId="{7B0E6944-F6BA-4BAD-7C57-19B61F2A846B}"/>
          </ac:spMkLst>
        </pc:spChg>
        <pc:spChg chg="add del mod">
          <ac:chgData name="Duyên Lương" userId="3a9e482f-ceb4-484a-8eab-f708ff3e9a36" providerId="ADAL" clId="{E3EB2A55-7BFF-475D-A946-AC45599D2762}" dt="2023-09-12T08:06:08.602" v="1256" actId="478"/>
          <ac:spMkLst>
            <pc:docMk/>
            <pc:sldMk cId="2320030600" sldId="294"/>
            <ac:spMk id="4" creationId="{27EE0A2B-BAF0-D3A5-5FB1-C2813DF924C1}"/>
          </ac:spMkLst>
        </pc:spChg>
        <pc:spChg chg="add mod">
          <ac:chgData name="Duyên Lương" userId="3a9e482f-ceb4-484a-8eab-f708ff3e9a36" providerId="ADAL" clId="{E3EB2A55-7BFF-475D-A946-AC45599D2762}" dt="2023-09-12T08:06:09.684" v="1257"/>
          <ac:spMkLst>
            <pc:docMk/>
            <pc:sldMk cId="2320030600" sldId="294"/>
            <ac:spMk id="5" creationId="{BC2DC90D-26A2-410F-FE61-8D3CACBDD58A}"/>
          </ac:spMkLst>
        </pc:spChg>
        <pc:spChg chg="mod">
          <ac:chgData name="Duyên Lương" userId="3a9e482f-ceb4-484a-8eab-f708ff3e9a36" providerId="ADAL" clId="{E3EB2A55-7BFF-475D-A946-AC45599D2762}" dt="2023-09-12T08:10:02.848" v="1318" actId="20577"/>
          <ac:spMkLst>
            <pc:docMk/>
            <pc:sldMk cId="2320030600" sldId="294"/>
            <ac:spMk id="7" creationId="{4426A844-2B1A-0F2D-3C06-0552F8F253E4}"/>
          </ac:spMkLst>
        </pc:spChg>
        <pc:spChg chg="mod">
          <ac:chgData name="Duyên Lương" userId="3a9e482f-ceb4-484a-8eab-f708ff3e9a36" providerId="ADAL" clId="{E3EB2A55-7BFF-475D-A946-AC45599D2762}" dt="2023-09-12T08:10:21.650" v="1324" actId="1076"/>
          <ac:spMkLst>
            <pc:docMk/>
            <pc:sldMk cId="2320030600" sldId="294"/>
            <ac:spMk id="8" creationId="{CCAAF4D7-C03D-C25C-C28F-BFE73191E1CD}"/>
          </ac:spMkLst>
        </pc:spChg>
        <pc:spChg chg="mod">
          <ac:chgData name="Duyên Lương" userId="3a9e482f-ceb4-484a-8eab-f708ff3e9a36" providerId="ADAL" clId="{E3EB2A55-7BFF-475D-A946-AC45599D2762}" dt="2023-09-12T08:13:02.292" v="1373" actId="14100"/>
          <ac:spMkLst>
            <pc:docMk/>
            <pc:sldMk cId="2320030600" sldId="294"/>
            <ac:spMk id="48" creationId="{D89B0A09-107E-D4B0-BEAB-8CC2E0B96ABC}"/>
          </ac:spMkLst>
        </pc:spChg>
        <pc:grpChg chg="mod">
          <ac:chgData name="Duyên Lương" userId="3a9e482f-ceb4-484a-8eab-f708ff3e9a36" providerId="ADAL" clId="{E3EB2A55-7BFF-475D-A946-AC45599D2762}" dt="2023-09-12T08:09:31.587" v="1300" actId="1440"/>
          <ac:grpSpMkLst>
            <pc:docMk/>
            <pc:sldMk cId="2320030600" sldId="294"/>
            <ac:grpSpMk id="6" creationId="{E6435240-BEDE-79D3-354D-947C8F00B8BF}"/>
          </ac:grpSpMkLst>
        </pc:grpChg>
        <pc:picChg chg="mod">
          <ac:chgData name="Duyên Lương" userId="3a9e482f-ceb4-484a-8eab-f708ff3e9a36" providerId="ADAL" clId="{E3EB2A55-7BFF-475D-A946-AC45599D2762}" dt="2023-09-12T08:10:18.331" v="1323" actId="1076"/>
          <ac:picMkLst>
            <pc:docMk/>
            <pc:sldMk cId="2320030600" sldId="294"/>
            <ac:picMk id="44" creationId="{3C753A2E-2F74-CA37-32CE-C215123FB6D7}"/>
          </ac:picMkLst>
        </pc:picChg>
      </pc:sldChg>
      <pc:sldChg chg="addSp delSp modSp mod ord modTransition setBg modAnim">
        <pc:chgData name="Duyên Lương" userId="3a9e482f-ceb4-484a-8eab-f708ff3e9a36" providerId="ADAL" clId="{E3EB2A55-7BFF-475D-A946-AC45599D2762}" dt="2023-09-17T01:27:45.705" v="2559" actId="1076"/>
        <pc:sldMkLst>
          <pc:docMk/>
          <pc:sldMk cId="2338816789" sldId="295"/>
        </pc:sldMkLst>
        <pc:spChg chg="del">
          <ac:chgData name="Duyên Lương" userId="3a9e482f-ceb4-484a-8eab-f708ff3e9a36" providerId="ADAL" clId="{E3EB2A55-7BFF-475D-A946-AC45599D2762}" dt="2023-09-12T08:06:01.854" v="1252" actId="478"/>
          <ac:spMkLst>
            <pc:docMk/>
            <pc:sldMk cId="2338816789" sldId="295"/>
            <ac:spMk id="2" creationId="{7B0E6944-F6BA-4BAD-7C57-19B61F2A846B}"/>
          </ac:spMkLst>
        </pc:spChg>
        <pc:spChg chg="add del mod">
          <ac:chgData name="Duyên Lương" userId="3a9e482f-ceb4-484a-8eab-f708ff3e9a36" providerId="ADAL" clId="{E3EB2A55-7BFF-475D-A946-AC45599D2762}" dt="2023-09-12T08:06:02.993" v="1253" actId="478"/>
          <ac:spMkLst>
            <pc:docMk/>
            <pc:sldMk cId="2338816789" sldId="295"/>
            <ac:spMk id="6" creationId="{A90717EF-0B1B-C665-BCA5-DE46B1286E7D}"/>
          </ac:spMkLst>
        </pc:spChg>
        <pc:spChg chg="mod">
          <ac:chgData name="Duyên Lương" userId="3a9e482f-ceb4-484a-8eab-f708ff3e9a36" providerId="ADAL" clId="{E3EB2A55-7BFF-475D-A946-AC45599D2762}" dt="2023-09-12T08:08:43.989" v="1294" actId="1076"/>
          <ac:spMkLst>
            <pc:docMk/>
            <pc:sldMk cId="2338816789" sldId="295"/>
            <ac:spMk id="7" creationId="{4426A844-2B1A-0F2D-3C06-0552F8F253E4}"/>
          </ac:spMkLst>
        </pc:spChg>
        <pc:spChg chg="mod">
          <ac:chgData name="Duyên Lương" userId="3a9e482f-ceb4-484a-8eab-f708ff3e9a36" providerId="ADAL" clId="{E3EB2A55-7BFF-475D-A946-AC45599D2762}" dt="2023-09-17T01:26:18.005" v="2557" actId="1076"/>
          <ac:spMkLst>
            <pc:docMk/>
            <pc:sldMk cId="2338816789" sldId="295"/>
            <ac:spMk id="8" creationId="{CCAAF4D7-C03D-C25C-C28F-BFE73191E1CD}"/>
          </ac:spMkLst>
        </pc:spChg>
        <pc:spChg chg="mod">
          <ac:chgData name="Duyên Lương" userId="3a9e482f-ceb4-484a-8eab-f708ff3e9a36" providerId="ADAL" clId="{E3EB2A55-7BFF-475D-A946-AC45599D2762}" dt="2023-09-17T01:27:45.705" v="2559" actId="1076"/>
          <ac:spMkLst>
            <pc:docMk/>
            <pc:sldMk cId="2338816789" sldId="295"/>
            <ac:spMk id="40" creationId="{DAEBF709-AEC9-94EC-AFED-2A2C55F3E200}"/>
          </ac:spMkLst>
        </pc:spChg>
        <pc:spChg chg="add mod">
          <ac:chgData name="Duyên Lương" userId="3a9e482f-ceb4-484a-8eab-f708ff3e9a36" providerId="ADAL" clId="{E3EB2A55-7BFF-475D-A946-AC45599D2762}" dt="2023-09-12T08:06:04.072" v="1254"/>
          <ac:spMkLst>
            <pc:docMk/>
            <pc:sldMk cId="2338816789" sldId="295"/>
            <ac:spMk id="43" creationId="{5450E9CA-ED27-D4D4-E43B-DAFCC1E1C699}"/>
          </ac:spMkLst>
        </pc:spChg>
        <pc:grpChg chg="mod">
          <ac:chgData name="Duyên Lương" userId="3a9e482f-ceb4-484a-8eab-f708ff3e9a36" providerId="ADAL" clId="{E3EB2A55-7BFF-475D-A946-AC45599D2762}" dt="2023-09-12T08:07:49.757" v="1279" actId="1440"/>
          <ac:grpSpMkLst>
            <pc:docMk/>
            <pc:sldMk cId="2338816789" sldId="295"/>
            <ac:grpSpMk id="3" creationId="{2684350D-01D7-7AC8-FDC8-B3131F89E03F}"/>
          </ac:grpSpMkLst>
        </pc:grpChg>
        <pc:picChg chg="mod">
          <ac:chgData name="Duyên Lương" userId="3a9e482f-ceb4-484a-8eab-f708ff3e9a36" providerId="ADAL" clId="{E3EB2A55-7BFF-475D-A946-AC45599D2762}" dt="2023-09-12T08:07:28.984" v="1276" actId="1076"/>
          <ac:picMkLst>
            <pc:docMk/>
            <pc:sldMk cId="2338816789" sldId="295"/>
            <ac:picMk id="4" creationId="{0A337CB7-EAD2-2CCB-AB44-103A1896778D}"/>
          </ac:picMkLst>
        </pc:picChg>
      </pc:sldChg>
      <pc:sldChg chg="addSp delSp modSp mo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2260069638" sldId="296"/>
        </pc:sldMkLst>
        <pc:spChg chg="del mod">
          <ac:chgData name="Duyên Lương" userId="3a9e482f-ceb4-484a-8eab-f708ff3e9a36" providerId="ADAL" clId="{E3EB2A55-7BFF-475D-A946-AC45599D2762}" dt="2023-09-12T08:17:33.284" v="1495" actId="478"/>
          <ac:spMkLst>
            <pc:docMk/>
            <pc:sldMk cId="2260069638" sldId="296"/>
            <ac:spMk id="19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20:57.437" v="1540" actId="403"/>
          <ac:spMkLst>
            <pc:docMk/>
            <pc:sldMk cId="2260069638" sldId="296"/>
            <ac:spMk id="35" creationId="{4CE060DD-448E-8C28-1635-E0FB48AE6065}"/>
          </ac:spMkLst>
        </pc:spChg>
        <pc:spChg chg="mod">
          <ac:chgData name="Duyên Lương" userId="3a9e482f-ceb4-484a-8eab-f708ff3e9a36" providerId="ADAL" clId="{E3EB2A55-7BFF-475D-A946-AC45599D2762}" dt="2023-09-12T08:18:12.363" v="1509" actId="1035"/>
          <ac:spMkLst>
            <pc:docMk/>
            <pc:sldMk cId="2260069638" sldId="296"/>
            <ac:spMk id="41" creationId="{1F940623-E2AD-83F3-816F-AB0496BA4FD8}"/>
          </ac:spMkLst>
        </pc:spChg>
        <pc:spChg chg="mod">
          <ac:chgData name="Duyên Lương" userId="3a9e482f-ceb4-484a-8eab-f708ff3e9a36" providerId="ADAL" clId="{E3EB2A55-7BFF-475D-A946-AC45599D2762}" dt="2023-09-12T08:17:12.797" v="1488" actId="1076"/>
          <ac:spMkLst>
            <pc:docMk/>
            <pc:sldMk cId="2260069638" sldId="296"/>
            <ac:spMk id="42" creationId="{DB8BE934-1519-F828-101D-31367B3F14C8}"/>
          </ac:spMkLst>
        </pc:spChg>
        <pc:spChg chg="mod">
          <ac:chgData name="Duyên Lương" userId="3a9e482f-ceb4-484a-8eab-f708ff3e9a36" providerId="ADAL" clId="{E3EB2A55-7BFF-475D-A946-AC45599D2762}" dt="2023-09-12T08:17:25.840" v="1492" actId="1076"/>
          <ac:spMkLst>
            <pc:docMk/>
            <pc:sldMk cId="2260069638" sldId="296"/>
            <ac:spMk id="43" creationId="{4E8E4C85-A213-6F6A-50C5-498A2160B6EB}"/>
          </ac:spMkLst>
        </pc:spChg>
        <pc:spChg chg="mod">
          <ac:chgData name="Duyên Lương" userId="3a9e482f-ceb4-484a-8eab-f708ff3e9a36" providerId="ADAL" clId="{E3EB2A55-7BFF-475D-A946-AC45599D2762}" dt="2023-09-12T08:17:28.604" v="1493" actId="1076"/>
          <ac:spMkLst>
            <pc:docMk/>
            <pc:sldMk cId="2260069638" sldId="296"/>
            <ac:spMk id="44" creationId="{B667AC14-BE94-05FD-A351-1CAD7C306461}"/>
          </ac:spMkLst>
        </pc:spChg>
        <pc:spChg chg="mod">
          <ac:chgData name="Duyên Lương" userId="3a9e482f-ceb4-484a-8eab-f708ff3e9a36" providerId="ADAL" clId="{E3EB2A55-7BFF-475D-A946-AC45599D2762}" dt="2023-09-12T08:17:49.390" v="1501" actId="1076"/>
          <ac:spMkLst>
            <pc:docMk/>
            <pc:sldMk cId="2260069638" sldId="296"/>
            <ac:spMk id="45" creationId="{74F2879C-9E62-02FE-592F-2404DB95ACEA}"/>
          </ac:spMkLst>
        </pc:spChg>
        <pc:spChg chg="mod">
          <ac:chgData name="Duyên Lương" userId="3a9e482f-ceb4-484a-8eab-f708ff3e9a36" providerId="ADAL" clId="{E3EB2A55-7BFF-475D-A946-AC45599D2762}" dt="2023-09-12T08:17:56.578" v="1504" actId="1076"/>
          <ac:spMkLst>
            <pc:docMk/>
            <pc:sldMk cId="2260069638" sldId="296"/>
            <ac:spMk id="46" creationId="{37848E73-C686-0CD6-D661-8D90AE7F9F98}"/>
          </ac:spMkLst>
        </pc:spChg>
        <pc:spChg chg="mod">
          <ac:chgData name="Duyên Lương" userId="3a9e482f-ceb4-484a-8eab-f708ff3e9a36" providerId="ADAL" clId="{E3EB2A55-7BFF-475D-A946-AC45599D2762}" dt="2023-09-12T08:18:01.781" v="1506" actId="1076"/>
          <ac:spMkLst>
            <pc:docMk/>
            <pc:sldMk cId="2260069638" sldId="296"/>
            <ac:spMk id="47" creationId="{29E78AEF-9564-FED7-BC91-71CEE9C9F5F8}"/>
          </ac:spMkLst>
        </pc:spChg>
        <pc:spChg chg="mod">
          <ac:chgData name="Duyên Lương" userId="3a9e482f-ceb4-484a-8eab-f708ff3e9a36" providerId="ADAL" clId="{E3EB2A55-7BFF-475D-A946-AC45599D2762}" dt="2023-09-12T08:18:16.208" v="1510" actId="1076"/>
          <ac:spMkLst>
            <pc:docMk/>
            <pc:sldMk cId="2260069638" sldId="296"/>
            <ac:spMk id="48" creationId="{1D5A3633-99A5-4E15-0CD9-4C8899609E90}"/>
          </ac:spMkLst>
        </pc:spChg>
        <pc:spChg chg="mod">
          <ac:chgData name="Duyên Lương" userId="3a9e482f-ceb4-484a-8eab-f708ff3e9a36" providerId="ADAL" clId="{E3EB2A55-7BFF-475D-A946-AC45599D2762}" dt="2023-09-12T08:17:39.931" v="1498" actId="1076"/>
          <ac:spMkLst>
            <pc:docMk/>
            <pc:sldMk cId="2260069638" sldId="296"/>
            <ac:spMk id="49" creationId="{A4F2547A-323A-B473-F1A8-6C7B7AEEC3CA}"/>
          </ac:spMkLst>
        </pc:spChg>
        <pc:spChg chg="mod">
          <ac:chgData name="Duyên Lương" userId="3a9e482f-ceb4-484a-8eab-f708ff3e9a36" providerId="ADAL" clId="{E3EB2A55-7BFF-475D-A946-AC45599D2762}" dt="2023-09-12T08:17:07.258" v="1487" actId="1076"/>
          <ac:spMkLst>
            <pc:docMk/>
            <pc:sldMk cId="2260069638" sldId="296"/>
            <ac:spMk id="51" creationId="{DFF45864-B2A6-A89E-2137-033FDAE07ACB}"/>
          </ac:spMkLst>
        </pc:spChg>
        <pc:picChg chg="add mod">
          <ac:chgData name="Duyên Lương" userId="3a9e482f-ceb4-484a-8eab-f708ff3e9a36" providerId="ADAL" clId="{E3EB2A55-7BFF-475D-A946-AC45599D2762}" dt="2023-09-12T08:18:25.107" v="1511"/>
          <ac:picMkLst>
            <pc:docMk/>
            <pc:sldMk cId="2260069638" sldId="296"/>
            <ac:picMk id="3" creationId="{0B6357AE-A827-BF38-85EB-42E78F132D0E}"/>
          </ac:picMkLst>
        </pc:picChg>
        <pc:picChg chg="add mod">
          <ac:chgData name="Duyên Lương" userId="3a9e482f-ceb4-484a-8eab-f708ff3e9a36" providerId="ADAL" clId="{E3EB2A55-7BFF-475D-A946-AC45599D2762}" dt="2023-09-12T08:18:34.850" v="1513" actId="1076"/>
          <ac:picMkLst>
            <pc:docMk/>
            <pc:sldMk cId="2260069638" sldId="296"/>
            <ac:picMk id="11" creationId="{E0310223-1D3A-C023-8C8B-E0C8B907ACA3}"/>
          </ac:picMkLst>
        </pc:picChg>
        <pc:picChg chg="add mod">
          <ac:chgData name="Duyên Lương" userId="3a9e482f-ceb4-484a-8eab-f708ff3e9a36" providerId="ADAL" clId="{E3EB2A55-7BFF-475D-A946-AC45599D2762}" dt="2023-09-12T08:18:39.722" v="1515" actId="1076"/>
          <ac:picMkLst>
            <pc:docMk/>
            <pc:sldMk cId="2260069638" sldId="296"/>
            <ac:picMk id="12" creationId="{84734DC9-A5A8-B612-1666-E0718591F0AC}"/>
          </ac:picMkLst>
        </pc:picChg>
        <pc:picChg chg="add mod">
          <ac:chgData name="Duyên Lương" userId="3a9e482f-ceb4-484a-8eab-f708ff3e9a36" providerId="ADAL" clId="{E3EB2A55-7BFF-475D-A946-AC45599D2762}" dt="2023-09-12T08:18:44.638" v="1517" actId="1076"/>
          <ac:picMkLst>
            <pc:docMk/>
            <pc:sldMk cId="2260069638" sldId="296"/>
            <ac:picMk id="13" creationId="{6CC199E2-88BE-ACC1-FE7E-AC0684700094}"/>
          </ac:picMkLst>
        </pc:picChg>
        <pc:picChg chg="add mod">
          <ac:chgData name="Duyên Lương" userId="3a9e482f-ceb4-484a-8eab-f708ff3e9a36" providerId="ADAL" clId="{E3EB2A55-7BFF-475D-A946-AC45599D2762}" dt="2023-09-12T08:18:53.066" v="1519" actId="1076"/>
          <ac:picMkLst>
            <pc:docMk/>
            <pc:sldMk cId="2260069638" sldId="296"/>
            <ac:picMk id="14" creationId="{B4029FF5-B3FC-F45F-5855-15E874786E64}"/>
          </ac:picMkLst>
        </pc:picChg>
        <pc:picChg chg="mod">
          <ac:chgData name="Duyên Lương" userId="3a9e482f-ceb4-484a-8eab-f708ff3e9a36" providerId="ADAL" clId="{E3EB2A55-7BFF-475D-A946-AC45599D2762}" dt="2023-09-12T08:18:12.363" v="1509" actId="1035"/>
          <ac:picMkLst>
            <pc:docMk/>
            <pc:sldMk cId="2260069638" sldId="296"/>
            <ac:picMk id="36" creationId="{12C3F6D5-1730-0057-1809-9DCD0F88366C}"/>
          </ac:picMkLst>
        </pc:picChg>
        <pc:picChg chg="mod">
          <ac:chgData name="Duyên Lương" userId="3a9e482f-ceb4-484a-8eab-f708ff3e9a36" providerId="ADAL" clId="{E3EB2A55-7BFF-475D-A946-AC45599D2762}" dt="2023-09-12T08:17:07.258" v="1487" actId="1076"/>
          <ac:picMkLst>
            <pc:docMk/>
            <pc:sldMk cId="2260069638" sldId="296"/>
            <ac:picMk id="37" creationId="{D2B16A8F-ACF3-00DF-8876-72B9934F96DC}"/>
          </ac:picMkLst>
        </pc:picChg>
        <pc:picChg chg="mod">
          <ac:chgData name="Duyên Lương" userId="3a9e482f-ceb4-484a-8eab-f708ff3e9a36" providerId="ADAL" clId="{E3EB2A55-7BFF-475D-A946-AC45599D2762}" dt="2023-09-12T08:17:12.797" v="1488" actId="1076"/>
          <ac:picMkLst>
            <pc:docMk/>
            <pc:sldMk cId="2260069638" sldId="296"/>
            <ac:picMk id="38" creationId="{6C87884E-B62B-F6B7-C9E9-B0C736A0CA32}"/>
          </ac:picMkLst>
        </pc:picChg>
        <pc:picChg chg="mod">
          <ac:chgData name="Duyên Lương" userId="3a9e482f-ceb4-484a-8eab-f708ff3e9a36" providerId="ADAL" clId="{E3EB2A55-7BFF-475D-A946-AC45599D2762}" dt="2023-09-12T08:17:25.840" v="1492" actId="1076"/>
          <ac:picMkLst>
            <pc:docMk/>
            <pc:sldMk cId="2260069638" sldId="296"/>
            <ac:picMk id="39" creationId="{844DA83E-9BE0-4552-4279-B06264FE037B}"/>
          </ac:picMkLst>
        </pc:picChg>
        <pc:picChg chg="mod">
          <ac:chgData name="Duyên Lương" userId="3a9e482f-ceb4-484a-8eab-f708ff3e9a36" providerId="ADAL" clId="{E3EB2A55-7BFF-475D-A946-AC45599D2762}" dt="2023-09-12T08:17:28.604" v="1493" actId="1076"/>
          <ac:picMkLst>
            <pc:docMk/>
            <pc:sldMk cId="2260069638" sldId="296"/>
            <ac:picMk id="40" creationId="{DFF52957-7B04-2770-6ECE-7C7A26FC4EC8}"/>
          </ac:picMkLst>
        </pc:picChg>
      </pc:sldChg>
      <pc:sldChg chg="addSp delSp modSp mod modTransition delAnim modAnim">
        <pc:chgData name="Duyên Lương" userId="3a9e482f-ceb4-484a-8eab-f708ff3e9a36" providerId="ADAL" clId="{E3EB2A55-7BFF-475D-A946-AC45599D2762}" dt="2023-09-12T11:06:31.943" v="2549"/>
        <pc:sldMkLst>
          <pc:docMk/>
          <pc:sldMk cId="4217379033" sldId="297"/>
        </pc:sldMkLst>
        <pc:spChg chg="add mod">
          <ac:chgData name="Duyên Lương" userId="3a9e482f-ceb4-484a-8eab-f708ff3e9a36" providerId="ADAL" clId="{E3EB2A55-7BFF-475D-A946-AC45599D2762}" dt="2023-09-12T08:45:07.141" v="1866" actId="1076"/>
          <ac:spMkLst>
            <pc:docMk/>
            <pc:sldMk cId="4217379033" sldId="297"/>
            <ac:spMk id="4" creationId="{B60F7859-4D47-0BFD-1860-48C74BC88458}"/>
          </ac:spMkLst>
        </pc:spChg>
        <pc:spChg chg="add mod">
          <ac:chgData name="Duyên Lương" userId="3a9e482f-ceb4-484a-8eab-f708ff3e9a36" providerId="ADAL" clId="{E3EB2A55-7BFF-475D-A946-AC45599D2762}" dt="2023-09-12T08:45:11.230" v="1867" actId="1076"/>
          <ac:spMkLst>
            <pc:docMk/>
            <pc:sldMk cId="4217379033" sldId="297"/>
            <ac:spMk id="5" creationId="{11B86A22-9443-D1CF-5A3C-17DE2E94B01A}"/>
          </ac:spMkLst>
        </pc:spChg>
        <pc:spChg chg="add mod">
          <ac:chgData name="Duyên Lương" userId="3a9e482f-ceb4-484a-8eab-f708ff3e9a36" providerId="ADAL" clId="{E3EB2A55-7BFF-475D-A946-AC45599D2762}" dt="2023-09-12T08:45:21.673" v="1870" actId="1076"/>
          <ac:spMkLst>
            <pc:docMk/>
            <pc:sldMk cId="4217379033" sldId="297"/>
            <ac:spMk id="6" creationId="{8411D608-5182-8CF6-DD2A-1E349DE1BEF7}"/>
          </ac:spMkLst>
        </pc:spChg>
        <pc:spChg chg="add mod">
          <ac:chgData name="Duyên Lương" userId="3a9e482f-ceb4-484a-8eab-f708ff3e9a36" providerId="ADAL" clId="{E3EB2A55-7BFF-475D-A946-AC45599D2762}" dt="2023-09-12T08:45:18.208" v="1869" actId="1076"/>
          <ac:spMkLst>
            <pc:docMk/>
            <pc:sldMk cId="4217379033" sldId="297"/>
            <ac:spMk id="7" creationId="{7EB3C8C5-8200-4328-374B-D963135708F9}"/>
          </ac:spMkLst>
        </pc:spChg>
        <pc:spChg chg="add mod">
          <ac:chgData name="Duyên Lương" userId="3a9e482f-ceb4-484a-8eab-f708ff3e9a36" providerId="ADAL" clId="{E3EB2A55-7BFF-475D-A946-AC45599D2762}" dt="2023-09-12T08:45:14.519" v="1868" actId="1076"/>
          <ac:spMkLst>
            <pc:docMk/>
            <pc:sldMk cId="4217379033" sldId="297"/>
            <ac:spMk id="8" creationId="{714F7007-F4F2-4BAC-9277-A41E6DE8355C}"/>
          </ac:spMkLst>
        </pc:spChg>
        <pc:spChg chg="mod">
          <ac:chgData name="Duyên Lương" userId="3a9e482f-ceb4-484a-8eab-f708ff3e9a36" providerId="ADAL" clId="{E3EB2A55-7BFF-475D-A946-AC45599D2762}" dt="2023-09-12T08:44:35.393" v="1851" actId="1076"/>
          <ac:spMkLst>
            <pc:docMk/>
            <pc:sldMk cId="4217379033" sldId="297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44:19.272" v="1844" actId="478"/>
          <ac:spMkLst>
            <pc:docMk/>
            <pc:sldMk cId="4217379033" sldId="297"/>
            <ac:spMk id="27" creationId="{2589A2B9-0FF0-6FC6-2959-3B88DEA012CA}"/>
          </ac:spMkLst>
        </pc:spChg>
        <pc:graphicFrameChg chg="modGraphic">
          <ac:chgData name="Duyên Lương" userId="3a9e482f-ceb4-484a-8eab-f708ff3e9a36" providerId="ADAL" clId="{E3EB2A55-7BFF-475D-A946-AC45599D2762}" dt="2023-09-12T08:44:31.706" v="1850" actId="404"/>
          <ac:graphicFrameMkLst>
            <pc:docMk/>
            <pc:sldMk cId="4217379033" sldId="297"/>
            <ac:graphicFrameMk id="25" creationId="{8D2254FE-BB65-830E-1CED-1A09FB21C8E7}"/>
          </ac:graphicFrameMkLst>
        </pc:graphicFrameChg>
        <pc:picChg chg="del">
          <ac:chgData name="Duyên Lương" userId="3a9e482f-ceb4-484a-8eab-f708ff3e9a36" providerId="ADAL" clId="{E3EB2A55-7BFF-475D-A946-AC45599D2762}" dt="2023-09-12T08:44:20.833" v="1845" actId="478"/>
          <ac:picMkLst>
            <pc:docMk/>
            <pc:sldMk cId="4217379033" sldId="297"/>
            <ac:picMk id="26" creationId="{802FCD14-1D71-4B00-3A3A-6AA2E3B3A682}"/>
          </ac:picMkLst>
        </pc:picChg>
      </pc:sldChg>
      <pc:sldChg chg="addSp delSp modSp mod modTransition modAnim">
        <pc:chgData name="Duyên Lương" userId="3a9e482f-ceb4-484a-8eab-f708ff3e9a36" providerId="ADAL" clId="{E3EB2A55-7BFF-475D-A946-AC45599D2762}" dt="2023-09-12T11:06:31.943" v="2549"/>
        <pc:sldMkLst>
          <pc:docMk/>
          <pc:sldMk cId="3053734822" sldId="298"/>
        </pc:sldMkLst>
        <pc:spChg chg="mod">
          <ac:chgData name="Duyên Lương" userId="3a9e482f-ceb4-484a-8eab-f708ff3e9a36" providerId="ADAL" clId="{E3EB2A55-7BFF-475D-A946-AC45599D2762}" dt="2023-09-12T08:51:54.339" v="1994" actId="1076"/>
          <ac:spMkLst>
            <pc:docMk/>
            <pc:sldMk cId="3053734822" sldId="298"/>
            <ac:spMk id="2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1:43.672" v="1990" actId="478"/>
          <ac:spMkLst>
            <pc:docMk/>
            <pc:sldMk cId="3053734822" sldId="298"/>
            <ac:spMk id="3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52:41.963" v="2008" actId="1076"/>
          <ac:spMkLst>
            <pc:docMk/>
            <pc:sldMk cId="3053734822" sldId="298"/>
            <ac:spMk id="1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52:59.873" v="2016" actId="1076"/>
          <ac:spMkLst>
            <pc:docMk/>
            <pc:sldMk cId="3053734822" sldId="298"/>
            <ac:spMk id="15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2T08:53:06.265" v="2020" actId="1076"/>
          <ac:spMkLst>
            <pc:docMk/>
            <pc:sldMk cId="3053734822" sldId="298"/>
            <ac:spMk id="1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1:44.902" v="1991" actId="478"/>
          <ac:spMkLst>
            <pc:docMk/>
            <pc:sldMk cId="3053734822" sldId="298"/>
            <ac:spMk id="17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1:39.276" v="1987" actId="478"/>
          <ac:spMkLst>
            <pc:docMk/>
            <pc:sldMk cId="3053734822" sldId="298"/>
            <ac:spMk id="18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1:41.705" v="1988" actId="478"/>
          <ac:spMkLst>
            <pc:docMk/>
            <pc:sldMk cId="3053734822" sldId="298"/>
            <ac:spMk id="19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2T08:52:48.341" v="2010" actId="207"/>
          <ac:spMkLst>
            <pc:docMk/>
            <pc:sldMk cId="3053734822" sldId="298"/>
            <ac:spMk id="22" creationId="{63A7002D-D33D-0E3D-1242-3B6FB1BDB1D3}"/>
          </ac:spMkLst>
        </pc:spChg>
        <pc:grpChg chg="del mod">
          <ac:chgData name="Duyên Lương" userId="3a9e482f-ceb4-484a-8eab-f708ff3e9a36" providerId="ADAL" clId="{E3EB2A55-7BFF-475D-A946-AC45599D2762}" dt="2023-09-12T08:51:54.938" v="1995" actId="478"/>
          <ac:grpSpMkLst>
            <pc:docMk/>
            <pc:sldMk cId="3053734822" sldId="29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1:37.106" v="1986" actId="478"/>
          <ac:grpSpMkLst>
            <pc:docMk/>
            <pc:sldMk cId="3053734822" sldId="298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1:36.674" v="1985" actId="478"/>
          <ac:grpSpMkLst>
            <pc:docMk/>
            <pc:sldMk cId="3053734822" sldId="298"/>
            <ac:grpSpMk id="9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2:53.244" v="2014" actId="478"/>
          <ac:grpSpMkLst>
            <pc:docMk/>
            <pc:sldMk cId="3053734822" sldId="298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E3EB2A55-7BFF-475D-A946-AC45599D2762}" dt="2023-09-12T08:53:09.094" v="2021" actId="1076"/>
          <ac:picMkLst>
            <pc:docMk/>
            <pc:sldMk cId="3053734822" sldId="298"/>
            <ac:picMk id="23" creationId="{9CE29C6B-7373-0066-90E0-D271D25010C2}"/>
          </ac:picMkLst>
        </pc:picChg>
      </pc:sldChg>
      <pc:sldChg chg="addSp delSp modSp mod modTransition delAnim modAnim">
        <pc:chgData name="Duyên Lương" userId="3a9e482f-ceb4-484a-8eab-f708ff3e9a36" providerId="ADAL" clId="{E3EB2A55-7BFF-475D-A946-AC45599D2762}" dt="2023-09-17T01:28:11.625" v="2562" actId="22"/>
        <pc:sldMkLst>
          <pc:docMk/>
          <pc:sldMk cId="2160358214" sldId="299"/>
        </pc:sldMkLst>
        <pc:spChg chg="add del">
          <ac:chgData name="Duyên Lương" userId="3a9e482f-ceb4-484a-8eab-f708ff3e9a36" providerId="ADAL" clId="{E3EB2A55-7BFF-475D-A946-AC45599D2762}" dt="2023-09-17T01:28:11.625" v="2562" actId="22"/>
          <ac:spMkLst>
            <pc:docMk/>
            <pc:sldMk cId="2160358214" sldId="299"/>
            <ac:spMk id="3" creationId="{E708A248-7865-822D-7879-6A51ECAF9107}"/>
          </ac:spMkLst>
        </pc:spChg>
        <pc:spChg chg="add del mod">
          <ac:chgData name="Duyên Lương" userId="3a9e482f-ceb4-484a-8eab-f708ff3e9a36" providerId="ADAL" clId="{E3EB2A55-7BFF-475D-A946-AC45599D2762}" dt="2023-09-12T08:57:13.325" v="2193" actId="478"/>
          <ac:spMkLst>
            <pc:docMk/>
            <pc:sldMk cId="2160358214" sldId="299"/>
            <ac:spMk id="10" creationId="{5F51F368-13E8-3A7F-8D19-DC52D83C97E1}"/>
          </ac:spMkLst>
        </pc:spChg>
        <pc:spChg chg="add mod">
          <ac:chgData name="Duyên Lương" userId="3a9e482f-ceb4-484a-8eab-f708ff3e9a36" providerId="ADAL" clId="{E3EB2A55-7BFF-475D-A946-AC45599D2762}" dt="2023-09-12T08:57:25.239" v="2200" actId="403"/>
          <ac:spMkLst>
            <pc:docMk/>
            <pc:sldMk cId="2160358214" sldId="299"/>
            <ac:spMk id="11" creationId="{95F05721-FE3F-97BC-7C45-A4510787EE1F}"/>
          </ac:spMkLst>
        </pc:spChg>
        <pc:spChg chg="add mod">
          <ac:chgData name="Duyên Lương" userId="3a9e482f-ceb4-484a-8eab-f708ff3e9a36" providerId="ADAL" clId="{E3EB2A55-7BFF-475D-A946-AC45599D2762}" dt="2023-09-12T08:57:45.961" v="2208" actId="1076"/>
          <ac:spMkLst>
            <pc:docMk/>
            <pc:sldMk cId="2160358214" sldId="299"/>
            <ac:spMk id="12" creationId="{A63381E4-7F12-3372-8403-7F6C467B6520}"/>
          </ac:spMkLst>
        </pc:spChg>
        <pc:spChg chg="add mod">
          <ac:chgData name="Duyên Lương" userId="3a9e482f-ceb4-484a-8eab-f708ff3e9a36" providerId="ADAL" clId="{E3EB2A55-7BFF-475D-A946-AC45599D2762}" dt="2023-09-12T08:58:40.509" v="2220" actId="1076"/>
          <ac:spMkLst>
            <pc:docMk/>
            <pc:sldMk cId="2160358214" sldId="299"/>
            <ac:spMk id="14" creationId="{D08D83C0-6392-9E68-F006-EFFAC130C996}"/>
          </ac:spMkLst>
        </pc:spChg>
        <pc:spChg chg="add mod">
          <ac:chgData name="Duyên Lương" userId="3a9e482f-ceb4-484a-8eab-f708ff3e9a36" providerId="ADAL" clId="{E3EB2A55-7BFF-475D-A946-AC45599D2762}" dt="2023-09-12T08:58:43.284" v="2221" actId="1076"/>
          <ac:spMkLst>
            <pc:docMk/>
            <pc:sldMk cId="2160358214" sldId="299"/>
            <ac:spMk id="15" creationId="{CD874295-12A3-71C7-7C8C-5439B23DB484}"/>
          </ac:spMkLst>
        </pc:spChg>
        <pc:spChg chg="add mod">
          <ac:chgData name="Duyên Lương" userId="3a9e482f-ceb4-484a-8eab-f708ff3e9a36" providerId="ADAL" clId="{E3EB2A55-7BFF-475D-A946-AC45599D2762}" dt="2023-09-12T08:58:28.595" v="2217" actId="1076"/>
          <ac:spMkLst>
            <pc:docMk/>
            <pc:sldMk cId="2160358214" sldId="299"/>
            <ac:spMk id="16" creationId="{580D8A8E-DA98-7D81-D29E-1F695D39A482}"/>
          </ac:spMkLst>
        </pc:spChg>
        <pc:spChg chg="add mod">
          <ac:chgData name="Duyên Lương" userId="3a9e482f-ceb4-484a-8eab-f708ff3e9a36" providerId="ADAL" clId="{E3EB2A55-7BFF-475D-A946-AC45599D2762}" dt="2023-09-12T08:58:34.495" v="2219" actId="1076"/>
          <ac:spMkLst>
            <pc:docMk/>
            <pc:sldMk cId="2160358214" sldId="299"/>
            <ac:spMk id="17" creationId="{5C648422-CDB7-1361-D541-6A5469A0585B}"/>
          </ac:spMkLst>
        </pc:spChg>
        <pc:spChg chg="add mod">
          <ac:chgData name="Duyên Lương" userId="3a9e482f-ceb4-484a-8eab-f708ff3e9a36" providerId="ADAL" clId="{E3EB2A55-7BFF-475D-A946-AC45599D2762}" dt="2023-09-12T08:58:20.027" v="2215" actId="1076"/>
          <ac:spMkLst>
            <pc:docMk/>
            <pc:sldMk cId="2160358214" sldId="299"/>
            <ac:spMk id="18" creationId="{493AC46B-59B1-CA42-578C-BF0A110549A5}"/>
          </ac:spMkLst>
        </pc:spChg>
        <pc:spChg chg="add mod">
          <ac:chgData name="Duyên Lương" userId="3a9e482f-ceb4-484a-8eab-f708ff3e9a36" providerId="ADAL" clId="{E3EB2A55-7BFF-475D-A946-AC45599D2762}" dt="2023-09-12T08:58:23.034" v="2216" actId="1076"/>
          <ac:spMkLst>
            <pc:docMk/>
            <pc:sldMk cId="2160358214" sldId="299"/>
            <ac:spMk id="19" creationId="{28AF0E6A-5398-E11B-B835-FCF600388EEB}"/>
          </ac:spMkLst>
        </pc:spChg>
        <pc:spChg chg="add mod">
          <ac:chgData name="Duyên Lương" userId="3a9e482f-ceb4-484a-8eab-f708ff3e9a36" providerId="ADAL" clId="{E3EB2A55-7BFF-475D-A946-AC45599D2762}" dt="2023-09-12T08:58:12.730" v="2214" actId="1036"/>
          <ac:spMkLst>
            <pc:docMk/>
            <pc:sldMk cId="2160358214" sldId="299"/>
            <ac:spMk id="20" creationId="{0CAAF38C-5C54-8AD9-EF5E-29A378414443}"/>
          </ac:spMkLst>
        </pc:spChg>
        <pc:spChg chg="add mod">
          <ac:chgData name="Duyên Lương" userId="3a9e482f-ceb4-484a-8eab-f708ff3e9a36" providerId="ADAL" clId="{E3EB2A55-7BFF-475D-A946-AC45599D2762}" dt="2023-09-12T08:58:10.130" v="2213" actId="1076"/>
          <ac:spMkLst>
            <pc:docMk/>
            <pc:sldMk cId="2160358214" sldId="299"/>
            <ac:spMk id="21" creationId="{D47626E9-C68D-6683-D77E-6BB870D1D1C8}"/>
          </ac:spMkLst>
        </pc:spChg>
        <pc:spChg chg="add mod">
          <ac:chgData name="Duyên Lương" userId="3a9e482f-ceb4-484a-8eab-f708ff3e9a36" providerId="ADAL" clId="{E3EB2A55-7BFF-475D-A946-AC45599D2762}" dt="2023-09-12T08:57:57.835" v="2210" actId="1076"/>
          <ac:spMkLst>
            <pc:docMk/>
            <pc:sldMk cId="2160358214" sldId="299"/>
            <ac:spMk id="22" creationId="{54A15842-4DE4-F529-269D-957B01DA726E}"/>
          </ac:spMkLst>
        </pc:spChg>
        <pc:spChg chg="add mod">
          <ac:chgData name="Duyên Lương" userId="3a9e482f-ceb4-484a-8eab-f708ff3e9a36" providerId="ADAL" clId="{E3EB2A55-7BFF-475D-A946-AC45599D2762}" dt="2023-09-12T08:57:53.581" v="2209" actId="1076"/>
          <ac:spMkLst>
            <pc:docMk/>
            <pc:sldMk cId="2160358214" sldId="299"/>
            <ac:spMk id="23" creationId="{5F8BFEBF-764F-8681-AED5-7148B129B1E0}"/>
          </ac:spMkLst>
        </pc:spChg>
        <pc:spChg chg="del">
          <ac:chgData name="Duyên Lương" userId="3a9e482f-ceb4-484a-8eab-f708ff3e9a36" providerId="ADAL" clId="{E3EB2A55-7BFF-475D-A946-AC45599D2762}" dt="2023-09-12T08:56:46.417" v="2184" actId="478"/>
          <ac:spMkLst>
            <pc:docMk/>
            <pc:sldMk cId="2160358214" sldId="299"/>
            <ac:spMk id="45" creationId="{26CB3233-810F-5859-4CAC-E7821DAF5B80}"/>
          </ac:spMkLst>
        </pc:spChg>
        <pc:spChg chg="del topLvl">
          <ac:chgData name="Duyên Lương" userId="3a9e482f-ceb4-484a-8eab-f708ff3e9a36" providerId="ADAL" clId="{E3EB2A55-7BFF-475D-A946-AC45599D2762}" dt="2023-09-12T08:56:43.704" v="2182" actId="478"/>
          <ac:spMkLst>
            <pc:docMk/>
            <pc:sldMk cId="2160358214" sldId="299"/>
            <ac:spMk id="47" creationId="{75389CF4-4EB0-2518-CD37-EFA26EBFB4ED}"/>
          </ac:spMkLst>
        </pc:spChg>
        <pc:spChg chg="del">
          <ac:chgData name="Duyên Lương" userId="3a9e482f-ceb4-484a-8eab-f708ff3e9a36" providerId="ADAL" clId="{E3EB2A55-7BFF-475D-A946-AC45599D2762}" dt="2023-09-12T08:56:35.486" v="2176" actId="478"/>
          <ac:spMkLst>
            <pc:docMk/>
            <pc:sldMk cId="2160358214" sldId="299"/>
            <ac:spMk id="421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6:47.548" v="2185" actId="478"/>
          <ac:spMkLst>
            <pc:docMk/>
            <pc:sldMk cId="2160358214" sldId="299"/>
            <ac:spMk id="422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6:40.340" v="2179" actId="478"/>
          <ac:spMkLst>
            <pc:docMk/>
            <pc:sldMk cId="2160358214" sldId="299"/>
            <ac:spMk id="42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6:36.721" v="2177" actId="478"/>
          <ac:spMkLst>
            <pc:docMk/>
            <pc:sldMk cId="2160358214" sldId="299"/>
            <ac:spMk id="426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2T08:56:41.438" v="2180" actId="478"/>
          <ac:spMkLst>
            <pc:docMk/>
            <pc:sldMk cId="2160358214" sldId="299"/>
            <ac:spMk id="432" creationId="{00000000-0000-0000-0000-000000000000}"/>
          </ac:spMkLst>
        </pc:spChg>
        <pc:grpChg chg="del">
          <ac:chgData name="Duyên Lương" userId="3a9e482f-ceb4-484a-8eab-f708ff3e9a36" providerId="ADAL" clId="{E3EB2A55-7BFF-475D-A946-AC45599D2762}" dt="2023-09-12T08:56:42.086" v="2181" actId="478"/>
          <ac:grpSpMkLst>
            <pc:docMk/>
            <pc:sldMk cId="2160358214" sldId="299"/>
            <ac:grpSpMk id="2" creationId="{70431A7A-039C-9080-1098-DE073183D1EA}"/>
          </ac:grpSpMkLst>
        </pc:grpChg>
        <pc:grpChg chg="del">
          <ac:chgData name="Duyên Lương" userId="3a9e482f-ceb4-484a-8eab-f708ff3e9a36" providerId="ADAL" clId="{E3EB2A55-7BFF-475D-A946-AC45599D2762}" dt="2023-09-12T08:56:43.704" v="2182" actId="478"/>
          <ac:grpSpMkLst>
            <pc:docMk/>
            <pc:sldMk cId="2160358214" sldId="299"/>
            <ac:grpSpMk id="3" creationId="{F89C70BD-34B1-35A2-3325-0F72E6762E79}"/>
          </ac:grpSpMkLst>
        </pc:grpChg>
        <pc:grpChg chg="del">
          <ac:chgData name="Duyên Lương" userId="3a9e482f-ceb4-484a-8eab-f708ff3e9a36" providerId="ADAL" clId="{E3EB2A55-7BFF-475D-A946-AC45599D2762}" dt="2023-09-12T08:56:38.921" v="2178" actId="478"/>
          <ac:grpSpMkLst>
            <pc:docMk/>
            <pc:sldMk cId="2160358214" sldId="299"/>
            <ac:grpSpMk id="424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6:36.721" v="2177" actId="478"/>
          <ac:grpSpMkLst>
            <pc:docMk/>
            <pc:sldMk cId="2160358214" sldId="299"/>
            <ac:grpSpMk id="425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6:41.438" v="2180" actId="478"/>
          <ac:grpSpMkLst>
            <pc:docMk/>
            <pc:sldMk cId="2160358214" sldId="299"/>
            <ac:grpSpMk id="431" creationId="{00000000-0000-0000-0000-000000000000}"/>
          </ac:grpSpMkLst>
        </pc:grpChg>
        <pc:grpChg chg="del topLvl">
          <ac:chgData name="Duyên Lương" userId="3a9e482f-ceb4-484a-8eab-f708ff3e9a36" providerId="ADAL" clId="{E3EB2A55-7BFF-475D-A946-AC45599D2762}" dt="2023-09-12T08:56:44.269" v="2183" actId="478"/>
          <ac:grpSpMkLst>
            <pc:docMk/>
            <pc:sldMk cId="2160358214" sldId="299"/>
            <ac:grpSpMk id="437" creationId="{00000000-0000-0000-0000-000000000000}"/>
          </ac:grpSpMkLst>
        </pc:grpChg>
        <pc:grpChg chg="del">
          <ac:chgData name="Duyên Lương" userId="3a9e482f-ceb4-484a-8eab-f708ff3e9a36" providerId="ADAL" clId="{E3EB2A55-7BFF-475D-A946-AC45599D2762}" dt="2023-09-12T08:56:35.094" v="2175" actId="478"/>
          <ac:grpSpMkLst>
            <pc:docMk/>
            <pc:sldMk cId="2160358214" sldId="299"/>
            <ac:grpSpMk id="448" creationId="{00000000-0000-0000-0000-000000000000}"/>
          </ac:grpSpMkLst>
        </pc:grpChg>
        <pc:picChg chg="add mod">
          <ac:chgData name="Duyên Lương" userId="3a9e482f-ceb4-484a-8eab-f708ff3e9a36" providerId="ADAL" clId="{E3EB2A55-7BFF-475D-A946-AC45599D2762}" dt="2023-09-12T08:57:32.749" v="2203"/>
          <ac:picMkLst>
            <pc:docMk/>
            <pc:sldMk cId="2160358214" sldId="299"/>
            <ac:picMk id="13" creationId="{87A1262B-5086-ED60-8BD6-429B64567168}"/>
          </ac:picMkLst>
        </pc:picChg>
      </pc:sldChg>
      <pc:sldChg chg="addSp modSp mod modTransition setBg">
        <pc:chgData name="Duyên Lương" userId="3a9e482f-ceb4-484a-8eab-f708ff3e9a36" providerId="ADAL" clId="{E3EB2A55-7BFF-475D-A946-AC45599D2762}" dt="2023-09-12T11:09:34.817" v="2555" actId="1037"/>
        <pc:sldMkLst>
          <pc:docMk/>
          <pc:sldMk cId="0" sldId="300"/>
        </pc:sldMkLst>
        <pc:spChg chg="add mod">
          <ac:chgData name="Duyên Lương" userId="3a9e482f-ceb4-484a-8eab-f708ff3e9a36" providerId="ADAL" clId="{E3EB2A55-7BFF-475D-A946-AC45599D2762}" dt="2023-09-12T09:00:28.971" v="2278" actId="1076"/>
          <ac:spMkLst>
            <pc:docMk/>
            <pc:sldMk cId="0" sldId="300"/>
            <ac:spMk id="2" creationId="{36FD144B-B668-662A-7C20-E29780871C06}"/>
          </ac:spMkLst>
        </pc:spChg>
        <pc:spChg chg="add mod">
          <ac:chgData name="Duyên Lương" userId="3a9e482f-ceb4-484a-8eab-f708ff3e9a36" providerId="ADAL" clId="{E3EB2A55-7BFF-475D-A946-AC45599D2762}" dt="2023-09-12T09:00:25.542" v="2277"/>
          <ac:spMkLst>
            <pc:docMk/>
            <pc:sldMk cId="0" sldId="300"/>
            <ac:spMk id="3" creationId="{2A7FE4EB-EEE7-0D08-5B28-2769B0E05DF8}"/>
          </ac:spMkLst>
        </pc:spChg>
        <pc:spChg chg="add mod">
          <ac:chgData name="Duyên Lương" userId="3a9e482f-ceb4-484a-8eab-f708ff3e9a36" providerId="ADAL" clId="{E3EB2A55-7BFF-475D-A946-AC45599D2762}" dt="2023-09-12T09:00:25.542" v="2277"/>
          <ac:spMkLst>
            <pc:docMk/>
            <pc:sldMk cId="0" sldId="300"/>
            <ac:spMk id="4" creationId="{2A9FB32A-4181-AAD3-FA96-32E15109FF83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6" creationId="{BAC75D3A-9628-2C55-A1F0-4F72F95B3B24}"/>
          </ac:spMkLst>
        </pc:spChg>
        <pc:spChg chg="mod">
          <ac:chgData name="Duyên Lương" userId="3a9e482f-ceb4-484a-8eab-f708ff3e9a36" providerId="ADAL" clId="{E3EB2A55-7BFF-475D-A946-AC45599D2762}" dt="2023-09-12T09:01:13.670" v="2280" actId="1076"/>
          <ac:spMkLst>
            <pc:docMk/>
            <pc:sldMk cId="0" sldId="300"/>
            <ac:spMk id="56" creationId="{3A1E44A2-DDF8-AB15-DE2A-AC4CE1E9B899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57" creationId="{AADA61A5-8EB6-3289-12F5-4F954D9ED34B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60" creationId="{443BF981-91DD-780D-2B6B-FA60EAC6EBEC}"/>
          </ac:spMkLst>
        </pc:spChg>
        <pc:spChg chg="mod">
          <ac:chgData name="Duyên Lương" userId="3a9e482f-ceb4-484a-8eab-f708ff3e9a36" providerId="ADAL" clId="{E3EB2A55-7BFF-475D-A946-AC45599D2762}" dt="2023-09-12T08:59:52.710" v="2268" actId="20577"/>
          <ac:spMkLst>
            <pc:docMk/>
            <pc:sldMk cId="0" sldId="300"/>
            <ac:spMk id="61" creationId="{9F553ADA-8DFE-6A89-DA0A-C2AD76EA5A75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62" creationId="{AFD344AB-2C8A-6930-3222-771C776FDAE3}"/>
          </ac:spMkLst>
        </pc:spChg>
        <pc:spChg chg="mod">
          <ac:chgData name="Duyên Lương" userId="3a9e482f-ceb4-484a-8eab-f708ff3e9a36" providerId="ADAL" clId="{E3EB2A55-7BFF-475D-A946-AC45599D2762}" dt="2023-09-12T09:00:13.147" v="2270" actId="14100"/>
          <ac:spMkLst>
            <pc:docMk/>
            <pc:sldMk cId="0" sldId="300"/>
            <ac:spMk id="63" creationId="{25E39804-A112-C840-3656-D2A2DF3FDB7F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64" creationId="{03C3B7C9-1AEC-05C9-45BF-224EA3B117A3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65" creationId="{25A0A55C-6615-EB88-8053-6AE4B313B7FE}"/>
          </ac:spMkLst>
        </pc:spChg>
        <pc:spChg chg="mod">
          <ac:chgData name="Duyên Lương" userId="3a9e482f-ceb4-484a-8eab-f708ff3e9a36" providerId="ADAL" clId="{E3EB2A55-7BFF-475D-A946-AC45599D2762}" dt="2023-09-12T08:59:11.034" v="2222" actId="2711"/>
          <ac:spMkLst>
            <pc:docMk/>
            <pc:sldMk cId="0" sldId="300"/>
            <ac:spMk id="66" creationId="{EF270D37-8D92-89CB-5F03-A1A412523AC2}"/>
          </ac:spMkLst>
        </pc:spChg>
        <pc:spChg chg="mod">
          <ac:chgData name="Duyên Lương" userId="3a9e482f-ceb4-484a-8eab-f708ff3e9a36" providerId="ADAL" clId="{E3EB2A55-7BFF-475D-A946-AC45599D2762}" dt="2023-09-12T11:09:34.817" v="2555" actId="1037"/>
          <ac:spMkLst>
            <pc:docMk/>
            <pc:sldMk cId="0" sldId="300"/>
            <ac:spMk id="67" creationId="{F7F1F947-B2DF-C83F-83BF-1E8CC77DC281}"/>
          </ac:spMkLst>
        </pc:spChg>
        <pc:spChg chg="mod">
          <ac:chgData name="Duyên Lương" userId="3a9e482f-ceb4-484a-8eab-f708ff3e9a36" providerId="ADAL" clId="{E3EB2A55-7BFF-475D-A946-AC45599D2762}" dt="2023-09-12T09:00:08.722" v="2269" actId="1076"/>
          <ac:spMkLst>
            <pc:docMk/>
            <pc:sldMk cId="0" sldId="300"/>
            <ac:spMk id="68" creationId="{857F0C2C-DD6E-F882-ACD1-B6416C3F5F66}"/>
          </ac:spMkLst>
        </pc:spChg>
        <pc:spChg chg="mod">
          <ac:chgData name="Duyên Lương" userId="3a9e482f-ceb4-484a-8eab-f708ff3e9a36" providerId="ADAL" clId="{E3EB2A55-7BFF-475D-A946-AC45599D2762}" dt="2023-09-12T09:00:18.549" v="2276" actId="1037"/>
          <ac:spMkLst>
            <pc:docMk/>
            <pc:sldMk cId="0" sldId="300"/>
            <ac:spMk id="69" creationId="{8A8CFABF-B70D-3D83-8CD6-1210D33AC287}"/>
          </ac:spMkLst>
        </pc:spChg>
        <pc:grpChg chg="mod">
          <ac:chgData name="Duyên Lương" userId="3a9e482f-ceb4-484a-8eab-f708ff3e9a36" providerId="ADAL" clId="{E3EB2A55-7BFF-475D-A946-AC45599D2762}" dt="2023-09-12T08:59:11.034" v="2222" actId="2711"/>
          <ac:grpSpMkLst>
            <pc:docMk/>
            <pc:sldMk cId="0" sldId="300"/>
            <ac:grpSpMk id="35" creationId="{80F9E04C-5183-1EE1-56A0-F3ABCF1B6B0C}"/>
          </ac:grpSpMkLst>
        </pc:grpChg>
        <pc:picChg chg="mod">
          <ac:chgData name="Duyên Lương" userId="3a9e482f-ceb4-484a-8eab-f708ff3e9a36" providerId="ADAL" clId="{E3EB2A55-7BFF-475D-A946-AC45599D2762}" dt="2023-09-12T08:59:43.006" v="2266" actId="1440"/>
          <ac:picMkLst>
            <pc:docMk/>
            <pc:sldMk cId="0" sldId="300"/>
            <ac:picMk id="3074" creationId="{FF9E9959-3617-57F5-689C-B29131A4258B}"/>
          </ac:picMkLst>
        </pc:picChg>
      </pc:sldChg>
      <pc:sldChg chg="addSp delSp modSp mod delAnim modAnim">
        <pc:chgData name="Duyên Lương" userId="3a9e482f-ceb4-484a-8eab-f708ff3e9a36" providerId="ADAL" clId="{E3EB2A55-7BFF-475D-A946-AC45599D2762}" dt="2023-09-17T01:31:45.722" v="2743" actId="1076"/>
        <pc:sldMkLst>
          <pc:docMk/>
          <pc:sldMk cId="1614120622" sldId="301"/>
        </pc:sldMkLst>
        <pc:spChg chg="mod">
          <ac:chgData name="Duyên Lương" userId="3a9e482f-ceb4-484a-8eab-f708ff3e9a36" providerId="ADAL" clId="{E3EB2A55-7BFF-475D-A946-AC45599D2762}" dt="2023-09-17T01:29:59.757" v="2612" actId="1076"/>
          <ac:spMkLst>
            <pc:docMk/>
            <pc:sldMk cId="1614120622" sldId="301"/>
            <ac:spMk id="3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7T01:30:06.610" v="2614" actId="478"/>
          <ac:spMkLst>
            <pc:docMk/>
            <pc:sldMk cId="1614120622" sldId="301"/>
            <ac:spMk id="4" creationId="{00000000-0000-0000-0000-000000000000}"/>
          </ac:spMkLst>
        </pc:spChg>
        <pc:spChg chg="del">
          <ac:chgData name="Duyên Lương" userId="3a9e482f-ceb4-484a-8eab-f708ff3e9a36" providerId="ADAL" clId="{E3EB2A55-7BFF-475D-A946-AC45599D2762}" dt="2023-09-17T01:30:07.685" v="2616" actId="478"/>
          <ac:spMkLst>
            <pc:docMk/>
            <pc:sldMk cId="1614120622" sldId="301"/>
            <ac:spMk id="5" creationId="{00000000-0000-0000-0000-000000000000}"/>
          </ac:spMkLst>
        </pc:spChg>
        <pc:spChg chg="add mod">
          <ac:chgData name="Duyên Lương" userId="3a9e482f-ceb4-484a-8eab-f708ff3e9a36" providerId="ADAL" clId="{E3EB2A55-7BFF-475D-A946-AC45599D2762}" dt="2023-09-17T01:31:40.320" v="2741" actId="1076"/>
          <ac:spMkLst>
            <pc:docMk/>
            <pc:sldMk cId="1614120622" sldId="301"/>
            <ac:spMk id="6" creationId="{66868741-0F3F-F5ED-746D-9023E82826E0}"/>
          </ac:spMkLst>
        </pc:spChg>
        <pc:spChg chg="mod">
          <ac:chgData name="Duyên Lương" userId="3a9e482f-ceb4-484a-8eab-f708ff3e9a36" providerId="ADAL" clId="{E3EB2A55-7BFF-475D-A946-AC45599D2762}" dt="2023-09-17T01:31:45.722" v="2743" actId="1076"/>
          <ac:spMkLst>
            <pc:docMk/>
            <pc:sldMk cId="1614120622" sldId="301"/>
            <ac:spMk id="8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7T01:29:53.852" v="2609" actId="1076"/>
          <ac:spMkLst>
            <pc:docMk/>
            <pc:sldMk cId="1614120622" sldId="301"/>
            <ac:spMk id="14" creationId="{00000000-0000-0000-0000-000000000000}"/>
          </ac:spMkLst>
        </pc:spChg>
        <pc:spChg chg="mod">
          <ac:chgData name="Duyên Lương" userId="3a9e482f-ceb4-484a-8eab-f708ff3e9a36" providerId="ADAL" clId="{E3EB2A55-7BFF-475D-A946-AC45599D2762}" dt="2023-09-17T01:31:43.447" v="2742" actId="1076"/>
          <ac:spMkLst>
            <pc:docMk/>
            <pc:sldMk cId="1614120622" sldId="301"/>
            <ac:spMk id="21" creationId="{3566291A-F869-3476-E0E6-1D61636B6622}"/>
          </ac:spMkLst>
        </pc:spChg>
        <pc:spChg chg="del">
          <ac:chgData name="Duyên Lương" userId="3a9e482f-ceb4-484a-8eab-f708ff3e9a36" providerId="ADAL" clId="{E3EB2A55-7BFF-475D-A946-AC45599D2762}" dt="2023-09-17T01:30:52.072" v="2663" actId="478"/>
          <ac:spMkLst>
            <pc:docMk/>
            <pc:sldMk cId="1614120622" sldId="301"/>
            <ac:spMk id="22" creationId="{E7D76FF0-BEC5-0492-B9E8-90F599667C6B}"/>
          </ac:spMkLst>
        </pc:spChg>
        <pc:spChg chg="del">
          <ac:chgData name="Duyên Lương" userId="3a9e482f-ceb4-484a-8eab-f708ff3e9a36" providerId="ADAL" clId="{E3EB2A55-7BFF-475D-A946-AC45599D2762}" dt="2023-09-17T01:30:55.714" v="2665" actId="478"/>
          <ac:spMkLst>
            <pc:docMk/>
            <pc:sldMk cId="1614120622" sldId="301"/>
            <ac:spMk id="23" creationId="{5CD0B044-03F5-6A41-44C6-8602A94A6F58}"/>
          </ac:spMkLst>
        </pc:spChg>
        <pc:spChg chg="del">
          <ac:chgData name="Duyên Lương" userId="3a9e482f-ceb4-484a-8eab-f708ff3e9a36" providerId="ADAL" clId="{E3EB2A55-7BFF-475D-A946-AC45599D2762}" dt="2023-09-17T01:30:53.685" v="2664" actId="478"/>
          <ac:spMkLst>
            <pc:docMk/>
            <pc:sldMk cId="1614120622" sldId="301"/>
            <ac:spMk id="24" creationId="{CB846630-07A9-E3F7-B950-665B18C1E3CC}"/>
          </ac:spMkLst>
        </pc:spChg>
        <pc:picChg chg="del">
          <ac:chgData name="Duyên Lương" userId="3a9e482f-ceb4-484a-8eab-f708ff3e9a36" providerId="ADAL" clId="{E3EB2A55-7BFF-475D-A946-AC45599D2762}" dt="2023-09-17T01:30:03.382" v="2613" actId="478"/>
          <ac:picMkLst>
            <pc:docMk/>
            <pc:sldMk cId="1614120622" sldId="301"/>
            <ac:picMk id="19" creationId="{53C0F489-8FE3-1388-E6C8-E0B4A231AD64}"/>
          </ac:picMkLst>
        </pc:picChg>
        <pc:picChg chg="del">
          <ac:chgData name="Duyên Lương" userId="3a9e482f-ceb4-484a-8eab-f708ff3e9a36" providerId="ADAL" clId="{E3EB2A55-7BFF-475D-A946-AC45599D2762}" dt="2023-09-17T01:30:07.205" v="2615" actId="478"/>
          <ac:picMkLst>
            <pc:docMk/>
            <pc:sldMk cId="1614120622" sldId="301"/>
            <ac:picMk id="20" creationId="{03B5E8A0-B517-1974-F8B1-03696EED12B9}"/>
          </ac:picMkLst>
        </pc:picChg>
      </pc:sldChg>
      <pc:sldChg chg="new del">
        <pc:chgData name="Duyên Lương" userId="3a9e482f-ceb4-484a-8eab-f708ff3e9a36" providerId="ADAL" clId="{E3EB2A55-7BFF-475D-A946-AC45599D2762}" dt="2023-09-17T01:28:15.495" v="2564" actId="47"/>
        <pc:sldMkLst>
          <pc:docMk/>
          <pc:sldMk cId="3092434561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872C2-E4EA-44B8-94A8-DAD545E90046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13CE0-F4F0-4E67-8B58-0A4E10EC8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9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13CE0-F4F0-4E67-8B58-0A4E10EC8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1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885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844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1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39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gb252c369a9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2" name="Google Shape;3172;gb252c369a9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332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13CE0-F4F0-4E67-8B58-0A4E10EC8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856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13CE0-F4F0-4E67-8B58-0A4E10EC8B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" name="Google Shape;4368;gaa990a79f4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9" name="Google Shape;4369;gaa990a79f4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20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8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82480ab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82480ab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13CE0-F4F0-4E67-8B58-0A4E10EC8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67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13CE0-F4F0-4E67-8B58-0A4E10EC8B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7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8a38ad965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8a38ad965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13CE0-F4F0-4E67-8B58-0A4E10EC8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3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67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256ac5db5_0_13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256ac5db5_0_13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013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232850" y="573095"/>
            <a:ext cx="3563652" cy="225118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4"/>
          <p:cNvSpPr/>
          <p:nvPr/>
        </p:nvSpPr>
        <p:spPr>
          <a:xfrm>
            <a:off x="834119" y="867122"/>
            <a:ext cx="2071214" cy="130857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4"/>
          <p:cNvSpPr/>
          <p:nvPr/>
        </p:nvSpPr>
        <p:spPr>
          <a:xfrm>
            <a:off x="14043800" y="486203"/>
            <a:ext cx="2562564" cy="161900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4"/>
          <p:cNvSpPr/>
          <p:nvPr/>
        </p:nvSpPr>
        <p:spPr>
          <a:xfrm>
            <a:off x="16303825" y="2317152"/>
            <a:ext cx="1088326" cy="6875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4"/>
          <p:cNvSpPr/>
          <p:nvPr/>
        </p:nvSpPr>
        <p:spPr>
          <a:xfrm>
            <a:off x="13205901" y="2105180"/>
            <a:ext cx="752878" cy="475660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2459400" y="1091500"/>
            <a:ext cx="133566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627133" y="7390637"/>
            <a:ext cx="6698950" cy="2595230"/>
            <a:chOff x="2189450" y="2220300"/>
            <a:chExt cx="3202175" cy="1240550"/>
          </a:xfrm>
        </p:grpSpPr>
        <p:sp>
          <p:nvSpPr>
            <p:cNvPr id="62" name="Google Shape;62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4" name="Google Shape;64;p4"/>
          <p:cNvGrpSpPr/>
          <p:nvPr/>
        </p:nvGrpSpPr>
        <p:grpSpPr>
          <a:xfrm>
            <a:off x="4613106" y="7947767"/>
            <a:ext cx="5272060" cy="2042442"/>
            <a:chOff x="2189450" y="2220300"/>
            <a:chExt cx="3202175" cy="1240550"/>
          </a:xfrm>
        </p:grpSpPr>
        <p:sp>
          <p:nvSpPr>
            <p:cNvPr id="65" name="Google Shape;65;p4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67" name="Google Shape;67;p4"/>
          <p:cNvSpPr/>
          <p:nvPr/>
        </p:nvSpPr>
        <p:spPr>
          <a:xfrm>
            <a:off x="9352497" y="9206360"/>
            <a:ext cx="8935394" cy="1063460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4"/>
          <p:cNvSpPr/>
          <p:nvPr/>
        </p:nvSpPr>
        <p:spPr>
          <a:xfrm>
            <a:off x="0" y="8085150"/>
            <a:ext cx="18287992" cy="2201856"/>
          </a:xfrm>
          <a:custGeom>
            <a:avLst/>
            <a:gdLst/>
            <a:ahLst/>
            <a:cxnLst/>
            <a:rect l="l" t="t" r="r" b="b"/>
            <a:pathLst>
              <a:path w="229590" h="28713" extrusionOk="0">
                <a:moveTo>
                  <a:pt x="0" y="0"/>
                </a:moveTo>
                <a:lnTo>
                  <a:pt x="0" y="28712"/>
                </a:lnTo>
                <a:lnTo>
                  <a:pt x="229589" y="28712"/>
                </a:lnTo>
                <a:lnTo>
                  <a:pt x="229589" y="20351"/>
                </a:lnTo>
                <a:cubicBezTo>
                  <a:pt x="229025" y="20540"/>
                  <a:pt x="228487" y="20728"/>
                  <a:pt x="227923" y="20916"/>
                </a:cubicBezTo>
                <a:cubicBezTo>
                  <a:pt x="223836" y="22287"/>
                  <a:pt x="219642" y="23846"/>
                  <a:pt x="215287" y="24438"/>
                </a:cubicBezTo>
                <a:cubicBezTo>
                  <a:pt x="213512" y="24685"/>
                  <a:pt x="211747" y="24787"/>
                  <a:pt x="209988" y="24787"/>
                </a:cubicBezTo>
                <a:cubicBezTo>
                  <a:pt x="206764" y="24787"/>
                  <a:pt x="203557" y="24443"/>
                  <a:pt x="200340" y="24008"/>
                </a:cubicBezTo>
                <a:cubicBezTo>
                  <a:pt x="196556" y="23486"/>
                  <a:pt x="192841" y="23007"/>
                  <a:pt x="189076" y="23007"/>
                </a:cubicBezTo>
                <a:cubicBezTo>
                  <a:pt x="187598" y="23007"/>
                  <a:pt x="186113" y="23081"/>
                  <a:pt x="184613" y="23255"/>
                </a:cubicBezTo>
                <a:cubicBezTo>
                  <a:pt x="179773" y="23793"/>
                  <a:pt x="175042" y="24922"/>
                  <a:pt x="170203" y="25433"/>
                </a:cubicBezTo>
                <a:cubicBezTo>
                  <a:pt x="167571" y="25727"/>
                  <a:pt x="164904" y="25789"/>
                  <a:pt x="162238" y="25789"/>
                </a:cubicBezTo>
                <a:cubicBezTo>
                  <a:pt x="160273" y="25789"/>
                  <a:pt x="158308" y="25755"/>
                  <a:pt x="156357" y="25755"/>
                </a:cubicBezTo>
                <a:cubicBezTo>
                  <a:pt x="151975" y="25755"/>
                  <a:pt x="136759" y="20755"/>
                  <a:pt x="134017" y="19894"/>
                </a:cubicBezTo>
                <a:cubicBezTo>
                  <a:pt x="131409" y="19115"/>
                  <a:pt x="128774" y="18174"/>
                  <a:pt x="126059" y="17824"/>
                </a:cubicBezTo>
                <a:cubicBezTo>
                  <a:pt x="123854" y="17551"/>
                  <a:pt x="121649" y="17402"/>
                  <a:pt x="119444" y="17402"/>
                </a:cubicBezTo>
                <a:cubicBezTo>
                  <a:pt x="117966" y="17402"/>
                  <a:pt x="116488" y="17469"/>
                  <a:pt x="115010" y="17609"/>
                </a:cubicBezTo>
                <a:cubicBezTo>
                  <a:pt x="104848" y="18577"/>
                  <a:pt x="95250" y="22045"/>
                  <a:pt x="85196" y="23470"/>
                </a:cubicBezTo>
                <a:cubicBezTo>
                  <a:pt x="81334" y="24010"/>
                  <a:pt x="77458" y="24253"/>
                  <a:pt x="73581" y="24253"/>
                </a:cubicBezTo>
                <a:cubicBezTo>
                  <a:pt x="67041" y="24253"/>
                  <a:pt x="60502" y="23563"/>
                  <a:pt x="54037" y="22448"/>
                </a:cubicBezTo>
                <a:cubicBezTo>
                  <a:pt x="48821" y="21561"/>
                  <a:pt x="43660" y="20432"/>
                  <a:pt x="38525" y="19249"/>
                </a:cubicBezTo>
                <a:cubicBezTo>
                  <a:pt x="33740" y="18147"/>
                  <a:pt x="28874" y="17287"/>
                  <a:pt x="24196" y="15862"/>
                </a:cubicBezTo>
                <a:cubicBezTo>
                  <a:pt x="19652" y="14491"/>
                  <a:pt x="15324" y="12690"/>
                  <a:pt x="11533" y="10028"/>
                </a:cubicBezTo>
                <a:cubicBezTo>
                  <a:pt x="7716" y="7393"/>
                  <a:pt x="4678" y="3979"/>
                  <a:pt x="1317" y="914"/>
                </a:cubicBezTo>
                <a:cubicBezTo>
                  <a:pt x="995" y="619"/>
                  <a:pt x="834" y="296"/>
                  <a:pt x="8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4"/>
          <p:cNvSpPr txBox="1">
            <a:spLocks noGrp="1"/>
          </p:cNvSpPr>
          <p:nvPr>
            <p:ph type="subTitle" idx="1"/>
          </p:nvPr>
        </p:nvSpPr>
        <p:spPr>
          <a:xfrm>
            <a:off x="1073700" y="1934554"/>
            <a:ext cx="16140600" cy="6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2400"/>
            </a:lvl1pPr>
            <a:lvl2pPr lvl="1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>
            <a:off x="12921890" y="8448570"/>
            <a:ext cx="3559236" cy="1361504"/>
            <a:chOff x="6460945" y="4155274"/>
            <a:chExt cx="1779618" cy="680752"/>
          </a:xfrm>
        </p:grpSpPr>
        <p:grpSp>
          <p:nvGrpSpPr>
            <p:cNvPr id="71" name="Google Shape;71;p4"/>
            <p:cNvGrpSpPr/>
            <p:nvPr/>
          </p:nvGrpSpPr>
          <p:grpSpPr>
            <a:xfrm>
              <a:off x="6826943" y="4258421"/>
              <a:ext cx="189425" cy="557741"/>
              <a:chOff x="1538085" y="1915884"/>
              <a:chExt cx="119927" cy="353269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77" name="Google Shape;77;p4"/>
            <p:cNvGrpSpPr/>
            <p:nvPr/>
          </p:nvGrpSpPr>
          <p:grpSpPr>
            <a:xfrm>
              <a:off x="7908012" y="4319937"/>
              <a:ext cx="172995" cy="509414"/>
              <a:chOff x="1538085" y="1915884"/>
              <a:chExt cx="119927" cy="353269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83" name="Google Shape;83;p4"/>
            <p:cNvGrpSpPr/>
            <p:nvPr/>
          </p:nvGrpSpPr>
          <p:grpSpPr>
            <a:xfrm>
              <a:off x="6460945" y="4155274"/>
              <a:ext cx="1779618" cy="680752"/>
              <a:chOff x="1158083" y="1875109"/>
              <a:chExt cx="1096770" cy="419622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594300" y="1938906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1565921" y="1918020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1538085" y="1941584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1578771" y="1915884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1550410" y="2014829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1923995" y="1945766"/>
                <a:ext cx="63712" cy="119896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6625" extrusionOk="0">
                    <a:moveTo>
                      <a:pt x="3520" y="0"/>
                    </a:moveTo>
                    <a:cubicBezTo>
                      <a:pt x="1302" y="1094"/>
                      <a:pt x="1" y="3667"/>
                      <a:pt x="385" y="6240"/>
                    </a:cubicBezTo>
                    <a:lnTo>
                      <a:pt x="563" y="6624"/>
                    </a:lnTo>
                    <a:cubicBezTo>
                      <a:pt x="2071" y="4761"/>
                      <a:pt x="3106" y="2455"/>
                      <a:pt x="35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1886005" y="1914184"/>
                <a:ext cx="46046" cy="152544"/>
              </a:xfrm>
              <a:custGeom>
                <a:avLst/>
                <a:gdLst/>
                <a:ahLst/>
                <a:cxnLst/>
                <a:rect l="l" t="t" r="r" b="b"/>
                <a:pathLst>
                  <a:path w="2544" h="8429" extrusionOk="0">
                    <a:moveTo>
                      <a:pt x="1449" y="0"/>
                    </a:moveTo>
                    <a:cubicBezTo>
                      <a:pt x="0" y="2455"/>
                      <a:pt x="148" y="5826"/>
                      <a:pt x="1774" y="8428"/>
                    </a:cubicBezTo>
                    <a:lnTo>
                      <a:pt x="2425" y="7985"/>
                    </a:lnTo>
                    <a:cubicBezTo>
                      <a:pt x="2543" y="5323"/>
                      <a:pt x="2218" y="2603"/>
                      <a:pt x="1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1873155" y="1981619"/>
                <a:ext cx="63712" cy="78688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4348" extrusionOk="0">
                    <a:moveTo>
                      <a:pt x="89" y="0"/>
                    </a:moveTo>
                    <a:lnTo>
                      <a:pt x="89" y="0"/>
                    </a:lnTo>
                    <a:cubicBezTo>
                      <a:pt x="0" y="1597"/>
                      <a:pt x="917" y="3283"/>
                      <a:pt x="2337" y="4111"/>
                    </a:cubicBezTo>
                    <a:lnTo>
                      <a:pt x="3519" y="4348"/>
                    </a:lnTo>
                    <a:cubicBezTo>
                      <a:pt x="2898" y="2573"/>
                      <a:pt x="1656" y="1035"/>
                      <a:pt x="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1912231" y="1958073"/>
                <a:ext cx="39078" cy="108657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6004" extrusionOk="0">
                    <a:moveTo>
                      <a:pt x="1508" y="0"/>
                    </a:moveTo>
                    <a:lnTo>
                      <a:pt x="1508" y="0"/>
                    </a:lnTo>
                    <a:cubicBezTo>
                      <a:pt x="296" y="1627"/>
                      <a:pt x="0" y="3963"/>
                      <a:pt x="739" y="6003"/>
                    </a:cubicBezTo>
                    <a:lnTo>
                      <a:pt x="1420" y="5501"/>
                    </a:lnTo>
                    <a:cubicBezTo>
                      <a:pt x="2129" y="3845"/>
                      <a:pt x="2159" y="1804"/>
                      <a:pt x="1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1888141" y="2051842"/>
                <a:ext cx="70138" cy="238815"/>
              </a:xfrm>
              <a:custGeom>
                <a:avLst/>
                <a:gdLst/>
                <a:ahLst/>
                <a:cxnLst/>
                <a:rect l="l" t="t" r="r" b="b"/>
                <a:pathLst>
                  <a:path w="3875" h="13196" extrusionOk="0">
                    <a:moveTo>
                      <a:pt x="1515" y="1"/>
                    </a:moveTo>
                    <a:cubicBezTo>
                      <a:pt x="1066" y="1"/>
                      <a:pt x="595" y="268"/>
                      <a:pt x="355" y="675"/>
                    </a:cubicBezTo>
                    <a:cubicBezTo>
                      <a:pt x="0" y="1296"/>
                      <a:pt x="89" y="2153"/>
                      <a:pt x="207" y="2893"/>
                    </a:cubicBezTo>
                    <a:cubicBezTo>
                      <a:pt x="740" y="6323"/>
                      <a:pt x="1479" y="9753"/>
                      <a:pt x="2248" y="13184"/>
                    </a:cubicBezTo>
                    <a:cubicBezTo>
                      <a:pt x="2279" y="13192"/>
                      <a:pt x="2309" y="13195"/>
                      <a:pt x="2338" y="13195"/>
                    </a:cubicBezTo>
                    <a:cubicBezTo>
                      <a:pt x="2638" y="13195"/>
                      <a:pt x="2815" y="12795"/>
                      <a:pt x="2869" y="12444"/>
                    </a:cubicBezTo>
                    <a:cubicBezTo>
                      <a:pt x="3490" y="8955"/>
                      <a:pt x="3815" y="5347"/>
                      <a:pt x="3874" y="1739"/>
                    </a:cubicBezTo>
                    <a:cubicBezTo>
                      <a:pt x="3874" y="1414"/>
                      <a:pt x="3874" y="1029"/>
                      <a:pt x="3667" y="704"/>
                    </a:cubicBezTo>
                    <a:cubicBezTo>
                      <a:pt x="3537" y="486"/>
                      <a:pt x="3278" y="301"/>
                      <a:pt x="3032" y="301"/>
                    </a:cubicBezTo>
                    <a:cubicBezTo>
                      <a:pt x="2944" y="301"/>
                      <a:pt x="2858" y="324"/>
                      <a:pt x="2780" y="379"/>
                    </a:cubicBezTo>
                    <a:lnTo>
                      <a:pt x="2248" y="320"/>
                    </a:lnTo>
                    <a:cubicBezTo>
                      <a:pt x="2048" y="98"/>
                      <a:pt x="1785" y="1"/>
                      <a:pt x="1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1899381" y="2153429"/>
                <a:ext cx="22498" cy="10714"/>
              </a:xfrm>
              <a:custGeom>
                <a:avLst/>
                <a:gdLst/>
                <a:ahLst/>
                <a:cxnLst/>
                <a:rect l="l" t="t" r="r" b="b"/>
                <a:pathLst>
                  <a:path w="1243" h="592" extrusionOk="0">
                    <a:moveTo>
                      <a:pt x="266" y="0"/>
                    </a:moveTo>
                    <a:cubicBezTo>
                      <a:pt x="178" y="0"/>
                      <a:pt x="119" y="30"/>
                      <a:pt x="59" y="89"/>
                    </a:cubicBezTo>
                    <a:cubicBezTo>
                      <a:pt x="30" y="118"/>
                      <a:pt x="0" y="178"/>
                      <a:pt x="0" y="266"/>
                    </a:cubicBezTo>
                    <a:cubicBezTo>
                      <a:pt x="0" y="325"/>
                      <a:pt x="30" y="414"/>
                      <a:pt x="59" y="444"/>
                    </a:cubicBezTo>
                    <a:lnTo>
                      <a:pt x="119" y="473"/>
                    </a:lnTo>
                    <a:cubicBezTo>
                      <a:pt x="178" y="532"/>
                      <a:pt x="207" y="532"/>
                      <a:pt x="266" y="532"/>
                    </a:cubicBezTo>
                    <a:cubicBezTo>
                      <a:pt x="503" y="562"/>
                      <a:pt x="740" y="592"/>
                      <a:pt x="1006" y="592"/>
                    </a:cubicBezTo>
                    <a:cubicBezTo>
                      <a:pt x="1065" y="592"/>
                      <a:pt x="1154" y="562"/>
                      <a:pt x="1183" y="532"/>
                    </a:cubicBezTo>
                    <a:cubicBezTo>
                      <a:pt x="1213" y="473"/>
                      <a:pt x="1242" y="414"/>
                      <a:pt x="1242" y="325"/>
                    </a:cubicBezTo>
                    <a:cubicBezTo>
                      <a:pt x="1242" y="266"/>
                      <a:pt x="1213" y="178"/>
                      <a:pt x="1183" y="148"/>
                    </a:cubicBezTo>
                    <a:lnTo>
                      <a:pt x="1154" y="118"/>
                    </a:lnTo>
                    <a:cubicBezTo>
                      <a:pt x="1095" y="89"/>
                      <a:pt x="1065" y="89"/>
                      <a:pt x="1006" y="89"/>
                    </a:cubicBezTo>
                    <a:cubicBezTo>
                      <a:pt x="740" y="30"/>
                      <a:pt x="503" y="0"/>
                      <a:pt x="266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1934710" y="2185535"/>
                <a:ext cx="18752" cy="9646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533" extrusionOk="0">
                    <a:moveTo>
                      <a:pt x="266" y="1"/>
                    </a:moveTo>
                    <a:cubicBezTo>
                      <a:pt x="178" y="1"/>
                      <a:pt x="118" y="30"/>
                      <a:pt x="59" y="89"/>
                    </a:cubicBezTo>
                    <a:cubicBezTo>
                      <a:pt x="30" y="119"/>
                      <a:pt x="0" y="178"/>
                      <a:pt x="0" y="267"/>
                    </a:cubicBezTo>
                    <a:cubicBezTo>
                      <a:pt x="0" y="326"/>
                      <a:pt x="30" y="415"/>
                      <a:pt x="59" y="444"/>
                    </a:cubicBezTo>
                    <a:cubicBezTo>
                      <a:pt x="148" y="474"/>
                      <a:pt x="178" y="533"/>
                      <a:pt x="266" y="533"/>
                    </a:cubicBezTo>
                    <a:lnTo>
                      <a:pt x="769" y="533"/>
                    </a:lnTo>
                    <a:cubicBezTo>
                      <a:pt x="858" y="533"/>
                      <a:pt x="917" y="474"/>
                      <a:pt x="976" y="444"/>
                    </a:cubicBezTo>
                    <a:cubicBezTo>
                      <a:pt x="1006" y="415"/>
                      <a:pt x="1035" y="326"/>
                      <a:pt x="1035" y="267"/>
                    </a:cubicBezTo>
                    <a:cubicBezTo>
                      <a:pt x="1035" y="178"/>
                      <a:pt x="1006" y="119"/>
                      <a:pt x="976" y="89"/>
                    </a:cubicBezTo>
                    <a:cubicBezTo>
                      <a:pt x="917" y="30"/>
                      <a:pt x="858" y="1"/>
                      <a:pt x="769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1910620" y="2208557"/>
                <a:ext cx="18209" cy="9103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503" extrusionOk="0">
                    <a:moveTo>
                      <a:pt x="296" y="0"/>
                    </a:moveTo>
                    <a:cubicBezTo>
                      <a:pt x="237" y="0"/>
                      <a:pt x="148" y="0"/>
                      <a:pt x="119" y="30"/>
                    </a:cubicBezTo>
                    <a:cubicBezTo>
                      <a:pt x="89" y="59"/>
                      <a:pt x="0" y="148"/>
                      <a:pt x="0" y="178"/>
                    </a:cubicBezTo>
                    <a:cubicBezTo>
                      <a:pt x="0" y="237"/>
                      <a:pt x="0" y="325"/>
                      <a:pt x="30" y="355"/>
                    </a:cubicBezTo>
                    <a:cubicBezTo>
                      <a:pt x="30" y="444"/>
                      <a:pt x="89" y="473"/>
                      <a:pt x="148" y="473"/>
                    </a:cubicBezTo>
                    <a:cubicBezTo>
                      <a:pt x="326" y="503"/>
                      <a:pt x="562" y="503"/>
                      <a:pt x="740" y="503"/>
                    </a:cubicBezTo>
                    <a:cubicBezTo>
                      <a:pt x="828" y="503"/>
                      <a:pt x="888" y="473"/>
                      <a:pt x="917" y="444"/>
                    </a:cubicBezTo>
                    <a:cubicBezTo>
                      <a:pt x="976" y="385"/>
                      <a:pt x="1006" y="325"/>
                      <a:pt x="1006" y="237"/>
                    </a:cubicBezTo>
                    <a:cubicBezTo>
                      <a:pt x="1006" y="178"/>
                      <a:pt x="976" y="89"/>
                      <a:pt x="917" y="59"/>
                    </a:cubicBezTo>
                    <a:cubicBezTo>
                      <a:pt x="888" y="30"/>
                      <a:pt x="828" y="0"/>
                      <a:pt x="740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1772000" y="1898131"/>
                <a:ext cx="63712" cy="90994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5028" extrusionOk="0">
                    <a:moveTo>
                      <a:pt x="3519" y="0"/>
                    </a:moveTo>
                    <a:lnTo>
                      <a:pt x="3519" y="0"/>
                    </a:lnTo>
                    <a:cubicBezTo>
                      <a:pt x="1420" y="828"/>
                      <a:pt x="0" y="2810"/>
                      <a:pt x="178" y="4732"/>
                    </a:cubicBezTo>
                    <a:lnTo>
                      <a:pt x="355" y="5027"/>
                    </a:lnTo>
                    <a:cubicBezTo>
                      <a:pt x="1893" y="3578"/>
                      <a:pt x="2987" y="1834"/>
                      <a:pt x="3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1743621" y="1877245"/>
                <a:ext cx="41232" cy="110811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123" extrusionOk="0">
                    <a:moveTo>
                      <a:pt x="829" y="1"/>
                    </a:moveTo>
                    <a:cubicBezTo>
                      <a:pt x="1" y="1982"/>
                      <a:pt x="385" y="4466"/>
                      <a:pt x="1834" y="6122"/>
                    </a:cubicBezTo>
                    <a:lnTo>
                      <a:pt x="2278" y="5738"/>
                    </a:lnTo>
                    <a:cubicBezTo>
                      <a:pt x="2130" y="3757"/>
                      <a:pt x="1657" y="1805"/>
                      <a:pt x="8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1715785" y="1900809"/>
                <a:ext cx="65866" cy="82959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4584" extrusionOk="0">
                    <a:moveTo>
                      <a:pt x="178" y="0"/>
                    </a:moveTo>
                    <a:lnTo>
                      <a:pt x="178" y="0"/>
                    </a:lnTo>
                    <a:cubicBezTo>
                      <a:pt x="1" y="1686"/>
                      <a:pt x="888" y="3460"/>
                      <a:pt x="2367" y="4318"/>
                    </a:cubicBezTo>
                    <a:lnTo>
                      <a:pt x="3638" y="4584"/>
                    </a:lnTo>
                    <a:cubicBezTo>
                      <a:pt x="3077" y="2691"/>
                      <a:pt x="1805" y="1035"/>
                      <a:pt x="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1756471" y="1875109"/>
                <a:ext cx="44978" cy="115082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6359" extrusionOk="0">
                    <a:moveTo>
                      <a:pt x="1893" y="1"/>
                    </a:moveTo>
                    <a:lnTo>
                      <a:pt x="1893" y="1"/>
                    </a:lnTo>
                    <a:cubicBezTo>
                      <a:pt x="503" y="1745"/>
                      <a:pt x="0" y="4229"/>
                      <a:pt x="681" y="6359"/>
                    </a:cubicBezTo>
                    <a:lnTo>
                      <a:pt x="1450" y="5885"/>
                    </a:lnTo>
                    <a:cubicBezTo>
                      <a:pt x="2337" y="4082"/>
                      <a:pt x="2485" y="1923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1728110" y="1974054"/>
                <a:ext cx="74952" cy="254324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14053" extrusionOk="0">
                    <a:moveTo>
                      <a:pt x="1744" y="1"/>
                    </a:moveTo>
                    <a:cubicBezTo>
                      <a:pt x="1252" y="1"/>
                      <a:pt x="724" y="295"/>
                      <a:pt x="444" y="744"/>
                    </a:cubicBezTo>
                    <a:cubicBezTo>
                      <a:pt x="0" y="1453"/>
                      <a:pt x="59" y="2311"/>
                      <a:pt x="148" y="3110"/>
                    </a:cubicBezTo>
                    <a:cubicBezTo>
                      <a:pt x="473" y="6777"/>
                      <a:pt x="1065" y="10384"/>
                      <a:pt x="1656" y="14051"/>
                    </a:cubicBezTo>
                    <a:cubicBezTo>
                      <a:pt x="1669" y="14052"/>
                      <a:pt x="1682" y="14053"/>
                      <a:pt x="1695" y="14053"/>
                    </a:cubicBezTo>
                    <a:cubicBezTo>
                      <a:pt x="2083" y="14053"/>
                      <a:pt x="2280" y="13625"/>
                      <a:pt x="2366" y="13253"/>
                    </a:cubicBezTo>
                    <a:cubicBezTo>
                      <a:pt x="3283" y="9497"/>
                      <a:pt x="3874" y="5653"/>
                      <a:pt x="4081" y="1808"/>
                    </a:cubicBezTo>
                    <a:cubicBezTo>
                      <a:pt x="4140" y="1453"/>
                      <a:pt x="4140" y="1039"/>
                      <a:pt x="3933" y="714"/>
                    </a:cubicBezTo>
                    <a:cubicBezTo>
                      <a:pt x="3805" y="479"/>
                      <a:pt x="3538" y="306"/>
                      <a:pt x="3288" y="306"/>
                    </a:cubicBezTo>
                    <a:cubicBezTo>
                      <a:pt x="3192" y="306"/>
                      <a:pt x="3099" y="331"/>
                      <a:pt x="3017" y="389"/>
                    </a:cubicBezTo>
                    <a:lnTo>
                      <a:pt x="2514" y="330"/>
                    </a:lnTo>
                    <a:cubicBezTo>
                      <a:pt x="2307" y="101"/>
                      <a:pt x="2032" y="1"/>
                      <a:pt x="17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1771457" y="2115965"/>
                <a:ext cx="19295" cy="10171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562" extrusionOk="0">
                    <a:moveTo>
                      <a:pt x="829" y="0"/>
                    </a:moveTo>
                    <a:cubicBezTo>
                      <a:pt x="622" y="0"/>
                      <a:pt x="444" y="0"/>
                      <a:pt x="267" y="30"/>
                    </a:cubicBezTo>
                    <a:cubicBezTo>
                      <a:pt x="178" y="30"/>
                      <a:pt x="119" y="89"/>
                      <a:pt x="89" y="118"/>
                    </a:cubicBezTo>
                    <a:cubicBezTo>
                      <a:pt x="30" y="148"/>
                      <a:pt x="1" y="237"/>
                      <a:pt x="1" y="296"/>
                    </a:cubicBezTo>
                    <a:cubicBezTo>
                      <a:pt x="1" y="385"/>
                      <a:pt x="30" y="444"/>
                      <a:pt x="89" y="473"/>
                    </a:cubicBezTo>
                    <a:cubicBezTo>
                      <a:pt x="148" y="532"/>
                      <a:pt x="178" y="562"/>
                      <a:pt x="267" y="562"/>
                    </a:cubicBezTo>
                    <a:cubicBezTo>
                      <a:pt x="444" y="562"/>
                      <a:pt x="622" y="562"/>
                      <a:pt x="829" y="532"/>
                    </a:cubicBezTo>
                    <a:cubicBezTo>
                      <a:pt x="888" y="532"/>
                      <a:pt x="976" y="473"/>
                      <a:pt x="1006" y="444"/>
                    </a:cubicBezTo>
                    <a:cubicBezTo>
                      <a:pt x="1036" y="414"/>
                      <a:pt x="1065" y="325"/>
                      <a:pt x="1065" y="266"/>
                    </a:cubicBezTo>
                    <a:cubicBezTo>
                      <a:pt x="1065" y="178"/>
                      <a:pt x="1036" y="118"/>
                      <a:pt x="1006" y="89"/>
                    </a:cubicBezTo>
                    <a:cubicBezTo>
                      <a:pt x="976" y="30"/>
                      <a:pt x="888" y="0"/>
                      <a:pt x="829" y="0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1743096" y="2141646"/>
                <a:ext cx="20344" cy="912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504" extrusionOk="0">
                    <a:moveTo>
                      <a:pt x="237" y="1"/>
                    </a:moveTo>
                    <a:cubicBezTo>
                      <a:pt x="207" y="1"/>
                      <a:pt x="178" y="1"/>
                      <a:pt x="118" y="30"/>
                    </a:cubicBezTo>
                    <a:cubicBezTo>
                      <a:pt x="89" y="60"/>
                      <a:pt x="0" y="148"/>
                      <a:pt x="0" y="178"/>
                    </a:cubicBezTo>
                    <a:cubicBezTo>
                      <a:pt x="0" y="237"/>
                      <a:pt x="0" y="326"/>
                      <a:pt x="59" y="355"/>
                    </a:cubicBezTo>
                    <a:cubicBezTo>
                      <a:pt x="59" y="385"/>
                      <a:pt x="118" y="474"/>
                      <a:pt x="207" y="474"/>
                    </a:cubicBezTo>
                    <a:cubicBezTo>
                      <a:pt x="414" y="503"/>
                      <a:pt x="651" y="503"/>
                      <a:pt x="858" y="503"/>
                    </a:cubicBezTo>
                    <a:cubicBezTo>
                      <a:pt x="917" y="503"/>
                      <a:pt x="947" y="503"/>
                      <a:pt x="976" y="474"/>
                    </a:cubicBezTo>
                    <a:cubicBezTo>
                      <a:pt x="1006" y="474"/>
                      <a:pt x="1065" y="444"/>
                      <a:pt x="1065" y="444"/>
                    </a:cubicBezTo>
                    <a:cubicBezTo>
                      <a:pt x="1094" y="385"/>
                      <a:pt x="1124" y="326"/>
                      <a:pt x="1124" y="237"/>
                    </a:cubicBezTo>
                    <a:cubicBezTo>
                      <a:pt x="1124" y="178"/>
                      <a:pt x="1094" y="89"/>
                      <a:pt x="1065" y="60"/>
                    </a:cubicBezTo>
                    <a:cubicBezTo>
                      <a:pt x="1006" y="30"/>
                      <a:pt x="947" y="1"/>
                      <a:pt x="858" y="1"/>
                    </a:cubicBezTo>
                    <a:cubicBezTo>
                      <a:pt x="769" y="15"/>
                      <a:pt x="680" y="23"/>
                      <a:pt x="592" y="23"/>
                    </a:cubicBezTo>
                    <a:cubicBezTo>
                      <a:pt x="503" y="23"/>
                      <a:pt x="414" y="15"/>
                      <a:pt x="325" y="1"/>
                    </a:cubicBezTo>
                    <a:close/>
                  </a:path>
                </a:pathLst>
              </a:custGeom>
              <a:solidFill>
                <a:srgbClr val="E086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1158083" y="2102789"/>
                <a:ext cx="1096770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60595" h="10606" extrusionOk="0">
                    <a:moveTo>
                      <a:pt x="36111" y="0"/>
                    </a:moveTo>
                    <a:cubicBezTo>
                      <a:pt x="33705" y="0"/>
                      <a:pt x="31266" y="1121"/>
                      <a:pt x="29750" y="3242"/>
                    </a:cubicBezTo>
                    <a:cubicBezTo>
                      <a:pt x="29168" y="2808"/>
                      <a:pt x="28465" y="2597"/>
                      <a:pt x="27755" y="2597"/>
                    </a:cubicBezTo>
                    <a:cubicBezTo>
                      <a:pt x="26770" y="2597"/>
                      <a:pt x="25770" y="3001"/>
                      <a:pt x="25048" y="3774"/>
                    </a:cubicBezTo>
                    <a:cubicBezTo>
                      <a:pt x="24342" y="2432"/>
                      <a:pt x="22962" y="1784"/>
                      <a:pt x="21592" y="1784"/>
                    </a:cubicBezTo>
                    <a:cubicBezTo>
                      <a:pt x="21242" y="1784"/>
                      <a:pt x="20891" y="1827"/>
                      <a:pt x="20553" y="1911"/>
                    </a:cubicBezTo>
                    <a:cubicBezTo>
                      <a:pt x="18897" y="2325"/>
                      <a:pt x="17448" y="3508"/>
                      <a:pt x="16118" y="4720"/>
                    </a:cubicBezTo>
                    <a:cubicBezTo>
                      <a:pt x="15496" y="5312"/>
                      <a:pt x="14787" y="5933"/>
                      <a:pt x="13959" y="5933"/>
                    </a:cubicBezTo>
                    <a:cubicBezTo>
                      <a:pt x="13190" y="5933"/>
                      <a:pt x="12539" y="5401"/>
                      <a:pt x="11800" y="5253"/>
                    </a:cubicBezTo>
                    <a:cubicBezTo>
                      <a:pt x="11661" y="5225"/>
                      <a:pt x="11525" y="5212"/>
                      <a:pt x="11390" y="5212"/>
                    </a:cubicBezTo>
                    <a:cubicBezTo>
                      <a:pt x="9521" y="5212"/>
                      <a:pt x="8053" y="7725"/>
                      <a:pt x="6122" y="7973"/>
                    </a:cubicBezTo>
                    <a:cubicBezTo>
                      <a:pt x="5993" y="7998"/>
                      <a:pt x="5862" y="8006"/>
                      <a:pt x="5728" y="8006"/>
                    </a:cubicBezTo>
                    <a:cubicBezTo>
                      <a:pt x="5372" y="8006"/>
                      <a:pt x="5001" y="7944"/>
                      <a:pt x="4614" y="7944"/>
                    </a:cubicBezTo>
                    <a:cubicBezTo>
                      <a:pt x="4541" y="7940"/>
                      <a:pt x="4467" y="7938"/>
                      <a:pt x="4394" y="7938"/>
                    </a:cubicBezTo>
                    <a:cubicBezTo>
                      <a:pt x="2721" y="7938"/>
                      <a:pt x="1049" y="8898"/>
                      <a:pt x="1" y="10428"/>
                    </a:cubicBezTo>
                    <a:lnTo>
                      <a:pt x="60594" y="10605"/>
                    </a:lnTo>
                    <a:cubicBezTo>
                      <a:pt x="59855" y="9600"/>
                      <a:pt x="58761" y="8890"/>
                      <a:pt x="57637" y="8742"/>
                    </a:cubicBezTo>
                    <a:cubicBezTo>
                      <a:pt x="56987" y="8654"/>
                      <a:pt x="56306" y="8713"/>
                      <a:pt x="55774" y="8269"/>
                    </a:cubicBezTo>
                    <a:cubicBezTo>
                      <a:pt x="55153" y="7796"/>
                      <a:pt x="54976" y="6731"/>
                      <a:pt x="54266" y="6347"/>
                    </a:cubicBezTo>
                    <a:cubicBezTo>
                      <a:pt x="54080" y="6251"/>
                      <a:pt x="53893" y="6212"/>
                      <a:pt x="53704" y="6212"/>
                    </a:cubicBezTo>
                    <a:cubicBezTo>
                      <a:pt x="52897" y="6212"/>
                      <a:pt x="52058" y="6920"/>
                      <a:pt x="51220" y="6968"/>
                    </a:cubicBezTo>
                    <a:cubicBezTo>
                      <a:pt x="51188" y="6970"/>
                      <a:pt x="51156" y="6971"/>
                      <a:pt x="51124" y="6971"/>
                    </a:cubicBezTo>
                    <a:cubicBezTo>
                      <a:pt x="49273" y="6971"/>
                      <a:pt x="48057" y="3905"/>
                      <a:pt x="46359" y="3905"/>
                    </a:cubicBezTo>
                    <a:cubicBezTo>
                      <a:pt x="46209" y="3905"/>
                      <a:pt x="46055" y="3929"/>
                      <a:pt x="45897" y="3981"/>
                    </a:cubicBezTo>
                    <a:cubicBezTo>
                      <a:pt x="45485" y="4119"/>
                      <a:pt x="45123" y="4460"/>
                      <a:pt x="44718" y="4460"/>
                    </a:cubicBezTo>
                    <a:cubicBezTo>
                      <a:pt x="44688" y="4460"/>
                      <a:pt x="44657" y="4458"/>
                      <a:pt x="44625" y="4454"/>
                    </a:cubicBezTo>
                    <a:cubicBezTo>
                      <a:pt x="44182" y="4425"/>
                      <a:pt x="43827" y="4011"/>
                      <a:pt x="43502" y="3685"/>
                    </a:cubicBezTo>
                    <a:cubicBezTo>
                      <a:pt x="41609" y="1645"/>
                      <a:pt x="39184" y="225"/>
                      <a:pt x="36641" y="18"/>
                    </a:cubicBezTo>
                    <a:cubicBezTo>
                      <a:pt x="36465" y="6"/>
                      <a:pt x="36288" y="0"/>
                      <a:pt x="36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1795547" y="2102789"/>
                <a:ext cx="458201" cy="191942"/>
              </a:xfrm>
              <a:custGeom>
                <a:avLst/>
                <a:gdLst/>
                <a:ahLst/>
                <a:cxnLst/>
                <a:rect l="l" t="t" r="r" b="b"/>
                <a:pathLst>
                  <a:path w="25315" h="10606" extrusionOk="0">
                    <a:moveTo>
                      <a:pt x="880" y="1"/>
                    </a:moveTo>
                    <a:cubicBezTo>
                      <a:pt x="575" y="1"/>
                      <a:pt x="282" y="21"/>
                      <a:pt x="0" y="78"/>
                    </a:cubicBezTo>
                    <a:cubicBezTo>
                      <a:pt x="2455" y="1142"/>
                      <a:pt x="4525" y="3271"/>
                      <a:pt x="5589" y="5992"/>
                    </a:cubicBezTo>
                    <a:cubicBezTo>
                      <a:pt x="6053" y="5799"/>
                      <a:pt x="6537" y="5708"/>
                      <a:pt x="7021" y="5708"/>
                    </a:cubicBezTo>
                    <a:cubicBezTo>
                      <a:pt x="8543" y="5708"/>
                      <a:pt x="10060" y="6611"/>
                      <a:pt x="10912" y="8092"/>
                    </a:cubicBezTo>
                    <a:cubicBezTo>
                      <a:pt x="11291" y="7919"/>
                      <a:pt x="11699" y="7835"/>
                      <a:pt x="12110" y="7835"/>
                    </a:cubicBezTo>
                    <a:cubicBezTo>
                      <a:pt x="13177" y="7835"/>
                      <a:pt x="14264" y="8398"/>
                      <a:pt x="14905" y="9422"/>
                    </a:cubicBezTo>
                    <a:cubicBezTo>
                      <a:pt x="15171" y="9807"/>
                      <a:pt x="15378" y="10310"/>
                      <a:pt x="15762" y="10517"/>
                    </a:cubicBezTo>
                    <a:cubicBezTo>
                      <a:pt x="15792" y="10517"/>
                      <a:pt x="15792" y="10546"/>
                      <a:pt x="15822" y="10546"/>
                    </a:cubicBezTo>
                    <a:lnTo>
                      <a:pt x="25314" y="10605"/>
                    </a:lnTo>
                    <a:cubicBezTo>
                      <a:pt x="24634" y="9600"/>
                      <a:pt x="23540" y="8949"/>
                      <a:pt x="22416" y="8742"/>
                    </a:cubicBezTo>
                    <a:cubicBezTo>
                      <a:pt x="21766" y="8683"/>
                      <a:pt x="21085" y="8713"/>
                      <a:pt x="20553" y="8269"/>
                    </a:cubicBezTo>
                    <a:cubicBezTo>
                      <a:pt x="19932" y="7766"/>
                      <a:pt x="19755" y="6731"/>
                      <a:pt x="19045" y="6347"/>
                    </a:cubicBezTo>
                    <a:cubicBezTo>
                      <a:pt x="18859" y="6251"/>
                      <a:pt x="18674" y="6212"/>
                      <a:pt x="18488" y="6212"/>
                    </a:cubicBezTo>
                    <a:cubicBezTo>
                      <a:pt x="17694" y="6212"/>
                      <a:pt x="16885" y="6920"/>
                      <a:pt x="15999" y="6968"/>
                    </a:cubicBezTo>
                    <a:cubicBezTo>
                      <a:pt x="15967" y="6970"/>
                      <a:pt x="15935" y="6971"/>
                      <a:pt x="15903" y="6971"/>
                    </a:cubicBezTo>
                    <a:cubicBezTo>
                      <a:pt x="14052" y="6971"/>
                      <a:pt x="12836" y="3905"/>
                      <a:pt x="11138" y="3905"/>
                    </a:cubicBezTo>
                    <a:cubicBezTo>
                      <a:pt x="10988" y="3905"/>
                      <a:pt x="10834" y="3929"/>
                      <a:pt x="10676" y="3981"/>
                    </a:cubicBezTo>
                    <a:cubicBezTo>
                      <a:pt x="10264" y="4119"/>
                      <a:pt x="9902" y="4460"/>
                      <a:pt x="9497" y="4460"/>
                    </a:cubicBezTo>
                    <a:cubicBezTo>
                      <a:pt x="9467" y="4460"/>
                      <a:pt x="9436" y="4458"/>
                      <a:pt x="9404" y="4454"/>
                    </a:cubicBezTo>
                    <a:cubicBezTo>
                      <a:pt x="8961" y="4425"/>
                      <a:pt x="8606" y="4070"/>
                      <a:pt x="8281" y="3685"/>
                    </a:cubicBezTo>
                    <a:cubicBezTo>
                      <a:pt x="6388" y="1645"/>
                      <a:pt x="3993" y="225"/>
                      <a:pt x="1420" y="18"/>
                    </a:cubicBezTo>
                    <a:cubicBezTo>
                      <a:pt x="1236" y="8"/>
                      <a:pt x="1056" y="1"/>
                      <a:pt x="8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8441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2459401" y="872653"/>
            <a:ext cx="2496902" cy="157727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" name="Google Shape;200;p13"/>
          <p:cNvSpPr/>
          <p:nvPr/>
        </p:nvSpPr>
        <p:spPr>
          <a:xfrm>
            <a:off x="690157" y="508748"/>
            <a:ext cx="1360922" cy="859816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1" name="Google Shape;201;p13"/>
          <p:cNvSpPr/>
          <p:nvPr/>
        </p:nvSpPr>
        <p:spPr>
          <a:xfrm>
            <a:off x="13232901" y="1124200"/>
            <a:ext cx="2674098" cy="1692424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2" name="Google Shape;202;p13"/>
          <p:cNvSpPr/>
          <p:nvPr/>
        </p:nvSpPr>
        <p:spPr>
          <a:xfrm>
            <a:off x="16258676" y="623898"/>
            <a:ext cx="1178660" cy="74466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3" name="Google Shape;203;p13"/>
          <p:cNvSpPr/>
          <p:nvPr/>
        </p:nvSpPr>
        <p:spPr>
          <a:xfrm flipH="1">
            <a:off x="740583" y="9529298"/>
            <a:ext cx="8686210" cy="75772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4" name="Google Shape;204;p13"/>
          <p:cNvSpPr/>
          <p:nvPr/>
        </p:nvSpPr>
        <p:spPr>
          <a:xfrm flipH="1">
            <a:off x="14" y="9529298"/>
            <a:ext cx="12300236" cy="757664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5" name="Google Shape;205;p13"/>
          <p:cNvSpPr/>
          <p:nvPr/>
        </p:nvSpPr>
        <p:spPr>
          <a:xfrm flipH="1">
            <a:off x="1061692" y="9529276"/>
            <a:ext cx="273408" cy="192820"/>
          </a:xfrm>
          <a:custGeom>
            <a:avLst/>
            <a:gdLst/>
            <a:ahLst/>
            <a:cxnLst/>
            <a:rect l="l" t="t" r="r" b="b"/>
            <a:pathLst>
              <a:path w="21469" h="15141" extrusionOk="0">
                <a:moveTo>
                  <a:pt x="14579" y="1"/>
                </a:moveTo>
                <a:cubicBezTo>
                  <a:pt x="14135" y="1"/>
                  <a:pt x="13692" y="13"/>
                  <a:pt x="13255" y="18"/>
                </a:cubicBezTo>
                <a:lnTo>
                  <a:pt x="12900" y="18"/>
                </a:lnTo>
                <a:cubicBezTo>
                  <a:pt x="12736" y="16"/>
                  <a:pt x="12573" y="15"/>
                  <a:pt x="12409" y="15"/>
                </a:cubicBezTo>
                <a:cubicBezTo>
                  <a:pt x="11285" y="15"/>
                  <a:pt x="10160" y="70"/>
                  <a:pt x="9036" y="168"/>
                </a:cubicBezTo>
                <a:cubicBezTo>
                  <a:pt x="8868" y="186"/>
                  <a:pt x="8681" y="186"/>
                  <a:pt x="8494" y="205"/>
                </a:cubicBezTo>
                <a:cubicBezTo>
                  <a:pt x="7934" y="242"/>
                  <a:pt x="7318" y="298"/>
                  <a:pt x="6833" y="541"/>
                </a:cubicBezTo>
                <a:cubicBezTo>
                  <a:pt x="6310" y="784"/>
                  <a:pt x="5862" y="877"/>
                  <a:pt x="5265" y="1138"/>
                </a:cubicBezTo>
                <a:cubicBezTo>
                  <a:pt x="5227" y="1157"/>
                  <a:pt x="5190" y="1176"/>
                  <a:pt x="5134" y="1194"/>
                </a:cubicBezTo>
                <a:cubicBezTo>
                  <a:pt x="4966" y="1269"/>
                  <a:pt x="4798" y="1362"/>
                  <a:pt x="4611" y="1474"/>
                </a:cubicBezTo>
                <a:cubicBezTo>
                  <a:pt x="4555" y="1512"/>
                  <a:pt x="4518" y="1530"/>
                  <a:pt x="4462" y="1568"/>
                </a:cubicBezTo>
                <a:cubicBezTo>
                  <a:pt x="4369" y="1642"/>
                  <a:pt x="4257" y="1698"/>
                  <a:pt x="4163" y="1773"/>
                </a:cubicBezTo>
                <a:cubicBezTo>
                  <a:pt x="3678" y="2128"/>
                  <a:pt x="3099" y="2613"/>
                  <a:pt x="2409" y="3304"/>
                </a:cubicBezTo>
                <a:cubicBezTo>
                  <a:pt x="2017" y="3696"/>
                  <a:pt x="1681" y="4107"/>
                  <a:pt x="1401" y="4517"/>
                </a:cubicBezTo>
                <a:cubicBezTo>
                  <a:pt x="1027" y="5077"/>
                  <a:pt x="747" y="5675"/>
                  <a:pt x="542" y="6253"/>
                </a:cubicBezTo>
                <a:cubicBezTo>
                  <a:pt x="523" y="6328"/>
                  <a:pt x="486" y="6421"/>
                  <a:pt x="467" y="6496"/>
                </a:cubicBezTo>
                <a:cubicBezTo>
                  <a:pt x="0" y="8064"/>
                  <a:pt x="131" y="9539"/>
                  <a:pt x="467" y="10528"/>
                </a:cubicBezTo>
                <a:cubicBezTo>
                  <a:pt x="1008" y="12190"/>
                  <a:pt x="1289" y="14131"/>
                  <a:pt x="8793" y="14971"/>
                </a:cubicBezTo>
                <a:cubicBezTo>
                  <a:pt x="8980" y="14990"/>
                  <a:pt x="9166" y="15009"/>
                  <a:pt x="9353" y="15027"/>
                </a:cubicBezTo>
                <a:cubicBezTo>
                  <a:pt x="9428" y="15027"/>
                  <a:pt x="9521" y="15046"/>
                  <a:pt x="9596" y="15046"/>
                </a:cubicBezTo>
                <a:cubicBezTo>
                  <a:pt x="9670" y="15046"/>
                  <a:pt x="9745" y="15065"/>
                  <a:pt x="9801" y="15065"/>
                </a:cubicBezTo>
                <a:cubicBezTo>
                  <a:pt x="10455" y="15116"/>
                  <a:pt x="11068" y="15141"/>
                  <a:pt x="11642" y="15141"/>
                </a:cubicBezTo>
                <a:cubicBezTo>
                  <a:pt x="16955" y="15141"/>
                  <a:pt x="19010" y="12998"/>
                  <a:pt x="20442" y="9427"/>
                </a:cubicBezTo>
                <a:cubicBezTo>
                  <a:pt x="21469" y="6851"/>
                  <a:pt x="21133" y="3323"/>
                  <a:pt x="19079" y="1344"/>
                </a:cubicBezTo>
                <a:cubicBezTo>
                  <a:pt x="18687" y="970"/>
                  <a:pt x="18239" y="672"/>
                  <a:pt x="17716" y="466"/>
                </a:cubicBezTo>
                <a:cubicBezTo>
                  <a:pt x="16726" y="70"/>
                  <a:pt x="15652" y="1"/>
                  <a:pt x="145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1"/>
          </p:nvPr>
        </p:nvSpPr>
        <p:spPr>
          <a:xfrm>
            <a:off x="11206400" y="3250950"/>
            <a:ext cx="48240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44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subTitle" idx="2"/>
          </p:nvPr>
        </p:nvSpPr>
        <p:spPr>
          <a:xfrm>
            <a:off x="11194250" y="3794250"/>
            <a:ext cx="48198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8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3"/>
          </p:nvPr>
        </p:nvSpPr>
        <p:spPr>
          <a:xfrm>
            <a:off x="3506600" y="3253350"/>
            <a:ext cx="48240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44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subTitle" idx="4"/>
          </p:nvPr>
        </p:nvSpPr>
        <p:spPr>
          <a:xfrm>
            <a:off x="3494450" y="3794250"/>
            <a:ext cx="48198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8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subTitle" idx="5"/>
          </p:nvPr>
        </p:nvSpPr>
        <p:spPr>
          <a:xfrm>
            <a:off x="11206400" y="5795250"/>
            <a:ext cx="48240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44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6"/>
          </p:nvPr>
        </p:nvSpPr>
        <p:spPr>
          <a:xfrm>
            <a:off x="11194250" y="6338550"/>
            <a:ext cx="48198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8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subTitle" idx="7"/>
          </p:nvPr>
        </p:nvSpPr>
        <p:spPr>
          <a:xfrm>
            <a:off x="3506600" y="5795250"/>
            <a:ext cx="48240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None/>
              <a:defRPr sz="44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subTitle" idx="8"/>
          </p:nvPr>
        </p:nvSpPr>
        <p:spPr>
          <a:xfrm>
            <a:off x="3494450" y="6338550"/>
            <a:ext cx="4819800" cy="23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8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/>
          </p:nvPr>
        </p:nvSpPr>
        <p:spPr>
          <a:xfrm>
            <a:off x="2459400" y="1091500"/>
            <a:ext cx="133566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grpSp>
        <p:nvGrpSpPr>
          <p:cNvPr id="215" name="Google Shape;215;p13"/>
          <p:cNvGrpSpPr/>
          <p:nvPr/>
        </p:nvGrpSpPr>
        <p:grpSpPr>
          <a:xfrm>
            <a:off x="13974895" y="7828268"/>
            <a:ext cx="3445254" cy="2490060"/>
            <a:chOff x="3217149" y="3242033"/>
            <a:chExt cx="1735994" cy="1253933"/>
          </a:xfrm>
        </p:grpSpPr>
        <p:sp>
          <p:nvSpPr>
            <p:cNvPr id="216" name="Google Shape;216;p13"/>
            <p:cNvSpPr/>
            <p:nvPr/>
          </p:nvSpPr>
          <p:spPr>
            <a:xfrm>
              <a:off x="4629306" y="4242614"/>
              <a:ext cx="61260" cy="172170"/>
            </a:xfrm>
            <a:custGeom>
              <a:avLst/>
              <a:gdLst/>
              <a:ahLst/>
              <a:cxnLst/>
              <a:rect l="l" t="t" r="r" b="b"/>
              <a:pathLst>
                <a:path w="3905" h="10975" extrusionOk="0">
                  <a:moveTo>
                    <a:pt x="1068" y="1"/>
                  </a:moveTo>
                  <a:cubicBezTo>
                    <a:pt x="420" y="1"/>
                    <a:pt x="30" y="996"/>
                    <a:pt x="30" y="1748"/>
                  </a:cubicBezTo>
                  <a:cubicBezTo>
                    <a:pt x="1" y="5119"/>
                    <a:pt x="1243" y="8461"/>
                    <a:pt x="3490" y="10974"/>
                  </a:cubicBezTo>
                  <a:lnTo>
                    <a:pt x="3816" y="10265"/>
                  </a:lnTo>
                  <a:cubicBezTo>
                    <a:pt x="3904" y="7101"/>
                    <a:pt x="3283" y="3877"/>
                    <a:pt x="2012" y="920"/>
                  </a:cubicBezTo>
                  <a:cubicBezTo>
                    <a:pt x="1864" y="565"/>
                    <a:pt x="1657" y="151"/>
                    <a:pt x="1272" y="33"/>
                  </a:cubicBezTo>
                  <a:cubicBezTo>
                    <a:pt x="1202" y="11"/>
                    <a:pt x="1133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673843" y="4210250"/>
              <a:ext cx="154036" cy="212879"/>
            </a:xfrm>
            <a:custGeom>
              <a:avLst/>
              <a:gdLst/>
              <a:ahLst/>
              <a:cxnLst/>
              <a:rect l="l" t="t" r="r" b="b"/>
              <a:pathLst>
                <a:path w="9819" h="13570" extrusionOk="0">
                  <a:moveTo>
                    <a:pt x="7836" y="0"/>
                  </a:moveTo>
                  <a:cubicBezTo>
                    <a:pt x="7727" y="0"/>
                    <a:pt x="7619" y="8"/>
                    <a:pt x="7512" y="26"/>
                  </a:cubicBezTo>
                  <a:cubicBezTo>
                    <a:pt x="6566" y="174"/>
                    <a:pt x="5826" y="824"/>
                    <a:pt x="5176" y="1475"/>
                  </a:cubicBezTo>
                  <a:cubicBezTo>
                    <a:pt x="2041" y="4609"/>
                    <a:pt x="149" y="8986"/>
                    <a:pt x="1" y="13422"/>
                  </a:cubicBezTo>
                  <a:lnTo>
                    <a:pt x="60" y="13570"/>
                  </a:lnTo>
                  <a:cubicBezTo>
                    <a:pt x="3727" y="10731"/>
                    <a:pt x="6832" y="7123"/>
                    <a:pt x="9168" y="3131"/>
                  </a:cubicBezTo>
                  <a:cubicBezTo>
                    <a:pt x="9493" y="2598"/>
                    <a:pt x="9819" y="1918"/>
                    <a:pt x="9671" y="1297"/>
                  </a:cubicBezTo>
                  <a:cubicBezTo>
                    <a:pt x="9514" y="487"/>
                    <a:pt x="8664" y="0"/>
                    <a:pt x="7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283224" y="3779879"/>
              <a:ext cx="597537" cy="537014"/>
            </a:xfrm>
            <a:custGeom>
              <a:avLst/>
              <a:gdLst/>
              <a:ahLst/>
              <a:cxnLst/>
              <a:rect l="l" t="t" r="r" b="b"/>
              <a:pathLst>
                <a:path w="38090" h="34232" extrusionOk="0">
                  <a:moveTo>
                    <a:pt x="26522" y="1"/>
                  </a:moveTo>
                  <a:cubicBezTo>
                    <a:pt x="21511" y="1"/>
                    <a:pt x="16406" y="2528"/>
                    <a:pt x="12539" y="5931"/>
                  </a:cubicBezTo>
                  <a:cubicBezTo>
                    <a:pt x="4555" y="12910"/>
                    <a:pt x="1" y="23615"/>
                    <a:pt x="503" y="34232"/>
                  </a:cubicBezTo>
                  <a:lnTo>
                    <a:pt x="1125" y="33906"/>
                  </a:lnTo>
                  <a:cubicBezTo>
                    <a:pt x="1598" y="28495"/>
                    <a:pt x="4939" y="23615"/>
                    <a:pt x="9375" y="20481"/>
                  </a:cubicBezTo>
                  <a:cubicBezTo>
                    <a:pt x="13811" y="17375"/>
                    <a:pt x="19193" y="15867"/>
                    <a:pt x="24605" y="15394"/>
                  </a:cubicBezTo>
                  <a:cubicBezTo>
                    <a:pt x="26971" y="15158"/>
                    <a:pt x="29396" y="15128"/>
                    <a:pt x="31673" y="14418"/>
                  </a:cubicBezTo>
                  <a:cubicBezTo>
                    <a:pt x="33950" y="13679"/>
                    <a:pt x="36138" y="12171"/>
                    <a:pt x="36878" y="9923"/>
                  </a:cubicBezTo>
                  <a:cubicBezTo>
                    <a:pt x="38090" y="6256"/>
                    <a:pt x="35074" y="2382"/>
                    <a:pt x="31525" y="933"/>
                  </a:cubicBezTo>
                  <a:cubicBezTo>
                    <a:pt x="29902" y="290"/>
                    <a:pt x="28217" y="1"/>
                    <a:pt x="265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292040" y="3871228"/>
              <a:ext cx="505138" cy="458200"/>
            </a:xfrm>
            <a:custGeom>
              <a:avLst/>
              <a:gdLst/>
              <a:ahLst/>
              <a:cxnLst/>
              <a:rect l="l" t="t" r="r" b="b"/>
              <a:pathLst>
                <a:path w="32200" h="29208" extrusionOk="0">
                  <a:moveTo>
                    <a:pt x="27880" y="1"/>
                  </a:moveTo>
                  <a:cubicBezTo>
                    <a:pt x="23012" y="1"/>
                    <a:pt x="18145" y="2029"/>
                    <a:pt x="14107" y="4573"/>
                  </a:cubicBezTo>
                  <a:cubicBezTo>
                    <a:pt x="12421" y="5608"/>
                    <a:pt x="10795" y="6732"/>
                    <a:pt x="9464" y="8181"/>
                  </a:cubicBezTo>
                  <a:cubicBezTo>
                    <a:pt x="7009" y="10872"/>
                    <a:pt x="4821" y="13918"/>
                    <a:pt x="3165" y="17201"/>
                  </a:cubicBezTo>
                  <a:cubicBezTo>
                    <a:pt x="1331" y="20838"/>
                    <a:pt x="208" y="24771"/>
                    <a:pt x="1" y="28882"/>
                  </a:cubicBezTo>
                  <a:cubicBezTo>
                    <a:pt x="1" y="29097"/>
                    <a:pt x="188" y="29208"/>
                    <a:pt x="384" y="29208"/>
                  </a:cubicBezTo>
                  <a:cubicBezTo>
                    <a:pt x="594" y="29208"/>
                    <a:pt x="813" y="29082"/>
                    <a:pt x="829" y="28823"/>
                  </a:cubicBezTo>
                  <a:cubicBezTo>
                    <a:pt x="1154" y="21696"/>
                    <a:pt x="4555" y="14983"/>
                    <a:pt x="9168" y="9660"/>
                  </a:cubicBezTo>
                  <a:cubicBezTo>
                    <a:pt x="9848" y="8891"/>
                    <a:pt x="10528" y="8122"/>
                    <a:pt x="11327" y="7501"/>
                  </a:cubicBezTo>
                  <a:cubicBezTo>
                    <a:pt x="12066" y="6850"/>
                    <a:pt x="12865" y="6259"/>
                    <a:pt x="13693" y="5756"/>
                  </a:cubicBezTo>
                  <a:cubicBezTo>
                    <a:pt x="16029" y="4189"/>
                    <a:pt x="18543" y="2917"/>
                    <a:pt x="21145" y="2001"/>
                  </a:cubicBezTo>
                  <a:cubicBezTo>
                    <a:pt x="23324" y="1268"/>
                    <a:pt x="25617" y="786"/>
                    <a:pt x="27908" y="786"/>
                  </a:cubicBezTo>
                  <a:cubicBezTo>
                    <a:pt x="29130" y="786"/>
                    <a:pt x="30351" y="923"/>
                    <a:pt x="31554" y="1232"/>
                  </a:cubicBezTo>
                  <a:cubicBezTo>
                    <a:pt x="31591" y="1240"/>
                    <a:pt x="31627" y="1244"/>
                    <a:pt x="31660" y="1244"/>
                  </a:cubicBezTo>
                  <a:cubicBezTo>
                    <a:pt x="32080" y="1244"/>
                    <a:pt x="32200" y="600"/>
                    <a:pt x="31761" y="463"/>
                  </a:cubicBezTo>
                  <a:cubicBezTo>
                    <a:pt x="30478" y="145"/>
                    <a:pt x="29179" y="1"/>
                    <a:pt x="27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860132" y="3973181"/>
              <a:ext cx="316856" cy="343713"/>
            </a:xfrm>
            <a:custGeom>
              <a:avLst/>
              <a:gdLst/>
              <a:ahLst/>
              <a:cxnLst/>
              <a:rect l="l" t="t" r="r" b="b"/>
              <a:pathLst>
                <a:path w="20198" h="21910" extrusionOk="0">
                  <a:moveTo>
                    <a:pt x="4028" y="0"/>
                  </a:moveTo>
                  <a:cubicBezTo>
                    <a:pt x="3206" y="0"/>
                    <a:pt x="2396" y="100"/>
                    <a:pt x="1686" y="499"/>
                  </a:cubicBezTo>
                  <a:cubicBezTo>
                    <a:pt x="474" y="1239"/>
                    <a:pt x="1" y="2865"/>
                    <a:pt x="296" y="4255"/>
                  </a:cubicBezTo>
                  <a:cubicBezTo>
                    <a:pt x="563" y="5645"/>
                    <a:pt x="1450" y="6828"/>
                    <a:pt x="2426" y="7833"/>
                  </a:cubicBezTo>
                  <a:cubicBezTo>
                    <a:pt x="6122" y="11530"/>
                    <a:pt x="11504" y="12920"/>
                    <a:pt x="15792" y="15995"/>
                  </a:cubicBezTo>
                  <a:cubicBezTo>
                    <a:pt x="17243" y="17056"/>
                    <a:pt x="18647" y="18403"/>
                    <a:pt x="19376" y="20024"/>
                  </a:cubicBezTo>
                  <a:lnTo>
                    <a:pt x="19376" y="20024"/>
                  </a:lnTo>
                  <a:cubicBezTo>
                    <a:pt x="20198" y="14601"/>
                    <a:pt x="18663" y="10213"/>
                    <a:pt x="14964" y="5852"/>
                  </a:cubicBezTo>
                  <a:cubicBezTo>
                    <a:pt x="13663" y="4314"/>
                    <a:pt x="11386" y="1978"/>
                    <a:pt x="8725" y="736"/>
                  </a:cubicBezTo>
                  <a:cubicBezTo>
                    <a:pt x="7542" y="174"/>
                    <a:pt x="6122" y="115"/>
                    <a:pt x="4851" y="26"/>
                  </a:cubicBezTo>
                  <a:cubicBezTo>
                    <a:pt x="4577" y="11"/>
                    <a:pt x="4302" y="0"/>
                    <a:pt x="4028" y="0"/>
                  </a:cubicBezTo>
                  <a:close/>
                  <a:moveTo>
                    <a:pt x="19376" y="20024"/>
                  </a:moveTo>
                  <a:cubicBezTo>
                    <a:pt x="19317" y="20410"/>
                    <a:pt x="19246" y="20802"/>
                    <a:pt x="19164" y="21200"/>
                  </a:cubicBezTo>
                  <a:lnTo>
                    <a:pt x="19873" y="21910"/>
                  </a:lnTo>
                  <a:cubicBezTo>
                    <a:pt x="19818" y="21245"/>
                    <a:pt x="19642" y="20616"/>
                    <a:pt x="19376" y="200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929973" y="4040904"/>
              <a:ext cx="235438" cy="281387"/>
            </a:xfrm>
            <a:custGeom>
              <a:avLst/>
              <a:gdLst/>
              <a:ahLst/>
              <a:cxnLst/>
              <a:rect l="l" t="t" r="r" b="b"/>
              <a:pathLst>
                <a:path w="15008" h="17937" extrusionOk="0">
                  <a:moveTo>
                    <a:pt x="470" y="0"/>
                  </a:moveTo>
                  <a:cubicBezTo>
                    <a:pt x="103" y="0"/>
                    <a:pt x="0" y="639"/>
                    <a:pt x="399" y="825"/>
                  </a:cubicBezTo>
                  <a:cubicBezTo>
                    <a:pt x="5633" y="2984"/>
                    <a:pt x="10128" y="7095"/>
                    <a:pt x="12701" y="12151"/>
                  </a:cubicBezTo>
                  <a:cubicBezTo>
                    <a:pt x="13558" y="13837"/>
                    <a:pt x="14150" y="15641"/>
                    <a:pt x="14061" y="17534"/>
                  </a:cubicBezTo>
                  <a:cubicBezTo>
                    <a:pt x="14046" y="17804"/>
                    <a:pt x="14252" y="17937"/>
                    <a:pt x="14462" y="17937"/>
                  </a:cubicBezTo>
                  <a:cubicBezTo>
                    <a:pt x="14666" y="17937"/>
                    <a:pt x="14875" y="17811"/>
                    <a:pt x="14889" y="17563"/>
                  </a:cubicBezTo>
                  <a:cubicBezTo>
                    <a:pt x="15007" y="14310"/>
                    <a:pt x="13292" y="11176"/>
                    <a:pt x="11429" y="8573"/>
                  </a:cubicBezTo>
                  <a:cubicBezTo>
                    <a:pt x="9714" y="6178"/>
                    <a:pt x="7555" y="4108"/>
                    <a:pt x="5101" y="2452"/>
                  </a:cubicBezTo>
                  <a:cubicBezTo>
                    <a:pt x="3681" y="1476"/>
                    <a:pt x="2173" y="707"/>
                    <a:pt x="606" y="27"/>
                  </a:cubicBezTo>
                  <a:cubicBezTo>
                    <a:pt x="557" y="9"/>
                    <a:pt x="512" y="0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4121313" y="3667416"/>
              <a:ext cx="160546" cy="593348"/>
            </a:xfrm>
            <a:custGeom>
              <a:avLst/>
              <a:gdLst/>
              <a:ahLst/>
              <a:cxnLst/>
              <a:rect l="l" t="t" r="r" b="b"/>
              <a:pathLst>
                <a:path w="10234" h="37823" extrusionOk="0">
                  <a:moveTo>
                    <a:pt x="3892" y="0"/>
                  </a:moveTo>
                  <a:cubicBezTo>
                    <a:pt x="3635" y="0"/>
                    <a:pt x="3372" y="46"/>
                    <a:pt x="3106" y="147"/>
                  </a:cubicBezTo>
                  <a:cubicBezTo>
                    <a:pt x="2248" y="473"/>
                    <a:pt x="1687" y="1271"/>
                    <a:pt x="1332" y="2040"/>
                  </a:cubicBezTo>
                  <a:cubicBezTo>
                    <a:pt x="1" y="4761"/>
                    <a:pt x="238" y="8013"/>
                    <a:pt x="740" y="11059"/>
                  </a:cubicBezTo>
                  <a:cubicBezTo>
                    <a:pt x="2248" y="20256"/>
                    <a:pt x="5679" y="29010"/>
                    <a:pt x="9080" y="37704"/>
                  </a:cubicBezTo>
                  <a:lnTo>
                    <a:pt x="10233" y="37822"/>
                  </a:lnTo>
                  <a:cubicBezTo>
                    <a:pt x="8754" y="32174"/>
                    <a:pt x="8222" y="26260"/>
                    <a:pt x="8784" y="20404"/>
                  </a:cubicBezTo>
                  <a:cubicBezTo>
                    <a:pt x="9021" y="18216"/>
                    <a:pt x="9346" y="16057"/>
                    <a:pt x="9405" y="13869"/>
                  </a:cubicBezTo>
                  <a:cubicBezTo>
                    <a:pt x="9523" y="10350"/>
                    <a:pt x="8902" y="6801"/>
                    <a:pt x="7601" y="3548"/>
                  </a:cubicBezTo>
                  <a:cubicBezTo>
                    <a:pt x="6937" y="1862"/>
                    <a:pt x="5523" y="0"/>
                    <a:pt x="38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4264211" y="3618063"/>
              <a:ext cx="237995" cy="390336"/>
            </a:xfrm>
            <a:custGeom>
              <a:avLst/>
              <a:gdLst/>
              <a:ahLst/>
              <a:cxnLst/>
              <a:rect l="l" t="t" r="r" b="b"/>
              <a:pathLst>
                <a:path w="15171" h="24882" extrusionOk="0">
                  <a:moveTo>
                    <a:pt x="13128" y="1"/>
                  </a:moveTo>
                  <a:cubicBezTo>
                    <a:pt x="13059" y="1"/>
                    <a:pt x="12991" y="4"/>
                    <a:pt x="12923" y="11"/>
                  </a:cubicBezTo>
                  <a:cubicBezTo>
                    <a:pt x="12066" y="40"/>
                    <a:pt x="11238" y="484"/>
                    <a:pt x="10558" y="957"/>
                  </a:cubicBezTo>
                  <a:cubicBezTo>
                    <a:pt x="7305" y="3175"/>
                    <a:pt x="4968" y="6546"/>
                    <a:pt x="3372" y="10184"/>
                  </a:cubicBezTo>
                  <a:cubicBezTo>
                    <a:pt x="1775" y="13791"/>
                    <a:pt x="887" y="17636"/>
                    <a:pt x="0" y="21480"/>
                  </a:cubicBezTo>
                  <a:lnTo>
                    <a:pt x="355" y="24881"/>
                  </a:lnTo>
                  <a:cubicBezTo>
                    <a:pt x="1982" y="20120"/>
                    <a:pt x="4643" y="15684"/>
                    <a:pt x="8103" y="11988"/>
                  </a:cubicBezTo>
                  <a:cubicBezTo>
                    <a:pt x="10794" y="9149"/>
                    <a:pt x="14106" y="6487"/>
                    <a:pt x="14993" y="2643"/>
                  </a:cubicBezTo>
                  <a:cubicBezTo>
                    <a:pt x="15082" y="2140"/>
                    <a:pt x="15171" y="1667"/>
                    <a:pt x="15023" y="1223"/>
                  </a:cubicBezTo>
                  <a:cubicBezTo>
                    <a:pt x="14777" y="486"/>
                    <a:pt x="13951" y="1"/>
                    <a:pt x="13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4320811" y="3332848"/>
              <a:ext cx="117374" cy="386054"/>
            </a:xfrm>
            <a:custGeom>
              <a:avLst/>
              <a:gdLst/>
              <a:ahLst/>
              <a:cxnLst/>
              <a:rect l="l" t="t" r="r" b="b"/>
              <a:pathLst>
                <a:path w="7482" h="24609" extrusionOk="0">
                  <a:moveTo>
                    <a:pt x="5334" y="1"/>
                  </a:moveTo>
                  <a:cubicBezTo>
                    <a:pt x="5311" y="1"/>
                    <a:pt x="5287" y="2"/>
                    <a:pt x="5264" y="5"/>
                  </a:cubicBezTo>
                  <a:cubicBezTo>
                    <a:pt x="4968" y="34"/>
                    <a:pt x="4732" y="212"/>
                    <a:pt x="4495" y="448"/>
                  </a:cubicBezTo>
                  <a:cubicBezTo>
                    <a:pt x="1213" y="3465"/>
                    <a:pt x="385" y="8315"/>
                    <a:pt x="178" y="12780"/>
                  </a:cubicBezTo>
                  <a:cubicBezTo>
                    <a:pt x="0" y="16743"/>
                    <a:pt x="59" y="20705"/>
                    <a:pt x="444" y="24609"/>
                  </a:cubicBezTo>
                  <a:lnTo>
                    <a:pt x="1834" y="20291"/>
                  </a:lnTo>
                  <a:cubicBezTo>
                    <a:pt x="4022" y="15441"/>
                    <a:pt x="5708" y="10414"/>
                    <a:pt x="6890" y="5239"/>
                  </a:cubicBezTo>
                  <a:cubicBezTo>
                    <a:pt x="7305" y="3524"/>
                    <a:pt x="7482" y="1335"/>
                    <a:pt x="6062" y="271"/>
                  </a:cubicBezTo>
                  <a:cubicBezTo>
                    <a:pt x="5846" y="136"/>
                    <a:pt x="5581" y="1"/>
                    <a:pt x="5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4407093" y="3242033"/>
              <a:ext cx="295537" cy="332136"/>
            </a:xfrm>
            <a:custGeom>
              <a:avLst/>
              <a:gdLst/>
              <a:ahLst/>
              <a:cxnLst/>
              <a:rect l="l" t="t" r="r" b="b"/>
              <a:pathLst>
                <a:path w="18839" h="21172" extrusionOk="0">
                  <a:moveTo>
                    <a:pt x="14971" y="0"/>
                  </a:moveTo>
                  <a:cubicBezTo>
                    <a:pt x="13258" y="0"/>
                    <a:pt x="11543" y="1266"/>
                    <a:pt x="10262" y="2570"/>
                  </a:cubicBezTo>
                  <a:cubicBezTo>
                    <a:pt x="5627" y="7316"/>
                    <a:pt x="2289" y="13231"/>
                    <a:pt x="602" y="19656"/>
                  </a:cubicBezTo>
                  <a:lnTo>
                    <a:pt x="602" y="19656"/>
                  </a:lnTo>
                  <a:cubicBezTo>
                    <a:pt x="4191" y="16472"/>
                    <a:pt x="8067" y="13609"/>
                    <a:pt x="12155" y="11117"/>
                  </a:cubicBezTo>
                  <a:cubicBezTo>
                    <a:pt x="14225" y="9845"/>
                    <a:pt x="16472" y="8603"/>
                    <a:pt x="17655" y="6444"/>
                  </a:cubicBezTo>
                  <a:cubicBezTo>
                    <a:pt x="18838" y="4345"/>
                    <a:pt x="18395" y="1062"/>
                    <a:pt x="16118" y="204"/>
                  </a:cubicBezTo>
                  <a:cubicBezTo>
                    <a:pt x="15739" y="64"/>
                    <a:pt x="15355" y="0"/>
                    <a:pt x="14971" y="0"/>
                  </a:cubicBezTo>
                  <a:close/>
                  <a:moveTo>
                    <a:pt x="602" y="19656"/>
                  </a:moveTo>
                  <a:cubicBezTo>
                    <a:pt x="401" y="19835"/>
                    <a:pt x="200" y="20015"/>
                    <a:pt x="1" y="20195"/>
                  </a:cubicBezTo>
                  <a:lnTo>
                    <a:pt x="237" y="21171"/>
                  </a:lnTo>
                  <a:cubicBezTo>
                    <a:pt x="349" y="20663"/>
                    <a:pt x="470" y="20158"/>
                    <a:pt x="602" y="196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4247974" y="3317396"/>
              <a:ext cx="377065" cy="987214"/>
            </a:xfrm>
            <a:custGeom>
              <a:avLst/>
              <a:gdLst/>
              <a:ahLst/>
              <a:cxnLst/>
              <a:rect l="l" t="t" r="r" b="b"/>
              <a:pathLst>
                <a:path w="24036" h="62930" extrusionOk="0">
                  <a:moveTo>
                    <a:pt x="23521" y="0"/>
                  </a:moveTo>
                  <a:cubicBezTo>
                    <a:pt x="23453" y="0"/>
                    <a:pt x="23380" y="22"/>
                    <a:pt x="23303" y="73"/>
                  </a:cubicBezTo>
                  <a:cubicBezTo>
                    <a:pt x="16472" y="4864"/>
                    <a:pt x="11090" y="11547"/>
                    <a:pt x="7364" y="19029"/>
                  </a:cubicBezTo>
                  <a:cubicBezTo>
                    <a:pt x="3224" y="27368"/>
                    <a:pt x="1124" y="36595"/>
                    <a:pt x="414" y="45821"/>
                  </a:cubicBezTo>
                  <a:cubicBezTo>
                    <a:pt x="0" y="51381"/>
                    <a:pt x="59" y="56941"/>
                    <a:pt x="414" y="62530"/>
                  </a:cubicBezTo>
                  <a:cubicBezTo>
                    <a:pt x="459" y="62796"/>
                    <a:pt x="673" y="62929"/>
                    <a:pt x="876" y="62929"/>
                  </a:cubicBezTo>
                  <a:cubicBezTo>
                    <a:pt x="1080" y="62929"/>
                    <a:pt x="1272" y="62796"/>
                    <a:pt x="1272" y="62530"/>
                  </a:cubicBezTo>
                  <a:cubicBezTo>
                    <a:pt x="592" y="52801"/>
                    <a:pt x="887" y="42953"/>
                    <a:pt x="3105" y="33401"/>
                  </a:cubicBezTo>
                  <a:cubicBezTo>
                    <a:pt x="5028" y="25121"/>
                    <a:pt x="8488" y="17136"/>
                    <a:pt x="13692" y="10423"/>
                  </a:cubicBezTo>
                  <a:cubicBezTo>
                    <a:pt x="16531" y="6727"/>
                    <a:pt x="19902" y="3415"/>
                    <a:pt x="23717" y="753"/>
                  </a:cubicBezTo>
                  <a:cubicBezTo>
                    <a:pt x="24036" y="508"/>
                    <a:pt x="23847" y="0"/>
                    <a:pt x="235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581318" y="4116486"/>
              <a:ext cx="196721" cy="310816"/>
            </a:xfrm>
            <a:custGeom>
              <a:avLst/>
              <a:gdLst/>
              <a:ahLst/>
              <a:cxnLst/>
              <a:rect l="l" t="t" r="r" b="b"/>
              <a:pathLst>
                <a:path w="12540" h="19813" extrusionOk="0">
                  <a:moveTo>
                    <a:pt x="8340" y="1"/>
                  </a:moveTo>
                  <a:cubicBezTo>
                    <a:pt x="8193" y="1"/>
                    <a:pt x="8044" y="10"/>
                    <a:pt x="7897" y="29"/>
                  </a:cubicBezTo>
                  <a:cubicBezTo>
                    <a:pt x="5915" y="295"/>
                    <a:pt x="4437" y="2070"/>
                    <a:pt x="3431" y="3785"/>
                  </a:cubicBezTo>
                  <a:cubicBezTo>
                    <a:pt x="740" y="8605"/>
                    <a:pt x="1" y="14431"/>
                    <a:pt x="1361" y="19813"/>
                  </a:cubicBezTo>
                  <a:lnTo>
                    <a:pt x="1686" y="19369"/>
                  </a:lnTo>
                  <a:cubicBezTo>
                    <a:pt x="2396" y="15762"/>
                    <a:pt x="5058" y="12893"/>
                    <a:pt x="7808" y="10498"/>
                  </a:cubicBezTo>
                  <a:cubicBezTo>
                    <a:pt x="8991" y="9463"/>
                    <a:pt x="10203" y="8487"/>
                    <a:pt x="11090" y="7186"/>
                  </a:cubicBezTo>
                  <a:cubicBezTo>
                    <a:pt x="11978" y="5943"/>
                    <a:pt x="12539" y="4287"/>
                    <a:pt x="12096" y="2809"/>
                  </a:cubicBezTo>
                  <a:cubicBezTo>
                    <a:pt x="11634" y="1205"/>
                    <a:pt x="10022" y="1"/>
                    <a:pt x="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3334052" y="4008838"/>
              <a:ext cx="266311" cy="407797"/>
            </a:xfrm>
            <a:custGeom>
              <a:avLst/>
              <a:gdLst/>
              <a:ahLst/>
              <a:cxnLst/>
              <a:rect l="l" t="t" r="r" b="b"/>
              <a:pathLst>
                <a:path w="16976" h="25995" extrusionOk="0">
                  <a:moveTo>
                    <a:pt x="4021" y="1"/>
                  </a:moveTo>
                  <a:cubicBezTo>
                    <a:pt x="3802" y="1"/>
                    <a:pt x="3585" y="19"/>
                    <a:pt x="3372" y="60"/>
                  </a:cubicBezTo>
                  <a:cubicBezTo>
                    <a:pt x="858" y="533"/>
                    <a:pt x="1" y="3993"/>
                    <a:pt x="1124" y="6300"/>
                  </a:cubicBezTo>
                  <a:cubicBezTo>
                    <a:pt x="2278" y="8577"/>
                    <a:pt x="4555" y="10026"/>
                    <a:pt x="6625" y="11534"/>
                  </a:cubicBezTo>
                  <a:cubicBezTo>
                    <a:pt x="11268" y="14935"/>
                    <a:pt x="15319" y="19578"/>
                    <a:pt x="16620" y="25137"/>
                  </a:cubicBezTo>
                  <a:lnTo>
                    <a:pt x="16975" y="25995"/>
                  </a:lnTo>
                  <a:cubicBezTo>
                    <a:pt x="16058" y="21115"/>
                    <a:pt x="16058" y="16088"/>
                    <a:pt x="14728" y="11327"/>
                  </a:cubicBezTo>
                  <a:cubicBezTo>
                    <a:pt x="13426" y="6566"/>
                    <a:pt x="10440" y="1834"/>
                    <a:pt x="5708" y="296"/>
                  </a:cubicBezTo>
                  <a:cubicBezTo>
                    <a:pt x="5173" y="125"/>
                    <a:pt x="4592" y="1"/>
                    <a:pt x="40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3436962" y="4094806"/>
              <a:ext cx="173363" cy="338066"/>
            </a:xfrm>
            <a:custGeom>
              <a:avLst/>
              <a:gdLst/>
              <a:ahLst/>
              <a:cxnLst/>
              <a:rect l="l" t="t" r="r" b="b"/>
              <a:pathLst>
                <a:path w="11051" h="21550" extrusionOk="0">
                  <a:moveTo>
                    <a:pt x="584" y="0"/>
                  </a:moveTo>
                  <a:cubicBezTo>
                    <a:pt x="279" y="0"/>
                    <a:pt x="1" y="417"/>
                    <a:pt x="301" y="672"/>
                  </a:cubicBezTo>
                  <a:cubicBezTo>
                    <a:pt x="4649" y="4841"/>
                    <a:pt x="7783" y="10253"/>
                    <a:pt x="9321" y="16108"/>
                  </a:cubicBezTo>
                  <a:cubicBezTo>
                    <a:pt x="9765" y="17794"/>
                    <a:pt x="10060" y="19480"/>
                    <a:pt x="10208" y="21195"/>
                  </a:cubicBezTo>
                  <a:cubicBezTo>
                    <a:pt x="10238" y="21432"/>
                    <a:pt x="10460" y="21550"/>
                    <a:pt x="10663" y="21550"/>
                  </a:cubicBezTo>
                  <a:cubicBezTo>
                    <a:pt x="10866" y="21550"/>
                    <a:pt x="11051" y="21432"/>
                    <a:pt x="11007" y="21195"/>
                  </a:cubicBezTo>
                  <a:cubicBezTo>
                    <a:pt x="10415" y="15014"/>
                    <a:pt x="8079" y="9011"/>
                    <a:pt x="4353" y="4073"/>
                  </a:cubicBezTo>
                  <a:cubicBezTo>
                    <a:pt x="3288" y="2653"/>
                    <a:pt x="2135" y="1322"/>
                    <a:pt x="834" y="110"/>
                  </a:cubicBezTo>
                  <a:cubicBezTo>
                    <a:pt x="756" y="32"/>
                    <a:pt x="669" y="0"/>
                    <a:pt x="5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595939" y="4203928"/>
              <a:ext cx="105702" cy="217115"/>
            </a:xfrm>
            <a:custGeom>
              <a:avLst/>
              <a:gdLst/>
              <a:ahLst/>
              <a:cxnLst/>
              <a:rect l="l" t="t" r="r" b="b"/>
              <a:pathLst>
                <a:path w="6738" h="13840" extrusionOk="0">
                  <a:moveTo>
                    <a:pt x="6205" y="0"/>
                  </a:moveTo>
                  <a:cubicBezTo>
                    <a:pt x="6112" y="0"/>
                    <a:pt x="6016" y="39"/>
                    <a:pt x="5930" y="133"/>
                  </a:cubicBezTo>
                  <a:cubicBezTo>
                    <a:pt x="2706" y="3918"/>
                    <a:pt x="695" y="8561"/>
                    <a:pt x="15" y="13440"/>
                  </a:cubicBezTo>
                  <a:cubicBezTo>
                    <a:pt x="0" y="13707"/>
                    <a:pt x="200" y="13840"/>
                    <a:pt x="407" y="13840"/>
                  </a:cubicBezTo>
                  <a:cubicBezTo>
                    <a:pt x="614" y="13840"/>
                    <a:pt x="828" y="13707"/>
                    <a:pt x="843" y="13440"/>
                  </a:cubicBezTo>
                  <a:cubicBezTo>
                    <a:pt x="1464" y="8768"/>
                    <a:pt x="3445" y="4273"/>
                    <a:pt x="6491" y="695"/>
                  </a:cubicBezTo>
                  <a:cubicBezTo>
                    <a:pt x="6738" y="381"/>
                    <a:pt x="6492" y="0"/>
                    <a:pt x="6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217149" y="4232228"/>
              <a:ext cx="1735524" cy="263738"/>
            </a:xfrm>
            <a:custGeom>
              <a:avLst/>
              <a:gdLst/>
              <a:ahLst/>
              <a:cxnLst/>
              <a:rect l="l" t="t" r="r" b="b"/>
              <a:pathLst>
                <a:path w="110631" h="16812" extrusionOk="0">
                  <a:moveTo>
                    <a:pt x="65797" y="1"/>
                  </a:moveTo>
                  <a:cubicBezTo>
                    <a:pt x="61461" y="1"/>
                    <a:pt x="57100" y="1818"/>
                    <a:pt x="54384" y="5131"/>
                  </a:cubicBezTo>
                  <a:cubicBezTo>
                    <a:pt x="53279" y="4427"/>
                    <a:pt x="51971" y="4081"/>
                    <a:pt x="50660" y="4081"/>
                  </a:cubicBezTo>
                  <a:cubicBezTo>
                    <a:pt x="48884" y="4081"/>
                    <a:pt x="47101" y="4717"/>
                    <a:pt x="45808" y="5959"/>
                  </a:cubicBezTo>
                  <a:cubicBezTo>
                    <a:pt x="44506" y="3852"/>
                    <a:pt x="41935" y="2844"/>
                    <a:pt x="39414" y="2844"/>
                  </a:cubicBezTo>
                  <a:cubicBezTo>
                    <a:pt x="38785" y="2844"/>
                    <a:pt x="38159" y="2907"/>
                    <a:pt x="37557" y="3031"/>
                  </a:cubicBezTo>
                  <a:cubicBezTo>
                    <a:pt x="34482" y="3652"/>
                    <a:pt x="31909" y="5515"/>
                    <a:pt x="29454" y="7467"/>
                  </a:cubicBezTo>
                  <a:cubicBezTo>
                    <a:pt x="28301" y="8384"/>
                    <a:pt x="27059" y="9389"/>
                    <a:pt x="25581" y="9389"/>
                  </a:cubicBezTo>
                  <a:cubicBezTo>
                    <a:pt x="24220" y="9359"/>
                    <a:pt x="22978" y="8472"/>
                    <a:pt x="21618" y="8236"/>
                  </a:cubicBezTo>
                  <a:cubicBezTo>
                    <a:pt x="21379" y="8196"/>
                    <a:pt x="21144" y="8178"/>
                    <a:pt x="20912" y="8178"/>
                  </a:cubicBezTo>
                  <a:cubicBezTo>
                    <a:pt x="17504" y="8178"/>
                    <a:pt x="14840" y="12197"/>
                    <a:pt x="11267" y="12612"/>
                  </a:cubicBezTo>
                  <a:cubicBezTo>
                    <a:pt x="11019" y="12644"/>
                    <a:pt x="10766" y="12657"/>
                    <a:pt x="10511" y="12657"/>
                  </a:cubicBezTo>
                  <a:cubicBezTo>
                    <a:pt x="9826" y="12657"/>
                    <a:pt x="9126" y="12567"/>
                    <a:pt x="8458" y="12524"/>
                  </a:cubicBezTo>
                  <a:cubicBezTo>
                    <a:pt x="8397" y="12523"/>
                    <a:pt x="8336" y="12522"/>
                    <a:pt x="8275" y="12522"/>
                  </a:cubicBezTo>
                  <a:cubicBezTo>
                    <a:pt x="5112" y="12522"/>
                    <a:pt x="1944" y="14020"/>
                    <a:pt x="0" y="16486"/>
                  </a:cubicBezTo>
                  <a:lnTo>
                    <a:pt x="110631" y="16812"/>
                  </a:lnTo>
                  <a:cubicBezTo>
                    <a:pt x="109300" y="15185"/>
                    <a:pt x="107348" y="14121"/>
                    <a:pt x="105278" y="13854"/>
                  </a:cubicBezTo>
                  <a:cubicBezTo>
                    <a:pt x="104095" y="13707"/>
                    <a:pt x="102824" y="13795"/>
                    <a:pt x="101877" y="13115"/>
                  </a:cubicBezTo>
                  <a:cubicBezTo>
                    <a:pt x="100724" y="12317"/>
                    <a:pt x="100340" y="10631"/>
                    <a:pt x="99097" y="10040"/>
                  </a:cubicBezTo>
                  <a:cubicBezTo>
                    <a:pt x="98780" y="9883"/>
                    <a:pt x="98454" y="9820"/>
                    <a:pt x="98123" y="9820"/>
                  </a:cubicBezTo>
                  <a:cubicBezTo>
                    <a:pt x="96697" y="9820"/>
                    <a:pt x="95157" y="10997"/>
                    <a:pt x="93597" y="11045"/>
                  </a:cubicBezTo>
                  <a:cubicBezTo>
                    <a:pt x="93542" y="11048"/>
                    <a:pt x="93486" y="11049"/>
                    <a:pt x="93432" y="11049"/>
                  </a:cubicBezTo>
                  <a:cubicBezTo>
                    <a:pt x="90049" y="11049"/>
                    <a:pt x="87793" y="6186"/>
                    <a:pt x="84724" y="6186"/>
                  </a:cubicBezTo>
                  <a:cubicBezTo>
                    <a:pt x="84446" y="6186"/>
                    <a:pt x="84161" y="6226"/>
                    <a:pt x="83868" y="6313"/>
                  </a:cubicBezTo>
                  <a:cubicBezTo>
                    <a:pt x="83107" y="6539"/>
                    <a:pt x="82427" y="7086"/>
                    <a:pt x="81622" y="7086"/>
                  </a:cubicBezTo>
                  <a:cubicBezTo>
                    <a:pt x="81582" y="7086"/>
                    <a:pt x="81542" y="7085"/>
                    <a:pt x="81502" y="7082"/>
                  </a:cubicBezTo>
                  <a:cubicBezTo>
                    <a:pt x="80703" y="7053"/>
                    <a:pt x="80053" y="6432"/>
                    <a:pt x="79461" y="5870"/>
                  </a:cubicBezTo>
                  <a:cubicBezTo>
                    <a:pt x="76061" y="2617"/>
                    <a:pt x="71625" y="369"/>
                    <a:pt x="66952" y="44"/>
                  </a:cubicBezTo>
                  <a:cubicBezTo>
                    <a:pt x="66568" y="15"/>
                    <a:pt x="66182" y="1"/>
                    <a:pt x="657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4226624" y="4231601"/>
              <a:ext cx="726520" cy="263911"/>
            </a:xfrm>
            <a:custGeom>
              <a:avLst/>
              <a:gdLst/>
              <a:ahLst/>
              <a:cxnLst/>
              <a:rect l="l" t="t" r="r" b="b"/>
              <a:pathLst>
                <a:path w="46312" h="16823" extrusionOk="0">
                  <a:moveTo>
                    <a:pt x="1514" y="1"/>
                  </a:moveTo>
                  <a:cubicBezTo>
                    <a:pt x="1008" y="1"/>
                    <a:pt x="499" y="33"/>
                    <a:pt x="1" y="84"/>
                  </a:cubicBezTo>
                  <a:cubicBezTo>
                    <a:pt x="4437" y="1770"/>
                    <a:pt x="8222" y="5171"/>
                    <a:pt x="10233" y="9518"/>
                  </a:cubicBezTo>
                  <a:cubicBezTo>
                    <a:pt x="11077" y="9220"/>
                    <a:pt x="11962" y="9078"/>
                    <a:pt x="12847" y="9078"/>
                  </a:cubicBezTo>
                  <a:cubicBezTo>
                    <a:pt x="15651" y="9078"/>
                    <a:pt x="18456" y="10499"/>
                    <a:pt x="19962" y="12859"/>
                  </a:cubicBezTo>
                  <a:cubicBezTo>
                    <a:pt x="20647" y="12593"/>
                    <a:pt x="21378" y="12466"/>
                    <a:pt x="22112" y="12466"/>
                  </a:cubicBezTo>
                  <a:cubicBezTo>
                    <a:pt x="24070" y="12466"/>
                    <a:pt x="26046" y="13375"/>
                    <a:pt x="27208" y="14989"/>
                  </a:cubicBezTo>
                  <a:cubicBezTo>
                    <a:pt x="27681" y="15639"/>
                    <a:pt x="28065" y="16408"/>
                    <a:pt x="28804" y="16763"/>
                  </a:cubicBezTo>
                  <a:cubicBezTo>
                    <a:pt x="28834" y="16793"/>
                    <a:pt x="28923" y="16793"/>
                    <a:pt x="28952" y="16793"/>
                  </a:cubicBezTo>
                  <a:lnTo>
                    <a:pt x="46311" y="16822"/>
                  </a:lnTo>
                  <a:cubicBezTo>
                    <a:pt x="44951" y="15196"/>
                    <a:pt x="42999" y="14131"/>
                    <a:pt x="40929" y="13865"/>
                  </a:cubicBezTo>
                  <a:cubicBezTo>
                    <a:pt x="39776" y="13717"/>
                    <a:pt x="38475" y="13776"/>
                    <a:pt x="37528" y="13126"/>
                  </a:cubicBezTo>
                  <a:cubicBezTo>
                    <a:pt x="36375" y="12298"/>
                    <a:pt x="36020" y="10641"/>
                    <a:pt x="34748" y="10050"/>
                  </a:cubicBezTo>
                  <a:cubicBezTo>
                    <a:pt x="34419" y="9894"/>
                    <a:pt x="34086" y="9830"/>
                    <a:pt x="33749" y="9830"/>
                  </a:cubicBezTo>
                  <a:cubicBezTo>
                    <a:pt x="32300" y="9830"/>
                    <a:pt x="30784" y="11007"/>
                    <a:pt x="29248" y="11055"/>
                  </a:cubicBezTo>
                  <a:cubicBezTo>
                    <a:pt x="29193" y="11058"/>
                    <a:pt x="29139" y="11059"/>
                    <a:pt x="29085" y="11059"/>
                  </a:cubicBezTo>
                  <a:cubicBezTo>
                    <a:pt x="25754" y="11059"/>
                    <a:pt x="23502" y="6197"/>
                    <a:pt x="20388" y="6197"/>
                  </a:cubicBezTo>
                  <a:cubicBezTo>
                    <a:pt x="20106" y="6197"/>
                    <a:pt x="19817" y="6237"/>
                    <a:pt x="19519" y="6324"/>
                  </a:cubicBezTo>
                  <a:cubicBezTo>
                    <a:pt x="18773" y="6545"/>
                    <a:pt x="18079" y="7101"/>
                    <a:pt x="17315" y="7101"/>
                  </a:cubicBezTo>
                  <a:cubicBezTo>
                    <a:pt x="17262" y="7101"/>
                    <a:pt x="17207" y="7099"/>
                    <a:pt x="17153" y="7093"/>
                  </a:cubicBezTo>
                  <a:cubicBezTo>
                    <a:pt x="16354" y="7063"/>
                    <a:pt x="15704" y="6442"/>
                    <a:pt x="15112" y="5880"/>
                  </a:cubicBezTo>
                  <a:cubicBezTo>
                    <a:pt x="11712" y="2657"/>
                    <a:pt x="7276" y="380"/>
                    <a:pt x="2603" y="55"/>
                  </a:cubicBezTo>
                  <a:cubicBezTo>
                    <a:pt x="2244" y="17"/>
                    <a:pt x="1880" y="1"/>
                    <a:pt x="15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idx="9" hasCustomPrompt="1"/>
          </p:nvPr>
        </p:nvSpPr>
        <p:spPr>
          <a:xfrm>
            <a:off x="1939388" y="3226176"/>
            <a:ext cx="13608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5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3" hasCustomPrompt="1"/>
          </p:nvPr>
        </p:nvSpPr>
        <p:spPr>
          <a:xfrm>
            <a:off x="1939388" y="5794850"/>
            <a:ext cx="13608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5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4" hasCustomPrompt="1"/>
          </p:nvPr>
        </p:nvSpPr>
        <p:spPr>
          <a:xfrm>
            <a:off x="9659188" y="3226176"/>
            <a:ext cx="13608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5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9188" y="5794850"/>
            <a:ext cx="13608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58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8608316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3"/>
          <p:cNvSpPr txBox="1">
            <a:spLocks noGrp="1"/>
          </p:cNvSpPr>
          <p:nvPr>
            <p:ph type="subTitle" idx="1"/>
          </p:nvPr>
        </p:nvSpPr>
        <p:spPr>
          <a:xfrm>
            <a:off x="2625250" y="3818450"/>
            <a:ext cx="8382000" cy="16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3"/>
          <p:cNvSpPr txBox="1">
            <a:spLocks noGrp="1"/>
          </p:cNvSpPr>
          <p:nvPr>
            <p:ph type="title"/>
          </p:nvPr>
        </p:nvSpPr>
        <p:spPr>
          <a:xfrm>
            <a:off x="2459400" y="1091500"/>
            <a:ext cx="133566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481" name="Google Shape;481;p33"/>
          <p:cNvSpPr txBox="1">
            <a:spLocks noGrp="1"/>
          </p:cNvSpPr>
          <p:nvPr>
            <p:ph type="subTitle" idx="2"/>
          </p:nvPr>
        </p:nvSpPr>
        <p:spPr>
          <a:xfrm>
            <a:off x="2618952" y="3342650"/>
            <a:ext cx="83820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44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3"/>
          <p:cNvSpPr txBox="1">
            <a:spLocks noGrp="1"/>
          </p:cNvSpPr>
          <p:nvPr>
            <p:ph type="subTitle" idx="3"/>
          </p:nvPr>
        </p:nvSpPr>
        <p:spPr>
          <a:xfrm>
            <a:off x="7280850" y="6198050"/>
            <a:ext cx="8388000" cy="47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ontserrat"/>
              <a:buNone/>
              <a:defRPr sz="44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33"/>
          <p:cNvSpPr txBox="1">
            <a:spLocks noGrp="1"/>
          </p:cNvSpPr>
          <p:nvPr>
            <p:ph type="subTitle" idx="4"/>
          </p:nvPr>
        </p:nvSpPr>
        <p:spPr>
          <a:xfrm>
            <a:off x="7287152" y="6673850"/>
            <a:ext cx="8388000" cy="18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06316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30"/>
          <p:cNvGrpSpPr/>
          <p:nvPr/>
        </p:nvGrpSpPr>
        <p:grpSpPr>
          <a:xfrm>
            <a:off x="1412931" y="7955772"/>
            <a:ext cx="6008562" cy="2327768"/>
            <a:chOff x="2189450" y="2220300"/>
            <a:chExt cx="3202175" cy="1240550"/>
          </a:xfrm>
        </p:grpSpPr>
        <p:sp>
          <p:nvSpPr>
            <p:cNvPr id="450" name="Google Shape;450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52" name="Google Shape;452;p30"/>
          <p:cNvGrpSpPr/>
          <p:nvPr/>
        </p:nvGrpSpPr>
        <p:grpSpPr>
          <a:xfrm>
            <a:off x="4987784" y="8455200"/>
            <a:ext cx="4728332" cy="1831796"/>
            <a:chOff x="2189450" y="2220300"/>
            <a:chExt cx="3202175" cy="1240550"/>
          </a:xfrm>
        </p:grpSpPr>
        <p:sp>
          <p:nvSpPr>
            <p:cNvPr id="453" name="Google Shape;453;p30"/>
            <p:cNvSpPr/>
            <p:nvPr/>
          </p:nvSpPr>
          <p:spPr>
            <a:xfrm>
              <a:off x="2189450" y="2220300"/>
              <a:ext cx="3202175" cy="1240550"/>
            </a:xfrm>
            <a:custGeom>
              <a:avLst/>
              <a:gdLst/>
              <a:ahLst/>
              <a:cxnLst/>
              <a:rect l="l" t="t" r="r" b="b"/>
              <a:pathLst>
                <a:path w="128087" h="49622" extrusionOk="0">
                  <a:moveTo>
                    <a:pt x="63421" y="0"/>
                  </a:moveTo>
                  <a:cubicBezTo>
                    <a:pt x="63373" y="0"/>
                    <a:pt x="63326" y="1"/>
                    <a:pt x="63280" y="3"/>
                  </a:cubicBezTo>
                  <a:cubicBezTo>
                    <a:pt x="51881" y="414"/>
                    <a:pt x="0" y="49622"/>
                    <a:pt x="0" y="49622"/>
                  </a:cubicBezTo>
                  <a:lnTo>
                    <a:pt x="128087" y="49622"/>
                  </a:lnTo>
                  <a:cubicBezTo>
                    <a:pt x="128087" y="49622"/>
                    <a:pt x="75085" y="0"/>
                    <a:pt x="63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2189450" y="2220350"/>
              <a:ext cx="3202175" cy="1240500"/>
            </a:xfrm>
            <a:custGeom>
              <a:avLst/>
              <a:gdLst/>
              <a:ahLst/>
              <a:cxnLst/>
              <a:rect l="l" t="t" r="r" b="b"/>
              <a:pathLst>
                <a:path w="128087" h="49620" extrusionOk="0">
                  <a:moveTo>
                    <a:pt x="63291" y="1"/>
                  </a:moveTo>
                  <a:cubicBezTo>
                    <a:pt x="63287" y="1"/>
                    <a:pt x="63284" y="1"/>
                    <a:pt x="63280" y="1"/>
                  </a:cubicBezTo>
                  <a:cubicBezTo>
                    <a:pt x="51881" y="1"/>
                    <a:pt x="0" y="49620"/>
                    <a:pt x="0" y="49620"/>
                  </a:cubicBezTo>
                  <a:lnTo>
                    <a:pt x="128087" y="49620"/>
                  </a:lnTo>
                  <a:cubicBezTo>
                    <a:pt x="128087" y="49620"/>
                    <a:pt x="76354" y="1"/>
                    <a:pt x="63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969801" y="810906"/>
            <a:ext cx="2916866" cy="184260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6" name="Google Shape;456;p30"/>
          <p:cNvSpPr/>
          <p:nvPr/>
        </p:nvSpPr>
        <p:spPr>
          <a:xfrm>
            <a:off x="4147029" y="586598"/>
            <a:ext cx="1630050" cy="1029848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7" name="Google Shape;457;p30"/>
          <p:cNvSpPr/>
          <p:nvPr/>
        </p:nvSpPr>
        <p:spPr>
          <a:xfrm>
            <a:off x="14724027" y="902201"/>
            <a:ext cx="3563634" cy="2255406"/>
          </a:xfrm>
          <a:custGeom>
            <a:avLst/>
            <a:gdLst/>
            <a:ahLst/>
            <a:cxnLst/>
            <a:rect l="l" t="t" r="r" b="b"/>
            <a:pathLst>
              <a:path w="25554" h="16173" extrusionOk="0">
                <a:moveTo>
                  <a:pt x="14556" y="0"/>
                </a:moveTo>
                <a:cubicBezTo>
                  <a:pt x="11530" y="0"/>
                  <a:pt x="8988" y="2103"/>
                  <a:pt x="8295" y="4898"/>
                </a:cubicBezTo>
                <a:cubicBezTo>
                  <a:pt x="7856" y="4713"/>
                  <a:pt x="7394" y="4598"/>
                  <a:pt x="6909" y="4598"/>
                </a:cubicBezTo>
                <a:cubicBezTo>
                  <a:pt x="5500" y="4598"/>
                  <a:pt x="4275" y="5522"/>
                  <a:pt x="3836" y="6793"/>
                </a:cubicBezTo>
                <a:cubicBezTo>
                  <a:pt x="1664" y="7232"/>
                  <a:pt x="1" y="9149"/>
                  <a:pt x="1" y="11437"/>
                </a:cubicBezTo>
                <a:cubicBezTo>
                  <a:pt x="1" y="14047"/>
                  <a:pt x="2126" y="16173"/>
                  <a:pt x="4737" y="16173"/>
                </a:cubicBezTo>
                <a:lnTo>
                  <a:pt x="20771" y="16173"/>
                </a:lnTo>
                <a:cubicBezTo>
                  <a:pt x="23359" y="16173"/>
                  <a:pt x="25507" y="14047"/>
                  <a:pt x="25507" y="11437"/>
                </a:cubicBezTo>
                <a:cubicBezTo>
                  <a:pt x="25553" y="8895"/>
                  <a:pt x="23543" y="6816"/>
                  <a:pt x="21025" y="6700"/>
                </a:cubicBezTo>
                <a:lnTo>
                  <a:pt x="21025" y="6469"/>
                </a:lnTo>
                <a:cubicBezTo>
                  <a:pt x="21025" y="2888"/>
                  <a:pt x="18137" y="0"/>
                  <a:pt x="145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8" name="Google Shape;458;p30"/>
          <p:cNvSpPr/>
          <p:nvPr/>
        </p:nvSpPr>
        <p:spPr>
          <a:xfrm>
            <a:off x="13977851" y="757726"/>
            <a:ext cx="1088326" cy="68759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9" name="Google Shape;459;p30"/>
          <p:cNvSpPr txBox="1">
            <a:spLocks noGrp="1"/>
          </p:cNvSpPr>
          <p:nvPr>
            <p:ph type="title"/>
          </p:nvPr>
        </p:nvSpPr>
        <p:spPr>
          <a:xfrm>
            <a:off x="2459400" y="1091500"/>
            <a:ext cx="13356600" cy="8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460" name="Google Shape;460;p30"/>
          <p:cNvSpPr/>
          <p:nvPr/>
        </p:nvSpPr>
        <p:spPr>
          <a:xfrm>
            <a:off x="0" y="9923255"/>
            <a:ext cx="6794264" cy="363762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1" name="Google Shape;461;p30"/>
          <p:cNvSpPr/>
          <p:nvPr/>
        </p:nvSpPr>
        <p:spPr>
          <a:xfrm flipH="1">
            <a:off x="7661403" y="9506151"/>
            <a:ext cx="10626598" cy="780854"/>
          </a:xfrm>
          <a:custGeom>
            <a:avLst/>
            <a:gdLst/>
            <a:ahLst/>
            <a:cxnLst/>
            <a:rect l="l" t="t" r="r" b="b"/>
            <a:pathLst>
              <a:path w="77507" h="11311" extrusionOk="0">
                <a:moveTo>
                  <a:pt x="47622" y="0"/>
                </a:moveTo>
                <a:cubicBezTo>
                  <a:pt x="46145" y="0"/>
                  <a:pt x="44665" y="67"/>
                  <a:pt x="43176" y="207"/>
                </a:cubicBezTo>
                <a:cubicBezTo>
                  <a:pt x="33041" y="1202"/>
                  <a:pt x="23443" y="4643"/>
                  <a:pt x="13389" y="6068"/>
                </a:cubicBezTo>
                <a:cubicBezTo>
                  <a:pt x="3011" y="7547"/>
                  <a:pt x="0" y="11310"/>
                  <a:pt x="0" y="11310"/>
                </a:cubicBezTo>
                <a:lnTo>
                  <a:pt x="77507" y="11310"/>
                </a:lnTo>
                <a:cubicBezTo>
                  <a:pt x="77507" y="11310"/>
                  <a:pt x="64952" y="3353"/>
                  <a:pt x="62183" y="2492"/>
                </a:cubicBezTo>
                <a:cubicBezTo>
                  <a:pt x="59602" y="1713"/>
                  <a:pt x="56968" y="772"/>
                  <a:pt x="54225" y="422"/>
                </a:cubicBezTo>
                <a:cubicBezTo>
                  <a:pt x="52020" y="149"/>
                  <a:pt x="49825" y="0"/>
                  <a:pt x="476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2" name="Google Shape;462;p30"/>
          <p:cNvSpPr/>
          <p:nvPr/>
        </p:nvSpPr>
        <p:spPr>
          <a:xfrm>
            <a:off x="4931050" y="9862372"/>
            <a:ext cx="13356412" cy="436804"/>
          </a:xfrm>
          <a:custGeom>
            <a:avLst/>
            <a:gdLst/>
            <a:ahLst/>
            <a:cxnLst/>
            <a:rect l="l" t="t" r="r" b="b"/>
            <a:pathLst>
              <a:path w="157756" h="11284" extrusionOk="0">
                <a:moveTo>
                  <a:pt x="47603" y="1"/>
                </a:moveTo>
                <a:cubicBezTo>
                  <a:pt x="46122" y="1"/>
                  <a:pt x="44638" y="67"/>
                  <a:pt x="43149" y="207"/>
                </a:cubicBezTo>
                <a:cubicBezTo>
                  <a:pt x="33014" y="1175"/>
                  <a:pt x="23416" y="4616"/>
                  <a:pt x="13362" y="6041"/>
                </a:cubicBezTo>
                <a:cubicBezTo>
                  <a:pt x="2984" y="7520"/>
                  <a:pt x="0" y="11284"/>
                  <a:pt x="0" y="11284"/>
                </a:cubicBezTo>
                <a:lnTo>
                  <a:pt x="157756" y="11284"/>
                </a:lnTo>
                <a:lnTo>
                  <a:pt x="157756" y="2950"/>
                </a:lnTo>
                <a:cubicBezTo>
                  <a:pt x="157191" y="3111"/>
                  <a:pt x="156626" y="3299"/>
                  <a:pt x="156089" y="3487"/>
                </a:cubicBezTo>
                <a:cubicBezTo>
                  <a:pt x="152002" y="4885"/>
                  <a:pt x="147782" y="6418"/>
                  <a:pt x="143453" y="7036"/>
                </a:cubicBezTo>
                <a:cubicBezTo>
                  <a:pt x="141678" y="7283"/>
                  <a:pt x="139914" y="7385"/>
                  <a:pt x="138154" y="7385"/>
                </a:cubicBezTo>
                <a:cubicBezTo>
                  <a:pt x="134930" y="7385"/>
                  <a:pt x="131723" y="7041"/>
                  <a:pt x="128506" y="6606"/>
                </a:cubicBezTo>
                <a:cubicBezTo>
                  <a:pt x="124682" y="6079"/>
                  <a:pt x="120929" y="5595"/>
                  <a:pt x="117123" y="5595"/>
                </a:cubicBezTo>
                <a:cubicBezTo>
                  <a:pt x="115685" y="5595"/>
                  <a:pt x="114239" y="5664"/>
                  <a:pt x="112779" y="5826"/>
                </a:cubicBezTo>
                <a:cubicBezTo>
                  <a:pt x="107940" y="6391"/>
                  <a:pt x="103208" y="7493"/>
                  <a:pt x="98369" y="8031"/>
                </a:cubicBezTo>
                <a:cubicBezTo>
                  <a:pt x="95627" y="8321"/>
                  <a:pt x="92836" y="8379"/>
                  <a:pt x="90049" y="8379"/>
                </a:cubicBezTo>
                <a:cubicBezTo>
                  <a:pt x="88192" y="8379"/>
                  <a:pt x="86336" y="8353"/>
                  <a:pt x="84497" y="8353"/>
                </a:cubicBezTo>
                <a:cubicBezTo>
                  <a:pt x="80142" y="8353"/>
                  <a:pt x="64925" y="3353"/>
                  <a:pt x="62156" y="2493"/>
                </a:cubicBezTo>
                <a:cubicBezTo>
                  <a:pt x="59575" y="1713"/>
                  <a:pt x="56941" y="772"/>
                  <a:pt x="54198" y="422"/>
                </a:cubicBezTo>
                <a:cubicBezTo>
                  <a:pt x="52009" y="149"/>
                  <a:pt x="49811" y="1"/>
                  <a:pt x="4760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5907072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2235300" y="1"/>
            <a:ext cx="6052664" cy="6485902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>
            <a:off x="0" y="3527350"/>
            <a:ext cx="6304668" cy="675978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>
            <a:off x="772500" y="702650"/>
            <a:ext cx="1335000" cy="13350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8627376" y="6485900"/>
            <a:ext cx="1335000" cy="13350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15952188" y="7461882"/>
            <a:ext cx="3866280" cy="3265740"/>
            <a:chOff x="7976094" y="3730941"/>
            <a:chExt cx="1933140" cy="1632870"/>
          </a:xfrm>
        </p:grpSpPr>
        <p:sp>
          <p:nvSpPr>
            <p:cNvPr id="14" name="Google Shape;14;p2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8908400" y="2640450"/>
            <a:ext cx="7704000" cy="285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subTitle" idx="1"/>
          </p:nvPr>
        </p:nvSpPr>
        <p:spPr>
          <a:xfrm>
            <a:off x="8908400" y="5494900"/>
            <a:ext cx="7704000" cy="10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 rot="-887116">
            <a:off x="13675621" y="7349685"/>
            <a:ext cx="1958978" cy="3489706"/>
            <a:chOff x="5890453" y="3730961"/>
            <a:chExt cx="979478" cy="1744834"/>
          </a:xfrm>
        </p:grpSpPr>
        <p:sp>
          <p:nvSpPr>
            <p:cNvPr id="36" name="Google Shape;36;p2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449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"/>
          <p:cNvSpPr/>
          <p:nvPr/>
        </p:nvSpPr>
        <p:spPr>
          <a:xfrm rot="-8624301">
            <a:off x="6765263" y="3681399"/>
            <a:ext cx="5807294" cy="4253210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3"/>
          <p:cNvSpPr/>
          <p:nvPr/>
        </p:nvSpPr>
        <p:spPr>
          <a:xfrm>
            <a:off x="-1633893" y="-590474"/>
            <a:ext cx="6675614" cy="4975164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3"/>
          <p:cNvSpPr/>
          <p:nvPr/>
        </p:nvSpPr>
        <p:spPr>
          <a:xfrm>
            <a:off x="8476476" y="412500"/>
            <a:ext cx="1335000" cy="13350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3"/>
          <p:cNvSpPr/>
          <p:nvPr/>
        </p:nvSpPr>
        <p:spPr>
          <a:xfrm>
            <a:off x="15317300" y="883335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3"/>
          <p:cNvSpPr/>
          <p:nvPr/>
        </p:nvSpPr>
        <p:spPr>
          <a:xfrm>
            <a:off x="15993050" y="7791650"/>
            <a:ext cx="674400" cy="674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2" name="Google Shape;52;p3"/>
          <p:cNvGrpSpPr/>
          <p:nvPr/>
        </p:nvGrpSpPr>
        <p:grpSpPr>
          <a:xfrm>
            <a:off x="237985" y="7020033"/>
            <a:ext cx="2670902" cy="3660250"/>
            <a:chOff x="-1553399" y="3211406"/>
            <a:chExt cx="1553391" cy="2128795"/>
          </a:xfrm>
        </p:grpSpPr>
        <p:sp>
          <p:nvSpPr>
            <p:cNvPr id="53" name="Google Shape;53;p3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940346">
            <a:off x="4052315" y="7613711"/>
            <a:ext cx="1970590" cy="3186090"/>
            <a:chOff x="3943320" y="454176"/>
            <a:chExt cx="1224872" cy="1980399"/>
          </a:xfrm>
        </p:grpSpPr>
        <p:sp>
          <p:nvSpPr>
            <p:cNvPr id="67" name="Google Shape;67;p3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74" name="Google Shape;74;p3"/>
          <p:cNvSpPr txBox="1">
            <a:spLocks noGrp="1"/>
          </p:cNvSpPr>
          <p:nvPr>
            <p:ph type="title"/>
          </p:nvPr>
        </p:nvSpPr>
        <p:spPr>
          <a:xfrm>
            <a:off x="1829650" y="4728550"/>
            <a:ext cx="5137200" cy="11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body" idx="1"/>
          </p:nvPr>
        </p:nvSpPr>
        <p:spPr>
          <a:xfrm>
            <a:off x="1829650" y="5940636"/>
            <a:ext cx="4710600" cy="14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828800" lvl="1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 idx="2" hasCustomPrompt="1"/>
          </p:nvPr>
        </p:nvSpPr>
        <p:spPr>
          <a:xfrm>
            <a:off x="1829650" y="2906950"/>
            <a:ext cx="4710600" cy="18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1772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8606400" y="2511450"/>
            <a:ext cx="8241600" cy="17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subTitle" idx="1"/>
          </p:nvPr>
        </p:nvSpPr>
        <p:spPr>
          <a:xfrm>
            <a:off x="7949050" y="4235750"/>
            <a:ext cx="8898600" cy="43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4200"/>
            </a:lvl9pPr>
          </a:lstStyle>
          <a:p>
            <a:endParaRPr/>
          </a:p>
        </p:txBody>
      </p:sp>
      <p:sp>
        <p:nvSpPr>
          <p:cNvPr id="300" name="Google Shape;300;p9"/>
          <p:cNvSpPr/>
          <p:nvPr/>
        </p:nvSpPr>
        <p:spPr>
          <a:xfrm>
            <a:off x="-933799" y="7325897"/>
            <a:ext cx="5219998" cy="3452906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1" name="Google Shape;301;p9"/>
          <p:cNvSpPr/>
          <p:nvPr/>
        </p:nvSpPr>
        <p:spPr>
          <a:xfrm>
            <a:off x="14404066" y="7408350"/>
            <a:ext cx="5572728" cy="3596776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2" name="Google Shape;302;p9"/>
          <p:cNvSpPr/>
          <p:nvPr/>
        </p:nvSpPr>
        <p:spPr>
          <a:xfrm>
            <a:off x="4917626" y="8693900"/>
            <a:ext cx="1335000" cy="13350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3" name="Google Shape;303;p9"/>
          <p:cNvSpPr/>
          <p:nvPr/>
        </p:nvSpPr>
        <p:spPr>
          <a:xfrm>
            <a:off x="1232500" y="162405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4" name="Google Shape;304;p9"/>
          <p:cNvSpPr/>
          <p:nvPr/>
        </p:nvSpPr>
        <p:spPr>
          <a:xfrm>
            <a:off x="2010000" y="821200"/>
            <a:ext cx="674400" cy="674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05" name="Google Shape;305;p9"/>
          <p:cNvGrpSpPr/>
          <p:nvPr/>
        </p:nvGrpSpPr>
        <p:grpSpPr>
          <a:xfrm rot="-8253449">
            <a:off x="15058018" y="-901905"/>
            <a:ext cx="2767328" cy="4120606"/>
            <a:chOff x="5658701" y="477473"/>
            <a:chExt cx="282301" cy="420357"/>
          </a:xfrm>
        </p:grpSpPr>
        <p:sp>
          <p:nvSpPr>
            <p:cNvPr id="306" name="Google Shape;306;p9"/>
            <p:cNvSpPr/>
            <p:nvPr/>
          </p:nvSpPr>
          <p:spPr>
            <a:xfrm>
              <a:off x="5696751" y="541436"/>
              <a:ext cx="193942" cy="35639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5799912" y="477473"/>
              <a:ext cx="24971" cy="69376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5806596" y="508553"/>
              <a:ext cx="12137" cy="33376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17092" y="481860"/>
              <a:ext cx="41126" cy="68310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5820988" y="511874"/>
              <a:ext cx="19517" cy="32843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5766578" y="482393"/>
              <a:ext cx="43381" cy="67777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784865" y="512407"/>
              <a:ext cx="20542" cy="32310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5799379" y="540452"/>
              <a:ext cx="27759" cy="24273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875357" y="586170"/>
              <a:ext cx="57404" cy="44652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879908" y="605195"/>
              <a:ext cx="27759" cy="21116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879375" y="613846"/>
              <a:ext cx="61627" cy="23658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883762" y="623482"/>
              <a:ext cx="30055" cy="11235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869370" y="567432"/>
              <a:ext cx="43914" cy="57814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73224" y="592402"/>
              <a:ext cx="21116" cy="27759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59899" y="616798"/>
              <a:ext cx="27267" cy="2263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853789" y="675104"/>
              <a:ext cx="60028" cy="39075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858710" y="691340"/>
              <a:ext cx="28456" cy="18820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5857111" y="704092"/>
              <a:ext cx="62324" cy="1775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5861498" y="710816"/>
              <a:ext cx="30055" cy="8283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5848172" y="652921"/>
              <a:ext cx="48998" cy="55107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852723" y="676785"/>
              <a:ext cx="23371" cy="26734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837634" y="699582"/>
              <a:ext cx="28456" cy="22592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717662" y="547464"/>
              <a:ext cx="35631" cy="68843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732710" y="578010"/>
              <a:ext cx="17262" cy="32843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752063" y="545496"/>
              <a:ext cx="25094" cy="69745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54851" y="576247"/>
              <a:ext cx="12301" cy="33376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5689371" y="561282"/>
              <a:ext cx="56706" cy="60110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3767" y="587482"/>
              <a:ext cx="27267" cy="28825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5736031" y="607942"/>
              <a:ext cx="27267" cy="24273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667639" y="629017"/>
              <a:ext cx="53385" cy="43422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5690970" y="648001"/>
              <a:ext cx="25668" cy="20583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687115" y="611878"/>
              <a:ext cx="39485" cy="55640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704295" y="636274"/>
              <a:ext cx="18984" cy="26693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658701" y="654397"/>
              <a:ext cx="58470" cy="24725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684860" y="664648"/>
              <a:ext cx="27882" cy="11645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710979" y="660138"/>
              <a:ext cx="24437" cy="21567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679899" y="695195"/>
              <a:ext cx="32187" cy="47768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5693799" y="716270"/>
              <a:ext cx="15622" cy="22838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5703229" y="690151"/>
              <a:ext cx="17795" cy="50679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5709380" y="712949"/>
              <a:ext cx="8324" cy="23904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5662063" y="709012"/>
              <a:ext cx="45636" cy="38501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5682031" y="725741"/>
              <a:ext cx="21772" cy="18410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5700441" y="735951"/>
              <a:ext cx="21116" cy="17631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5802701" y="590803"/>
              <a:ext cx="33909" cy="47235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777115" y="633486"/>
              <a:ext cx="18984" cy="56132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792040" y="742921"/>
              <a:ext cx="55640" cy="20050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746036" y="810124"/>
              <a:ext cx="47235" cy="33376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5686582" y="774124"/>
              <a:ext cx="42192" cy="4005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5724304" y="738534"/>
              <a:ext cx="19517" cy="55640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55" name="Google Shape;355;p9"/>
          <p:cNvGrpSpPr/>
          <p:nvPr/>
        </p:nvGrpSpPr>
        <p:grpSpPr>
          <a:xfrm rot="-8478521">
            <a:off x="1065781" y="6945185"/>
            <a:ext cx="2562650" cy="2555754"/>
            <a:chOff x="2232259" y="1414714"/>
            <a:chExt cx="1503919" cy="1499872"/>
          </a:xfrm>
        </p:grpSpPr>
        <p:sp>
          <p:nvSpPr>
            <p:cNvPr id="356" name="Google Shape;356;p9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58" name="Google Shape;358;p9"/>
          <p:cNvGrpSpPr/>
          <p:nvPr/>
        </p:nvGrpSpPr>
        <p:grpSpPr>
          <a:xfrm rot="2012823">
            <a:off x="5749556" y="675256"/>
            <a:ext cx="3164216" cy="2590400"/>
            <a:chOff x="-5876950" y="1171198"/>
            <a:chExt cx="1582170" cy="1295250"/>
          </a:xfrm>
        </p:grpSpPr>
        <p:sp>
          <p:nvSpPr>
            <p:cNvPr id="359" name="Google Shape;359;p9"/>
            <p:cNvSpPr/>
            <p:nvPr/>
          </p:nvSpPr>
          <p:spPr>
            <a:xfrm>
              <a:off x="-5420701" y="1636347"/>
              <a:ext cx="1125920" cy="830101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-5420701" y="1644424"/>
              <a:ext cx="1125920" cy="808883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-5876950" y="1171198"/>
              <a:ext cx="859943" cy="1287724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5585788" y="1171198"/>
              <a:ext cx="300610" cy="1287450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779105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6"/>
          <p:cNvSpPr txBox="1">
            <a:spLocks noGrp="1"/>
          </p:cNvSpPr>
          <p:nvPr>
            <p:ph type="title"/>
          </p:nvPr>
        </p:nvSpPr>
        <p:spPr>
          <a:xfrm>
            <a:off x="1440000" y="6924100"/>
            <a:ext cx="7697400" cy="7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79" name="Google Shape;579;p16"/>
          <p:cNvSpPr txBox="1">
            <a:spLocks noGrp="1"/>
          </p:cNvSpPr>
          <p:nvPr>
            <p:ph type="subTitle" idx="1"/>
          </p:nvPr>
        </p:nvSpPr>
        <p:spPr>
          <a:xfrm>
            <a:off x="1440000" y="1917600"/>
            <a:ext cx="8046000" cy="4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6"/>
          <p:cNvSpPr/>
          <p:nvPr/>
        </p:nvSpPr>
        <p:spPr>
          <a:xfrm>
            <a:off x="13627554" y="-1400650"/>
            <a:ext cx="6931488" cy="4961288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1" name="Google Shape;581;p16"/>
          <p:cNvSpPr/>
          <p:nvPr/>
        </p:nvSpPr>
        <p:spPr>
          <a:xfrm>
            <a:off x="843426" y="482750"/>
            <a:ext cx="1335000" cy="13350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2" name="Google Shape;582;p16"/>
          <p:cNvSpPr/>
          <p:nvPr/>
        </p:nvSpPr>
        <p:spPr>
          <a:xfrm>
            <a:off x="14895700" y="876305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3" name="Google Shape;583;p16"/>
          <p:cNvSpPr/>
          <p:nvPr/>
        </p:nvSpPr>
        <p:spPr>
          <a:xfrm>
            <a:off x="9854600" y="701155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84" name="Google Shape;584;p16"/>
          <p:cNvGrpSpPr/>
          <p:nvPr/>
        </p:nvGrpSpPr>
        <p:grpSpPr>
          <a:xfrm rot="-845593">
            <a:off x="16384472" y="7728916"/>
            <a:ext cx="3112600" cy="3298492"/>
            <a:chOff x="-1338822" y="1017608"/>
            <a:chExt cx="1556302" cy="1649248"/>
          </a:xfrm>
        </p:grpSpPr>
        <p:sp>
          <p:nvSpPr>
            <p:cNvPr id="585" name="Google Shape;585;p16"/>
            <p:cNvSpPr/>
            <p:nvPr/>
          </p:nvSpPr>
          <p:spPr>
            <a:xfrm>
              <a:off x="-1286804" y="1017608"/>
              <a:ext cx="1504284" cy="1439261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-875043" y="1017608"/>
              <a:ext cx="653239" cy="1439261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-1338822" y="1497952"/>
              <a:ext cx="926745" cy="1168904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-1249844" y="1497952"/>
              <a:ext cx="636675" cy="1160964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89" name="Google Shape;589;p16"/>
          <p:cNvGrpSpPr/>
          <p:nvPr/>
        </p:nvGrpSpPr>
        <p:grpSpPr>
          <a:xfrm>
            <a:off x="-289445" y="8011637"/>
            <a:ext cx="2562678" cy="2555782"/>
            <a:chOff x="2232259" y="1414714"/>
            <a:chExt cx="1503919" cy="1499872"/>
          </a:xfrm>
        </p:grpSpPr>
        <p:sp>
          <p:nvSpPr>
            <p:cNvPr id="590" name="Google Shape;590;p16"/>
            <p:cNvSpPr/>
            <p:nvPr/>
          </p:nvSpPr>
          <p:spPr>
            <a:xfrm>
              <a:off x="2232259" y="1414714"/>
              <a:ext cx="1503919" cy="1499872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357337" y="1415526"/>
              <a:ext cx="1294372" cy="1493374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92" name="Google Shape;592;p16"/>
          <p:cNvGrpSpPr/>
          <p:nvPr/>
        </p:nvGrpSpPr>
        <p:grpSpPr>
          <a:xfrm rot="1439312">
            <a:off x="4641017" y="7280316"/>
            <a:ext cx="2687094" cy="4552284"/>
            <a:chOff x="1600309" y="3499116"/>
            <a:chExt cx="1503921" cy="2547837"/>
          </a:xfrm>
        </p:grpSpPr>
        <p:sp>
          <p:nvSpPr>
            <p:cNvPr id="593" name="Google Shape;593;p16"/>
            <p:cNvSpPr/>
            <p:nvPr/>
          </p:nvSpPr>
          <p:spPr>
            <a:xfrm>
              <a:off x="1705698" y="4376705"/>
              <a:ext cx="529135" cy="1670248"/>
            </a:xfrm>
            <a:custGeom>
              <a:avLst/>
              <a:gdLst/>
              <a:ahLst/>
              <a:cxnLst/>
              <a:rect l="l" t="t" r="r" b="b"/>
              <a:pathLst>
                <a:path w="2174" h="6863" extrusionOk="0">
                  <a:moveTo>
                    <a:pt x="2103" y="0"/>
                  </a:moveTo>
                  <a:cubicBezTo>
                    <a:pt x="2086" y="0"/>
                    <a:pt x="2070" y="8"/>
                    <a:pt x="2062" y="26"/>
                  </a:cubicBezTo>
                  <a:cubicBezTo>
                    <a:pt x="1613" y="839"/>
                    <a:pt x="1249" y="1695"/>
                    <a:pt x="924" y="2559"/>
                  </a:cubicBezTo>
                  <a:cubicBezTo>
                    <a:pt x="449" y="3873"/>
                    <a:pt x="0" y="5434"/>
                    <a:pt x="355" y="6829"/>
                  </a:cubicBezTo>
                  <a:cubicBezTo>
                    <a:pt x="360" y="6852"/>
                    <a:pt x="384" y="6862"/>
                    <a:pt x="407" y="6862"/>
                  </a:cubicBezTo>
                  <a:cubicBezTo>
                    <a:pt x="436" y="6862"/>
                    <a:pt x="463" y="6845"/>
                    <a:pt x="449" y="6816"/>
                  </a:cubicBezTo>
                  <a:cubicBezTo>
                    <a:pt x="81" y="5379"/>
                    <a:pt x="582" y="3779"/>
                    <a:pt x="1086" y="2439"/>
                  </a:cubicBezTo>
                  <a:cubicBezTo>
                    <a:pt x="1382" y="1626"/>
                    <a:pt x="1737" y="826"/>
                    <a:pt x="2156" y="69"/>
                  </a:cubicBezTo>
                  <a:cubicBezTo>
                    <a:pt x="2173" y="32"/>
                    <a:pt x="2137" y="0"/>
                    <a:pt x="210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1817901" y="3499116"/>
              <a:ext cx="1286329" cy="956687"/>
            </a:xfrm>
            <a:custGeom>
              <a:avLst/>
              <a:gdLst/>
              <a:ahLst/>
              <a:cxnLst/>
              <a:rect l="l" t="t" r="r" b="b"/>
              <a:pathLst>
                <a:path w="5285" h="3931" extrusionOk="0">
                  <a:moveTo>
                    <a:pt x="1165" y="0"/>
                  </a:moveTo>
                  <a:lnTo>
                    <a:pt x="1165" y="0"/>
                  </a:lnTo>
                  <a:cubicBezTo>
                    <a:pt x="1" y="1545"/>
                    <a:pt x="1315" y="3252"/>
                    <a:pt x="1315" y="3252"/>
                  </a:cubicBezTo>
                  <a:lnTo>
                    <a:pt x="1477" y="3320"/>
                  </a:lnTo>
                  <a:cubicBezTo>
                    <a:pt x="1464" y="3444"/>
                    <a:pt x="1451" y="3525"/>
                    <a:pt x="1451" y="3525"/>
                  </a:cubicBezTo>
                  <a:lnTo>
                    <a:pt x="1858" y="3701"/>
                  </a:lnTo>
                  <a:cubicBezTo>
                    <a:pt x="1897" y="3675"/>
                    <a:pt x="1926" y="3658"/>
                    <a:pt x="1952" y="3632"/>
                  </a:cubicBezTo>
                  <a:lnTo>
                    <a:pt x="2128" y="3808"/>
                  </a:lnTo>
                  <a:cubicBezTo>
                    <a:pt x="2128" y="3808"/>
                    <a:pt x="2490" y="3930"/>
                    <a:pt x="2990" y="3930"/>
                  </a:cubicBezTo>
                  <a:cubicBezTo>
                    <a:pt x="3690" y="3930"/>
                    <a:pt x="4661" y="3690"/>
                    <a:pt x="5285" y="2537"/>
                  </a:cubicBezTo>
                  <a:cubicBezTo>
                    <a:pt x="5285" y="2537"/>
                    <a:pt x="4749" y="2307"/>
                    <a:pt x="4040" y="2307"/>
                  </a:cubicBezTo>
                  <a:cubicBezTo>
                    <a:pt x="3716" y="2307"/>
                    <a:pt x="3357" y="2355"/>
                    <a:pt x="2996" y="2494"/>
                  </a:cubicBezTo>
                  <a:cubicBezTo>
                    <a:pt x="3415" y="1655"/>
                    <a:pt x="3240" y="881"/>
                    <a:pt x="3240" y="881"/>
                  </a:cubicBezTo>
                  <a:lnTo>
                    <a:pt x="3240" y="881"/>
                  </a:lnTo>
                  <a:cubicBezTo>
                    <a:pt x="2765" y="1018"/>
                    <a:pt x="2397" y="1301"/>
                    <a:pt x="2141" y="1655"/>
                  </a:cubicBezTo>
                  <a:cubicBezTo>
                    <a:pt x="1978" y="612"/>
                    <a:pt x="1165" y="0"/>
                    <a:pt x="11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042065" y="3980987"/>
              <a:ext cx="541548" cy="400344"/>
            </a:xfrm>
            <a:custGeom>
              <a:avLst/>
              <a:gdLst/>
              <a:ahLst/>
              <a:cxnLst/>
              <a:rect l="l" t="t" r="r" b="b"/>
              <a:pathLst>
                <a:path w="2225" h="1645" extrusionOk="0">
                  <a:moveTo>
                    <a:pt x="488" y="0"/>
                  </a:moveTo>
                  <a:cubicBezTo>
                    <a:pt x="0" y="638"/>
                    <a:pt x="543" y="1353"/>
                    <a:pt x="543" y="1353"/>
                  </a:cubicBezTo>
                  <a:lnTo>
                    <a:pt x="624" y="1395"/>
                  </a:lnTo>
                  <a:cubicBezTo>
                    <a:pt x="611" y="1434"/>
                    <a:pt x="611" y="1477"/>
                    <a:pt x="611" y="1477"/>
                  </a:cubicBezTo>
                  <a:lnTo>
                    <a:pt x="774" y="1545"/>
                  </a:lnTo>
                  <a:cubicBezTo>
                    <a:pt x="787" y="1532"/>
                    <a:pt x="800" y="1532"/>
                    <a:pt x="813" y="1516"/>
                  </a:cubicBezTo>
                  <a:lnTo>
                    <a:pt x="894" y="1597"/>
                  </a:lnTo>
                  <a:cubicBezTo>
                    <a:pt x="894" y="1597"/>
                    <a:pt x="1042" y="1645"/>
                    <a:pt x="1247" y="1645"/>
                  </a:cubicBezTo>
                  <a:cubicBezTo>
                    <a:pt x="1543" y="1645"/>
                    <a:pt x="1959" y="1545"/>
                    <a:pt x="2224" y="1057"/>
                  </a:cubicBezTo>
                  <a:cubicBezTo>
                    <a:pt x="2224" y="1057"/>
                    <a:pt x="1998" y="962"/>
                    <a:pt x="1704" y="962"/>
                  </a:cubicBezTo>
                  <a:cubicBezTo>
                    <a:pt x="1566" y="962"/>
                    <a:pt x="1413" y="983"/>
                    <a:pt x="1262" y="1044"/>
                  </a:cubicBezTo>
                  <a:cubicBezTo>
                    <a:pt x="1437" y="690"/>
                    <a:pt x="1356" y="365"/>
                    <a:pt x="1356" y="365"/>
                  </a:cubicBezTo>
                  <a:lnTo>
                    <a:pt x="1356" y="365"/>
                  </a:lnTo>
                  <a:cubicBezTo>
                    <a:pt x="1151" y="420"/>
                    <a:pt x="1005" y="540"/>
                    <a:pt x="894" y="690"/>
                  </a:cubicBezTo>
                  <a:cubicBezTo>
                    <a:pt x="826" y="244"/>
                    <a:pt x="488" y="1"/>
                    <a:pt x="48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078330" y="4290065"/>
              <a:ext cx="276007" cy="235826"/>
            </a:xfrm>
            <a:custGeom>
              <a:avLst/>
              <a:gdLst/>
              <a:ahLst/>
              <a:cxnLst/>
              <a:rect l="l" t="t" r="r" b="b"/>
              <a:pathLst>
                <a:path w="1134" h="969" extrusionOk="0">
                  <a:moveTo>
                    <a:pt x="327" y="0"/>
                  </a:moveTo>
                  <a:cubicBezTo>
                    <a:pt x="300" y="0"/>
                    <a:pt x="273" y="1"/>
                    <a:pt x="245" y="2"/>
                  </a:cubicBezTo>
                  <a:cubicBezTo>
                    <a:pt x="245" y="2"/>
                    <a:pt x="1" y="763"/>
                    <a:pt x="352" y="938"/>
                  </a:cubicBezTo>
                  <a:cubicBezTo>
                    <a:pt x="398" y="960"/>
                    <a:pt x="444" y="969"/>
                    <a:pt x="489" y="969"/>
                  </a:cubicBezTo>
                  <a:cubicBezTo>
                    <a:pt x="792" y="969"/>
                    <a:pt x="1058" y="558"/>
                    <a:pt x="1058" y="558"/>
                  </a:cubicBezTo>
                  <a:cubicBezTo>
                    <a:pt x="1058" y="558"/>
                    <a:pt x="1134" y="0"/>
                    <a:pt x="3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1890919" y="4821340"/>
              <a:ext cx="444921" cy="347046"/>
            </a:xfrm>
            <a:custGeom>
              <a:avLst/>
              <a:gdLst/>
              <a:ahLst/>
              <a:cxnLst/>
              <a:rect l="l" t="t" r="r" b="b"/>
              <a:pathLst>
                <a:path w="1828" h="1426" extrusionOk="0">
                  <a:moveTo>
                    <a:pt x="1801" y="1"/>
                  </a:moveTo>
                  <a:cubicBezTo>
                    <a:pt x="1801" y="1"/>
                    <a:pt x="1788" y="1"/>
                    <a:pt x="1772" y="14"/>
                  </a:cubicBezTo>
                  <a:lnTo>
                    <a:pt x="1678" y="14"/>
                  </a:lnTo>
                  <a:cubicBezTo>
                    <a:pt x="1652" y="14"/>
                    <a:pt x="1610" y="30"/>
                    <a:pt x="1558" y="43"/>
                  </a:cubicBezTo>
                  <a:cubicBezTo>
                    <a:pt x="1515" y="43"/>
                    <a:pt x="1463" y="56"/>
                    <a:pt x="1408" y="69"/>
                  </a:cubicBezTo>
                  <a:cubicBezTo>
                    <a:pt x="1301" y="111"/>
                    <a:pt x="1177" y="150"/>
                    <a:pt x="1057" y="219"/>
                  </a:cubicBezTo>
                  <a:cubicBezTo>
                    <a:pt x="1002" y="245"/>
                    <a:pt x="933" y="287"/>
                    <a:pt x="878" y="313"/>
                  </a:cubicBezTo>
                  <a:cubicBezTo>
                    <a:pt x="813" y="355"/>
                    <a:pt x="758" y="394"/>
                    <a:pt x="702" y="437"/>
                  </a:cubicBezTo>
                  <a:cubicBezTo>
                    <a:pt x="650" y="489"/>
                    <a:pt x="595" y="531"/>
                    <a:pt x="540" y="570"/>
                  </a:cubicBezTo>
                  <a:cubicBezTo>
                    <a:pt x="514" y="599"/>
                    <a:pt x="488" y="625"/>
                    <a:pt x="459" y="651"/>
                  </a:cubicBezTo>
                  <a:cubicBezTo>
                    <a:pt x="446" y="664"/>
                    <a:pt x="419" y="693"/>
                    <a:pt x="390" y="719"/>
                  </a:cubicBezTo>
                  <a:cubicBezTo>
                    <a:pt x="309" y="814"/>
                    <a:pt x="228" y="924"/>
                    <a:pt x="176" y="1019"/>
                  </a:cubicBezTo>
                  <a:cubicBezTo>
                    <a:pt x="133" y="1071"/>
                    <a:pt x="107" y="1113"/>
                    <a:pt x="94" y="1168"/>
                  </a:cubicBezTo>
                  <a:cubicBezTo>
                    <a:pt x="65" y="1207"/>
                    <a:pt x="52" y="1250"/>
                    <a:pt x="39" y="1276"/>
                  </a:cubicBezTo>
                  <a:cubicBezTo>
                    <a:pt x="26" y="1315"/>
                    <a:pt x="26" y="1344"/>
                    <a:pt x="13" y="1357"/>
                  </a:cubicBezTo>
                  <a:cubicBezTo>
                    <a:pt x="13" y="1383"/>
                    <a:pt x="0" y="1383"/>
                    <a:pt x="0" y="1383"/>
                  </a:cubicBezTo>
                  <a:lnTo>
                    <a:pt x="26" y="1425"/>
                  </a:lnTo>
                  <a:cubicBezTo>
                    <a:pt x="26" y="1425"/>
                    <a:pt x="52" y="1396"/>
                    <a:pt x="107" y="1357"/>
                  </a:cubicBezTo>
                  <a:cubicBezTo>
                    <a:pt x="163" y="1331"/>
                    <a:pt x="228" y="1276"/>
                    <a:pt x="309" y="1207"/>
                  </a:cubicBezTo>
                  <a:cubicBezTo>
                    <a:pt x="488" y="1087"/>
                    <a:pt x="715" y="908"/>
                    <a:pt x="933" y="745"/>
                  </a:cubicBezTo>
                  <a:cubicBezTo>
                    <a:pt x="1164" y="570"/>
                    <a:pt x="1382" y="394"/>
                    <a:pt x="1545" y="258"/>
                  </a:cubicBezTo>
                  <a:cubicBezTo>
                    <a:pt x="1639" y="193"/>
                    <a:pt x="1707" y="137"/>
                    <a:pt x="1746" y="95"/>
                  </a:cubicBezTo>
                  <a:cubicBezTo>
                    <a:pt x="1801" y="56"/>
                    <a:pt x="1828" y="43"/>
                    <a:pt x="1828" y="43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1600309" y="4927449"/>
              <a:ext cx="214672" cy="521055"/>
            </a:xfrm>
            <a:custGeom>
              <a:avLst/>
              <a:gdLst/>
              <a:ahLst/>
              <a:cxnLst/>
              <a:rect l="l" t="t" r="r" b="b"/>
              <a:pathLst>
                <a:path w="882" h="2141" extrusionOk="0">
                  <a:moveTo>
                    <a:pt x="40" y="1"/>
                  </a:moveTo>
                  <a:lnTo>
                    <a:pt x="1" y="14"/>
                  </a:lnTo>
                  <a:cubicBezTo>
                    <a:pt x="1" y="14"/>
                    <a:pt x="14" y="40"/>
                    <a:pt x="27" y="108"/>
                  </a:cubicBezTo>
                  <a:cubicBezTo>
                    <a:pt x="56" y="163"/>
                    <a:pt x="82" y="244"/>
                    <a:pt x="108" y="352"/>
                  </a:cubicBezTo>
                  <a:cubicBezTo>
                    <a:pt x="189" y="540"/>
                    <a:pt x="284" y="814"/>
                    <a:pt x="381" y="1083"/>
                  </a:cubicBezTo>
                  <a:cubicBezTo>
                    <a:pt x="475" y="1340"/>
                    <a:pt x="570" y="1610"/>
                    <a:pt x="651" y="1802"/>
                  </a:cubicBezTo>
                  <a:cubicBezTo>
                    <a:pt x="690" y="1909"/>
                    <a:pt x="719" y="1991"/>
                    <a:pt x="745" y="2046"/>
                  </a:cubicBezTo>
                  <a:cubicBezTo>
                    <a:pt x="771" y="2098"/>
                    <a:pt x="788" y="2140"/>
                    <a:pt x="788" y="2140"/>
                  </a:cubicBezTo>
                  <a:lnTo>
                    <a:pt x="814" y="2127"/>
                  </a:lnTo>
                  <a:cubicBezTo>
                    <a:pt x="814" y="2127"/>
                    <a:pt x="827" y="2114"/>
                    <a:pt x="827" y="2085"/>
                  </a:cubicBezTo>
                  <a:cubicBezTo>
                    <a:pt x="827" y="2072"/>
                    <a:pt x="840" y="2046"/>
                    <a:pt x="853" y="2004"/>
                  </a:cubicBezTo>
                  <a:cubicBezTo>
                    <a:pt x="853" y="1978"/>
                    <a:pt x="869" y="1922"/>
                    <a:pt x="869" y="1883"/>
                  </a:cubicBezTo>
                  <a:cubicBezTo>
                    <a:pt x="869" y="1828"/>
                    <a:pt x="882" y="1789"/>
                    <a:pt x="882" y="1721"/>
                  </a:cubicBezTo>
                  <a:cubicBezTo>
                    <a:pt x="882" y="1610"/>
                    <a:pt x="869" y="1477"/>
                    <a:pt x="840" y="1353"/>
                  </a:cubicBezTo>
                  <a:cubicBezTo>
                    <a:pt x="840" y="1314"/>
                    <a:pt x="827" y="1285"/>
                    <a:pt x="827" y="1246"/>
                  </a:cubicBezTo>
                  <a:cubicBezTo>
                    <a:pt x="814" y="1220"/>
                    <a:pt x="814" y="1178"/>
                    <a:pt x="801" y="1152"/>
                  </a:cubicBezTo>
                  <a:cubicBezTo>
                    <a:pt x="788" y="1083"/>
                    <a:pt x="758" y="1015"/>
                    <a:pt x="732" y="947"/>
                  </a:cubicBezTo>
                  <a:cubicBezTo>
                    <a:pt x="706" y="879"/>
                    <a:pt x="690" y="814"/>
                    <a:pt x="651" y="745"/>
                  </a:cubicBezTo>
                  <a:cubicBezTo>
                    <a:pt x="625" y="690"/>
                    <a:pt x="596" y="622"/>
                    <a:pt x="557" y="570"/>
                  </a:cubicBezTo>
                  <a:cubicBezTo>
                    <a:pt x="488" y="446"/>
                    <a:pt x="407" y="352"/>
                    <a:pt x="339" y="257"/>
                  </a:cubicBezTo>
                  <a:cubicBezTo>
                    <a:pt x="300" y="215"/>
                    <a:pt x="258" y="176"/>
                    <a:pt x="231" y="147"/>
                  </a:cubicBezTo>
                  <a:cubicBezTo>
                    <a:pt x="189" y="121"/>
                    <a:pt x="163" y="95"/>
                    <a:pt x="137" y="66"/>
                  </a:cubicBezTo>
                  <a:cubicBezTo>
                    <a:pt x="108" y="40"/>
                    <a:pt x="82" y="27"/>
                    <a:pt x="69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1758514" y="5484520"/>
              <a:ext cx="445165" cy="342908"/>
            </a:xfrm>
            <a:custGeom>
              <a:avLst/>
              <a:gdLst/>
              <a:ahLst/>
              <a:cxnLst/>
              <a:rect l="l" t="t" r="r" b="b"/>
              <a:pathLst>
                <a:path w="1829" h="1409" extrusionOk="0">
                  <a:moveTo>
                    <a:pt x="1763" y="1"/>
                  </a:moveTo>
                  <a:cubicBezTo>
                    <a:pt x="1747" y="1"/>
                    <a:pt x="1721" y="1"/>
                    <a:pt x="1682" y="14"/>
                  </a:cubicBezTo>
                  <a:cubicBezTo>
                    <a:pt x="1653" y="14"/>
                    <a:pt x="1601" y="14"/>
                    <a:pt x="1559" y="27"/>
                  </a:cubicBezTo>
                  <a:cubicBezTo>
                    <a:pt x="1503" y="40"/>
                    <a:pt x="1464" y="53"/>
                    <a:pt x="1409" y="69"/>
                  </a:cubicBezTo>
                  <a:cubicBezTo>
                    <a:pt x="1302" y="95"/>
                    <a:pt x="1178" y="150"/>
                    <a:pt x="1058" y="202"/>
                  </a:cubicBezTo>
                  <a:cubicBezTo>
                    <a:pt x="990" y="232"/>
                    <a:pt x="934" y="271"/>
                    <a:pt x="882" y="313"/>
                  </a:cubicBezTo>
                  <a:cubicBezTo>
                    <a:pt x="814" y="339"/>
                    <a:pt x="759" y="394"/>
                    <a:pt x="707" y="433"/>
                  </a:cubicBezTo>
                  <a:cubicBezTo>
                    <a:pt x="651" y="476"/>
                    <a:pt x="596" y="515"/>
                    <a:pt x="544" y="570"/>
                  </a:cubicBezTo>
                  <a:cubicBezTo>
                    <a:pt x="515" y="583"/>
                    <a:pt x="489" y="609"/>
                    <a:pt x="463" y="638"/>
                  </a:cubicBezTo>
                  <a:cubicBezTo>
                    <a:pt x="446" y="664"/>
                    <a:pt x="420" y="690"/>
                    <a:pt x="394" y="719"/>
                  </a:cubicBezTo>
                  <a:cubicBezTo>
                    <a:pt x="300" y="814"/>
                    <a:pt x="232" y="921"/>
                    <a:pt x="164" y="1015"/>
                  </a:cubicBezTo>
                  <a:cubicBezTo>
                    <a:pt x="138" y="1058"/>
                    <a:pt x="108" y="1110"/>
                    <a:pt x="95" y="1152"/>
                  </a:cubicBezTo>
                  <a:cubicBezTo>
                    <a:pt x="69" y="1191"/>
                    <a:pt x="56" y="1233"/>
                    <a:pt x="40" y="1272"/>
                  </a:cubicBezTo>
                  <a:cubicBezTo>
                    <a:pt x="27" y="1302"/>
                    <a:pt x="14" y="1328"/>
                    <a:pt x="14" y="1354"/>
                  </a:cubicBezTo>
                  <a:cubicBezTo>
                    <a:pt x="1" y="1370"/>
                    <a:pt x="1" y="1383"/>
                    <a:pt x="1" y="1383"/>
                  </a:cubicBezTo>
                  <a:lnTo>
                    <a:pt x="27" y="1409"/>
                  </a:lnTo>
                  <a:cubicBezTo>
                    <a:pt x="27" y="1409"/>
                    <a:pt x="56" y="1396"/>
                    <a:pt x="108" y="1354"/>
                  </a:cubicBezTo>
                  <a:cubicBezTo>
                    <a:pt x="164" y="1315"/>
                    <a:pt x="232" y="1272"/>
                    <a:pt x="313" y="1207"/>
                  </a:cubicBezTo>
                  <a:cubicBezTo>
                    <a:pt x="489" y="1071"/>
                    <a:pt x="707" y="908"/>
                    <a:pt x="934" y="732"/>
                  </a:cubicBezTo>
                  <a:cubicBezTo>
                    <a:pt x="1165" y="557"/>
                    <a:pt x="1383" y="378"/>
                    <a:pt x="1546" y="258"/>
                  </a:cubicBezTo>
                  <a:cubicBezTo>
                    <a:pt x="1627" y="189"/>
                    <a:pt x="1695" y="134"/>
                    <a:pt x="1747" y="95"/>
                  </a:cubicBezTo>
                  <a:cubicBezTo>
                    <a:pt x="1802" y="53"/>
                    <a:pt x="1828" y="27"/>
                    <a:pt x="1828" y="27"/>
                  </a:cubicBezTo>
                  <a:lnTo>
                    <a:pt x="180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86748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14411023" y="6410041"/>
            <a:ext cx="3743018" cy="4010938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43236" y="-9"/>
            <a:ext cx="4036864" cy="432815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18"/>
          <p:cNvSpPr/>
          <p:nvPr/>
        </p:nvSpPr>
        <p:spPr>
          <a:xfrm>
            <a:off x="11087400" y="915275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18"/>
          <p:cNvSpPr/>
          <p:nvPr/>
        </p:nvSpPr>
        <p:spPr>
          <a:xfrm>
            <a:off x="3838250" y="331874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18"/>
          <p:cNvSpPr/>
          <p:nvPr/>
        </p:nvSpPr>
        <p:spPr>
          <a:xfrm>
            <a:off x="11974800" y="8727900"/>
            <a:ext cx="541200" cy="541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18"/>
          <p:cNvSpPr/>
          <p:nvPr/>
        </p:nvSpPr>
        <p:spPr>
          <a:xfrm>
            <a:off x="2415312" y="2347124"/>
            <a:ext cx="460200" cy="4602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15287727" y="-896746"/>
            <a:ext cx="3789190" cy="3200632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182499" y="6810299"/>
            <a:ext cx="2639714" cy="3228014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8699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0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22" name="Google Shape;722;p20"/>
          <p:cNvGrpSpPr/>
          <p:nvPr/>
        </p:nvGrpSpPr>
        <p:grpSpPr>
          <a:xfrm rot="-5961947">
            <a:off x="15844691" y="-148766"/>
            <a:ext cx="2639518" cy="3227592"/>
            <a:chOff x="6067164" y="688747"/>
            <a:chExt cx="308096" cy="376731"/>
          </a:xfrm>
        </p:grpSpPr>
        <p:sp>
          <p:nvSpPr>
            <p:cNvPr id="723" name="Google Shape;723;p20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37" name="Google Shape;737;p20"/>
          <p:cNvGrpSpPr/>
          <p:nvPr/>
        </p:nvGrpSpPr>
        <p:grpSpPr>
          <a:xfrm>
            <a:off x="16723291" y="6370954"/>
            <a:ext cx="1442866" cy="4152512"/>
            <a:chOff x="6031322" y="3183189"/>
            <a:chExt cx="226126" cy="650803"/>
          </a:xfrm>
        </p:grpSpPr>
        <p:sp>
          <p:nvSpPr>
            <p:cNvPr id="738" name="Google Shape;738;p20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4" name="Google Shape;744;p20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5" name="Google Shape;745;p20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6" name="Google Shape;746;p20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7" name="Google Shape;747;p20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773802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4"/>
          <p:cNvSpPr/>
          <p:nvPr/>
        </p:nvSpPr>
        <p:spPr>
          <a:xfrm rot="-10408347">
            <a:off x="15635712" y="-802516"/>
            <a:ext cx="4803212" cy="3517828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18" name="Google Shape;818;p24"/>
          <p:cNvGrpSpPr/>
          <p:nvPr/>
        </p:nvGrpSpPr>
        <p:grpSpPr>
          <a:xfrm rot="8100000">
            <a:off x="-386295" y="-539574"/>
            <a:ext cx="2609542" cy="2169136"/>
            <a:chOff x="5109288" y="2274724"/>
            <a:chExt cx="581100" cy="483029"/>
          </a:xfrm>
        </p:grpSpPr>
        <p:sp>
          <p:nvSpPr>
            <p:cNvPr id="819" name="Google Shape;819;p24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1" name="Google Shape;821;p24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2" name="Google Shape;822;p24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24" name="Google Shape;824;p24"/>
          <p:cNvSpPr/>
          <p:nvPr/>
        </p:nvSpPr>
        <p:spPr>
          <a:xfrm>
            <a:off x="15089900" y="1199350"/>
            <a:ext cx="976800" cy="9768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5" name="Google Shape;825;p24"/>
          <p:cNvSpPr/>
          <p:nvPr/>
        </p:nvSpPr>
        <p:spPr>
          <a:xfrm>
            <a:off x="822000" y="134710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6" name="Google Shape;826;p24"/>
          <p:cNvSpPr/>
          <p:nvPr/>
        </p:nvSpPr>
        <p:spPr>
          <a:xfrm>
            <a:off x="2713450" y="207800"/>
            <a:ext cx="674400" cy="674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7" name="Google Shape;827;p2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9443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0"/>
          <p:cNvSpPr/>
          <p:nvPr/>
        </p:nvSpPr>
        <p:spPr>
          <a:xfrm>
            <a:off x="4" y="4305163"/>
            <a:ext cx="5579112" cy="5981850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1" name="Google Shape;1171;p30"/>
          <p:cNvSpPr/>
          <p:nvPr/>
        </p:nvSpPr>
        <p:spPr>
          <a:xfrm>
            <a:off x="13864995" y="-787449"/>
            <a:ext cx="5419658" cy="3879178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2" name="Google Shape;1172;p30"/>
          <p:cNvSpPr/>
          <p:nvPr/>
        </p:nvSpPr>
        <p:spPr>
          <a:xfrm>
            <a:off x="16525626" y="8594300"/>
            <a:ext cx="1335000" cy="13350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3" name="Google Shape;1173;p30"/>
          <p:cNvSpPr/>
          <p:nvPr/>
        </p:nvSpPr>
        <p:spPr>
          <a:xfrm>
            <a:off x="5490650" y="894580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4" name="Google Shape;1174;p30"/>
          <p:cNvSpPr/>
          <p:nvPr/>
        </p:nvSpPr>
        <p:spPr>
          <a:xfrm>
            <a:off x="13190600" y="405600"/>
            <a:ext cx="674400" cy="674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75" name="Google Shape;1175;p30"/>
          <p:cNvGrpSpPr/>
          <p:nvPr/>
        </p:nvGrpSpPr>
        <p:grpSpPr>
          <a:xfrm rot="9343122">
            <a:off x="-1218673" y="-552808"/>
            <a:ext cx="3866122" cy="3265604"/>
            <a:chOff x="7976094" y="3730941"/>
            <a:chExt cx="1933140" cy="1632870"/>
          </a:xfrm>
        </p:grpSpPr>
        <p:sp>
          <p:nvSpPr>
            <p:cNvPr id="1176" name="Google Shape;1176;p30"/>
            <p:cNvSpPr/>
            <p:nvPr/>
          </p:nvSpPr>
          <p:spPr>
            <a:xfrm>
              <a:off x="8382610" y="3930657"/>
              <a:ext cx="739840" cy="1424543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8207754" y="3730941"/>
              <a:ext cx="237354" cy="275270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8170394" y="4056486"/>
              <a:ext cx="361379" cy="113330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8235809" y="4221482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8343306" y="4420920"/>
              <a:ext cx="393461" cy="121941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8574549" y="4920072"/>
              <a:ext cx="393461" cy="122080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8674269" y="5158537"/>
              <a:ext cx="391795" cy="121941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8476913" y="4712995"/>
              <a:ext cx="393600" cy="12305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8399693" y="3736913"/>
              <a:ext cx="272909" cy="35776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8512607" y="3864687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8627326" y="4077458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8743850" y="4310923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8851347" y="4449947"/>
              <a:ext cx="316241" cy="46304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8966066" y="4811325"/>
              <a:ext cx="271104" cy="34832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8469275" y="3770801"/>
              <a:ext cx="1439960" cy="1381072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8892874" y="3770801"/>
              <a:ext cx="624844" cy="1379267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7976094" y="4483279"/>
              <a:ext cx="1370239" cy="880531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7976094" y="4485640"/>
              <a:ext cx="1204688" cy="754840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8296363" y="5063262"/>
              <a:ext cx="545679" cy="218744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95" name="Google Shape;1195;p30"/>
          <p:cNvGrpSpPr/>
          <p:nvPr/>
        </p:nvGrpSpPr>
        <p:grpSpPr>
          <a:xfrm rot="-887116">
            <a:off x="776071" y="7188685"/>
            <a:ext cx="1958978" cy="3489706"/>
            <a:chOff x="5890453" y="3730961"/>
            <a:chExt cx="979478" cy="1744834"/>
          </a:xfrm>
        </p:grpSpPr>
        <p:sp>
          <p:nvSpPr>
            <p:cNvPr id="1196" name="Google Shape;1196;p30"/>
            <p:cNvSpPr/>
            <p:nvPr/>
          </p:nvSpPr>
          <p:spPr>
            <a:xfrm flipH="1">
              <a:off x="5890453" y="3803044"/>
              <a:ext cx="523067" cy="528305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7" name="Google Shape;1197;p30"/>
            <p:cNvSpPr/>
            <p:nvPr/>
          </p:nvSpPr>
          <p:spPr>
            <a:xfrm flipH="1">
              <a:off x="6074833" y="4046095"/>
              <a:ext cx="176771" cy="250479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8" name="Google Shape;1198;p30"/>
            <p:cNvSpPr/>
            <p:nvPr/>
          </p:nvSpPr>
          <p:spPr>
            <a:xfrm flipH="1">
              <a:off x="6361534" y="3874945"/>
              <a:ext cx="508397" cy="497516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9" name="Google Shape;1199;p30"/>
            <p:cNvSpPr/>
            <p:nvPr/>
          </p:nvSpPr>
          <p:spPr>
            <a:xfrm flipH="1">
              <a:off x="6457529" y="4159108"/>
              <a:ext cx="201040" cy="172238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0" name="Google Shape;1200;p30"/>
            <p:cNvSpPr/>
            <p:nvPr/>
          </p:nvSpPr>
          <p:spPr>
            <a:xfrm flipH="1">
              <a:off x="6125902" y="3730961"/>
              <a:ext cx="579757" cy="617413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1" name="Google Shape;1201;p30"/>
            <p:cNvSpPr/>
            <p:nvPr/>
          </p:nvSpPr>
          <p:spPr>
            <a:xfrm flipH="1">
              <a:off x="6246166" y="4009510"/>
              <a:ext cx="287615" cy="307167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2" name="Google Shape;1202;p30"/>
            <p:cNvSpPr/>
            <p:nvPr/>
          </p:nvSpPr>
          <p:spPr>
            <a:xfrm flipH="1">
              <a:off x="6104169" y="4121618"/>
              <a:ext cx="524879" cy="403519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3" name="Google Shape;1203;p30"/>
            <p:cNvSpPr/>
            <p:nvPr/>
          </p:nvSpPr>
          <p:spPr>
            <a:xfrm flipH="1">
              <a:off x="6273151" y="4347826"/>
              <a:ext cx="396647" cy="1127969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4" name="Google Shape;1204;p30"/>
            <p:cNvSpPr/>
            <p:nvPr/>
          </p:nvSpPr>
          <p:spPr>
            <a:xfrm flipH="1">
              <a:off x="6018141" y="4617863"/>
              <a:ext cx="366038" cy="378344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5" name="Google Shape;1205;p30"/>
            <p:cNvSpPr/>
            <p:nvPr/>
          </p:nvSpPr>
          <p:spPr>
            <a:xfrm flipH="1">
              <a:off x="6401019" y="4769815"/>
              <a:ext cx="319491" cy="50856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06" name="Google Shape;1206;p30"/>
          <p:cNvGrpSpPr/>
          <p:nvPr/>
        </p:nvGrpSpPr>
        <p:grpSpPr>
          <a:xfrm rot="513479">
            <a:off x="6958701" y="6800567"/>
            <a:ext cx="2565094" cy="3908654"/>
            <a:chOff x="4384636" y="594616"/>
            <a:chExt cx="1110275" cy="1691821"/>
          </a:xfrm>
        </p:grpSpPr>
        <p:sp>
          <p:nvSpPr>
            <p:cNvPr id="1207" name="Google Shape;1207;p30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14" name="Google Shape;1214;p30"/>
          <p:cNvSpPr txBox="1">
            <a:spLocks noGrp="1"/>
          </p:cNvSpPr>
          <p:nvPr>
            <p:ph type="subTitle" idx="1"/>
          </p:nvPr>
        </p:nvSpPr>
        <p:spPr>
          <a:xfrm>
            <a:off x="9144000" y="3445150"/>
            <a:ext cx="7704000" cy="21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15" name="Google Shape;1215;p30"/>
          <p:cNvSpPr txBox="1">
            <a:spLocks noGrp="1"/>
          </p:cNvSpPr>
          <p:nvPr>
            <p:ph type="ctrTitle"/>
          </p:nvPr>
        </p:nvSpPr>
        <p:spPr>
          <a:xfrm flipH="1">
            <a:off x="9156700" y="1774150"/>
            <a:ext cx="77040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216" name="Google Shape;1216;p30"/>
          <p:cNvSpPr txBox="1"/>
          <p:nvPr/>
        </p:nvSpPr>
        <p:spPr>
          <a:xfrm>
            <a:off x="10616376" y="7157400"/>
            <a:ext cx="6231600" cy="14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22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200" b="1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" sz="22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lang="en" sz="22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2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2200" b="1">
                <a:solidFill>
                  <a:schemeClr val="accent5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200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20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939472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2"/>
        </a:solidFill>
        <a:effectLst/>
      </p:bgPr>
    </p:bg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31"/>
          <p:cNvSpPr/>
          <p:nvPr/>
        </p:nvSpPr>
        <p:spPr>
          <a:xfrm>
            <a:off x="13317851" y="10850"/>
            <a:ext cx="4970186" cy="5325820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9" name="Google Shape;1219;p31"/>
          <p:cNvSpPr/>
          <p:nvPr/>
        </p:nvSpPr>
        <p:spPr>
          <a:xfrm>
            <a:off x="11550" y="5174051"/>
            <a:ext cx="4768832" cy="5112954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20" name="Google Shape;1220;p31"/>
          <p:cNvGrpSpPr/>
          <p:nvPr/>
        </p:nvGrpSpPr>
        <p:grpSpPr>
          <a:xfrm rot="-9156309" flipH="1">
            <a:off x="14359899" y="-190399"/>
            <a:ext cx="2631146" cy="3917838"/>
            <a:chOff x="7387958" y="765054"/>
            <a:chExt cx="1505400" cy="2241577"/>
          </a:xfrm>
        </p:grpSpPr>
        <p:sp>
          <p:nvSpPr>
            <p:cNvPr id="1221" name="Google Shape;1221;p31"/>
            <p:cNvSpPr/>
            <p:nvPr/>
          </p:nvSpPr>
          <p:spPr>
            <a:xfrm>
              <a:off x="7590865" y="1106147"/>
              <a:ext cx="1034203" cy="1900484"/>
            </a:xfrm>
            <a:custGeom>
              <a:avLst/>
              <a:gdLst/>
              <a:ahLst/>
              <a:cxnLst/>
              <a:rect l="l" t="t" r="r" b="b"/>
              <a:pathLst>
                <a:path w="4730" h="8692" extrusionOk="0">
                  <a:moveTo>
                    <a:pt x="2852" y="0"/>
                  </a:moveTo>
                  <a:cubicBezTo>
                    <a:pt x="2840" y="0"/>
                    <a:pt x="2829" y="8"/>
                    <a:pt x="2829" y="24"/>
                  </a:cubicBezTo>
                  <a:cubicBezTo>
                    <a:pt x="2760" y="1136"/>
                    <a:pt x="2611" y="2245"/>
                    <a:pt x="2393" y="3331"/>
                  </a:cubicBezTo>
                  <a:cubicBezTo>
                    <a:pt x="2312" y="3819"/>
                    <a:pt x="2204" y="4307"/>
                    <a:pt x="2081" y="4781"/>
                  </a:cubicBezTo>
                  <a:lnTo>
                    <a:pt x="2081" y="4794"/>
                  </a:lnTo>
                  <a:lnTo>
                    <a:pt x="1837" y="5646"/>
                  </a:lnTo>
                  <a:cubicBezTo>
                    <a:pt x="1837" y="4820"/>
                    <a:pt x="1717" y="3981"/>
                    <a:pt x="1580" y="3169"/>
                  </a:cubicBezTo>
                  <a:cubicBezTo>
                    <a:pt x="1499" y="2612"/>
                    <a:pt x="1391" y="2069"/>
                    <a:pt x="1284" y="1513"/>
                  </a:cubicBezTo>
                  <a:cubicBezTo>
                    <a:pt x="1277" y="1497"/>
                    <a:pt x="1262" y="1490"/>
                    <a:pt x="1248" y="1490"/>
                  </a:cubicBezTo>
                  <a:cubicBezTo>
                    <a:pt x="1227" y="1490"/>
                    <a:pt x="1208" y="1505"/>
                    <a:pt x="1216" y="1530"/>
                  </a:cubicBezTo>
                  <a:cubicBezTo>
                    <a:pt x="1323" y="2043"/>
                    <a:pt x="1417" y="2586"/>
                    <a:pt x="1512" y="3113"/>
                  </a:cubicBezTo>
                  <a:cubicBezTo>
                    <a:pt x="1593" y="3588"/>
                    <a:pt x="1661" y="4063"/>
                    <a:pt x="1717" y="4551"/>
                  </a:cubicBezTo>
                  <a:cubicBezTo>
                    <a:pt x="1430" y="3939"/>
                    <a:pt x="972" y="3383"/>
                    <a:pt x="403" y="3032"/>
                  </a:cubicBezTo>
                  <a:cubicBezTo>
                    <a:pt x="398" y="3028"/>
                    <a:pt x="394" y="3026"/>
                    <a:pt x="389" y="3026"/>
                  </a:cubicBezTo>
                  <a:cubicBezTo>
                    <a:pt x="367" y="3026"/>
                    <a:pt x="352" y="3076"/>
                    <a:pt x="374" y="3087"/>
                  </a:cubicBezTo>
                  <a:cubicBezTo>
                    <a:pt x="972" y="3464"/>
                    <a:pt x="1460" y="4089"/>
                    <a:pt x="1730" y="4739"/>
                  </a:cubicBezTo>
                  <a:lnTo>
                    <a:pt x="1730" y="4752"/>
                  </a:lnTo>
                  <a:cubicBezTo>
                    <a:pt x="1756" y="5120"/>
                    <a:pt x="1785" y="5497"/>
                    <a:pt x="1756" y="5864"/>
                  </a:cubicBezTo>
                  <a:cubicBezTo>
                    <a:pt x="1730" y="5972"/>
                    <a:pt x="1691" y="6095"/>
                    <a:pt x="1648" y="6202"/>
                  </a:cubicBezTo>
                  <a:cubicBezTo>
                    <a:pt x="1622" y="6258"/>
                    <a:pt x="1609" y="6297"/>
                    <a:pt x="1593" y="6352"/>
                  </a:cubicBezTo>
                  <a:cubicBezTo>
                    <a:pt x="1378" y="6934"/>
                    <a:pt x="1121" y="7503"/>
                    <a:pt x="780" y="8017"/>
                  </a:cubicBezTo>
                  <a:cubicBezTo>
                    <a:pt x="1024" y="6771"/>
                    <a:pt x="634" y="5363"/>
                    <a:pt x="78" y="4238"/>
                  </a:cubicBezTo>
                  <a:cubicBezTo>
                    <a:pt x="73" y="4224"/>
                    <a:pt x="62" y="4218"/>
                    <a:pt x="50" y="4218"/>
                  </a:cubicBezTo>
                  <a:cubicBezTo>
                    <a:pt x="27" y="4218"/>
                    <a:pt x="1" y="4239"/>
                    <a:pt x="9" y="4264"/>
                  </a:cubicBezTo>
                  <a:cubicBezTo>
                    <a:pt x="578" y="5415"/>
                    <a:pt x="998" y="6895"/>
                    <a:pt x="686" y="8179"/>
                  </a:cubicBezTo>
                  <a:cubicBezTo>
                    <a:pt x="578" y="8329"/>
                    <a:pt x="455" y="8492"/>
                    <a:pt x="335" y="8641"/>
                  </a:cubicBezTo>
                  <a:cubicBezTo>
                    <a:pt x="314" y="8662"/>
                    <a:pt x="341" y="8692"/>
                    <a:pt x="368" y="8692"/>
                  </a:cubicBezTo>
                  <a:cubicBezTo>
                    <a:pt x="376" y="8692"/>
                    <a:pt x="383" y="8689"/>
                    <a:pt x="390" y="8684"/>
                  </a:cubicBezTo>
                  <a:cubicBezTo>
                    <a:pt x="985" y="7978"/>
                    <a:pt x="1417" y="7123"/>
                    <a:pt x="1730" y="6215"/>
                  </a:cubicBezTo>
                  <a:cubicBezTo>
                    <a:pt x="2299" y="5172"/>
                    <a:pt x="3424" y="4375"/>
                    <a:pt x="4468" y="3845"/>
                  </a:cubicBezTo>
                  <a:cubicBezTo>
                    <a:pt x="4491" y="3833"/>
                    <a:pt x="4472" y="3788"/>
                    <a:pt x="4438" y="3788"/>
                  </a:cubicBezTo>
                  <a:cubicBezTo>
                    <a:pt x="4434" y="3788"/>
                    <a:pt x="4430" y="3788"/>
                    <a:pt x="4425" y="3790"/>
                  </a:cubicBezTo>
                  <a:cubicBezTo>
                    <a:pt x="3463" y="4277"/>
                    <a:pt x="2435" y="4996"/>
                    <a:pt x="1837" y="5933"/>
                  </a:cubicBezTo>
                  <a:cubicBezTo>
                    <a:pt x="1960" y="5552"/>
                    <a:pt x="2068" y="5159"/>
                    <a:pt x="2162" y="4765"/>
                  </a:cubicBezTo>
                  <a:cubicBezTo>
                    <a:pt x="2705" y="3643"/>
                    <a:pt x="3668" y="2651"/>
                    <a:pt x="4698" y="1920"/>
                  </a:cubicBezTo>
                  <a:cubicBezTo>
                    <a:pt x="4730" y="1909"/>
                    <a:pt x="4711" y="1874"/>
                    <a:pt x="4680" y="1874"/>
                  </a:cubicBezTo>
                  <a:cubicBezTo>
                    <a:pt x="4673" y="1874"/>
                    <a:pt x="4664" y="1876"/>
                    <a:pt x="4656" y="1881"/>
                  </a:cubicBezTo>
                  <a:cubicBezTo>
                    <a:pt x="3694" y="2544"/>
                    <a:pt x="2786" y="3464"/>
                    <a:pt x="2217" y="4508"/>
                  </a:cubicBezTo>
                  <a:cubicBezTo>
                    <a:pt x="2299" y="4157"/>
                    <a:pt x="2380" y="3806"/>
                    <a:pt x="2435" y="3464"/>
                  </a:cubicBezTo>
                  <a:cubicBezTo>
                    <a:pt x="2666" y="2343"/>
                    <a:pt x="2829" y="1188"/>
                    <a:pt x="2881" y="37"/>
                  </a:cubicBezTo>
                  <a:cubicBezTo>
                    <a:pt x="2888" y="14"/>
                    <a:pt x="2869" y="0"/>
                    <a:pt x="28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8140987" y="765054"/>
              <a:ext cx="133156" cy="369952"/>
            </a:xfrm>
            <a:custGeom>
              <a:avLst/>
              <a:gdLst/>
              <a:ahLst/>
              <a:cxnLst/>
              <a:rect l="l" t="t" r="r" b="b"/>
              <a:pathLst>
                <a:path w="609" h="1692" extrusionOk="0">
                  <a:moveTo>
                    <a:pt x="296" y="0"/>
                  </a:moveTo>
                  <a:cubicBezTo>
                    <a:pt x="296" y="0"/>
                    <a:pt x="176" y="13"/>
                    <a:pt x="82" y="26"/>
                  </a:cubicBezTo>
                  <a:cubicBezTo>
                    <a:pt x="0" y="52"/>
                    <a:pt x="231" y="1691"/>
                    <a:pt x="231" y="1691"/>
                  </a:cubicBezTo>
                  <a:lnTo>
                    <a:pt x="420" y="1691"/>
                  </a:lnTo>
                  <a:cubicBezTo>
                    <a:pt x="420" y="1691"/>
                    <a:pt x="609" y="39"/>
                    <a:pt x="514" y="26"/>
                  </a:cubicBezTo>
                  <a:cubicBezTo>
                    <a:pt x="433" y="0"/>
                    <a:pt x="296" y="0"/>
                    <a:pt x="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8176627" y="930790"/>
              <a:ext cx="64720" cy="177979"/>
            </a:xfrm>
            <a:custGeom>
              <a:avLst/>
              <a:gdLst/>
              <a:ahLst/>
              <a:cxnLst/>
              <a:rect l="l" t="t" r="r" b="b"/>
              <a:pathLst>
                <a:path w="296" h="814" extrusionOk="0">
                  <a:moveTo>
                    <a:pt x="150" y="0"/>
                  </a:moveTo>
                  <a:cubicBezTo>
                    <a:pt x="150" y="0"/>
                    <a:pt x="94" y="0"/>
                    <a:pt x="52" y="13"/>
                  </a:cubicBezTo>
                  <a:cubicBezTo>
                    <a:pt x="0" y="26"/>
                    <a:pt x="120" y="813"/>
                    <a:pt x="120" y="813"/>
                  </a:cubicBezTo>
                  <a:lnTo>
                    <a:pt x="202" y="813"/>
                  </a:lnTo>
                  <a:cubicBezTo>
                    <a:pt x="202" y="813"/>
                    <a:pt x="296" y="26"/>
                    <a:pt x="257" y="13"/>
                  </a:cubicBezTo>
                  <a:cubicBezTo>
                    <a:pt x="215" y="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8232602" y="788449"/>
              <a:ext cx="219303" cy="364267"/>
            </a:xfrm>
            <a:custGeom>
              <a:avLst/>
              <a:gdLst/>
              <a:ahLst/>
              <a:cxnLst/>
              <a:rect l="l" t="t" r="r" b="b"/>
              <a:pathLst>
                <a:path w="1003" h="1666" extrusionOk="0">
                  <a:moveTo>
                    <a:pt x="527" y="1"/>
                  </a:moveTo>
                  <a:cubicBezTo>
                    <a:pt x="443" y="1"/>
                    <a:pt x="1" y="1584"/>
                    <a:pt x="1" y="1584"/>
                  </a:cubicBezTo>
                  <a:lnTo>
                    <a:pt x="82" y="1627"/>
                  </a:lnTo>
                  <a:lnTo>
                    <a:pt x="177" y="1666"/>
                  </a:lnTo>
                  <a:cubicBezTo>
                    <a:pt x="177" y="1666"/>
                    <a:pt x="1003" y="232"/>
                    <a:pt x="934" y="176"/>
                  </a:cubicBezTo>
                  <a:cubicBezTo>
                    <a:pt x="869" y="121"/>
                    <a:pt x="746" y="69"/>
                    <a:pt x="746" y="69"/>
                  </a:cubicBezTo>
                  <a:cubicBezTo>
                    <a:pt x="746" y="69"/>
                    <a:pt x="625" y="14"/>
                    <a:pt x="528" y="1"/>
                  </a:cubicBezTo>
                  <a:cubicBezTo>
                    <a:pt x="527" y="1"/>
                    <a:pt x="527" y="1"/>
                    <a:pt x="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8253373" y="948501"/>
              <a:ext cx="104076" cy="175137"/>
            </a:xfrm>
            <a:custGeom>
              <a:avLst/>
              <a:gdLst/>
              <a:ahLst/>
              <a:cxnLst/>
              <a:rect l="l" t="t" r="r" b="b"/>
              <a:pathLst>
                <a:path w="476" h="801" extrusionOk="0">
                  <a:moveTo>
                    <a:pt x="257" y="0"/>
                  </a:moveTo>
                  <a:cubicBezTo>
                    <a:pt x="205" y="0"/>
                    <a:pt x="0" y="758"/>
                    <a:pt x="0" y="758"/>
                  </a:cubicBezTo>
                  <a:lnTo>
                    <a:pt x="43" y="771"/>
                  </a:lnTo>
                  <a:lnTo>
                    <a:pt x="82" y="800"/>
                  </a:lnTo>
                  <a:cubicBezTo>
                    <a:pt x="82" y="800"/>
                    <a:pt x="475" y="108"/>
                    <a:pt x="449" y="82"/>
                  </a:cubicBezTo>
                  <a:cubicBezTo>
                    <a:pt x="407" y="56"/>
                    <a:pt x="351" y="26"/>
                    <a:pt x="351" y="26"/>
                  </a:cubicBezTo>
                  <a:cubicBezTo>
                    <a:pt x="351" y="26"/>
                    <a:pt x="299" y="13"/>
                    <a:pt x="25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7963225" y="791292"/>
              <a:ext cx="231329" cy="361424"/>
            </a:xfrm>
            <a:custGeom>
              <a:avLst/>
              <a:gdLst/>
              <a:ahLst/>
              <a:cxnLst/>
              <a:rect l="l" t="t" r="r" b="b"/>
              <a:pathLst>
                <a:path w="1058" h="1653" extrusionOk="0">
                  <a:moveTo>
                    <a:pt x="476" y="1"/>
                  </a:moveTo>
                  <a:cubicBezTo>
                    <a:pt x="476" y="1"/>
                    <a:pt x="476" y="1"/>
                    <a:pt x="475" y="1"/>
                  </a:cubicBezTo>
                  <a:cubicBezTo>
                    <a:pt x="378" y="27"/>
                    <a:pt x="257" y="69"/>
                    <a:pt x="257" y="69"/>
                  </a:cubicBezTo>
                  <a:cubicBezTo>
                    <a:pt x="257" y="69"/>
                    <a:pt x="150" y="137"/>
                    <a:pt x="82" y="189"/>
                  </a:cubicBezTo>
                  <a:cubicBezTo>
                    <a:pt x="1" y="245"/>
                    <a:pt x="882" y="1653"/>
                    <a:pt x="882" y="1653"/>
                  </a:cubicBezTo>
                  <a:lnTo>
                    <a:pt x="963" y="1614"/>
                  </a:lnTo>
                  <a:lnTo>
                    <a:pt x="1057" y="1571"/>
                  </a:lnTo>
                  <a:cubicBezTo>
                    <a:pt x="1057" y="1571"/>
                    <a:pt x="561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8060743" y="951343"/>
              <a:ext cx="109542" cy="172294"/>
            </a:xfrm>
            <a:custGeom>
              <a:avLst/>
              <a:gdLst/>
              <a:ahLst/>
              <a:cxnLst/>
              <a:rect l="l" t="t" r="r" b="b"/>
              <a:pathLst>
                <a:path w="501" h="788" extrusionOk="0">
                  <a:moveTo>
                    <a:pt x="231" y="0"/>
                  </a:moveTo>
                  <a:cubicBezTo>
                    <a:pt x="192" y="13"/>
                    <a:pt x="137" y="26"/>
                    <a:pt x="137" y="26"/>
                  </a:cubicBezTo>
                  <a:cubicBezTo>
                    <a:pt x="137" y="26"/>
                    <a:pt x="68" y="56"/>
                    <a:pt x="42" y="82"/>
                  </a:cubicBezTo>
                  <a:cubicBezTo>
                    <a:pt x="0" y="108"/>
                    <a:pt x="420" y="787"/>
                    <a:pt x="420" y="787"/>
                  </a:cubicBezTo>
                  <a:lnTo>
                    <a:pt x="462" y="774"/>
                  </a:lnTo>
                  <a:lnTo>
                    <a:pt x="501" y="745"/>
                  </a:lnTo>
                  <a:cubicBezTo>
                    <a:pt x="501" y="745"/>
                    <a:pt x="273" y="0"/>
                    <a:pt x="23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8138145" y="1100899"/>
              <a:ext cx="148024" cy="129439"/>
            </a:xfrm>
            <a:custGeom>
              <a:avLst/>
              <a:gdLst/>
              <a:ahLst/>
              <a:cxnLst/>
              <a:rect l="l" t="t" r="r" b="b"/>
              <a:pathLst>
                <a:path w="677" h="592" extrusionOk="0">
                  <a:moveTo>
                    <a:pt x="341" y="0"/>
                  </a:moveTo>
                  <a:cubicBezTo>
                    <a:pt x="239" y="0"/>
                    <a:pt x="121" y="32"/>
                    <a:pt x="0" y="129"/>
                  </a:cubicBezTo>
                  <a:cubicBezTo>
                    <a:pt x="0" y="129"/>
                    <a:pt x="121" y="591"/>
                    <a:pt x="339" y="591"/>
                  </a:cubicBezTo>
                  <a:cubicBezTo>
                    <a:pt x="570" y="578"/>
                    <a:pt x="677" y="116"/>
                    <a:pt x="677" y="116"/>
                  </a:cubicBezTo>
                  <a:cubicBezTo>
                    <a:pt x="677" y="116"/>
                    <a:pt x="537" y="0"/>
                    <a:pt x="3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8543303" y="1344694"/>
              <a:ext cx="306107" cy="238107"/>
            </a:xfrm>
            <a:custGeom>
              <a:avLst/>
              <a:gdLst/>
              <a:ahLst/>
              <a:cxnLst/>
              <a:rect l="l" t="t" r="r" b="b"/>
              <a:pathLst>
                <a:path w="1400" h="1089" extrusionOk="0">
                  <a:moveTo>
                    <a:pt x="1149" y="1"/>
                  </a:moveTo>
                  <a:cubicBezTo>
                    <a:pt x="1044" y="1"/>
                    <a:pt x="1" y="939"/>
                    <a:pt x="1" y="939"/>
                  </a:cubicBezTo>
                  <a:lnTo>
                    <a:pt x="43" y="1008"/>
                  </a:lnTo>
                  <a:lnTo>
                    <a:pt x="99" y="1089"/>
                  </a:lnTo>
                  <a:cubicBezTo>
                    <a:pt x="99" y="1089"/>
                    <a:pt x="1399" y="396"/>
                    <a:pt x="1370" y="328"/>
                  </a:cubicBezTo>
                  <a:cubicBezTo>
                    <a:pt x="1344" y="247"/>
                    <a:pt x="1289" y="152"/>
                    <a:pt x="1289" y="152"/>
                  </a:cubicBezTo>
                  <a:cubicBezTo>
                    <a:pt x="1289" y="152"/>
                    <a:pt x="1220" y="58"/>
                    <a:pt x="1155" y="3"/>
                  </a:cubicBezTo>
                  <a:cubicBezTo>
                    <a:pt x="1154" y="2"/>
                    <a:pt x="1152" y="1"/>
                    <a:pt x="1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8567573" y="1446147"/>
              <a:ext cx="148024" cy="112603"/>
            </a:xfrm>
            <a:custGeom>
              <a:avLst/>
              <a:gdLst/>
              <a:ahLst/>
              <a:cxnLst/>
              <a:rect l="l" t="t" r="r" b="b"/>
              <a:pathLst>
                <a:path w="677" h="515" extrusionOk="0">
                  <a:moveTo>
                    <a:pt x="557" y="1"/>
                  </a:moveTo>
                  <a:cubicBezTo>
                    <a:pt x="501" y="1"/>
                    <a:pt x="1" y="446"/>
                    <a:pt x="1" y="446"/>
                  </a:cubicBezTo>
                  <a:lnTo>
                    <a:pt x="27" y="488"/>
                  </a:lnTo>
                  <a:lnTo>
                    <a:pt x="53" y="514"/>
                  </a:lnTo>
                  <a:cubicBezTo>
                    <a:pt x="53" y="514"/>
                    <a:pt x="677" y="189"/>
                    <a:pt x="664" y="150"/>
                  </a:cubicBezTo>
                  <a:cubicBezTo>
                    <a:pt x="651" y="121"/>
                    <a:pt x="622" y="69"/>
                    <a:pt x="622" y="69"/>
                  </a:cubicBezTo>
                  <a:cubicBezTo>
                    <a:pt x="622" y="69"/>
                    <a:pt x="583" y="27"/>
                    <a:pt x="557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8564731" y="1492282"/>
              <a:ext cx="328627" cy="126160"/>
            </a:xfrm>
            <a:custGeom>
              <a:avLst/>
              <a:gdLst/>
              <a:ahLst/>
              <a:cxnLst/>
              <a:rect l="l" t="t" r="r" b="b"/>
              <a:pathLst>
                <a:path w="1503" h="577" extrusionOk="0">
                  <a:moveTo>
                    <a:pt x="1408" y="1"/>
                  </a:moveTo>
                  <a:cubicBezTo>
                    <a:pt x="1209" y="1"/>
                    <a:pt x="1" y="398"/>
                    <a:pt x="1" y="398"/>
                  </a:cubicBezTo>
                  <a:lnTo>
                    <a:pt x="14" y="479"/>
                  </a:lnTo>
                  <a:lnTo>
                    <a:pt x="27" y="577"/>
                  </a:lnTo>
                  <a:cubicBezTo>
                    <a:pt x="27" y="577"/>
                    <a:pt x="1503" y="466"/>
                    <a:pt x="1503" y="385"/>
                  </a:cubicBezTo>
                  <a:cubicBezTo>
                    <a:pt x="1503" y="303"/>
                    <a:pt x="1490" y="196"/>
                    <a:pt x="1490" y="196"/>
                  </a:cubicBezTo>
                  <a:cubicBezTo>
                    <a:pt x="1490" y="196"/>
                    <a:pt x="1464" y="89"/>
                    <a:pt x="1435" y="7"/>
                  </a:cubicBezTo>
                  <a:cubicBezTo>
                    <a:pt x="1432" y="3"/>
                    <a:pt x="1423" y="1"/>
                    <a:pt x="14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8588126" y="1543665"/>
              <a:ext cx="160269" cy="59909"/>
            </a:xfrm>
            <a:custGeom>
              <a:avLst/>
              <a:gdLst/>
              <a:ahLst/>
              <a:cxnLst/>
              <a:rect l="l" t="t" r="r" b="b"/>
              <a:pathLst>
                <a:path w="733" h="274" extrusionOk="0">
                  <a:moveTo>
                    <a:pt x="677" y="0"/>
                  </a:moveTo>
                  <a:cubicBezTo>
                    <a:pt x="583" y="0"/>
                    <a:pt x="1" y="192"/>
                    <a:pt x="1" y="192"/>
                  </a:cubicBezTo>
                  <a:lnTo>
                    <a:pt x="14" y="231"/>
                  </a:lnTo>
                  <a:lnTo>
                    <a:pt x="14" y="273"/>
                  </a:lnTo>
                  <a:cubicBezTo>
                    <a:pt x="14" y="273"/>
                    <a:pt x="719" y="218"/>
                    <a:pt x="732" y="179"/>
                  </a:cubicBezTo>
                  <a:cubicBezTo>
                    <a:pt x="732" y="150"/>
                    <a:pt x="719" y="98"/>
                    <a:pt x="719" y="98"/>
                  </a:cubicBezTo>
                  <a:cubicBezTo>
                    <a:pt x="719" y="98"/>
                    <a:pt x="706" y="42"/>
                    <a:pt x="690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8511380" y="1244771"/>
              <a:ext cx="234171" cy="308293"/>
            </a:xfrm>
            <a:custGeom>
              <a:avLst/>
              <a:gdLst/>
              <a:ahLst/>
              <a:cxnLst/>
              <a:rect l="l" t="t" r="r" b="b"/>
              <a:pathLst>
                <a:path w="1071" h="1410" extrusionOk="0">
                  <a:moveTo>
                    <a:pt x="687" y="1"/>
                  </a:moveTo>
                  <a:cubicBezTo>
                    <a:pt x="596" y="1"/>
                    <a:pt x="1" y="1315"/>
                    <a:pt x="1" y="1315"/>
                  </a:cubicBezTo>
                  <a:lnTo>
                    <a:pt x="82" y="1354"/>
                  </a:lnTo>
                  <a:lnTo>
                    <a:pt x="147" y="1409"/>
                  </a:lnTo>
                  <a:cubicBezTo>
                    <a:pt x="147" y="1409"/>
                    <a:pt x="1070" y="258"/>
                    <a:pt x="1015" y="190"/>
                  </a:cubicBezTo>
                  <a:cubicBezTo>
                    <a:pt x="960" y="135"/>
                    <a:pt x="866" y="83"/>
                    <a:pt x="866" y="83"/>
                  </a:cubicBezTo>
                  <a:cubicBezTo>
                    <a:pt x="866" y="83"/>
                    <a:pt x="758" y="14"/>
                    <a:pt x="690" y="1"/>
                  </a:cubicBezTo>
                  <a:cubicBezTo>
                    <a:pt x="689" y="1"/>
                    <a:pt x="688" y="1"/>
                    <a:pt x="6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8531933" y="1377928"/>
              <a:ext cx="112603" cy="148024"/>
            </a:xfrm>
            <a:custGeom>
              <a:avLst/>
              <a:gdLst/>
              <a:ahLst/>
              <a:cxnLst/>
              <a:rect l="l" t="t" r="r" b="b"/>
              <a:pathLst>
                <a:path w="515" h="677" extrusionOk="0">
                  <a:moveTo>
                    <a:pt x="326" y="0"/>
                  </a:moveTo>
                  <a:cubicBezTo>
                    <a:pt x="284" y="0"/>
                    <a:pt x="1" y="638"/>
                    <a:pt x="1" y="638"/>
                  </a:cubicBezTo>
                  <a:lnTo>
                    <a:pt x="40" y="651"/>
                  </a:lnTo>
                  <a:lnTo>
                    <a:pt x="82" y="677"/>
                  </a:lnTo>
                  <a:cubicBezTo>
                    <a:pt x="82" y="677"/>
                    <a:pt x="515" y="124"/>
                    <a:pt x="489" y="95"/>
                  </a:cubicBezTo>
                  <a:cubicBezTo>
                    <a:pt x="459" y="69"/>
                    <a:pt x="420" y="43"/>
                    <a:pt x="420" y="43"/>
                  </a:cubicBezTo>
                  <a:cubicBezTo>
                    <a:pt x="420" y="43"/>
                    <a:pt x="365" y="13"/>
                    <a:pt x="32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8460872" y="1508025"/>
              <a:ext cx="145401" cy="120693"/>
            </a:xfrm>
            <a:custGeom>
              <a:avLst/>
              <a:gdLst/>
              <a:ahLst/>
              <a:cxnLst/>
              <a:rect l="l" t="t" r="r" b="b"/>
              <a:pathLst>
                <a:path w="665" h="552" extrusionOk="0">
                  <a:moveTo>
                    <a:pt x="284" y="1"/>
                  </a:moveTo>
                  <a:cubicBezTo>
                    <a:pt x="284" y="1"/>
                    <a:pt x="1" y="313"/>
                    <a:pt x="108" y="475"/>
                  </a:cubicBezTo>
                  <a:cubicBezTo>
                    <a:pt x="152" y="533"/>
                    <a:pt x="228" y="551"/>
                    <a:pt x="309" y="551"/>
                  </a:cubicBezTo>
                  <a:cubicBezTo>
                    <a:pt x="458" y="551"/>
                    <a:pt x="622" y="488"/>
                    <a:pt x="622" y="488"/>
                  </a:cubicBezTo>
                  <a:cubicBezTo>
                    <a:pt x="622" y="488"/>
                    <a:pt x="664" y="124"/>
                    <a:pt x="284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8428293" y="1818944"/>
              <a:ext cx="320100" cy="208371"/>
            </a:xfrm>
            <a:custGeom>
              <a:avLst/>
              <a:gdLst/>
              <a:ahLst/>
              <a:cxnLst/>
              <a:rect l="l" t="t" r="r" b="b"/>
              <a:pathLst>
                <a:path w="1464" h="953" extrusionOk="0">
                  <a:moveTo>
                    <a:pt x="1250" y="0"/>
                  </a:moveTo>
                  <a:cubicBezTo>
                    <a:pt x="1132" y="0"/>
                    <a:pt x="0" y="803"/>
                    <a:pt x="0" y="803"/>
                  </a:cubicBezTo>
                  <a:lnTo>
                    <a:pt x="39" y="871"/>
                  </a:lnTo>
                  <a:lnTo>
                    <a:pt x="81" y="952"/>
                  </a:lnTo>
                  <a:cubicBezTo>
                    <a:pt x="81" y="952"/>
                    <a:pt x="1463" y="422"/>
                    <a:pt x="1437" y="341"/>
                  </a:cubicBezTo>
                  <a:cubicBezTo>
                    <a:pt x="1421" y="260"/>
                    <a:pt x="1369" y="165"/>
                    <a:pt x="1369" y="165"/>
                  </a:cubicBezTo>
                  <a:cubicBezTo>
                    <a:pt x="1369" y="165"/>
                    <a:pt x="1314" y="58"/>
                    <a:pt x="1259" y="3"/>
                  </a:cubicBezTo>
                  <a:cubicBezTo>
                    <a:pt x="1257" y="1"/>
                    <a:pt x="1254" y="0"/>
                    <a:pt x="1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8454531" y="1905529"/>
              <a:ext cx="151741" cy="100359"/>
            </a:xfrm>
            <a:custGeom>
              <a:avLst/>
              <a:gdLst/>
              <a:ahLst/>
              <a:cxnLst/>
              <a:rect l="l" t="t" r="r" b="b"/>
              <a:pathLst>
                <a:path w="694" h="459" extrusionOk="0">
                  <a:moveTo>
                    <a:pt x="599" y="0"/>
                  </a:moveTo>
                  <a:cubicBezTo>
                    <a:pt x="531" y="0"/>
                    <a:pt x="1" y="394"/>
                    <a:pt x="1" y="394"/>
                  </a:cubicBezTo>
                  <a:lnTo>
                    <a:pt x="17" y="420"/>
                  </a:lnTo>
                  <a:lnTo>
                    <a:pt x="43" y="459"/>
                  </a:lnTo>
                  <a:cubicBezTo>
                    <a:pt x="43" y="459"/>
                    <a:pt x="693" y="202"/>
                    <a:pt x="693" y="176"/>
                  </a:cubicBezTo>
                  <a:cubicBezTo>
                    <a:pt x="680" y="134"/>
                    <a:pt x="651" y="82"/>
                    <a:pt x="651" y="82"/>
                  </a:cubicBezTo>
                  <a:cubicBezTo>
                    <a:pt x="651" y="82"/>
                    <a:pt x="625" y="39"/>
                    <a:pt x="599" y="13"/>
                  </a:cubicBezTo>
                  <a:lnTo>
                    <a:pt x="599" y="0"/>
                  </a:ln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8446004" y="1973529"/>
              <a:ext cx="332344" cy="94674"/>
            </a:xfrm>
            <a:custGeom>
              <a:avLst/>
              <a:gdLst/>
              <a:ahLst/>
              <a:cxnLst/>
              <a:rect l="l" t="t" r="r" b="b"/>
              <a:pathLst>
                <a:path w="1520" h="433" extrusionOk="0">
                  <a:moveTo>
                    <a:pt x="1401" y="0"/>
                  </a:moveTo>
                  <a:cubicBezTo>
                    <a:pt x="1122" y="0"/>
                    <a:pt x="0" y="229"/>
                    <a:pt x="0" y="229"/>
                  </a:cubicBezTo>
                  <a:lnTo>
                    <a:pt x="0" y="327"/>
                  </a:lnTo>
                  <a:lnTo>
                    <a:pt x="13" y="408"/>
                  </a:lnTo>
                  <a:cubicBezTo>
                    <a:pt x="13" y="408"/>
                    <a:pt x="573" y="433"/>
                    <a:pt x="1006" y="433"/>
                  </a:cubicBezTo>
                  <a:cubicBezTo>
                    <a:pt x="1276" y="433"/>
                    <a:pt x="1498" y="423"/>
                    <a:pt x="1503" y="392"/>
                  </a:cubicBezTo>
                  <a:cubicBezTo>
                    <a:pt x="1519" y="310"/>
                    <a:pt x="1503" y="203"/>
                    <a:pt x="1503" y="203"/>
                  </a:cubicBezTo>
                  <a:cubicBezTo>
                    <a:pt x="1503" y="203"/>
                    <a:pt x="1490" y="83"/>
                    <a:pt x="1464" y="14"/>
                  </a:cubicBezTo>
                  <a:cubicBezTo>
                    <a:pt x="1462" y="5"/>
                    <a:pt x="1440" y="0"/>
                    <a:pt x="14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9" name="Google Shape;1239;p31"/>
            <p:cNvSpPr/>
            <p:nvPr/>
          </p:nvSpPr>
          <p:spPr>
            <a:xfrm>
              <a:off x="8469399" y="2009388"/>
              <a:ext cx="160269" cy="44167"/>
            </a:xfrm>
            <a:custGeom>
              <a:avLst/>
              <a:gdLst/>
              <a:ahLst/>
              <a:cxnLst/>
              <a:rect l="l" t="t" r="r" b="b"/>
              <a:pathLst>
                <a:path w="733" h="202" extrusionOk="0">
                  <a:moveTo>
                    <a:pt x="680" y="0"/>
                  </a:moveTo>
                  <a:cubicBezTo>
                    <a:pt x="544" y="0"/>
                    <a:pt x="1" y="107"/>
                    <a:pt x="1" y="107"/>
                  </a:cubicBezTo>
                  <a:lnTo>
                    <a:pt x="1" y="146"/>
                  </a:lnTo>
                  <a:lnTo>
                    <a:pt x="14" y="189"/>
                  </a:lnTo>
                  <a:cubicBezTo>
                    <a:pt x="14" y="189"/>
                    <a:pt x="300" y="202"/>
                    <a:pt x="502" y="202"/>
                  </a:cubicBezTo>
                  <a:cubicBezTo>
                    <a:pt x="625" y="202"/>
                    <a:pt x="719" y="202"/>
                    <a:pt x="719" y="189"/>
                  </a:cubicBezTo>
                  <a:cubicBezTo>
                    <a:pt x="732" y="146"/>
                    <a:pt x="719" y="94"/>
                    <a:pt x="719" y="94"/>
                  </a:cubicBezTo>
                  <a:cubicBezTo>
                    <a:pt x="719" y="94"/>
                    <a:pt x="719" y="39"/>
                    <a:pt x="70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8398338" y="1700655"/>
              <a:ext cx="261284" cy="293862"/>
            </a:xfrm>
            <a:custGeom>
              <a:avLst/>
              <a:gdLst/>
              <a:ahLst/>
              <a:cxnLst/>
              <a:rect l="l" t="t" r="r" b="b"/>
              <a:pathLst>
                <a:path w="1195" h="1344" extrusionOk="0">
                  <a:moveTo>
                    <a:pt x="840" y="0"/>
                  </a:moveTo>
                  <a:cubicBezTo>
                    <a:pt x="746" y="0"/>
                    <a:pt x="1" y="1233"/>
                    <a:pt x="1" y="1233"/>
                  </a:cubicBezTo>
                  <a:lnTo>
                    <a:pt x="69" y="1288"/>
                  </a:lnTo>
                  <a:lnTo>
                    <a:pt x="137" y="1344"/>
                  </a:lnTo>
                  <a:cubicBezTo>
                    <a:pt x="137" y="1344"/>
                    <a:pt x="1194" y="300"/>
                    <a:pt x="1139" y="245"/>
                  </a:cubicBezTo>
                  <a:cubicBezTo>
                    <a:pt x="1087" y="176"/>
                    <a:pt x="1005" y="111"/>
                    <a:pt x="1005" y="111"/>
                  </a:cubicBezTo>
                  <a:cubicBezTo>
                    <a:pt x="1005" y="111"/>
                    <a:pt x="908" y="43"/>
                    <a:pt x="843" y="1"/>
                  </a:cubicBezTo>
                  <a:cubicBezTo>
                    <a:pt x="842" y="0"/>
                    <a:pt x="841" y="0"/>
                    <a:pt x="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8422608" y="1827909"/>
              <a:ext cx="124629" cy="142558"/>
            </a:xfrm>
            <a:custGeom>
              <a:avLst/>
              <a:gdLst/>
              <a:ahLst/>
              <a:cxnLst/>
              <a:rect l="l" t="t" r="r" b="b"/>
              <a:pathLst>
                <a:path w="570" h="652" extrusionOk="0">
                  <a:moveTo>
                    <a:pt x="390" y="1"/>
                  </a:moveTo>
                  <a:cubicBezTo>
                    <a:pt x="351" y="1"/>
                    <a:pt x="0" y="599"/>
                    <a:pt x="0" y="599"/>
                  </a:cubicBezTo>
                  <a:lnTo>
                    <a:pt x="26" y="625"/>
                  </a:lnTo>
                  <a:lnTo>
                    <a:pt x="65" y="651"/>
                  </a:lnTo>
                  <a:cubicBezTo>
                    <a:pt x="65" y="651"/>
                    <a:pt x="569" y="150"/>
                    <a:pt x="540" y="124"/>
                  </a:cubicBezTo>
                  <a:lnTo>
                    <a:pt x="472" y="56"/>
                  </a:lnTo>
                  <a:cubicBezTo>
                    <a:pt x="472" y="56"/>
                    <a:pt x="433" y="30"/>
                    <a:pt x="39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8342145" y="1949478"/>
              <a:ext cx="151741" cy="120475"/>
            </a:xfrm>
            <a:custGeom>
              <a:avLst/>
              <a:gdLst/>
              <a:ahLst/>
              <a:cxnLst/>
              <a:rect l="l" t="t" r="r" b="b"/>
              <a:pathLst>
                <a:path w="694" h="551" extrusionOk="0">
                  <a:moveTo>
                    <a:pt x="326" y="1"/>
                  </a:moveTo>
                  <a:cubicBezTo>
                    <a:pt x="326" y="1"/>
                    <a:pt x="1" y="287"/>
                    <a:pt x="95" y="450"/>
                  </a:cubicBezTo>
                  <a:cubicBezTo>
                    <a:pt x="137" y="529"/>
                    <a:pt x="246" y="550"/>
                    <a:pt x="353" y="550"/>
                  </a:cubicBezTo>
                  <a:cubicBezTo>
                    <a:pt x="484" y="550"/>
                    <a:pt x="612" y="518"/>
                    <a:pt x="612" y="518"/>
                  </a:cubicBezTo>
                  <a:cubicBezTo>
                    <a:pt x="612" y="518"/>
                    <a:pt x="693" y="150"/>
                    <a:pt x="3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7702376" y="1138289"/>
              <a:ext cx="190005" cy="367109"/>
            </a:xfrm>
            <a:custGeom>
              <a:avLst/>
              <a:gdLst/>
              <a:ahLst/>
              <a:cxnLst/>
              <a:rect l="l" t="t" r="r" b="b"/>
              <a:pathLst>
                <a:path w="869" h="1679" extrusionOk="0">
                  <a:moveTo>
                    <a:pt x="489" y="0"/>
                  </a:moveTo>
                  <a:cubicBezTo>
                    <a:pt x="489" y="0"/>
                    <a:pt x="488" y="1"/>
                    <a:pt x="488" y="1"/>
                  </a:cubicBezTo>
                  <a:cubicBezTo>
                    <a:pt x="407" y="1"/>
                    <a:pt x="270" y="40"/>
                    <a:pt x="270" y="40"/>
                  </a:cubicBezTo>
                  <a:cubicBezTo>
                    <a:pt x="270" y="40"/>
                    <a:pt x="150" y="82"/>
                    <a:pt x="81" y="121"/>
                  </a:cubicBezTo>
                  <a:cubicBezTo>
                    <a:pt x="0" y="176"/>
                    <a:pt x="676" y="1679"/>
                    <a:pt x="676" y="1679"/>
                  </a:cubicBezTo>
                  <a:lnTo>
                    <a:pt x="774" y="1653"/>
                  </a:lnTo>
                  <a:lnTo>
                    <a:pt x="868" y="1626"/>
                  </a:lnTo>
                  <a:cubicBezTo>
                    <a:pt x="868" y="1626"/>
                    <a:pt x="585" y="0"/>
                    <a:pt x="4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7782621" y="1301182"/>
              <a:ext cx="92051" cy="175137"/>
            </a:xfrm>
            <a:custGeom>
              <a:avLst/>
              <a:gdLst/>
              <a:ahLst/>
              <a:cxnLst/>
              <a:rect l="l" t="t" r="r" b="b"/>
              <a:pathLst>
                <a:path w="421" h="801" extrusionOk="0">
                  <a:moveTo>
                    <a:pt x="228" y="0"/>
                  </a:moveTo>
                  <a:cubicBezTo>
                    <a:pt x="189" y="0"/>
                    <a:pt x="134" y="13"/>
                    <a:pt x="134" y="13"/>
                  </a:cubicBezTo>
                  <a:cubicBezTo>
                    <a:pt x="134" y="13"/>
                    <a:pt x="66" y="39"/>
                    <a:pt x="40" y="52"/>
                  </a:cubicBezTo>
                  <a:cubicBezTo>
                    <a:pt x="1" y="82"/>
                    <a:pt x="326" y="800"/>
                    <a:pt x="326" y="800"/>
                  </a:cubicBezTo>
                  <a:lnTo>
                    <a:pt x="365" y="784"/>
                  </a:lnTo>
                  <a:lnTo>
                    <a:pt x="420" y="771"/>
                  </a:lnTo>
                  <a:cubicBezTo>
                    <a:pt x="420" y="771"/>
                    <a:pt x="283" y="0"/>
                    <a:pt x="228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7885823" y="1127793"/>
              <a:ext cx="133812" cy="371919"/>
            </a:xfrm>
            <a:custGeom>
              <a:avLst/>
              <a:gdLst/>
              <a:ahLst/>
              <a:cxnLst/>
              <a:rect l="l" t="t" r="r" b="b"/>
              <a:pathLst>
                <a:path w="612" h="1701" extrusionOk="0">
                  <a:moveTo>
                    <a:pt x="189" y="1"/>
                  </a:moveTo>
                  <a:cubicBezTo>
                    <a:pt x="158" y="1"/>
                    <a:pt x="125" y="2"/>
                    <a:pt x="98" y="6"/>
                  </a:cubicBezTo>
                  <a:cubicBezTo>
                    <a:pt x="0" y="19"/>
                    <a:pt x="16" y="1674"/>
                    <a:pt x="16" y="1674"/>
                  </a:cubicBezTo>
                  <a:lnTo>
                    <a:pt x="111" y="1687"/>
                  </a:lnTo>
                  <a:lnTo>
                    <a:pt x="218" y="1701"/>
                  </a:lnTo>
                  <a:cubicBezTo>
                    <a:pt x="218" y="1701"/>
                    <a:pt x="611" y="88"/>
                    <a:pt x="517" y="49"/>
                  </a:cubicBezTo>
                  <a:cubicBezTo>
                    <a:pt x="436" y="19"/>
                    <a:pt x="312" y="6"/>
                    <a:pt x="312" y="6"/>
                  </a:cubicBezTo>
                  <a:cubicBezTo>
                    <a:pt x="312" y="6"/>
                    <a:pt x="253" y="1"/>
                    <a:pt x="1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7900691" y="1291780"/>
              <a:ext cx="65594" cy="177979"/>
            </a:xfrm>
            <a:custGeom>
              <a:avLst/>
              <a:gdLst/>
              <a:ahLst/>
              <a:cxnLst/>
              <a:rect l="l" t="t" r="r" b="b"/>
              <a:pathLst>
                <a:path w="300" h="814" extrusionOk="0">
                  <a:moveTo>
                    <a:pt x="56" y="1"/>
                  </a:moveTo>
                  <a:cubicBezTo>
                    <a:pt x="0" y="14"/>
                    <a:pt x="13" y="814"/>
                    <a:pt x="13" y="814"/>
                  </a:cubicBezTo>
                  <a:lnTo>
                    <a:pt x="111" y="814"/>
                  </a:lnTo>
                  <a:cubicBezTo>
                    <a:pt x="111" y="814"/>
                    <a:pt x="300" y="43"/>
                    <a:pt x="257" y="30"/>
                  </a:cubicBezTo>
                  <a:cubicBezTo>
                    <a:pt x="218" y="14"/>
                    <a:pt x="150" y="14"/>
                    <a:pt x="150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7551508" y="1211973"/>
              <a:ext cx="302389" cy="320537"/>
            </a:xfrm>
            <a:custGeom>
              <a:avLst/>
              <a:gdLst/>
              <a:ahLst/>
              <a:cxnLst/>
              <a:rect l="l" t="t" r="r" b="b"/>
              <a:pathLst>
                <a:path w="1383" h="1466" extrusionOk="0">
                  <a:moveTo>
                    <a:pt x="382" y="1"/>
                  </a:moveTo>
                  <a:cubicBezTo>
                    <a:pt x="381" y="1"/>
                    <a:pt x="379" y="1"/>
                    <a:pt x="378" y="2"/>
                  </a:cubicBezTo>
                  <a:cubicBezTo>
                    <a:pt x="297" y="41"/>
                    <a:pt x="202" y="122"/>
                    <a:pt x="202" y="122"/>
                  </a:cubicBezTo>
                  <a:cubicBezTo>
                    <a:pt x="202" y="122"/>
                    <a:pt x="108" y="216"/>
                    <a:pt x="53" y="285"/>
                  </a:cubicBezTo>
                  <a:cubicBezTo>
                    <a:pt x="1" y="353"/>
                    <a:pt x="1233" y="1465"/>
                    <a:pt x="1233" y="1465"/>
                  </a:cubicBezTo>
                  <a:lnTo>
                    <a:pt x="1314" y="1410"/>
                  </a:lnTo>
                  <a:lnTo>
                    <a:pt x="1383" y="1342"/>
                  </a:lnTo>
                  <a:cubicBezTo>
                    <a:pt x="1383" y="1342"/>
                    <a:pt x="487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7681604" y="1351690"/>
              <a:ext cx="145401" cy="153709"/>
            </a:xfrm>
            <a:custGeom>
              <a:avLst/>
              <a:gdLst/>
              <a:ahLst/>
              <a:cxnLst/>
              <a:rect l="l" t="t" r="r" b="b"/>
              <a:pathLst>
                <a:path w="665" h="703" extrusionOk="0">
                  <a:moveTo>
                    <a:pt x="189" y="0"/>
                  </a:moveTo>
                  <a:cubicBezTo>
                    <a:pt x="150" y="26"/>
                    <a:pt x="95" y="65"/>
                    <a:pt x="95" y="65"/>
                  </a:cubicBezTo>
                  <a:cubicBezTo>
                    <a:pt x="95" y="65"/>
                    <a:pt x="56" y="107"/>
                    <a:pt x="27" y="133"/>
                  </a:cubicBezTo>
                  <a:cubicBezTo>
                    <a:pt x="1" y="176"/>
                    <a:pt x="596" y="703"/>
                    <a:pt x="596" y="703"/>
                  </a:cubicBezTo>
                  <a:lnTo>
                    <a:pt x="638" y="677"/>
                  </a:lnTo>
                  <a:lnTo>
                    <a:pt x="664" y="634"/>
                  </a:lnTo>
                  <a:cubicBezTo>
                    <a:pt x="664" y="634"/>
                    <a:pt x="245" y="0"/>
                    <a:pt x="189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7800331" y="1460796"/>
              <a:ext cx="145401" cy="129439"/>
            </a:xfrm>
            <a:custGeom>
              <a:avLst/>
              <a:gdLst/>
              <a:ahLst/>
              <a:cxnLst/>
              <a:rect l="l" t="t" r="r" b="b"/>
              <a:pathLst>
                <a:path w="665" h="592" extrusionOk="0">
                  <a:moveTo>
                    <a:pt x="429" y="0"/>
                  </a:moveTo>
                  <a:cubicBezTo>
                    <a:pt x="301" y="0"/>
                    <a:pt x="134" y="48"/>
                    <a:pt x="1" y="246"/>
                  </a:cubicBezTo>
                  <a:cubicBezTo>
                    <a:pt x="1" y="246"/>
                    <a:pt x="208" y="592"/>
                    <a:pt x="399" y="592"/>
                  </a:cubicBezTo>
                  <a:cubicBezTo>
                    <a:pt x="415" y="592"/>
                    <a:pt x="431" y="589"/>
                    <a:pt x="446" y="584"/>
                  </a:cubicBezTo>
                  <a:cubicBezTo>
                    <a:pt x="664" y="516"/>
                    <a:pt x="635" y="41"/>
                    <a:pt x="635" y="41"/>
                  </a:cubicBezTo>
                  <a:cubicBezTo>
                    <a:pt x="635" y="41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7435623" y="1573182"/>
              <a:ext cx="284679" cy="231548"/>
            </a:xfrm>
            <a:custGeom>
              <a:avLst/>
              <a:gdLst/>
              <a:ahLst/>
              <a:cxnLst/>
              <a:rect l="l" t="t" r="r" b="b"/>
              <a:pathLst>
                <a:path w="1302" h="1059" extrusionOk="0">
                  <a:moveTo>
                    <a:pt x="262" y="1"/>
                  </a:moveTo>
                  <a:cubicBezTo>
                    <a:pt x="260" y="1"/>
                    <a:pt x="259" y="1"/>
                    <a:pt x="258" y="2"/>
                  </a:cubicBezTo>
                  <a:cubicBezTo>
                    <a:pt x="189" y="44"/>
                    <a:pt x="124" y="138"/>
                    <a:pt x="124" y="138"/>
                  </a:cubicBezTo>
                  <a:cubicBezTo>
                    <a:pt x="124" y="138"/>
                    <a:pt x="56" y="220"/>
                    <a:pt x="27" y="288"/>
                  </a:cubicBezTo>
                  <a:cubicBezTo>
                    <a:pt x="1" y="353"/>
                    <a:pt x="1207" y="1059"/>
                    <a:pt x="1207" y="1059"/>
                  </a:cubicBezTo>
                  <a:lnTo>
                    <a:pt x="1262" y="1003"/>
                  </a:lnTo>
                  <a:lnTo>
                    <a:pt x="1301" y="938"/>
                  </a:lnTo>
                  <a:cubicBezTo>
                    <a:pt x="1301" y="938"/>
                    <a:pt x="351" y="1"/>
                    <a:pt x="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1" name="Google Shape;1251;p31"/>
            <p:cNvSpPr/>
            <p:nvPr/>
          </p:nvSpPr>
          <p:spPr>
            <a:xfrm>
              <a:off x="7560035" y="1674417"/>
              <a:ext cx="136873" cy="109761"/>
            </a:xfrm>
            <a:custGeom>
              <a:avLst/>
              <a:gdLst/>
              <a:ahLst/>
              <a:cxnLst/>
              <a:rect l="l" t="t" r="r" b="b"/>
              <a:pathLst>
                <a:path w="626" h="502" extrusionOk="0">
                  <a:moveTo>
                    <a:pt x="124" y="0"/>
                  </a:moveTo>
                  <a:cubicBezTo>
                    <a:pt x="95" y="13"/>
                    <a:pt x="69" y="52"/>
                    <a:pt x="69" y="52"/>
                  </a:cubicBezTo>
                  <a:cubicBezTo>
                    <a:pt x="69" y="52"/>
                    <a:pt x="27" y="108"/>
                    <a:pt x="14" y="134"/>
                  </a:cubicBezTo>
                  <a:cubicBezTo>
                    <a:pt x="1" y="163"/>
                    <a:pt x="583" y="501"/>
                    <a:pt x="583" y="501"/>
                  </a:cubicBezTo>
                  <a:lnTo>
                    <a:pt x="612" y="475"/>
                  </a:lnTo>
                  <a:lnTo>
                    <a:pt x="625" y="446"/>
                  </a:lnTo>
                  <a:cubicBezTo>
                    <a:pt x="625" y="446"/>
                    <a:pt x="176" y="0"/>
                    <a:pt x="124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2" name="Google Shape;1252;p31"/>
            <p:cNvSpPr/>
            <p:nvPr/>
          </p:nvSpPr>
          <p:spPr>
            <a:xfrm>
              <a:off x="7539482" y="1481787"/>
              <a:ext cx="210558" cy="296705"/>
            </a:xfrm>
            <a:custGeom>
              <a:avLst/>
              <a:gdLst/>
              <a:ahLst/>
              <a:cxnLst/>
              <a:rect l="l" t="t" r="r" b="b"/>
              <a:pathLst>
                <a:path w="963" h="1357" extrusionOk="0">
                  <a:moveTo>
                    <a:pt x="382" y="0"/>
                  </a:moveTo>
                  <a:cubicBezTo>
                    <a:pt x="382" y="0"/>
                    <a:pt x="381" y="0"/>
                    <a:pt x="381" y="0"/>
                  </a:cubicBezTo>
                  <a:cubicBezTo>
                    <a:pt x="313" y="26"/>
                    <a:pt x="202" y="68"/>
                    <a:pt x="202" y="68"/>
                  </a:cubicBezTo>
                  <a:cubicBezTo>
                    <a:pt x="202" y="68"/>
                    <a:pt x="108" y="121"/>
                    <a:pt x="56" y="176"/>
                  </a:cubicBezTo>
                  <a:cubicBezTo>
                    <a:pt x="0" y="231"/>
                    <a:pt x="826" y="1356"/>
                    <a:pt x="826" y="1356"/>
                  </a:cubicBezTo>
                  <a:lnTo>
                    <a:pt x="895" y="1314"/>
                  </a:lnTo>
                  <a:lnTo>
                    <a:pt x="963" y="1275"/>
                  </a:lnTo>
                  <a:cubicBezTo>
                    <a:pt x="963" y="1275"/>
                    <a:pt x="451" y="0"/>
                    <a:pt x="3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3" name="Google Shape;1253;p31"/>
            <p:cNvSpPr/>
            <p:nvPr/>
          </p:nvSpPr>
          <p:spPr>
            <a:xfrm>
              <a:off x="7631096" y="1611883"/>
              <a:ext cx="101234" cy="142340"/>
            </a:xfrm>
            <a:custGeom>
              <a:avLst/>
              <a:gdLst/>
              <a:ahLst/>
              <a:cxnLst/>
              <a:rect l="l" t="t" r="r" b="b"/>
              <a:pathLst>
                <a:path w="463" h="651" extrusionOk="0">
                  <a:moveTo>
                    <a:pt x="177" y="0"/>
                  </a:moveTo>
                  <a:cubicBezTo>
                    <a:pt x="151" y="13"/>
                    <a:pt x="95" y="43"/>
                    <a:pt x="95" y="43"/>
                  </a:cubicBezTo>
                  <a:cubicBezTo>
                    <a:pt x="95" y="43"/>
                    <a:pt x="56" y="56"/>
                    <a:pt x="27" y="82"/>
                  </a:cubicBezTo>
                  <a:cubicBezTo>
                    <a:pt x="1" y="111"/>
                    <a:pt x="394" y="651"/>
                    <a:pt x="394" y="651"/>
                  </a:cubicBezTo>
                  <a:lnTo>
                    <a:pt x="420" y="638"/>
                  </a:lnTo>
                  <a:lnTo>
                    <a:pt x="463" y="612"/>
                  </a:lnTo>
                  <a:cubicBezTo>
                    <a:pt x="463" y="612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4" name="Google Shape;1254;p31"/>
            <p:cNvSpPr/>
            <p:nvPr/>
          </p:nvSpPr>
          <p:spPr>
            <a:xfrm>
              <a:off x="7387958" y="1708526"/>
              <a:ext cx="311791" cy="131844"/>
            </a:xfrm>
            <a:custGeom>
              <a:avLst/>
              <a:gdLst/>
              <a:ahLst/>
              <a:cxnLst/>
              <a:rect l="l" t="t" r="r" b="b"/>
              <a:pathLst>
                <a:path w="1426" h="603" extrusionOk="0">
                  <a:moveTo>
                    <a:pt x="105" y="1"/>
                  </a:moveTo>
                  <a:cubicBezTo>
                    <a:pt x="93" y="1"/>
                    <a:pt x="85" y="3"/>
                    <a:pt x="82" y="7"/>
                  </a:cubicBezTo>
                  <a:cubicBezTo>
                    <a:pt x="56" y="75"/>
                    <a:pt x="30" y="183"/>
                    <a:pt x="30" y="183"/>
                  </a:cubicBezTo>
                  <a:cubicBezTo>
                    <a:pt x="30" y="183"/>
                    <a:pt x="1" y="290"/>
                    <a:pt x="1" y="358"/>
                  </a:cubicBezTo>
                  <a:cubicBezTo>
                    <a:pt x="1" y="440"/>
                    <a:pt x="1383" y="602"/>
                    <a:pt x="1383" y="602"/>
                  </a:cubicBezTo>
                  <a:lnTo>
                    <a:pt x="1412" y="521"/>
                  </a:lnTo>
                  <a:lnTo>
                    <a:pt x="1425" y="440"/>
                  </a:lnTo>
                  <a:cubicBezTo>
                    <a:pt x="1425" y="440"/>
                    <a:pt x="285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5" name="Google Shape;1255;p31"/>
            <p:cNvSpPr/>
            <p:nvPr/>
          </p:nvSpPr>
          <p:spPr>
            <a:xfrm>
              <a:off x="7527456" y="1763189"/>
              <a:ext cx="148680" cy="62096"/>
            </a:xfrm>
            <a:custGeom>
              <a:avLst/>
              <a:gdLst/>
              <a:ahLst/>
              <a:cxnLst/>
              <a:rect l="l" t="t" r="r" b="b"/>
              <a:pathLst>
                <a:path w="680" h="284" extrusionOk="0">
                  <a:moveTo>
                    <a:pt x="42" y="1"/>
                  </a:moveTo>
                  <a:cubicBezTo>
                    <a:pt x="29" y="27"/>
                    <a:pt x="13" y="82"/>
                    <a:pt x="13" y="82"/>
                  </a:cubicBezTo>
                  <a:cubicBezTo>
                    <a:pt x="13" y="82"/>
                    <a:pt x="0" y="134"/>
                    <a:pt x="0" y="164"/>
                  </a:cubicBezTo>
                  <a:cubicBezTo>
                    <a:pt x="0" y="203"/>
                    <a:pt x="664" y="284"/>
                    <a:pt x="664" y="284"/>
                  </a:cubicBezTo>
                  <a:lnTo>
                    <a:pt x="664" y="245"/>
                  </a:lnTo>
                  <a:lnTo>
                    <a:pt x="680" y="203"/>
                  </a:lnTo>
                  <a:cubicBezTo>
                    <a:pt x="680" y="203"/>
                    <a:pt x="137" y="1"/>
                    <a:pt x="55" y="1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6" name="Google Shape;1256;p31"/>
            <p:cNvSpPr/>
            <p:nvPr/>
          </p:nvSpPr>
          <p:spPr>
            <a:xfrm>
              <a:off x="7666736" y="1739137"/>
              <a:ext cx="130314" cy="115009"/>
            </a:xfrm>
            <a:custGeom>
              <a:avLst/>
              <a:gdLst/>
              <a:ahLst/>
              <a:cxnLst/>
              <a:rect l="l" t="t" r="r" b="b"/>
              <a:pathLst>
                <a:path w="596" h="526" extrusionOk="0">
                  <a:moveTo>
                    <a:pt x="339" y="0"/>
                  </a:moveTo>
                  <a:cubicBezTo>
                    <a:pt x="339" y="0"/>
                    <a:pt x="1" y="69"/>
                    <a:pt x="1" y="449"/>
                  </a:cubicBezTo>
                  <a:cubicBezTo>
                    <a:pt x="1" y="449"/>
                    <a:pt x="173" y="525"/>
                    <a:pt x="320" y="525"/>
                  </a:cubicBezTo>
                  <a:cubicBezTo>
                    <a:pt x="388" y="525"/>
                    <a:pt x="450" y="509"/>
                    <a:pt x="488" y="462"/>
                  </a:cubicBezTo>
                  <a:cubicBezTo>
                    <a:pt x="596" y="313"/>
                    <a:pt x="339" y="0"/>
                    <a:pt x="3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7" name="Google Shape;1257;p31"/>
            <p:cNvSpPr/>
            <p:nvPr/>
          </p:nvSpPr>
          <p:spPr>
            <a:xfrm>
              <a:off x="7501000" y="1926083"/>
              <a:ext cx="171638" cy="254724"/>
            </a:xfrm>
            <a:custGeom>
              <a:avLst/>
              <a:gdLst/>
              <a:ahLst/>
              <a:cxnLst/>
              <a:rect l="l" t="t" r="r" b="b"/>
              <a:pathLst>
                <a:path w="785" h="1165" extrusionOk="0">
                  <a:moveTo>
                    <a:pt x="327" y="0"/>
                  </a:moveTo>
                  <a:cubicBezTo>
                    <a:pt x="327" y="0"/>
                    <a:pt x="326" y="0"/>
                    <a:pt x="326" y="1"/>
                  </a:cubicBezTo>
                  <a:cubicBezTo>
                    <a:pt x="258" y="14"/>
                    <a:pt x="176" y="56"/>
                    <a:pt x="176" y="56"/>
                  </a:cubicBezTo>
                  <a:cubicBezTo>
                    <a:pt x="176" y="56"/>
                    <a:pt x="95" y="95"/>
                    <a:pt x="40" y="137"/>
                  </a:cubicBezTo>
                  <a:cubicBezTo>
                    <a:pt x="1" y="176"/>
                    <a:pt x="664" y="1165"/>
                    <a:pt x="664" y="1165"/>
                  </a:cubicBezTo>
                  <a:lnTo>
                    <a:pt x="733" y="1139"/>
                  </a:lnTo>
                  <a:lnTo>
                    <a:pt x="785" y="1113"/>
                  </a:lnTo>
                  <a:cubicBezTo>
                    <a:pt x="785" y="1113"/>
                    <a:pt x="399" y="0"/>
                    <a:pt x="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8" name="Google Shape;1258;p31"/>
            <p:cNvSpPr/>
            <p:nvPr/>
          </p:nvSpPr>
          <p:spPr>
            <a:xfrm>
              <a:off x="7575122" y="2038468"/>
              <a:ext cx="83305" cy="121787"/>
            </a:xfrm>
            <a:custGeom>
              <a:avLst/>
              <a:gdLst/>
              <a:ahLst/>
              <a:cxnLst/>
              <a:rect l="l" t="t" r="r" b="b"/>
              <a:pathLst>
                <a:path w="381" h="557" extrusionOk="0">
                  <a:moveTo>
                    <a:pt x="163" y="0"/>
                  </a:moveTo>
                  <a:cubicBezTo>
                    <a:pt x="120" y="0"/>
                    <a:pt x="81" y="30"/>
                    <a:pt x="81" y="30"/>
                  </a:cubicBezTo>
                  <a:cubicBezTo>
                    <a:pt x="81" y="30"/>
                    <a:pt x="39" y="43"/>
                    <a:pt x="26" y="69"/>
                  </a:cubicBezTo>
                  <a:cubicBezTo>
                    <a:pt x="0" y="82"/>
                    <a:pt x="325" y="556"/>
                    <a:pt x="325" y="556"/>
                  </a:cubicBezTo>
                  <a:lnTo>
                    <a:pt x="351" y="543"/>
                  </a:lnTo>
                  <a:lnTo>
                    <a:pt x="381" y="530"/>
                  </a:lnTo>
                  <a:cubicBezTo>
                    <a:pt x="381" y="530"/>
                    <a:pt x="189" y="0"/>
                    <a:pt x="163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59" name="Google Shape;1259;p31"/>
            <p:cNvSpPr/>
            <p:nvPr/>
          </p:nvSpPr>
          <p:spPr>
            <a:xfrm>
              <a:off x="7625411" y="1899189"/>
              <a:ext cx="94893" cy="270248"/>
            </a:xfrm>
            <a:custGeom>
              <a:avLst/>
              <a:gdLst/>
              <a:ahLst/>
              <a:cxnLst/>
              <a:rect l="l" t="t" r="r" b="b"/>
              <a:pathLst>
                <a:path w="434" h="1236" extrusionOk="0">
                  <a:moveTo>
                    <a:pt x="216" y="0"/>
                  </a:moveTo>
                  <a:cubicBezTo>
                    <a:pt x="216" y="0"/>
                    <a:pt x="121" y="16"/>
                    <a:pt x="69" y="29"/>
                  </a:cubicBezTo>
                  <a:cubicBezTo>
                    <a:pt x="1" y="55"/>
                    <a:pt x="216" y="1236"/>
                    <a:pt x="216" y="1236"/>
                  </a:cubicBezTo>
                  <a:lnTo>
                    <a:pt x="284" y="1236"/>
                  </a:lnTo>
                  <a:lnTo>
                    <a:pt x="284" y="1219"/>
                  </a:lnTo>
                  <a:lnTo>
                    <a:pt x="352" y="1219"/>
                  </a:lnTo>
                  <a:cubicBezTo>
                    <a:pt x="352" y="1219"/>
                    <a:pt x="433" y="29"/>
                    <a:pt x="378" y="16"/>
                  </a:cubicBezTo>
                  <a:cubicBezTo>
                    <a:pt x="313" y="0"/>
                    <a:pt x="216" y="0"/>
                    <a:pt x="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0" name="Google Shape;1260;p31"/>
            <p:cNvSpPr/>
            <p:nvPr/>
          </p:nvSpPr>
          <p:spPr>
            <a:xfrm>
              <a:off x="7658209" y="2020758"/>
              <a:ext cx="44385" cy="127471"/>
            </a:xfrm>
            <a:custGeom>
              <a:avLst/>
              <a:gdLst/>
              <a:ahLst/>
              <a:cxnLst/>
              <a:rect l="l" t="t" r="r" b="b"/>
              <a:pathLst>
                <a:path w="203" h="583" extrusionOk="0">
                  <a:moveTo>
                    <a:pt x="95" y="0"/>
                  </a:moveTo>
                  <a:cubicBezTo>
                    <a:pt x="95" y="0"/>
                    <a:pt x="53" y="0"/>
                    <a:pt x="27" y="13"/>
                  </a:cubicBezTo>
                  <a:cubicBezTo>
                    <a:pt x="1" y="13"/>
                    <a:pt x="95" y="582"/>
                    <a:pt x="95" y="582"/>
                  </a:cubicBezTo>
                  <a:lnTo>
                    <a:pt x="163" y="582"/>
                  </a:lnTo>
                  <a:cubicBezTo>
                    <a:pt x="163" y="582"/>
                    <a:pt x="202" y="13"/>
                    <a:pt x="176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1" name="Google Shape;1261;p31"/>
            <p:cNvSpPr/>
            <p:nvPr/>
          </p:nvSpPr>
          <p:spPr>
            <a:xfrm>
              <a:off x="7405887" y="1999767"/>
              <a:ext cx="243355" cy="205310"/>
            </a:xfrm>
            <a:custGeom>
              <a:avLst/>
              <a:gdLst/>
              <a:ahLst/>
              <a:cxnLst/>
              <a:rect l="l" t="t" r="r" b="b"/>
              <a:pathLst>
                <a:path w="1113" h="939" extrusionOk="0">
                  <a:moveTo>
                    <a:pt x="236" y="0"/>
                  </a:moveTo>
                  <a:cubicBezTo>
                    <a:pt x="234" y="0"/>
                    <a:pt x="232" y="1"/>
                    <a:pt x="231" y="2"/>
                  </a:cubicBezTo>
                  <a:cubicBezTo>
                    <a:pt x="179" y="44"/>
                    <a:pt x="124" y="109"/>
                    <a:pt x="124" y="109"/>
                  </a:cubicBezTo>
                  <a:cubicBezTo>
                    <a:pt x="124" y="109"/>
                    <a:pt x="55" y="177"/>
                    <a:pt x="29" y="246"/>
                  </a:cubicBezTo>
                  <a:cubicBezTo>
                    <a:pt x="0" y="301"/>
                    <a:pt x="1018" y="938"/>
                    <a:pt x="1018" y="938"/>
                  </a:cubicBezTo>
                  <a:lnTo>
                    <a:pt x="1057" y="883"/>
                  </a:lnTo>
                  <a:lnTo>
                    <a:pt x="1112" y="828"/>
                  </a:lnTo>
                  <a:cubicBezTo>
                    <a:pt x="1112" y="828"/>
                    <a:pt x="322" y="0"/>
                    <a:pt x="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2" name="Google Shape;1262;p31"/>
            <p:cNvSpPr/>
            <p:nvPr/>
          </p:nvSpPr>
          <p:spPr>
            <a:xfrm>
              <a:off x="7512370" y="2088976"/>
              <a:ext cx="116102" cy="98173"/>
            </a:xfrm>
            <a:custGeom>
              <a:avLst/>
              <a:gdLst/>
              <a:ahLst/>
              <a:cxnLst/>
              <a:rect l="l" t="t" r="r" b="b"/>
              <a:pathLst>
                <a:path w="531" h="449" extrusionOk="0">
                  <a:moveTo>
                    <a:pt x="111" y="0"/>
                  </a:moveTo>
                  <a:cubicBezTo>
                    <a:pt x="82" y="13"/>
                    <a:pt x="56" y="56"/>
                    <a:pt x="56" y="56"/>
                  </a:cubicBezTo>
                  <a:cubicBezTo>
                    <a:pt x="56" y="56"/>
                    <a:pt x="30" y="82"/>
                    <a:pt x="17" y="108"/>
                  </a:cubicBezTo>
                  <a:cubicBezTo>
                    <a:pt x="1" y="137"/>
                    <a:pt x="489" y="449"/>
                    <a:pt x="489" y="449"/>
                  </a:cubicBezTo>
                  <a:lnTo>
                    <a:pt x="505" y="420"/>
                  </a:lnTo>
                  <a:lnTo>
                    <a:pt x="531" y="394"/>
                  </a:lnTo>
                  <a:cubicBezTo>
                    <a:pt x="531" y="394"/>
                    <a:pt x="150" y="0"/>
                    <a:pt x="111" y="0"/>
                  </a:cubicBezTo>
                  <a:close/>
                </a:path>
              </a:pathLst>
            </a:custGeom>
            <a:solidFill>
              <a:srgbClr val="FFF1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3" name="Google Shape;1263;p31"/>
            <p:cNvSpPr/>
            <p:nvPr/>
          </p:nvSpPr>
          <p:spPr>
            <a:xfrm>
              <a:off x="7610543" y="2143420"/>
              <a:ext cx="112603" cy="94018"/>
            </a:xfrm>
            <a:custGeom>
              <a:avLst/>
              <a:gdLst/>
              <a:ahLst/>
              <a:cxnLst/>
              <a:rect l="l" t="t" r="r" b="b"/>
              <a:pathLst>
                <a:path w="515" h="430" extrusionOk="0">
                  <a:moveTo>
                    <a:pt x="356" y="1"/>
                  </a:moveTo>
                  <a:cubicBezTo>
                    <a:pt x="259" y="1"/>
                    <a:pt x="93" y="32"/>
                    <a:pt x="1" y="226"/>
                  </a:cubicBezTo>
                  <a:cubicBezTo>
                    <a:pt x="1" y="226"/>
                    <a:pt x="175" y="430"/>
                    <a:pt x="308" y="430"/>
                  </a:cubicBezTo>
                  <a:cubicBezTo>
                    <a:pt x="328" y="430"/>
                    <a:pt x="347" y="425"/>
                    <a:pt x="365" y="415"/>
                  </a:cubicBezTo>
                  <a:cubicBezTo>
                    <a:pt x="514" y="346"/>
                    <a:pt x="433" y="8"/>
                    <a:pt x="433" y="8"/>
                  </a:cubicBezTo>
                  <a:cubicBezTo>
                    <a:pt x="433" y="8"/>
                    <a:pt x="402" y="1"/>
                    <a:pt x="35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4" name="Google Shape;1264;p31"/>
            <p:cNvSpPr/>
            <p:nvPr/>
          </p:nvSpPr>
          <p:spPr>
            <a:xfrm>
              <a:off x="8155856" y="1369401"/>
              <a:ext cx="180821" cy="251882"/>
            </a:xfrm>
            <a:custGeom>
              <a:avLst/>
              <a:gdLst/>
              <a:ahLst/>
              <a:cxnLst/>
              <a:rect l="l" t="t" r="r" b="b"/>
              <a:pathLst>
                <a:path w="827" h="1152" extrusionOk="0">
                  <a:moveTo>
                    <a:pt x="814" y="0"/>
                  </a:moveTo>
                  <a:cubicBezTo>
                    <a:pt x="797" y="13"/>
                    <a:pt x="784" y="13"/>
                    <a:pt x="758" y="26"/>
                  </a:cubicBezTo>
                  <a:cubicBezTo>
                    <a:pt x="716" y="52"/>
                    <a:pt x="677" y="82"/>
                    <a:pt x="609" y="121"/>
                  </a:cubicBezTo>
                  <a:cubicBezTo>
                    <a:pt x="554" y="163"/>
                    <a:pt x="502" y="215"/>
                    <a:pt x="433" y="270"/>
                  </a:cubicBezTo>
                  <a:cubicBezTo>
                    <a:pt x="378" y="339"/>
                    <a:pt x="326" y="407"/>
                    <a:pt x="271" y="472"/>
                  </a:cubicBezTo>
                  <a:cubicBezTo>
                    <a:pt x="163" y="622"/>
                    <a:pt x="95" y="784"/>
                    <a:pt x="53" y="921"/>
                  </a:cubicBezTo>
                  <a:cubicBezTo>
                    <a:pt x="27" y="976"/>
                    <a:pt x="14" y="1041"/>
                    <a:pt x="14" y="1083"/>
                  </a:cubicBezTo>
                  <a:cubicBezTo>
                    <a:pt x="14" y="1109"/>
                    <a:pt x="14" y="1122"/>
                    <a:pt x="1" y="1139"/>
                  </a:cubicBezTo>
                  <a:lnTo>
                    <a:pt x="1" y="1152"/>
                  </a:lnTo>
                  <a:lnTo>
                    <a:pt x="27" y="1152"/>
                  </a:lnTo>
                  <a:cubicBezTo>
                    <a:pt x="27" y="1139"/>
                    <a:pt x="53" y="1139"/>
                    <a:pt x="66" y="1122"/>
                  </a:cubicBezTo>
                  <a:cubicBezTo>
                    <a:pt x="108" y="1109"/>
                    <a:pt x="163" y="1070"/>
                    <a:pt x="215" y="1028"/>
                  </a:cubicBezTo>
                  <a:cubicBezTo>
                    <a:pt x="326" y="947"/>
                    <a:pt x="459" y="826"/>
                    <a:pt x="554" y="677"/>
                  </a:cubicBezTo>
                  <a:cubicBezTo>
                    <a:pt x="609" y="609"/>
                    <a:pt x="664" y="527"/>
                    <a:pt x="690" y="459"/>
                  </a:cubicBezTo>
                  <a:cubicBezTo>
                    <a:pt x="732" y="378"/>
                    <a:pt x="758" y="309"/>
                    <a:pt x="784" y="244"/>
                  </a:cubicBezTo>
                  <a:cubicBezTo>
                    <a:pt x="797" y="176"/>
                    <a:pt x="814" y="108"/>
                    <a:pt x="827" y="65"/>
                  </a:cubicBezTo>
                  <a:lnTo>
                    <a:pt x="827" y="13"/>
                  </a:lnTo>
                  <a:lnTo>
                    <a:pt x="827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5" name="Google Shape;1265;p31"/>
            <p:cNvSpPr/>
            <p:nvPr/>
          </p:nvSpPr>
          <p:spPr>
            <a:xfrm>
              <a:off x="8019418" y="1597015"/>
              <a:ext cx="101234" cy="299328"/>
            </a:xfrm>
            <a:custGeom>
              <a:avLst/>
              <a:gdLst/>
              <a:ahLst/>
              <a:cxnLst/>
              <a:rect l="l" t="t" r="r" b="b"/>
              <a:pathLst>
                <a:path w="463" h="1369" extrusionOk="0">
                  <a:moveTo>
                    <a:pt x="39" y="0"/>
                  </a:moveTo>
                  <a:lnTo>
                    <a:pt x="39" y="16"/>
                  </a:lnTo>
                  <a:cubicBezTo>
                    <a:pt x="26" y="29"/>
                    <a:pt x="26" y="42"/>
                    <a:pt x="26" y="68"/>
                  </a:cubicBezTo>
                  <a:cubicBezTo>
                    <a:pt x="13" y="111"/>
                    <a:pt x="0" y="163"/>
                    <a:pt x="0" y="231"/>
                  </a:cubicBezTo>
                  <a:lnTo>
                    <a:pt x="0" y="475"/>
                  </a:lnTo>
                  <a:cubicBezTo>
                    <a:pt x="13" y="556"/>
                    <a:pt x="26" y="637"/>
                    <a:pt x="56" y="732"/>
                  </a:cubicBezTo>
                  <a:cubicBezTo>
                    <a:pt x="95" y="894"/>
                    <a:pt x="163" y="1057"/>
                    <a:pt x="244" y="1180"/>
                  </a:cubicBezTo>
                  <a:cubicBezTo>
                    <a:pt x="283" y="1236"/>
                    <a:pt x="326" y="1288"/>
                    <a:pt x="352" y="1317"/>
                  </a:cubicBezTo>
                  <a:cubicBezTo>
                    <a:pt x="365" y="1343"/>
                    <a:pt x="381" y="1343"/>
                    <a:pt x="394" y="1356"/>
                  </a:cubicBezTo>
                  <a:cubicBezTo>
                    <a:pt x="394" y="1369"/>
                    <a:pt x="407" y="1369"/>
                    <a:pt x="407" y="1369"/>
                  </a:cubicBezTo>
                  <a:lnTo>
                    <a:pt x="407" y="1356"/>
                  </a:lnTo>
                  <a:cubicBezTo>
                    <a:pt x="407" y="1343"/>
                    <a:pt x="420" y="1330"/>
                    <a:pt x="420" y="1301"/>
                  </a:cubicBezTo>
                  <a:cubicBezTo>
                    <a:pt x="433" y="1262"/>
                    <a:pt x="446" y="1193"/>
                    <a:pt x="446" y="1125"/>
                  </a:cubicBezTo>
                  <a:cubicBezTo>
                    <a:pt x="462" y="992"/>
                    <a:pt x="433" y="813"/>
                    <a:pt x="394" y="637"/>
                  </a:cubicBezTo>
                  <a:cubicBezTo>
                    <a:pt x="365" y="556"/>
                    <a:pt x="339" y="475"/>
                    <a:pt x="313" y="393"/>
                  </a:cubicBezTo>
                  <a:cubicBezTo>
                    <a:pt x="270" y="312"/>
                    <a:pt x="231" y="244"/>
                    <a:pt x="189" y="192"/>
                  </a:cubicBezTo>
                  <a:cubicBezTo>
                    <a:pt x="163" y="124"/>
                    <a:pt x="121" y="81"/>
                    <a:pt x="95" y="42"/>
                  </a:cubicBezTo>
                  <a:cubicBezTo>
                    <a:pt x="82" y="29"/>
                    <a:pt x="69" y="16"/>
                    <a:pt x="56" y="16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6" name="Google Shape;1266;p31"/>
            <p:cNvSpPr/>
            <p:nvPr/>
          </p:nvSpPr>
          <p:spPr>
            <a:xfrm>
              <a:off x="8099007" y="2180591"/>
              <a:ext cx="296705" cy="106919"/>
            </a:xfrm>
            <a:custGeom>
              <a:avLst/>
              <a:gdLst/>
              <a:ahLst/>
              <a:cxnLst/>
              <a:rect l="l" t="t" r="r" b="b"/>
              <a:pathLst>
                <a:path w="1357" h="489" extrusionOk="0">
                  <a:moveTo>
                    <a:pt x="1113" y="1"/>
                  </a:moveTo>
                  <a:cubicBezTo>
                    <a:pt x="1044" y="1"/>
                    <a:pt x="963" y="1"/>
                    <a:pt x="882" y="14"/>
                  </a:cubicBezTo>
                  <a:cubicBezTo>
                    <a:pt x="801" y="30"/>
                    <a:pt x="706" y="56"/>
                    <a:pt x="625" y="82"/>
                  </a:cubicBezTo>
                  <a:cubicBezTo>
                    <a:pt x="449" y="124"/>
                    <a:pt x="300" y="219"/>
                    <a:pt x="179" y="300"/>
                  </a:cubicBezTo>
                  <a:cubicBezTo>
                    <a:pt x="124" y="339"/>
                    <a:pt x="82" y="381"/>
                    <a:pt x="43" y="407"/>
                  </a:cubicBezTo>
                  <a:cubicBezTo>
                    <a:pt x="30" y="420"/>
                    <a:pt x="17" y="436"/>
                    <a:pt x="17" y="449"/>
                  </a:cubicBezTo>
                  <a:cubicBezTo>
                    <a:pt x="1" y="449"/>
                    <a:pt x="1" y="462"/>
                    <a:pt x="1" y="462"/>
                  </a:cubicBezTo>
                  <a:lnTo>
                    <a:pt x="17" y="462"/>
                  </a:lnTo>
                  <a:cubicBezTo>
                    <a:pt x="30" y="462"/>
                    <a:pt x="43" y="475"/>
                    <a:pt x="69" y="475"/>
                  </a:cubicBezTo>
                  <a:cubicBezTo>
                    <a:pt x="111" y="488"/>
                    <a:pt x="179" y="488"/>
                    <a:pt x="245" y="488"/>
                  </a:cubicBezTo>
                  <a:cubicBezTo>
                    <a:pt x="381" y="488"/>
                    <a:pt x="557" y="462"/>
                    <a:pt x="732" y="407"/>
                  </a:cubicBezTo>
                  <a:cubicBezTo>
                    <a:pt x="814" y="394"/>
                    <a:pt x="895" y="355"/>
                    <a:pt x="976" y="313"/>
                  </a:cubicBezTo>
                  <a:cubicBezTo>
                    <a:pt x="1044" y="274"/>
                    <a:pt x="1113" y="232"/>
                    <a:pt x="1168" y="193"/>
                  </a:cubicBezTo>
                  <a:cubicBezTo>
                    <a:pt x="1236" y="150"/>
                    <a:pt x="1275" y="111"/>
                    <a:pt x="1301" y="82"/>
                  </a:cubicBezTo>
                  <a:lnTo>
                    <a:pt x="1344" y="43"/>
                  </a:lnTo>
                  <a:lnTo>
                    <a:pt x="1357" y="30"/>
                  </a:lnTo>
                  <a:lnTo>
                    <a:pt x="1331" y="30"/>
                  </a:lnTo>
                  <a:cubicBezTo>
                    <a:pt x="1331" y="30"/>
                    <a:pt x="1301" y="14"/>
                    <a:pt x="1288" y="14"/>
                  </a:cubicBezTo>
                  <a:cubicBezTo>
                    <a:pt x="1236" y="14"/>
                    <a:pt x="1181" y="1"/>
                    <a:pt x="111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7" name="Google Shape;1267;p31"/>
            <p:cNvSpPr/>
            <p:nvPr/>
          </p:nvSpPr>
          <p:spPr>
            <a:xfrm>
              <a:off x="7853682" y="2538957"/>
              <a:ext cx="251882" cy="177979"/>
            </a:xfrm>
            <a:custGeom>
              <a:avLst/>
              <a:gdLst/>
              <a:ahLst/>
              <a:cxnLst/>
              <a:rect l="l" t="t" r="r" b="b"/>
              <a:pathLst>
                <a:path w="1152" h="814" extrusionOk="0">
                  <a:moveTo>
                    <a:pt x="1084" y="1"/>
                  </a:moveTo>
                  <a:cubicBezTo>
                    <a:pt x="1041" y="17"/>
                    <a:pt x="989" y="30"/>
                    <a:pt x="921" y="43"/>
                  </a:cubicBezTo>
                  <a:cubicBezTo>
                    <a:pt x="853" y="69"/>
                    <a:pt x="771" y="98"/>
                    <a:pt x="703" y="124"/>
                  </a:cubicBezTo>
                  <a:cubicBezTo>
                    <a:pt x="622" y="163"/>
                    <a:pt x="541" y="205"/>
                    <a:pt x="472" y="261"/>
                  </a:cubicBezTo>
                  <a:cubicBezTo>
                    <a:pt x="326" y="368"/>
                    <a:pt x="202" y="488"/>
                    <a:pt x="121" y="599"/>
                  </a:cubicBezTo>
                  <a:cubicBezTo>
                    <a:pt x="82" y="667"/>
                    <a:pt x="40" y="706"/>
                    <a:pt x="27" y="749"/>
                  </a:cubicBezTo>
                  <a:cubicBezTo>
                    <a:pt x="14" y="775"/>
                    <a:pt x="1" y="788"/>
                    <a:pt x="1" y="801"/>
                  </a:cubicBezTo>
                  <a:lnTo>
                    <a:pt x="1" y="814"/>
                  </a:lnTo>
                  <a:lnTo>
                    <a:pt x="66" y="814"/>
                  </a:lnTo>
                  <a:cubicBezTo>
                    <a:pt x="108" y="801"/>
                    <a:pt x="163" y="788"/>
                    <a:pt x="228" y="775"/>
                  </a:cubicBezTo>
                  <a:cubicBezTo>
                    <a:pt x="365" y="732"/>
                    <a:pt x="528" y="651"/>
                    <a:pt x="677" y="557"/>
                  </a:cubicBezTo>
                  <a:cubicBezTo>
                    <a:pt x="745" y="505"/>
                    <a:pt x="814" y="449"/>
                    <a:pt x="879" y="381"/>
                  </a:cubicBezTo>
                  <a:cubicBezTo>
                    <a:pt x="934" y="326"/>
                    <a:pt x="989" y="274"/>
                    <a:pt x="1028" y="205"/>
                  </a:cubicBezTo>
                  <a:cubicBezTo>
                    <a:pt x="1071" y="150"/>
                    <a:pt x="1110" y="98"/>
                    <a:pt x="1123" y="69"/>
                  </a:cubicBezTo>
                  <a:cubicBezTo>
                    <a:pt x="1139" y="43"/>
                    <a:pt x="1139" y="30"/>
                    <a:pt x="1152" y="17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8" name="Google Shape;1268;p31"/>
            <p:cNvSpPr/>
            <p:nvPr/>
          </p:nvSpPr>
          <p:spPr>
            <a:xfrm>
              <a:off x="7536640" y="2346983"/>
              <a:ext cx="224988" cy="213619"/>
            </a:xfrm>
            <a:custGeom>
              <a:avLst/>
              <a:gdLst/>
              <a:ahLst/>
              <a:cxnLst/>
              <a:rect l="l" t="t" r="r" b="b"/>
              <a:pathLst>
                <a:path w="1029" h="977" extrusionOk="0">
                  <a:moveTo>
                    <a:pt x="0" y="1"/>
                  </a:moveTo>
                  <a:lnTo>
                    <a:pt x="0" y="14"/>
                  </a:lnTo>
                  <a:cubicBezTo>
                    <a:pt x="13" y="27"/>
                    <a:pt x="13" y="40"/>
                    <a:pt x="26" y="66"/>
                  </a:cubicBezTo>
                  <a:cubicBezTo>
                    <a:pt x="39" y="108"/>
                    <a:pt x="52" y="163"/>
                    <a:pt x="95" y="228"/>
                  </a:cubicBezTo>
                  <a:cubicBezTo>
                    <a:pt x="121" y="284"/>
                    <a:pt x="163" y="352"/>
                    <a:pt x="215" y="420"/>
                  </a:cubicBezTo>
                  <a:cubicBezTo>
                    <a:pt x="270" y="488"/>
                    <a:pt x="326" y="553"/>
                    <a:pt x="394" y="609"/>
                  </a:cubicBezTo>
                  <a:cubicBezTo>
                    <a:pt x="527" y="745"/>
                    <a:pt x="677" y="840"/>
                    <a:pt x="800" y="895"/>
                  </a:cubicBezTo>
                  <a:cubicBezTo>
                    <a:pt x="865" y="921"/>
                    <a:pt x="921" y="947"/>
                    <a:pt x="963" y="960"/>
                  </a:cubicBezTo>
                  <a:cubicBezTo>
                    <a:pt x="989" y="960"/>
                    <a:pt x="1002" y="960"/>
                    <a:pt x="1015" y="976"/>
                  </a:cubicBezTo>
                  <a:lnTo>
                    <a:pt x="1028" y="976"/>
                  </a:lnTo>
                  <a:lnTo>
                    <a:pt x="1028" y="960"/>
                  </a:lnTo>
                  <a:cubicBezTo>
                    <a:pt x="1028" y="947"/>
                    <a:pt x="1015" y="921"/>
                    <a:pt x="1015" y="908"/>
                  </a:cubicBezTo>
                  <a:cubicBezTo>
                    <a:pt x="1002" y="866"/>
                    <a:pt x="976" y="814"/>
                    <a:pt x="947" y="745"/>
                  </a:cubicBezTo>
                  <a:cubicBezTo>
                    <a:pt x="882" y="622"/>
                    <a:pt x="771" y="472"/>
                    <a:pt x="638" y="352"/>
                  </a:cubicBezTo>
                  <a:cubicBezTo>
                    <a:pt x="570" y="297"/>
                    <a:pt x="501" y="245"/>
                    <a:pt x="433" y="189"/>
                  </a:cubicBezTo>
                  <a:cubicBezTo>
                    <a:pt x="365" y="147"/>
                    <a:pt x="296" y="108"/>
                    <a:pt x="231" y="82"/>
                  </a:cubicBezTo>
                  <a:cubicBezTo>
                    <a:pt x="176" y="53"/>
                    <a:pt x="108" y="27"/>
                    <a:pt x="69" y="14"/>
                  </a:cubicBezTo>
                  <a:cubicBezTo>
                    <a:pt x="52" y="14"/>
                    <a:pt x="26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9" name="Google Shape;1269;p31"/>
            <p:cNvSpPr/>
            <p:nvPr/>
          </p:nvSpPr>
          <p:spPr>
            <a:xfrm>
              <a:off x="7737797" y="2157195"/>
              <a:ext cx="104076" cy="296705"/>
            </a:xfrm>
            <a:custGeom>
              <a:avLst/>
              <a:gdLst/>
              <a:ahLst/>
              <a:cxnLst/>
              <a:rect l="l" t="t" r="r" b="b"/>
              <a:pathLst>
                <a:path w="476" h="1357" extrusionOk="0">
                  <a:moveTo>
                    <a:pt x="433" y="0"/>
                  </a:moveTo>
                  <a:lnTo>
                    <a:pt x="420" y="13"/>
                  </a:lnTo>
                  <a:lnTo>
                    <a:pt x="394" y="39"/>
                  </a:lnTo>
                  <a:cubicBezTo>
                    <a:pt x="352" y="82"/>
                    <a:pt x="313" y="121"/>
                    <a:pt x="271" y="176"/>
                  </a:cubicBezTo>
                  <a:cubicBezTo>
                    <a:pt x="232" y="244"/>
                    <a:pt x="206" y="313"/>
                    <a:pt x="163" y="381"/>
                  </a:cubicBezTo>
                  <a:cubicBezTo>
                    <a:pt x="124" y="462"/>
                    <a:pt x="95" y="543"/>
                    <a:pt x="69" y="625"/>
                  </a:cubicBezTo>
                  <a:cubicBezTo>
                    <a:pt x="14" y="800"/>
                    <a:pt x="1" y="976"/>
                    <a:pt x="1" y="1113"/>
                  </a:cubicBezTo>
                  <a:cubicBezTo>
                    <a:pt x="1" y="1194"/>
                    <a:pt x="14" y="1246"/>
                    <a:pt x="27" y="1288"/>
                  </a:cubicBezTo>
                  <a:lnTo>
                    <a:pt x="27" y="1340"/>
                  </a:lnTo>
                  <a:lnTo>
                    <a:pt x="43" y="1356"/>
                  </a:lnTo>
                  <a:lnTo>
                    <a:pt x="56" y="1340"/>
                  </a:lnTo>
                  <a:cubicBezTo>
                    <a:pt x="69" y="1340"/>
                    <a:pt x="82" y="1327"/>
                    <a:pt x="95" y="1314"/>
                  </a:cubicBezTo>
                  <a:cubicBezTo>
                    <a:pt x="124" y="1275"/>
                    <a:pt x="163" y="1233"/>
                    <a:pt x="206" y="1178"/>
                  </a:cubicBezTo>
                  <a:cubicBezTo>
                    <a:pt x="287" y="1057"/>
                    <a:pt x="368" y="895"/>
                    <a:pt x="407" y="732"/>
                  </a:cubicBezTo>
                  <a:cubicBezTo>
                    <a:pt x="433" y="638"/>
                    <a:pt x="449" y="556"/>
                    <a:pt x="462" y="475"/>
                  </a:cubicBezTo>
                  <a:cubicBezTo>
                    <a:pt x="475" y="394"/>
                    <a:pt x="475" y="313"/>
                    <a:pt x="475" y="244"/>
                  </a:cubicBezTo>
                  <a:cubicBezTo>
                    <a:pt x="475" y="163"/>
                    <a:pt x="462" y="108"/>
                    <a:pt x="449" y="69"/>
                  </a:cubicBezTo>
                  <a:lnTo>
                    <a:pt x="449" y="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70" name="Google Shape;1270;p31"/>
          <p:cNvGrpSpPr/>
          <p:nvPr/>
        </p:nvGrpSpPr>
        <p:grpSpPr>
          <a:xfrm>
            <a:off x="781378" y="7184459"/>
            <a:ext cx="2249332" cy="3427698"/>
            <a:chOff x="4977433" y="760351"/>
            <a:chExt cx="188109" cy="286654"/>
          </a:xfrm>
        </p:grpSpPr>
        <p:sp>
          <p:nvSpPr>
            <p:cNvPr id="1271" name="Google Shape;1271;p31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2" name="Google Shape;1272;p31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3" name="Google Shape;1273;p31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4" name="Google Shape;1274;p31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5" name="Google Shape;1275;p31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6" name="Google Shape;1276;p31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7" name="Google Shape;1277;p31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638086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32"/>
          <p:cNvSpPr/>
          <p:nvPr/>
        </p:nvSpPr>
        <p:spPr>
          <a:xfrm flipH="1">
            <a:off x="-2" y="1"/>
            <a:ext cx="5497964" cy="5891498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0" name="Google Shape;1280;p32"/>
          <p:cNvSpPr/>
          <p:nvPr/>
        </p:nvSpPr>
        <p:spPr>
          <a:xfrm flipH="1">
            <a:off x="13660180" y="7072302"/>
            <a:ext cx="5574232" cy="3686984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81" name="Google Shape;1281;p32"/>
          <p:cNvGrpSpPr/>
          <p:nvPr/>
        </p:nvGrpSpPr>
        <p:grpSpPr>
          <a:xfrm rot="-940346" flipH="1">
            <a:off x="908611" y="7613711"/>
            <a:ext cx="1970590" cy="3186090"/>
            <a:chOff x="3943320" y="454176"/>
            <a:chExt cx="1224872" cy="1980399"/>
          </a:xfrm>
        </p:grpSpPr>
        <p:sp>
          <p:nvSpPr>
            <p:cNvPr id="1282" name="Google Shape;1282;p32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dk1"/>
                </a:solidFill>
              </a:endParaRPr>
            </a:p>
          </p:txBody>
        </p:sp>
      </p:grpSp>
      <p:grpSp>
        <p:nvGrpSpPr>
          <p:cNvPr id="1289" name="Google Shape;1289;p32"/>
          <p:cNvGrpSpPr/>
          <p:nvPr/>
        </p:nvGrpSpPr>
        <p:grpSpPr>
          <a:xfrm rot="8786891" flipH="1">
            <a:off x="15365131" y="-833888"/>
            <a:ext cx="2164286" cy="3297768"/>
            <a:chOff x="4083462" y="760343"/>
            <a:chExt cx="1082125" cy="1648857"/>
          </a:xfrm>
        </p:grpSpPr>
        <p:sp>
          <p:nvSpPr>
            <p:cNvPr id="1290" name="Google Shape;1290;p32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612348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33"/>
          <p:cNvSpPr/>
          <p:nvPr/>
        </p:nvSpPr>
        <p:spPr>
          <a:xfrm rot="7147487">
            <a:off x="-1680386" y="-1063943"/>
            <a:ext cx="5979492" cy="4379426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9" name="Google Shape;1299;p33"/>
          <p:cNvSpPr/>
          <p:nvPr/>
        </p:nvSpPr>
        <p:spPr>
          <a:xfrm rot="-1108790">
            <a:off x="14603309" y="7288948"/>
            <a:ext cx="5475994" cy="3534268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0" name="Google Shape;1300;p33"/>
          <p:cNvSpPr/>
          <p:nvPr/>
        </p:nvSpPr>
        <p:spPr>
          <a:xfrm>
            <a:off x="17167500" y="5481950"/>
            <a:ext cx="887400" cy="887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1" name="Google Shape;1301;p33"/>
          <p:cNvSpPr/>
          <p:nvPr/>
        </p:nvSpPr>
        <p:spPr>
          <a:xfrm>
            <a:off x="16676450" y="4128850"/>
            <a:ext cx="674400" cy="674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02" name="Google Shape;1302;p33"/>
          <p:cNvGrpSpPr/>
          <p:nvPr/>
        </p:nvGrpSpPr>
        <p:grpSpPr>
          <a:xfrm>
            <a:off x="15480969" y="6055668"/>
            <a:ext cx="2467858" cy="4396324"/>
            <a:chOff x="7236649" y="1127235"/>
            <a:chExt cx="213941" cy="381122"/>
          </a:xfrm>
        </p:grpSpPr>
        <p:sp>
          <p:nvSpPr>
            <p:cNvPr id="1303" name="Google Shape;1303;p33"/>
            <p:cNvSpPr/>
            <p:nvPr/>
          </p:nvSpPr>
          <p:spPr>
            <a:xfrm>
              <a:off x="7336341" y="1142980"/>
              <a:ext cx="114249" cy="115397"/>
            </a:xfrm>
            <a:custGeom>
              <a:avLst/>
              <a:gdLst/>
              <a:ahLst/>
              <a:cxnLst/>
              <a:rect l="l" t="t" r="r" b="b"/>
              <a:pathLst>
                <a:path w="2888" h="2917" extrusionOk="0">
                  <a:moveTo>
                    <a:pt x="1799" y="0"/>
                  </a:moveTo>
                  <a:cubicBezTo>
                    <a:pt x="1675" y="0"/>
                    <a:pt x="1563" y="79"/>
                    <a:pt x="1450" y="152"/>
                  </a:cubicBezTo>
                  <a:cubicBezTo>
                    <a:pt x="1337" y="224"/>
                    <a:pt x="1232" y="296"/>
                    <a:pt x="1128" y="296"/>
                  </a:cubicBezTo>
                  <a:cubicBezTo>
                    <a:pt x="1096" y="296"/>
                    <a:pt x="1064" y="289"/>
                    <a:pt x="1031" y="273"/>
                  </a:cubicBezTo>
                  <a:cubicBezTo>
                    <a:pt x="933" y="220"/>
                    <a:pt x="838" y="192"/>
                    <a:pt x="748" y="192"/>
                  </a:cubicBezTo>
                  <a:cubicBezTo>
                    <a:pt x="515" y="192"/>
                    <a:pt x="314" y="376"/>
                    <a:pt x="176" y="786"/>
                  </a:cubicBezTo>
                  <a:cubicBezTo>
                    <a:pt x="0" y="1356"/>
                    <a:pt x="436" y="2617"/>
                    <a:pt x="436" y="2617"/>
                  </a:cubicBezTo>
                  <a:lnTo>
                    <a:pt x="800" y="2767"/>
                  </a:lnTo>
                  <a:lnTo>
                    <a:pt x="1168" y="2916"/>
                  </a:lnTo>
                  <a:cubicBezTo>
                    <a:pt x="1168" y="2916"/>
                    <a:pt x="2358" y="2318"/>
                    <a:pt x="2631" y="1791"/>
                  </a:cubicBezTo>
                  <a:cubicBezTo>
                    <a:pt x="2888" y="1248"/>
                    <a:pt x="2764" y="936"/>
                    <a:pt x="2371" y="829"/>
                  </a:cubicBezTo>
                  <a:cubicBezTo>
                    <a:pt x="2088" y="734"/>
                    <a:pt x="2263" y="165"/>
                    <a:pt x="1925" y="29"/>
                  </a:cubicBezTo>
                  <a:cubicBezTo>
                    <a:pt x="1882" y="9"/>
                    <a:pt x="1840" y="0"/>
                    <a:pt x="179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7371708" y="1196070"/>
              <a:ext cx="38611" cy="54711"/>
            </a:xfrm>
            <a:custGeom>
              <a:avLst/>
              <a:gdLst/>
              <a:ahLst/>
              <a:cxnLst/>
              <a:rect l="l" t="t" r="r" b="b"/>
              <a:pathLst>
                <a:path w="976" h="1383" extrusionOk="0">
                  <a:moveTo>
                    <a:pt x="569" y="1"/>
                  </a:moveTo>
                  <a:cubicBezTo>
                    <a:pt x="449" y="488"/>
                    <a:pt x="150" y="1057"/>
                    <a:pt x="0" y="1330"/>
                  </a:cubicBezTo>
                  <a:lnTo>
                    <a:pt x="111" y="1383"/>
                  </a:lnTo>
                  <a:cubicBezTo>
                    <a:pt x="111" y="1383"/>
                    <a:pt x="706" y="1087"/>
                    <a:pt x="843" y="813"/>
                  </a:cubicBezTo>
                  <a:cubicBezTo>
                    <a:pt x="976" y="544"/>
                    <a:pt x="908" y="394"/>
                    <a:pt x="719" y="339"/>
                  </a:cubicBezTo>
                  <a:cubicBezTo>
                    <a:pt x="612" y="300"/>
                    <a:pt x="638" y="111"/>
                    <a:pt x="569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7236649" y="1158685"/>
              <a:ext cx="111045" cy="108671"/>
            </a:xfrm>
            <a:custGeom>
              <a:avLst/>
              <a:gdLst/>
              <a:ahLst/>
              <a:cxnLst/>
              <a:rect l="l" t="t" r="r" b="b"/>
              <a:pathLst>
                <a:path w="2807" h="2747" extrusionOk="0">
                  <a:moveTo>
                    <a:pt x="1870" y="0"/>
                  </a:moveTo>
                  <a:cubicBezTo>
                    <a:pt x="1740" y="0"/>
                    <a:pt x="1614" y="65"/>
                    <a:pt x="1493" y="188"/>
                  </a:cubicBezTo>
                  <a:cubicBezTo>
                    <a:pt x="1453" y="226"/>
                    <a:pt x="1402" y="240"/>
                    <a:pt x="1346" y="240"/>
                  </a:cubicBezTo>
                  <a:cubicBezTo>
                    <a:pt x="1263" y="240"/>
                    <a:pt x="1166" y="211"/>
                    <a:pt x="1070" y="188"/>
                  </a:cubicBezTo>
                  <a:cubicBezTo>
                    <a:pt x="976" y="156"/>
                    <a:pt x="874" y="125"/>
                    <a:pt x="776" y="125"/>
                  </a:cubicBezTo>
                  <a:cubicBezTo>
                    <a:pt x="703" y="125"/>
                    <a:pt x="633" y="142"/>
                    <a:pt x="569" y="188"/>
                  </a:cubicBezTo>
                  <a:cubicBezTo>
                    <a:pt x="286" y="432"/>
                    <a:pt x="624" y="919"/>
                    <a:pt x="367" y="1095"/>
                  </a:cubicBezTo>
                  <a:cubicBezTo>
                    <a:pt x="29" y="1313"/>
                    <a:pt x="0" y="1651"/>
                    <a:pt x="407" y="2084"/>
                  </a:cubicBezTo>
                  <a:cubicBezTo>
                    <a:pt x="813" y="2519"/>
                    <a:pt x="2127" y="2747"/>
                    <a:pt x="2127" y="2747"/>
                  </a:cubicBezTo>
                  <a:lnTo>
                    <a:pt x="2439" y="2503"/>
                  </a:lnTo>
                  <a:lnTo>
                    <a:pt x="2751" y="2259"/>
                  </a:lnTo>
                  <a:cubicBezTo>
                    <a:pt x="2751" y="2259"/>
                    <a:pt x="2806" y="919"/>
                    <a:pt x="2452" y="432"/>
                  </a:cubicBezTo>
                  <a:cubicBezTo>
                    <a:pt x="2252" y="136"/>
                    <a:pt x="2057" y="0"/>
                    <a:pt x="1870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7282816" y="1220755"/>
              <a:ext cx="43912" cy="37622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228" y="1"/>
                  </a:moveTo>
                  <a:cubicBezTo>
                    <a:pt x="228" y="56"/>
                    <a:pt x="215" y="95"/>
                    <a:pt x="176" y="121"/>
                  </a:cubicBezTo>
                  <a:cubicBezTo>
                    <a:pt x="13" y="232"/>
                    <a:pt x="0" y="394"/>
                    <a:pt x="189" y="609"/>
                  </a:cubicBezTo>
                  <a:cubicBezTo>
                    <a:pt x="391" y="827"/>
                    <a:pt x="1057" y="950"/>
                    <a:pt x="1057" y="950"/>
                  </a:cubicBezTo>
                  <a:lnTo>
                    <a:pt x="1109" y="895"/>
                  </a:lnTo>
                  <a:cubicBezTo>
                    <a:pt x="895" y="719"/>
                    <a:pt x="514" y="365"/>
                    <a:pt x="228" y="1"/>
                  </a:cubicBezTo>
                  <a:close/>
                </a:path>
              </a:pathLst>
            </a:custGeom>
            <a:solidFill>
              <a:srgbClr val="FACF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7272530" y="1127235"/>
              <a:ext cx="126632" cy="134860"/>
            </a:xfrm>
            <a:custGeom>
              <a:avLst/>
              <a:gdLst/>
              <a:ahLst/>
              <a:cxnLst/>
              <a:rect l="l" t="t" r="r" b="b"/>
              <a:pathLst>
                <a:path w="3201" h="3409" extrusionOk="0">
                  <a:moveTo>
                    <a:pt x="1439" y="0"/>
                  </a:moveTo>
                  <a:cubicBezTo>
                    <a:pt x="1417" y="0"/>
                    <a:pt x="1393" y="2"/>
                    <a:pt x="1369" y="7"/>
                  </a:cubicBezTo>
                  <a:cubicBezTo>
                    <a:pt x="963" y="89"/>
                    <a:pt x="1018" y="765"/>
                    <a:pt x="680" y="794"/>
                  </a:cubicBezTo>
                  <a:cubicBezTo>
                    <a:pt x="218" y="833"/>
                    <a:pt x="0" y="1145"/>
                    <a:pt x="179" y="1796"/>
                  </a:cubicBezTo>
                  <a:cubicBezTo>
                    <a:pt x="342" y="2459"/>
                    <a:pt x="1532" y="3409"/>
                    <a:pt x="1532" y="3409"/>
                  </a:cubicBezTo>
                  <a:lnTo>
                    <a:pt x="1981" y="3327"/>
                  </a:lnTo>
                  <a:lnTo>
                    <a:pt x="2413" y="3246"/>
                  </a:lnTo>
                  <a:cubicBezTo>
                    <a:pt x="2413" y="3246"/>
                    <a:pt x="3200" y="1932"/>
                    <a:pt x="3132" y="1266"/>
                  </a:cubicBezTo>
                  <a:cubicBezTo>
                    <a:pt x="3065" y="708"/>
                    <a:pt x="2841" y="462"/>
                    <a:pt x="2515" y="462"/>
                  </a:cubicBezTo>
                  <a:cubicBezTo>
                    <a:pt x="2445" y="462"/>
                    <a:pt x="2371" y="473"/>
                    <a:pt x="2293" y="495"/>
                  </a:cubicBezTo>
                  <a:cubicBezTo>
                    <a:pt x="2269" y="503"/>
                    <a:pt x="2246" y="507"/>
                    <a:pt x="2224" y="507"/>
                  </a:cubicBezTo>
                  <a:cubicBezTo>
                    <a:pt x="2094" y="507"/>
                    <a:pt x="1985" y="379"/>
                    <a:pt x="1857" y="251"/>
                  </a:cubicBezTo>
                  <a:cubicBezTo>
                    <a:pt x="1739" y="131"/>
                    <a:pt x="1609" y="0"/>
                    <a:pt x="143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7310073" y="1188079"/>
              <a:ext cx="62821" cy="67094"/>
            </a:xfrm>
            <a:custGeom>
              <a:avLst/>
              <a:gdLst/>
              <a:ahLst/>
              <a:cxnLst/>
              <a:rect l="l" t="t" r="r" b="b"/>
              <a:pathLst>
                <a:path w="1588" h="1696" extrusionOk="0">
                  <a:moveTo>
                    <a:pt x="677" y="1"/>
                  </a:moveTo>
                  <a:cubicBezTo>
                    <a:pt x="476" y="40"/>
                    <a:pt x="502" y="365"/>
                    <a:pt x="326" y="394"/>
                  </a:cubicBezTo>
                  <a:cubicBezTo>
                    <a:pt x="108" y="407"/>
                    <a:pt x="1" y="570"/>
                    <a:pt x="82" y="895"/>
                  </a:cubicBezTo>
                  <a:cubicBezTo>
                    <a:pt x="163" y="1220"/>
                    <a:pt x="758" y="1695"/>
                    <a:pt x="758" y="1695"/>
                  </a:cubicBezTo>
                  <a:lnTo>
                    <a:pt x="976" y="1653"/>
                  </a:lnTo>
                  <a:lnTo>
                    <a:pt x="1194" y="1614"/>
                  </a:lnTo>
                  <a:cubicBezTo>
                    <a:pt x="1194" y="1614"/>
                    <a:pt x="1588" y="963"/>
                    <a:pt x="1545" y="622"/>
                  </a:cubicBezTo>
                  <a:cubicBezTo>
                    <a:pt x="1519" y="352"/>
                    <a:pt x="1409" y="216"/>
                    <a:pt x="1246" y="216"/>
                  </a:cubicBezTo>
                  <a:cubicBezTo>
                    <a:pt x="1220" y="216"/>
                    <a:pt x="1181" y="232"/>
                    <a:pt x="1139" y="245"/>
                  </a:cubicBezTo>
                  <a:lnTo>
                    <a:pt x="1113" y="245"/>
                  </a:lnTo>
                  <a:cubicBezTo>
                    <a:pt x="1045" y="245"/>
                    <a:pt x="976" y="176"/>
                    <a:pt x="921" y="121"/>
                  </a:cubicBezTo>
                  <a:cubicBezTo>
                    <a:pt x="869" y="53"/>
                    <a:pt x="801" y="1"/>
                    <a:pt x="706" y="1"/>
                  </a:cubicBezTo>
                  <a:close/>
                </a:path>
              </a:pathLst>
            </a:custGeom>
            <a:solidFill>
              <a:srgbClr val="ECD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7289264" y="1212566"/>
              <a:ext cx="114645" cy="88140"/>
            </a:xfrm>
            <a:custGeom>
              <a:avLst/>
              <a:gdLst/>
              <a:ahLst/>
              <a:cxnLst/>
              <a:rect l="l" t="t" r="r" b="b"/>
              <a:pathLst>
                <a:path w="2898" h="2228" extrusionOk="0">
                  <a:moveTo>
                    <a:pt x="2161" y="1"/>
                  </a:moveTo>
                  <a:cubicBezTo>
                    <a:pt x="1973" y="1"/>
                    <a:pt x="1707" y="777"/>
                    <a:pt x="1707" y="777"/>
                  </a:cubicBezTo>
                  <a:cubicBezTo>
                    <a:pt x="1707" y="777"/>
                    <a:pt x="1497" y="31"/>
                    <a:pt x="1324" y="31"/>
                  </a:cubicBezTo>
                  <a:cubicBezTo>
                    <a:pt x="1320" y="31"/>
                    <a:pt x="1317" y="32"/>
                    <a:pt x="1314" y="32"/>
                  </a:cubicBezTo>
                  <a:cubicBezTo>
                    <a:pt x="1151" y="58"/>
                    <a:pt x="1151" y="858"/>
                    <a:pt x="1151" y="858"/>
                  </a:cubicBezTo>
                  <a:cubicBezTo>
                    <a:pt x="1151" y="858"/>
                    <a:pt x="718" y="236"/>
                    <a:pt x="526" y="236"/>
                  </a:cubicBezTo>
                  <a:cubicBezTo>
                    <a:pt x="512" y="236"/>
                    <a:pt x="499" y="239"/>
                    <a:pt x="488" y="247"/>
                  </a:cubicBezTo>
                  <a:cubicBezTo>
                    <a:pt x="309" y="357"/>
                    <a:pt x="771" y="1034"/>
                    <a:pt x="771" y="1034"/>
                  </a:cubicBezTo>
                  <a:cubicBezTo>
                    <a:pt x="771" y="1034"/>
                    <a:pt x="416" y="846"/>
                    <a:pt x="208" y="846"/>
                  </a:cubicBezTo>
                  <a:cubicBezTo>
                    <a:pt x="137" y="846"/>
                    <a:pt x="82" y="868"/>
                    <a:pt x="65" y="926"/>
                  </a:cubicBezTo>
                  <a:cubicBezTo>
                    <a:pt x="0" y="1141"/>
                    <a:pt x="1639" y="2227"/>
                    <a:pt x="1639" y="2227"/>
                  </a:cubicBezTo>
                  <a:cubicBezTo>
                    <a:pt x="1639" y="2214"/>
                    <a:pt x="2897" y="722"/>
                    <a:pt x="2777" y="533"/>
                  </a:cubicBezTo>
                  <a:cubicBezTo>
                    <a:pt x="2754" y="498"/>
                    <a:pt x="2720" y="484"/>
                    <a:pt x="2680" y="484"/>
                  </a:cubicBezTo>
                  <a:cubicBezTo>
                    <a:pt x="2482" y="484"/>
                    <a:pt x="2127" y="832"/>
                    <a:pt x="2127" y="832"/>
                  </a:cubicBezTo>
                  <a:cubicBezTo>
                    <a:pt x="2127" y="832"/>
                    <a:pt x="2384" y="58"/>
                    <a:pt x="2179" y="3"/>
                  </a:cubicBezTo>
                  <a:cubicBezTo>
                    <a:pt x="2173" y="1"/>
                    <a:pt x="2167" y="1"/>
                    <a:pt x="21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7280363" y="1261977"/>
              <a:ext cx="86636" cy="246380"/>
            </a:xfrm>
            <a:custGeom>
              <a:avLst/>
              <a:gdLst/>
              <a:ahLst/>
              <a:cxnLst/>
              <a:rect l="l" t="t" r="r" b="b"/>
              <a:pathLst>
                <a:path w="2190" h="6228" extrusionOk="0">
                  <a:moveTo>
                    <a:pt x="1721" y="1"/>
                  </a:moveTo>
                  <a:cubicBezTo>
                    <a:pt x="1699" y="1"/>
                    <a:pt x="1680" y="14"/>
                    <a:pt x="1688" y="42"/>
                  </a:cubicBezTo>
                  <a:cubicBezTo>
                    <a:pt x="2108" y="2129"/>
                    <a:pt x="1701" y="4705"/>
                    <a:pt x="33" y="6152"/>
                  </a:cubicBezTo>
                  <a:cubicBezTo>
                    <a:pt x="1" y="6176"/>
                    <a:pt x="31" y="6227"/>
                    <a:pt x="66" y="6227"/>
                  </a:cubicBezTo>
                  <a:cubicBezTo>
                    <a:pt x="74" y="6227"/>
                    <a:pt x="81" y="6225"/>
                    <a:pt x="88" y="6220"/>
                  </a:cubicBezTo>
                  <a:cubicBezTo>
                    <a:pt x="1770" y="4744"/>
                    <a:pt x="2189" y="2155"/>
                    <a:pt x="1770" y="29"/>
                  </a:cubicBezTo>
                  <a:cubicBezTo>
                    <a:pt x="1762" y="11"/>
                    <a:pt x="1741" y="1"/>
                    <a:pt x="172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7342750" y="1320962"/>
              <a:ext cx="79951" cy="82641"/>
            </a:xfrm>
            <a:custGeom>
              <a:avLst/>
              <a:gdLst/>
              <a:ahLst/>
              <a:cxnLst/>
              <a:rect l="l" t="t" r="r" b="b"/>
              <a:pathLst>
                <a:path w="2021" h="2089" extrusionOk="0">
                  <a:moveTo>
                    <a:pt x="2020" y="1"/>
                  </a:moveTo>
                  <a:lnTo>
                    <a:pt x="2020" y="1"/>
                  </a:lnTo>
                  <a:cubicBezTo>
                    <a:pt x="287" y="515"/>
                    <a:pt x="1" y="2089"/>
                    <a:pt x="1" y="2089"/>
                  </a:cubicBezTo>
                  <a:cubicBezTo>
                    <a:pt x="1506" y="1815"/>
                    <a:pt x="2020" y="1"/>
                    <a:pt x="202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7269286" y="1354153"/>
              <a:ext cx="69784" cy="111084"/>
            </a:xfrm>
            <a:custGeom>
              <a:avLst/>
              <a:gdLst/>
              <a:ahLst/>
              <a:cxnLst/>
              <a:rect l="l" t="t" r="r" b="b"/>
              <a:pathLst>
                <a:path w="1764" h="2808" extrusionOk="0">
                  <a:moveTo>
                    <a:pt x="463" y="1"/>
                  </a:moveTo>
                  <a:lnTo>
                    <a:pt x="463" y="1"/>
                  </a:lnTo>
                  <a:cubicBezTo>
                    <a:pt x="1" y="1750"/>
                    <a:pt x="1207" y="2807"/>
                    <a:pt x="1207" y="2807"/>
                  </a:cubicBezTo>
                  <a:cubicBezTo>
                    <a:pt x="1763" y="1383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13" name="Google Shape;1313;p33"/>
          <p:cNvGrpSpPr/>
          <p:nvPr/>
        </p:nvGrpSpPr>
        <p:grpSpPr>
          <a:xfrm rot="-8931725">
            <a:off x="430288" y="351997"/>
            <a:ext cx="3031624" cy="3706986"/>
            <a:chOff x="6067164" y="688747"/>
            <a:chExt cx="308096" cy="376731"/>
          </a:xfrm>
        </p:grpSpPr>
        <p:sp>
          <p:nvSpPr>
            <p:cNvPr id="1314" name="Google Shape;1314;p33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3091693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27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2" y="2028826"/>
            <a:ext cx="15373348" cy="7236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14363703" y="1798647"/>
            <a:ext cx="7043290" cy="700622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587988" y="1139614"/>
            <a:ext cx="8368324" cy="8324284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9464502" y="8618036"/>
            <a:ext cx="159096" cy="1582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10594181" y="1798647"/>
            <a:ext cx="366766" cy="3648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5761163" y="9596017"/>
            <a:ext cx="2526838" cy="69098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2245130" y="0"/>
            <a:ext cx="3086772" cy="844104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997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4" r:id="rId13"/>
    <p:sldLayoutId id="2147483675" r:id="rId14"/>
    <p:sldLayoutId id="2147483676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4DA">
            <a:alpha val="602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9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Playfair Display"/>
              <a:buNone/>
              <a:defRPr sz="3000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 sz="2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●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○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Lato"/>
              <a:buChar char="■"/>
              <a:defRPr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9778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.jp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uno.com/s/5RV5O89ifFZ5mt4A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11" Type="http://schemas.openxmlformats.org/officeDocument/2006/relationships/image" Target="../media/image18.svg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3"/><Relationship Id="rId7" Type="http://schemas.openxmlformats.org/officeDocument/2006/relationships/image" Target="../media/image1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3277145" y="2287461"/>
            <a:ext cx="11733709" cy="571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1"/>
              </a:lnSpc>
            </a:pPr>
            <a:r>
              <a:rPr lang="en-US" sz="14641" dirty="0">
                <a:solidFill>
                  <a:srgbClr val="FF0000"/>
                </a:solidFill>
                <a:latin typeface="Jumble" panose="02000503000000020004" pitchFamily="2" charset="0"/>
              </a:rPr>
              <a:t>WELCOME TO OUR CLASS!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85854" y="7987564"/>
            <a:ext cx="12205310" cy="657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6600" dirty="0">
                <a:solidFill>
                  <a:srgbClr val="FF0000"/>
                </a:solidFill>
                <a:latin typeface="Jumble" panose="02000503000000020004" pitchFamily="2" charset="0"/>
              </a:rPr>
              <a:t>Teacher: Vu </a:t>
            </a:r>
            <a:r>
              <a:rPr lang="en-US" sz="6600" dirty="0" err="1">
                <a:solidFill>
                  <a:srgbClr val="FF0000"/>
                </a:solidFill>
                <a:latin typeface="Jumble" panose="02000503000000020004" pitchFamily="2" charset="0"/>
              </a:rPr>
              <a:t>Thi</a:t>
            </a:r>
            <a:r>
              <a:rPr lang="en-US" sz="6600" dirty="0">
                <a:solidFill>
                  <a:srgbClr val="FF0000"/>
                </a:solidFill>
                <a:latin typeface="Jumble" panose="02000503000000020004" pitchFamily="2" charset="0"/>
              </a:rPr>
              <a:t> Trang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1362154" y="4651057"/>
            <a:ext cx="645340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funny</a:t>
            </a:r>
            <a:endParaRPr kumimoji="0" lang="en-US" sz="6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044359-E8D7-9DAA-1A1C-2EBF297443DC}"/>
              </a:ext>
            </a:extLst>
          </p:cNvPr>
          <p:cNvSpPr/>
          <p:nvPr/>
        </p:nvSpPr>
        <p:spPr>
          <a:xfrm>
            <a:off x="6044696" y="7685976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C0B8162-1B0B-5186-B733-1FE680C413F6}"/>
              </a:ext>
            </a:extLst>
          </p:cNvPr>
          <p:cNvSpPr/>
          <p:nvPr/>
        </p:nvSpPr>
        <p:spPr>
          <a:xfrm>
            <a:off x="8178296" y="7687213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CD7FCE-D6FD-B604-4BF3-4DDC3FD8E48A}"/>
              </a:ext>
            </a:extLst>
          </p:cNvPr>
          <p:cNvSpPr/>
          <p:nvPr/>
        </p:nvSpPr>
        <p:spPr>
          <a:xfrm>
            <a:off x="10311896" y="7658185"/>
            <a:ext cx="955422" cy="1019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1AE98BB-82A9-6303-26CF-7F75C663FA77}"/>
              </a:ext>
            </a:extLst>
          </p:cNvPr>
          <p:cNvSpPr/>
          <p:nvPr/>
        </p:nvSpPr>
        <p:spPr>
          <a:xfrm>
            <a:off x="7111496" y="7673936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586E99-ACF1-5D58-C704-458C99F71478}"/>
              </a:ext>
            </a:extLst>
          </p:cNvPr>
          <p:cNvSpPr/>
          <p:nvPr/>
        </p:nvSpPr>
        <p:spPr>
          <a:xfrm>
            <a:off x="9245096" y="7685976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6B11FAE-4F3E-D636-204D-D757F209D1B0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9965" r="21459" b="33679"/>
          <a:stretch/>
        </p:blipFill>
        <p:spPr bwMode="auto">
          <a:xfrm>
            <a:off x="4741013" y="456287"/>
            <a:ext cx="7691384" cy="6868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CCF38DFE-34D3-F2DD-9CB5-B276D96F76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6" end="1139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32173" y="3619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958812" y="5128182"/>
            <a:ext cx="734708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</a:rPr>
              <a:t>confident</a:t>
            </a:r>
            <a:endParaRPr kumimoji="0" lang="en-US" sz="6399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4FAF355-207E-CBFD-2EDC-F00E759D9AFA}"/>
              </a:ext>
            </a:extLst>
          </p:cNvPr>
          <p:cNvSpPr/>
          <p:nvPr/>
        </p:nvSpPr>
        <p:spPr>
          <a:xfrm>
            <a:off x="5736190" y="7696179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35D598-23FB-D0EA-863F-B29FF7E5DCF5}"/>
              </a:ext>
            </a:extLst>
          </p:cNvPr>
          <p:cNvSpPr/>
          <p:nvPr/>
        </p:nvSpPr>
        <p:spPr>
          <a:xfrm>
            <a:off x="7869790" y="7681768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430CDA-912C-4FA3-714B-7372D0B697DC}"/>
              </a:ext>
            </a:extLst>
          </p:cNvPr>
          <p:cNvSpPr/>
          <p:nvPr/>
        </p:nvSpPr>
        <p:spPr>
          <a:xfrm>
            <a:off x="10003390" y="7668388"/>
            <a:ext cx="955422" cy="1019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BDAE198-EECE-C84C-9649-6EF193A6545D}"/>
              </a:ext>
            </a:extLst>
          </p:cNvPr>
          <p:cNvSpPr/>
          <p:nvPr/>
        </p:nvSpPr>
        <p:spPr>
          <a:xfrm>
            <a:off x="6802990" y="7684139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87152F-02A7-202E-6C4D-53BE9CD2C66D}"/>
              </a:ext>
            </a:extLst>
          </p:cNvPr>
          <p:cNvSpPr/>
          <p:nvPr/>
        </p:nvSpPr>
        <p:spPr>
          <a:xfrm>
            <a:off x="8936590" y="7696179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BA46B47-7375-5C0A-A545-B23C7A1378E0}"/>
              </a:ext>
            </a:extLst>
          </p:cNvPr>
          <p:cNvSpPr/>
          <p:nvPr/>
        </p:nvSpPr>
        <p:spPr>
          <a:xfrm>
            <a:off x="4710412" y="7697416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E7C1EE-762E-7AA4-6B51-36E53D49D64F}"/>
              </a:ext>
            </a:extLst>
          </p:cNvPr>
          <p:cNvSpPr/>
          <p:nvPr/>
        </p:nvSpPr>
        <p:spPr>
          <a:xfrm>
            <a:off x="11070190" y="7651123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4B97F3-843E-3385-6316-4979F9A1D941}"/>
              </a:ext>
            </a:extLst>
          </p:cNvPr>
          <p:cNvSpPr/>
          <p:nvPr/>
        </p:nvSpPr>
        <p:spPr>
          <a:xfrm>
            <a:off x="3632935" y="7686994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D51C1-4BCE-F0EC-3B02-4D56A016537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7560" r="6103" b="1394"/>
          <a:stretch/>
        </p:blipFill>
        <p:spPr bwMode="auto">
          <a:xfrm>
            <a:off x="3632935" y="876301"/>
            <a:ext cx="7321858" cy="649628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C75834-947A-F7E7-F71B-C9C3C566B89E}"/>
              </a:ext>
            </a:extLst>
          </p:cNvPr>
          <p:cNvSpPr/>
          <p:nvPr/>
        </p:nvSpPr>
        <p:spPr>
          <a:xfrm>
            <a:off x="12193624" y="7681767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n</a:t>
            </a:r>
          </a:p>
        </p:txBody>
      </p:sp>
      <p:pic>
        <p:nvPicPr>
          <p:cNvPr id="29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F8534A54-30A6-D91A-69A8-7342816E66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" end="3200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32173" y="3619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D27F673-F87D-98BB-0A81-F9511812A821}"/>
              </a:ext>
            </a:extLst>
          </p:cNvPr>
          <p:cNvSpPr/>
          <p:nvPr/>
        </p:nvSpPr>
        <p:spPr>
          <a:xfrm>
            <a:off x="300355" y="4560752"/>
            <a:ext cx="5372276" cy="91692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  <a:cs typeface="Calibri" panose="020F0502020204030204" pitchFamily="34" charset="0"/>
              </a:rPr>
              <a:t>hard - working 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4CA3B7A-6208-66C7-4637-8F208DA1321A}"/>
              </a:ext>
            </a:extLst>
          </p:cNvPr>
          <p:cNvSpPr/>
          <p:nvPr/>
        </p:nvSpPr>
        <p:spPr>
          <a:xfrm>
            <a:off x="7262315" y="4560752"/>
            <a:ext cx="3640839" cy="9026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  <a:cs typeface="Calibri" panose="020F0502020204030204" pitchFamily="34" charset="0"/>
              </a:rPr>
              <a:t>confident 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60FF493-2816-9C38-A45C-5BDF5B492518}"/>
              </a:ext>
            </a:extLst>
          </p:cNvPr>
          <p:cNvSpPr/>
          <p:nvPr/>
        </p:nvSpPr>
        <p:spPr>
          <a:xfrm>
            <a:off x="13778133" y="4560752"/>
            <a:ext cx="3965599" cy="8212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  <a:cs typeface="Calibri" panose="020F0502020204030204" pitchFamily="34" charset="0"/>
              </a:rPr>
              <a:t>funny 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C35BCAC-7D9D-03A9-470F-3E30AFB3EA6F}"/>
              </a:ext>
            </a:extLst>
          </p:cNvPr>
          <p:cNvSpPr/>
          <p:nvPr/>
        </p:nvSpPr>
        <p:spPr>
          <a:xfrm>
            <a:off x="4191000" y="9387199"/>
            <a:ext cx="4080383" cy="7290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  <a:cs typeface="Calibri" panose="020F0502020204030204" pitchFamily="34" charset="0"/>
              </a:rPr>
              <a:t>caring 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56ED236-498B-00F9-2AE3-575642052F86}"/>
              </a:ext>
            </a:extLst>
          </p:cNvPr>
          <p:cNvSpPr/>
          <p:nvPr/>
        </p:nvSpPr>
        <p:spPr>
          <a:xfrm>
            <a:off x="10706370" y="9401973"/>
            <a:ext cx="4389293" cy="7290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  <a:cs typeface="Calibri" panose="020F0502020204030204" pitchFamily="34" charset="0"/>
              </a:rPr>
              <a:t>active  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91786A9A-7A31-F060-A8B4-A46205972B6A}"/>
              </a:ext>
            </a:extLst>
          </p:cNvPr>
          <p:cNvSpPr txBox="1"/>
          <p:nvPr/>
        </p:nvSpPr>
        <p:spPr>
          <a:xfrm>
            <a:off x="3449054" y="371674"/>
            <a:ext cx="10911039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7200" dirty="0">
                <a:solidFill>
                  <a:srgbClr val="C00000"/>
                </a:solidFill>
                <a:latin typeface="Jumble" panose="02000503000000020004" pitchFamily="2" charset="0"/>
              </a:rPr>
              <a:t>Look at the words again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C1CEF-1CB0-1E34-39CB-CB2CB1AB278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7560" r="6103" b="1394"/>
          <a:stretch/>
        </p:blipFill>
        <p:spPr bwMode="auto">
          <a:xfrm>
            <a:off x="6473277" y="1165314"/>
            <a:ext cx="4999666" cy="3424753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BC2DAF-2DB0-28C4-9EE8-90B9028B91F8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t="9965" r="21459" b="33679"/>
          <a:stretch/>
        </p:blipFill>
        <p:spPr bwMode="auto">
          <a:xfrm>
            <a:off x="13221179" y="1181100"/>
            <a:ext cx="4685821" cy="34247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190B4-2D75-90AC-3BEE-D96C989C0C9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0" t="331" r="9637"/>
          <a:stretch/>
        </p:blipFill>
        <p:spPr bwMode="auto">
          <a:xfrm>
            <a:off x="10875055" y="5135782"/>
            <a:ext cx="4510017" cy="4425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4E4D52-66BE-357F-66F2-A9CB9B8A744C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3403" r="20748" b="19227"/>
          <a:stretch/>
        </p:blipFill>
        <p:spPr bwMode="auto">
          <a:xfrm>
            <a:off x="503779" y="1276880"/>
            <a:ext cx="4999665" cy="3424752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2D861D-F6AD-9B7B-2A25-8B356FF3381C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3754423" y="5436658"/>
            <a:ext cx="4795270" cy="39378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605E22B6-1E15-2B4B-F75F-8D8392EA01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4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32173" y="3619500"/>
            <a:ext cx="487363" cy="487363"/>
          </a:xfrm>
          <a:prstGeom prst="rect">
            <a:avLst/>
          </a:prstGeom>
        </p:spPr>
      </p:pic>
      <p:pic>
        <p:nvPicPr>
          <p:cNvPr id="24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5C2E2389-E459-12B2-A941-859DB6D0BD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6" end="1139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47413" y="5233998"/>
            <a:ext cx="487363" cy="487363"/>
          </a:xfrm>
          <a:prstGeom prst="rect">
            <a:avLst/>
          </a:prstGeom>
        </p:spPr>
      </p:pic>
      <p:pic>
        <p:nvPicPr>
          <p:cNvPr id="25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A29912DB-58F6-F375-421E-F2F2AD8A8A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1" end="2033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72366" y="6010046"/>
            <a:ext cx="487363" cy="487363"/>
          </a:xfrm>
          <a:prstGeom prst="rect">
            <a:avLst/>
          </a:prstGeom>
        </p:spPr>
      </p:pic>
      <p:pic>
        <p:nvPicPr>
          <p:cNvPr id="26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F7EA4803-5ABF-059C-6288-87194AC2B0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7" end="41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32173" y="6786094"/>
            <a:ext cx="487363" cy="487363"/>
          </a:xfrm>
          <a:prstGeom prst="rect">
            <a:avLst/>
          </a:prstGeom>
        </p:spPr>
      </p:pic>
      <p:pic>
        <p:nvPicPr>
          <p:cNvPr id="34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A2081969-71F8-DB0A-C890-32E6ABA840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" end="3200.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72365" y="44267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0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57"/>
          <p:cNvSpPr txBox="1">
            <a:spLocks noGrp="1"/>
          </p:cNvSpPr>
          <p:nvPr>
            <p:ph type="title"/>
          </p:nvPr>
        </p:nvSpPr>
        <p:spPr>
          <a:xfrm>
            <a:off x="2057400" y="1200898"/>
            <a:ext cx="13356600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8000" dirty="0">
                <a:solidFill>
                  <a:srgbClr val="C00000"/>
                </a:solidFill>
                <a:latin typeface="Jumble" panose="02000503000000020004" pitchFamily="2" charset="0"/>
              </a:rPr>
              <a:t>VOCABULARY</a:t>
            </a:r>
            <a:r>
              <a:rPr lang="en" sz="8000" dirty="0">
                <a:latin typeface="Jumble" panose="02000503000000020004" pitchFamily="2" charset="0"/>
              </a:rPr>
              <a:t> </a:t>
            </a:r>
            <a:endParaRPr sz="8000" dirty="0">
              <a:latin typeface="Jumble" panose="02000503000000020004" pitchFamily="2" charset="0"/>
            </a:endParaRPr>
          </a:p>
        </p:txBody>
      </p:sp>
      <p:graphicFrame>
        <p:nvGraphicFramePr>
          <p:cNvPr id="26" name="Bảng 3">
            <a:extLst>
              <a:ext uri="{FF2B5EF4-FFF2-40B4-BE49-F238E27FC236}">
                <a16:creationId xmlns:a16="http://schemas.microsoft.com/office/drawing/2014/main" id="{EEBCCD41-B24B-3981-AF00-59753F09A5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213118"/>
              </p:ext>
            </p:extLst>
          </p:nvPr>
        </p:nvGraphicFramePr>
        <p:xfrm>
          <a:off x="799542" y="2242948"/>
          <a:ext cx="16688916" cy="7001002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037556">
                  <a:extLst>
                    <a:ext uri="{9D8B030D-6E8A-4147-A177-3AD203B41FA5}">
                      <a16:colId xmlns:a16="http://schemas.microsoft.com/office/drawing/2014/main" val="3689246342"/>
                    </a:ext>
                  </a:extLst>
                </a:gridCol>
                <a:gridCol w="4630879">
                  <a:extLst>
                    <a:ext uri="{9D8B030D-6E8A-4147-A177-3AD203B41FA5}">
                      <a16:colId xmlns:a16="http://schemas.microsoft.com/office/drawing/2014/main" val="2609133624"/>
                    </a:ext>
                  </a:extLst>
                </a:gridCol>
                <a:gridCol w="6020481">
                  <a:extLst>
                    <a:ext uri="{9D8B030D-6E8A-4147-A177-3AD203B41FA5}">
                      <a16:colId xmlns:a16="http://schemas.microsoft.com/office/drawing/2014/main" val="1921992061"/>
                    </a:ext>
                  </a:extLst>
                </a:gridCol>
              </a:tblGrid>
              <a:tr h="116852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- hard-working (adj) </a:t>
                      </a:r>
                      <a:endParaRPr lang="vi-VN" sz="6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3510" marR="14351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4800" b="0" i="0" kern="1200" dirty="0" err="1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hɑːd</a:t>
                      </a: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 ˈ</a:t>
                      </a:r>
                      <a:r>
                        <a:rPr lang="en-US" sz="4800" b="0" i="0" kern="1200" dirty="0" err="1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wɜːkɪŋ</a:t>
                      </a: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</a:t>
                      </a:r>
                      <a:endParaRPr lang="vi-VN" sz="166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chăm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chỉ</a:t>
                      </a:r>
                      <a:endParaRPr lang="vi-VN" sz="6000" dirty="0">
                        <a:solidFill>
                          <a:srgbClr val="0070C0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514384"/>
                  </a:ext>
                </a:extLst>
              </a:tr>
              <a:tr h="116852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- confident (adj) </a:t>
                      </a:r>
                      <a:endParaRPr lang="vi-VN" sz="6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3510" marR="14351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4800" b="0" i="0" kern="1200" dirty="0" err="1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kɒnfɪdənt</a:t>
                      </a: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</a:t>
                      </a:r>
                      <a:endParaRPr lang="vi-VN" sz="166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tự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tin</a:t>
                      </a:r>
                      <a:endParaRPr lang="vi-VN" sz="6000" dirty="0">
                        <a:solidFill>
                          <a:srgbClr val="0070C0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670713"/>
                  </a:ext>
                </a:extLst>
              </a:tr>
              <a:tr h="1229712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- funny</a:t>
                      </a:r>
                      <a:r>
                        <a:rPr lang="vi-VN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(adj) </a:t>
                      </a:r>
                      <a:endParaRPr lang="vi-VN" sz="6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3510" marR="14351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4800" b="0" i="0" kern="1200" dirty="0" err="1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fʌni</a:t>
                      </a: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</a:t>
                      </a:r>
                      <a:endParaRPr lang="vi-VN" sz="166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hài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hước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vui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vẻ</a:t>
                      </a:r>
                      <a:endParaRPr lang="vi-VN" sz="6000" dirty="0">
                        <a:solidFill>
                          <a:srgbClr val="0070C0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482339"/>
                  </a:ext>
                </a:extLst>
              </a:tr>
              <a:tr h="116852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- caring (</a:t>
                      </a:r>
                      <a:r>
                        <a:rPr lang="vi-VN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adj</a:t>
                      </a: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) </a:t>
                      </a:r>
                      <a:endParaRPr lang="vi-VN" sz="6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3510" marR="14351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4800" b="0" i="0" kern="1200" dirty="0" err="1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keərɪŋ</a:t>
                      </a: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</a:t>
                      </a:r>
                      <a:endParaRPr lang="vi-VN" sz="166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quan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tâm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,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chăm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sóc</a:t>
                      </a:r>
                      <a:endParaRPr lang="vi-VN" sz="6000" dirty="0">
                        <a:solidFill>
                          <a:srgbClr val="0070C0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484265"/>
                  </a:ext>
                </a:extLst>
              </a:tr>
              <a:tr h="207492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- active</a:t>
                      </a:r>
                      <a:r>
                        <a:rPr lang="vi-VN" sz="60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Patrick Hand" panose="00000500000000000000" pitchFamily="2" charset="0"/>
                        </a:rPr>
                        <a:t> (adj)</a:t>
                      </a:r>
                      <a:endParaRPr lang="vi-VN" sz="60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143510" marR="14351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4800" b="0" i="0" kern="1200" dirty="0" err="1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æktɪv</a:t>
                      </a:r>
                      <a:r>
                        <a:rPr lang="en-US" sz="4800" b="0" i="0" kern="1200" dirty="0">
                          <a:solidFill>
                            <a:schemeClr val="dk1"/>
                          </a:solidFill>
                          <a:effectLst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/</a:t>
                      </a:r>
                      <a:endParaRPr lang="vi-VN" sz="16600" dirty="0">
                        <a:solidFill>
                          <a:schemeClr val="accent6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năng</a:t>
                      </a:r>
                      <a:r>
                        <a:rPr lang="en-US" sz="6000" dirty="0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 </a:t>
                      </a:r>
                      <a:r>
                        <a:rPr lang="en-US" sz="6000" dirty="0" err="1">
                          <a:solidFill>
                            <a:srgbClr val="0070C0"/>
                          </a:solidFill>
                          <a:effectLst/>
                          <a:latin typeface="Patrick Hand" panose="00000500000000000000" pitchFamily="2" charset="0"/>
                        </a:rPr>
                        <a:t>động</a:t>
                      </a:r>
                      <a:endParaRPr lang="vi-VN" sz="6000" dirty="0">
                        <a:solidFill>
                          <a:srgbClr val="0070C0"/>
                        </a:solidFill>
                        <a:effectLst/>
                        <a:latin typeface="Patrick Hand" panose="00000500000000000000" pitchFamily="2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2390" marR="72390" marT="143510" marB="14351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707691"/>
                  </a:ext>
                </a:extLst>
              </a:tr>
            </a:tbl>
          </a:graphicData>
        </a:graphic>
      </p:graphicFrame>
      <p:pic>
        <p:nvPicPr>
          <p:cNvPr id="4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7CE7441F-B07C-F643-AF56-D277CDCB2F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8" end="3200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512016"/>
            <a:ext cx="1031536" cy="1031536"/>
          </a:xfrm>
          <a:prstGeom prst="rect">
            <a:avLst/>
          </a:prstGeom>
        </p:spPr>
      </p:pic>
      <p:pic>
        <p:nvPicPr>
          <p:cNvPr id="5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07EE1C8D-E551-C47B-0E00-9200147DA2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36" end="113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224" y="4862332"/>
            <a:ext cx="1143000" cy="1143000"/>
          </a:xfrm>
          <a:prstGeom prst="rect">
            <a:avLst/>
          </a:prstGeom>
        </p:spPr>
      </p:pic>
      <p:pic>
        <p:nvPicPr>
          <p:cNvPr id="6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DA27DB9F-F423-EC70-B989-BEF9586FD2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7" end="41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5997" y="7528284"/>
            <a:ext cx="1031536" cy="1031536"/>
          </a:xfrm>
          <a:prstGeom prst="rect">
            <a:avLst/>
          </a:prstGeom>
        </p:spPr>
      </p:pic>
      <p:pic>
        <p:nvPicPr>
          <p:cNvPr id="7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F425FDC9-E580-061F-FA70-4902171A3F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4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513" y="2405714"/>
            <a:ext cx="924052" cy="924052"/>
          </a:xfrm>
          <a:prstGeom prst="rect">
            <a:avLst/>
          </a:prstGeom>
        </p:spPr>
      </p:pic>
      <p:pic>
        <p:nvPicPr>
          <p:cNvPr id="8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CF73DCA0-FEDF-83C8-7BB4-B4B073EBF5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1" end="203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501" y="6114218"/>
            <a:ext cx="1031557" cy="1031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3643429" y="3692025"/>
            <a:ext cx="10657052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9437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1377980" y="2004509"/>
            <a:ext cx="33512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</a:rPr>
              <a:t>careful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6595172" y="2036869"/>
            <a:ext cx="353819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</a:rPr>
              <a:t>shy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C70B71-99C1-B166-B483-005F9605F3CE}"/>
              </a:ext>
            </a:extLst>
          </p:cNvPr>
          <p:cNvSpPr/>
          <p:nvPr/>
        </p:nvSpPr>
        <p:spPr>
          <a:xfrm>
            <a:off x="1366412" y="321690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</a:rPr>
              <a:t>clever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5F4E89-AA14-0449-D088-8FC2E3E76791}"/>
              </a:ext>
            </a:extLst>
          </p:cNvPr>
          <p:cNvSpPr/>
          <p:nvPr/>
        </p:nvSpPr>
        <p:spPr>
          <a:xfrm>
            <a:off x="12903463" y="2041112"/>
            <a:ext cx="3881645" cy="8598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</a:rPr>
              <a:t>creative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703FE-4F38-F5ED-C819-17D6352E41AE}"/>
              </a:ext>
            </a:extLst>
          </p:cNvPr>
          <p:cNvSpPr/>
          <p:nvPr/>
        </p:nvSpPr>
        <p:spPr>
          <a:xfrm>
            <a:off x="6564692" y="3212878"/>
            <a:ext cx="35686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</a:rPr>
              <a:t>kind</a:t>
            </a:r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algn="l"/>
            <a:r>
              <a:rPr lang="en-US" dirty="0">
                <a:solidFill>
                  <a:srgbClr val="C00000"/>
                </a:solidFill>
                <a:latin typeface="Jumble" panose="02000503000000020004" pitchFamily="2" charset="0"/>
              </a:rPr>
              <a:t>2. Use the adjectives in the box to complete the sentences.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EE06A-6090-C808-2E67-B710ACB5FA14}"/>
              </a:ext>
            </a:extLst>
          </p:cNvPr>
          <p:cNvSpPr/>
          <p:nvPr/>
        </p:nvSpPr>
        <p:spPr>
          <a:xfrm>
            <a:off x="12903463" y="3171888"/>
            <a:ext cx="38816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Jumble" panose="02000503000000020004" pitchFamily="2" charset="0"/>
              </a:rPr>
              <a:t>friendly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0" y="4279802"/>
            <a:ext cx="18288000" cy="600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1. </a:t>
            </a:r>
            <a:r>
              <a:rPr lang="en-US" sz="6000" dirty="0">
                <a:latin typeface="Patrick Hand" panose="00000500000000000000" pitchFamily="2" charset="0"/>
              </a:rPr>
              <a:t>Mina is very __________. She likes drawing pictures. She always has lots of new ideas.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2. </a:t>
            </a:r>
            <a:r>
              <a:rPr lang="en-US" sz="6000" dirty="0">
                <a:latin typeface="Patrick Hand" panose="00000500000000000000" pitchFamily="2" charset="0"/>
              </a:rPr>
              <a:t>Nam is __________. He likes helping his friends.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3. </a:t>
            </a:r>
            <a:r>
              <a:rPr lang="en-US" sz="6000" dirty="0">
                <a:latin typeface="Patrick Hand" panose="00000500000000000000" pitchFamily="2" charset="0"/>
              </a:rPr>
              <a:t>Minh Duc is __________. He likes meeting new people.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4. </a:t>
            </a:r>
            <a:r>
              <a:rPr lang="en-US" sz="6000" dirty="0">
                <a:latin typeface="Patrick Hand" panose="00000500000000000000" pitchFamily="2" charset="0"/>
              </a:rPr>
              <a:t>Kim is very _______. She pays attention to what she's doing.</a:t>
            </a:r>
          </a:p>
          <a:p>
            <a:pPr algn="l">
              <a:spcBef>
                <a:spcPts val="600"/>
              </a:spcBef>
              <a:spcAft>
                <a:spcPts val="300"/>
              </a:spcAft>
            </a:pP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5. </a:t>
            </a:r>
            <a:r>
              <a:rPr lang="en-US" sz="6000" dirty="0">
                <a:latin typeface="Patrick Hand" panose="00000500000000000000" pitchFamily="2" charset="0"/>
              </a:rPr>
              <a:t>Mai is __________. She learns things quickly and easily.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1377980" y="2004509"/>
            <a:ext cx="33512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careful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6595172" y="2036869"/>
            <a:ext cx="353819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shy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C70B71-99C1-B166-B483-005F9605F3CE}"/>
              </a:ext>
            </a:extLst>
          </p:cNvPr>
          <p:cNvSpPr/>
          <p:nvPr/>
        </p:nvSpPr>
        <p:spPr>
          <a:xfrm>
            <a:off x="1366412" y="321690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clever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5F4E89-AA14-0449-D088-8FC2E3E76791}"/>
              </a:ext>
            </a:extLst>
          </p:cNvPr>
          <p:cNvSpPr/>
          <p:nvPr/>
        </p:nvSpPr>
        <p:spPr>
          <a:xfrm>
            <a:off x="12903463" y="2041112"/>
            <a:ext cx="3881645" cy="8598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creative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703FE-4F38-F5ED-C819-17D6352E41AE}"/>
              </a:ext>
            </a:extLst>
          </p:cNvPr>
          <p:cNvSpPr/>
          <p:nvPr/>
        </p:nvSpPr>
        <p:spPr>
          <a:xfrm>
            <a:off x="6564692" y="3212878"/>
            <a:ext cx="35686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kind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7695653-95BA-FB7C-24EB-4F8DAE16922F}"/>
              </a:ext>
            </a:extLst>
          </p:cNvPr>
          <p:cNvSpPr/>
          <p:nvPr/>
        </p:nvSpPr>
        <p:spPr>
          <a:xfrm rot="15606105">
            <a:off x="-2185538" y="358571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956D0F6-07C9-86D2-0A05-1DBF6B454C9A}"/>
              </a:ext>
            </a:extLst>
          </p:cNvPr>
          <p:cNvSpPr/>
          <p:nvPr/>
        </p:nvSpPr>
        <p:spPr>
          <a:xfrm>
            <a:off x="16235474" y="512112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E74D6FF-2DDE-154A-FF02-756FFC0124C1}"/>
              </a:ext>
            </a:extLst>
          </p:cNvPr>
          <p:cNvSpPr/>
          <p:nvPr/>
        </p:nvSpPr>
        <p:spPr>
          <a:xfrm rot="4774347">
            <a:off x="16861179" y="-134272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E62524-C8E3-C97B-592B-641C911BA10E}"/>
              </a:ext>
            </a:extLst>
          </p:cNvPr>
          <p:cNvSpPr/>
          <p:nvPr/>
        </p:nvSpPr>
        <p:spPr>
          <a:xfrm>
            <a:off x="-4648200" y="8090453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sym typeface="Patrick Hand"/>
              </a:rPr>
              <a:t>2. Use the adjectives in the box to complete the sentences.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EE06A-6090-C808-2E67-B710ACB5FA14}"/>
              </a:ext>
            </a:extLst>
          </p:cNvPr>
          <p:cNvSpPr/>
          <p:nvPr/>
        </p:nvSpPr>
        <p:spPr>
          <a:xfrm>
            <a:off x="12903463" y="3171888"/>
            <a:ext cx="38816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friendly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2C875-36D2-66ED-9F69-D44FF5725853}"/>
              </a:ext>
            </a:extLst>
          </p:cNvPr>
          <p:cNvSpPr/>
          <p:nvPr/>
        </p:nvSpPr>
        <p:spPr>
          <a:xfrm>
            <a:off x="9143999" y="4333052"/>
            <a:ext cx="5451157" cy="8237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152400" y="4079366"/>
            <a:ext cx="17691936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1.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Mina is very __________. She likes drawing pictures. She always has lots of new ideas.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C9A2AA8-414E-12D0-6AF9-00D0C52D7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87687"/>
            <a:ext cx="5692805" cy="4380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5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45679E-6 L -0.48663 0.215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2" y="107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1377980" y="2004509"/>
            <a:ext cx="33512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careful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6595172" y="2036869"/>
            <a:ext cx="353819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shy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703FE-4F38-F5ED-C819-17D6352E41AE}"/>
              </a:ext>
            </a:extLst>
          </p:cNvPr>
          <p:cNvSpPr/>
          <p:nvPr/>
        </p:nvSpPr>
        <p:spPr>
          <a:xfrm>
            <a:off x="6564692" y="3212878"/>
            <a:ext cx="35686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kind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7695653-95BA-FB7C-24EB-4F8DAE16922F}"/>
              </a:ext>
            </a:extLst>
          </p:cNvPr>
          <p:cNvSpPr/>
          <p:nvPr/>
        </p:nvSpPr>
        <p:spPr>
          <a:xfrm rot="15606105">
            <a:off x="-2185538" y="358571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956D0F6-07C9-86D2-0A05-1DBF6B454C9A}"/>
              </a:ext>
            </a:extLst>
          </p:cNvPr>
          <p:cNvSpPr/>
          <p:nvPr/>
        </p:nvSpPr>
        <p:spPr>
          <a:xfrm>
            <a:off x="16235474" y="512112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E74D6FF-2DDE-154A-FF02-756FFC0124C1}"/>
              </a:ext>
            </a:extLst>
          </p:cNvPr>
          <p:cNvSpPr/>
          <p:nvPr/>
        </p:nvSpPr>
        <p:spPr>
          <a:xfrm rot="4774347">
            <a:off x="16861179" y="-134272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4D069425-F55C-67C0-E4AF-16A1021547DC}"/>
              </a:ext>
            </a:extLst>
          </p:cNvPr>
          <p:cNvSpPr/>
          <p:nvPr/>
        </p:nvSpPr>
        <p:spPr>
          <a:xfrm rot="20765274">
            <a:off x="13684173" y="7536637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E62524-C8E3-C97B-592B-641C911BA10E}"/>
              </a:ext>
            </a:extLst>
          </p:cNvPr>
          <p:cNvSpPr/>
          <p:nvPr/>
        </p:nvSpPr>
        <p:spPr>
          <a:xfrm>
            <a:off x="-4648200" y="8090453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sym typeface="Patrick Hand"/>
              </a:rPr>
              <a:t>2. Use the adjectives in the box to complete the sentences.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EE06A-6090-C808-2E67-B710ACB5FA14}"/>
              </a:ext>
            </a:extLst>
          </p:cNvPr>
          <p:cNvSpPr/>
          <p:nvPr/>
        </p:nvSpPr>
        <p:spPr>
          <a:xfrm>
            <a:off x="12903463" y="3171888"/>
            <a:ext cx="38816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friendly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A83D75-4C44-5664-82BC-AD7CC65E5382}"/>
              </a:ext>
            </a:extLst>
          </p:cNvPr>
          <p:cNvSpPr/>
          <p:nvPr/>
        </p:nvSpPr>
        <p:spPr>
          <a:xfrm>
            <a:off x="7947435" y="4636065"/>
            <a:ext cx="6076576" cy="8237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443664" y="4434310"/>
            <a:ext cx="17691936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2.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Nam is __________. He likes helping his friends.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095AFDA-9C90-A903-3A25-178043BA9127}"/>
              </a:ext>
            </a:extLst>
          </p:cNvPr>
          <p:cNvSpPr/>
          <p:nvPr/>
        </p:nvSpPr>
        <p:spPr>
          <a:xfrm>
            <a:off x="1366412" y="321690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clever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DE11D6F-CA9C-AE94-A7EE-452E4955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17" y="5501574"/>
            <a:ext cx="5962983" cy="458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34568E-6 L -0.18385 0.132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66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1377980" y="2004509"/>
            <a:ext cx="33512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careful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6595172" y="2036869"/>
            <a:ext cx="353819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shy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7695653-95BA-FB7C-24EB-4F8DAE16922F}"/>
              </a:ext>
            </a:extLst>
          </p:cNvPr>
          <p:cNvSpPr/>
          <p:nvPr/>
        </p:nvSpPr>
        <p:spPr>
          <a:xfrm rot="15606105">
            <a:off x="-2185538" y="358571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956D0F6-07C9-86D2-0A05-1DBF6B454C9A}"/>
              </a:ext>
            </a:extLst>
          </p:cNvPr>
          <p:cNvSpPr/>
          <p:nvPr/>
        </p:nvSpPr>
        <p:spPr>
          <a:xfrm>
            <a:off x="16235474" y="512112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E74D6FF-2DDE-154A-FF02-756FFC0124C1}"/>
              </a:ext>
            </a:extLst>
          </p:cNvPr>
          <p:cNvSpPr/>
          <p:nvPr/>
        </p:nvSpPr>
        <p:spPr>
          <a:xfrm rot="4774347">
            <a:off x="16861179" y="-134272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4D069425-F55C-67C0-E4AF-16A1021547DC}"/>
              </a:ext>
            </a:extLst>
          </p:cNvPr>
          <p:cNvSpPr/>
          <p:nvPr/>
        </p:nvSpPr>
        <p:spPr>
          <a:xfrm rot="20765274">
            <a:off x="13684173" y="7536637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E62524-C8E3-C97B-592B-641C911BA10E}"/>
              </a:ext>
            </a:extLst>
          </p:cNvPr>
          <p:cNvSpPr/>
          <p:nvPr/>
        </p:nvSpPr>
        <p:spPr>
          <a:xfrm>
            <a:off x="-4648200" y="8090453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sym typeface="Patrick Hand"/>
              </a:rPr>
              <a:t>2. Use the adjectives in the box to complete the sentences.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EE06A-6090-C808-2E67-B710ACB5FA14}"/>
              </a:ext>
            </a:extLst>
          </p:cNvPr>
          <p:cNvSpPr/>
          <p:nvPr/>
        </p:nvSpPr>
        <p:spPr>
          <a:xfrm>
            <a:off x="12903463" y="3171888"/>
            <a:ext cx="38816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friendly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555586-2FB3-D571-0890-A3B5E02416C9}"/>
              </a:ext>
            </a:extLst>
          </p:cNvPr>
          <p:cNvSpPr/>
          <p:nvPr/>
        </p:nvSpPr>
        <p:spPr>
          <a:xfrm>
            <a:off x="8991600" y="4636863"/>
            <a:ext cx="6310573" cy="8237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443664" y="4434310"/>
            <a:ext cx="17691936" cy="1387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3.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Minh Duc is __________. He likes meeting new people.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D6B0FD8-FC69-CE31-FC11-0537512E530C}"/>
              </a:ext>
            </a:extLst>
          </p:cNvPr>
          <p:cNvSpPr/>
          <p:nvPr/>
        </p:nvSpPr>
        <p:spPr>
          <a:xfrm>
            <a:off x="1366412" y="321690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clever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8DABEEE9-8370-BD27-1FB1-18F78760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94" y="5546046"/>
            <a:ext cx="5562600" cy="4280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32099E-6 L -0.48663 0.139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2" y="69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1377980" y="2004509"/>
            <a:ext cx="33512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careful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6595172" y="2036869"/>
            <a:ext cx="353819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shy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7695653-95BA-FB7C-24EB-4F8DAE16922F}"/>
              </a:ext>
            </a:extLst>
          </p:cNvPr>
          <p:cNvSpPr/>
          <p:nvPr/>
        </p:nvSpPr>
        <p:spPr>
          <a:xfrm rot="15606105">
            <a:off x="-2185538" y="358571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956D0F6-07C9-86D2-0A05-1DBF6B454C9A}"/>
              </a:ext>
            </a:extLst>
          </p:cNvPr>
          <p:cNvSpPr/>
          <p:nvPr/>
        </p:nvSpPr>
        <p:spPr>
          <a:xfrm>
            <a:off x="16235474" y="512112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E74D6FF-2DDE-154A-FF02-756FFC0124C1}"/>
              </a:ext>
            </a:extLst>
          </p:cNvPr>
          <p:cNvSpPr/>
          <p:nvPr/>
        </p:nvSpPr>
        <p:spPr>
          <a:xfrm rot="4774347">
            <a:off x="16861179" y="-134272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4D069425-F55C-67C0-E4AF-16A1021547DC}"/>
              </a:ext>
            </a:extLst>
          </p:cNvPr>
          <p:cNvSpPr/>
          <p:nvPr/>
        </p:nvSpPr>
        <p:spPr>
          <a:xfrm rot="20765274">
            <a:off x="13684173" y="7536637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E62524-C8E3-C97B-592B-641C911BA10E}"/>
              </a:ext>
            </a:extLst>
          </p:cNvPr>
          <p:cNvSpPr/>
          <p:nvPr/>
        </p:nvSpPr>
        <p:spPr>
          <a:xfrm>
            <a:off x="-4648200" y="8090453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sym typeface="Patrick Hand"/>
              </a:rPr>
              <a:t>2. Use the adjectives in the box to complete the sentences.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5B7624-E6E0-A0E2-C54A-B1A521291F56}"/>
              </a:ext>
            </a:extLst>
          </p:cNvPr>
          <p:cNvSpPr/>
          <p:nvPr/>
        </p:nvSpPr>
        <p:spPr>
          <a:xfrm>
            <a:off x="9289632" y="4677853"/>
            <a:ext cx="8554704" cy="82372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443664" y="4434310"/>
            <a:ext cx="17691936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atrick Hand" panose="00000500000000000000" pitchFamily="2" charset="0"/>
              </a:rPr>
              <a:t>4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Kim is very __________. She pays attention to what she's doing.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6C40B5-FC27-B786-11E6-1C91C6C05A3D}"/>
              </a:ext>
            </a:extLst>
          </p:cNvPr>
          <p:cNvSpPr/>
          <p:nvPr/>
        </p:nvSpPr>
        <p:spPr>
          <a:xfrm>
            <a:off x="1366412" y="321690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clever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E505109C-5931-BC76-73A6-DE549F2AB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187" y="5577651"/>
            <a:ext cx="5789969" cy="4455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0.15807 0.236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118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1219200" y="3162300"/>
            <a:ext cx="16535400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dirty="0">
                <a:solidFill>
                  <a:srgbClr val="C00000"/>
                </a:solidFill>
                <a:latin typeface="Jumble" panose="02000503000000020004" pitchFamily="2" charset="0"/>
              </a:rPr>
              <a:t>LET’S LISTEN</a:t>
            </a:r>
            <a:endParaRPr kumimoji="0" lang="en-US" sz="199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EB1AF-155A-E163-AD0A-76C070651D9B}"/>
              </a:ext>
            </a:extLst>
          </p:cNvPr>
          <p:cNvSpPr txBox="1"/>
          <p:nvPr/>
        </p:nvSpPr>
        <p:spPr>
          <a:xfrm>
            <a:off x="1714500" y="6200024"/>
            <a:ext cx="15544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hlinkClick r:id="rId4"/>
              </a:rPr>
              <a:t>https://suno.com/s/5RV5O89ifFZ5mt4A</a:t>
            </a:r>
            <a:r>
              <a:rPr lang="en-US" sz="7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9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DE0D7F-FD40-E3C7-0DD8-9563326C6F57}"/>
              </a:ext>
            </a:extLst>
          </p:cNvPr>
          <p:cNvSpPr/>
          <p:nvPr/>
        </p:nvSpPr>
        <p:spPr>
          <a:xfrm>
            <a:off x="6595172" y="2036869"/>
            <a:ext cx="353819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shy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C70B71-99C1-B166-B483-005F9605F3CE}"/>
              </a:ext>
            </a:extLst>
          </p:cNvPr>
          <p:cNvSpPr/>
          <p:nvPr/>
        </p:nvSpPr>
        <p:spPr>
          <a:xfrm>
            <a:off x="1366412" y="321690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clever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7695653-95BA-FB7C-24EB-4F8DAE16922F}"/>
              </a:ext>
            </a:extLst>
          </p:cNvPr>
          <p:cNvSpPr/>
          <p:nvPr/>
        </p:nvSpPr>
        <p:spPr>
          <a:xfrm rot="15606105">
            <a:off x="-2185538" y="358571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956D0F6-07C9-86D2-0A05-1DBF6B454C9A}"/>
              </a:ext>
            </a:extLst>
          </p:cNvPr>
          <p:cNvSpPr/>
          <p:nvPr/>
        </p:nvSpPr>
        <p:spPr>
          <a:xfrm>
            <a:off x="16235474" y="512112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E74D6FF-2DDE-154A-FF02-756FFC0124C1}"/>
              </a:ext>
            </a:extLst>
          </p:cNvPr>
          <p:cNvSpPr/>
          <p:nvPr/>
        </p:nvSpPr>
        <p:spPr>
          <a:xfrm rot="4774347">
            <a:off x="16861179" y="-134272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4D069425-F55C-67C0-E4AF-16A1021547DC}"/>
              </a:ext>
            </a:extLst>
          </p:cNvPr>
          <p:cNvSpPr/>
          <p:nvPr/>
        </p:nvSpPr>
        <p:spPr>
          <a:xfrm rot="20765274">
            <a:off x="13684173" y="7536637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E62524-C8E3-C97B-592B-641C911BA10E}"/>
              </a:ext>
            </a:extLst>
          </p:cNvPr>
          <p:cNvSpPr/>
          <p:nvPr/>
        </p:nvSpPr>
        <p:spPr>
          <a:xfrm>
            <a:off x="-4648200" y="8090453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sym typeface="Patrick Hand"/>
              </a:rPr>
              <a:t>2. Use the adjectives in the box to complete the sentences.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73B16D-D95F-FF04-F56B-39B607E28BE0}"/>
              </a:ext>
            </a:extLst>
          </p:cNvPr>
          <p:cNvSpPr/>
          <p:nvPr/>
        </p:nvSpPr>
        <p:spPr>
          <a:xfrm>
            <a:off x="7848600" y="4577867"/>
            <a:ext cx="8229600" cy="88271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443664" y="4434310"/>
            <a:ext cx="17691936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5.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Mai is __________. She learns things quickly and easily.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018629-9DA3-9C63-0182-A70D206D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22" y="5542873"/>
            <a:ext cx="5889678" cy="4531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1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69136E-6 L 0.09192 0.118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2" y="591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5">
            <a:extLst>
              <a:ext uri="{FF2B5EF4-FFF2-40B4-BE49-F238E27FC236}">
                <a16:creationId xmlns:a16="http://schemas.microsoft.com/office/drawing/2014/main" id="{76393116-B6DE-2AD2-CEAE-8377CBD65F87}"/>
              </a:ext>
            </a:extLst>
          </p:cNvPr>
          <p:cNvSpPr txBox="1">
            <a:spLocks/>
          </p:cNvSpPr>
          <p:nvPr/>
        </p:nvSpPr>
        <p:spPr>
          <a:xfrm>
            <a:off x="396206" y="2006040"/>
            <a:ext cx="17691936" cy="447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1.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Mina is very __________. She likes drawing pictures. She always has lots of new ideas.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2.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Nam is __________. He likes helping his friends.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3.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Minh Duc is __________. He likes meeting new people.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4.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Kim is very __________. She pays attention to what she's doing.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>
                <a:prstClr val="black"/>
              </a:buClr>
              <a:buSzPts val="2400"/>
              <a:buFont typeface="Amatic SC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5.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trick Hand" panose="00000500000000000000" pitchFamily="2" charset="0"/>
                <a:cs typeface="Amatic SC"/>
                <a:sym typeface="Amatic SC"/>
              </a:rPr>
              <a:t>Mai is __________. She learns things quickly and easily.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F2A8953-EC2E-C32D-665E-E1058F63D29F}"/>
              </a:ext>
            </a:extLst>
          </p:cNvPr>
          <p:cNvSpPr/>
          <p:nvPr/>
        </p:nvSpPr>
        <p:spPr>
          <a:xfrm>
            <a:off x="4267200" y="7660553"/>
            <a:ext cx="33512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careful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C70B71-99C1-B166-B483-005F9605F3CE}"/>
              </a:ext>
            </a:extLst>
          </p:cNvPr>
          <p:cNvSpPr/>
          <p:nvPr/>
        </p:nvSpPr>
        <p:spPr>
          <a:xfrm>
            <a:off x="2895600" y="9017190"/>
            <a:ext cx="33628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clever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5F4E89-AA14-0449-D088-8FC2E3E76791}"/>
              </a:ext>
            </a:extLst>
          </p:cNvPr>
          <p:cNvSpPr/>
          <p:nvPr/>
        </p:nvSpPr>
        <p:spPr>
          <a:xfrm>
            <a:off x="4275535" y="2211007"/>
            <a:ext cx="3881645" cy="8598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creative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9703FE-4F38-F5ED-C819-17D6352E41AE}"/>
              </a:ext>
            </a:extLst>
          </p:cNvPr>
          <p:cNvSpPr/>
          <p:nvPr/>
        </p:nvSpPr>
        <p:spPr>
          <a:xfrm>
            <a:off x="3200400" y="4861875"/>
            <a:ext cx="3568677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kind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7695653-95BA-FB7C-24EB-4F8DAE16922F}"/>
              </a:ext>
            </a:extLst>
          </p:cNvPr>
          <p:cNvSpPr/>
          <p:nvPr/>
        </p:nvSpPr>
        <p:spPr>
          <a:xfrm rot="15606105">
            <a:off x="-2185538" y="3585713"/>
            <a:ext cx="1685292" cy="761258"/>
          </a:xfrm>
          <a:custGeom>
            <a:avLst/>
            <a:gdLst/>
            <a:ahLst/>
            <a:cxnLst/>
            <a:rect l="l" t="t" r="r" b="b"/>
            <a:pathLst>
              <a:path w="1685292" h="761258">
                <a:moveTo>
                  <a:pt x="0" y="0"/>
                </a:moveTo>
                <a:lnTo>
                  <a:pt x="1685292" y="0"/>
                </a:lnTo>
                <a:lnTo>
                  <a:pt x="1685292" y="761258"/>
                </a:lnTo>
                <a:lnTo>
                  <a:pt x="0" y="7612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A956D0F6-07C9-86D2-0A05-1DBF6B454C9A}"/>
              </a:ext>
            </a:extLst>
          </p:cNvPr>
          <p:cNvSpPr/>
          <p:nvPr/>
        </p:nvSpPr>
        <p:spPr>
          <a:xfrm>
            <a:off x="16235474" y="512112"/>
            <a:ext cx="2276252" cy="1920587"/>
          </a:xfrm>
          <a:custGeom>
            <a:avLst/>
            <a:gdLst/>
            <a:ahLst/>
            <a:cxnLst/>
            <a:rect l="l" t="t" r="r" b="b"/>
            <a:pathLst>
              <a:path w="2276252" h="1920587">
                <a:moveTo>
                  <a:pt x="0" y="0"/>
                </a:moveTo>
                <a:lnTo>
                  <a:pt x="2276252" y="0"/>
                </a:lnTo>
                <a:lnTo>
                  <a:pt x="2276252" y="1920587"/>
                </a:lnTo>
                <a:lnTo>
                  <a:pt x="0" y="192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2E74D6FF-2DDE-154A-FF02-756FFC0124C1}"/>
              </a:ext>
            </a:extLst>
          </p:cNvPr>
          <p:cNvSpPr/>
          <p:nvPr/>
        </p:nvSpPr>
        <p:spPr>
          <a:xfrm rot="4774347">
            <a:off x="16861179" y="-134272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4D069425-F55C-67C0-E4AF-16A1021547DC}"/>
              </a:ext>
            </a:extLst>
          </p:cNvPr>
          <p:cNvSpPr/>
          <p:nvPr/>
        </p:nvSpPr>
        <p:spPr>
          <a:xfrm rot="20765274">
            <a:off x="13684173" y="7536637"/>
            <a:ext cx="1737737" cy="1726876"/>
          </a:xfrm>
          <a:custGeom>
            <a:avLst/>
            <a:gdLst/>
            <a:ahLst/>
            <a:cxnLst/>
            <a:rect l="l" t="t" r="r" b="b"/>
            <a:pathLst>
              <a:path w="1737737" h="1726876">
                <a:moveTo>
                  <a:pt x="0" y="0"/>
                </a:moveTo>
                <a:lnTo>
                  <a:pt x="1737737" y="0"/>
                </a:lnTo>
                <a:lnTo>
                  <a:pt x="1737737" y="1726876"/>
                </a:lnTo>
                <a:lnTo>
                  <a:pt x="0" y="17268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8">
            <a:extLst>
              <a:ext uri="{FF2B5EF4-FFF2-40B4-BE49-F238E27FC236}">
                <a16:creationId xmlns:a16="http://schemas.microsoft.com/office/drawing/2014/main" id="{97E62524-C8E3-C97B-592B-641C911BA10E}"/>
              </a:ext>
            </a:extLst>
          </p:cNvPr>
          <p:cNvSpPr/>
          <p:nvPr/>
        </p:nvSpPr>
        <p:spPr>
          <a:xfrm>
            <a:off x="-4648200" y="8090453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Google Shape;3176;p77">
            <a:extLst>
              <a:ext uri="{FF2B5EF4-FFF2-40B4-BE49-F238E27FC236}">
                <a16:creationId xmlns:a16="http://schemas.microsoft.com/office/drawing/2014/main" id="{98B8E537-1147-98C2-0E12-B18697F81213}"/>
              </a:ext>
            </a:extLst>
          </p:cNvPr>
          <p:cNvSpPr txBox="1">
            <a:spLocks/>
          </p:cNvSpPr>
          <p:nvPr/>
        </p:nvSpPr>
        <p:spPr>
          <a:xfrm>
            <a:off x="396206" y="611682"/>
            <a:ext cx="16977394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6000" kern="1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sym typeface="Patrick Hand"/>
              </a:rPr>
              <a:t>Look at the answers again.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EE06A-6090-C808-2E67-B710ACB5FA14}"/>
              </a:ext>
            </a:extLst>
          </p:cNvPr>
          <p:cNvSpPr/>
          <p:nvPr/>
        </p:nvSpPr>
        <p:spPr>
          <a:xfrm>
            <a:off x="4002015" y="6218512"/>
            <a:ext cx="3881645" cy="859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28404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" name="Google Shape;3176;p77"/>
          <p:cNvSpPr txBox="1">
            <a:spLocks noGrp="1"/>
          </p:cNvSpPr>
          <p:nvPr>
            <p:ph type="title"/>
          </p:nvPr>
        </p:nvSpPr>
        <p:spPr>
          <a:xfrm>
            <a:off x="762000" y="1571659"/>
            <a:ext cx="18562422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 algn="l"/>
            <a:r>
              <a:rPr lang="en-US" sz="6600" dirty="0">
                <a:solidFill>
                  <a:srgbClr val="C00000"/>
                </a:solidFill>
                <a:latin typeface="Jumble" panose="02000503000000020004" pitchFamily="2" charset="0"/>
              </a:rPr>
              <a:t>How well do you know your friends?</a:t>
            </a:r>
            <a:endParaRPr sz="6600" dirty="0">
              <a:solidFill>
                <a:srgbClr val="C00000"/>
              </a:solidFill>
              <a:latin typeface="Jumble" panose="02000503000000020004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13172EC6-8835-5D48-1271-A3DD2949257C}"/>
              </a:ext>
            </a:extLst>
          </p:cNvPr>
          <p:cNvSpPr txBox="1">
            <a:spLocks/>
          </p:cNvSpPr>
          <p:nvPr/>
        </p:nvSpPr>
        <p:spPr>
          <a:xfrm>
            <a:off x="1096269" y="2956732"/>
            <a:ext cx="12560472" cy="244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>
              <a:spcAft>
                <a:spcPts val="300"/>
              </a:spcAft>
            </a:pPr>
            <a:r>
              <a:rPr lang="en-US" sz="6600" dirty="0">
                <a:latin typeface="Patrick Hand" panose="00000500000000000000" pitchFamily="2" charset="0"/>
              </a:rPr>
              <a:t>Groups of 5-6</a:t>
            </a:r>
          </a:p>
          <a:p>
            <a:pPr algn="l">
              <a:spcAft>
                <a:spcPts val="300"/>
              </a:spcAft>
            </a:pPr>
            <a:r>
              <a:rPr lang="en-US" sz="6600" dirty="0">
                <a:latin typeface="Patrick Hand" panose="00000500000000000000" pitchFamily="2" charset="0"/>
              </a:rPr>
              <a:t>Write 2 adjectives for each group member</a:t>
            </a:r>
          </a:p>
          <a:p>
            <a:pPr algn="l">
              <a:spcAft>
                <a:spcPts val="300"/>
              </a:spcAft>
            </a:pPr>
            <a:r>
              <a:rPr lang="en-US" sz="6600" i="1" dirty="0">
                <a:solidFill>
                  <a:srgbClr val="C00000"/>
                </a:solidFill>
                <a:latin typeface="Patrick Hand" panose="00000500000000000000" pitchFamily="2" charset="0"/>
              </a:rPr>
              <a:t>(</a:t>
            </a:r>
            <a:r>
              <a:rPr lang="en-US" sz="6600" i="1" dirty="0">
                <a:solidFill>
                  <a:schemeClr val="tx1"/>
                </a:solidFill>
                <a:latin typeface="Patrick Hand" panose="00000500000000000000" pitchFamily="2" charset="0"/>
              </a:rPr>
              <a:t>Example</a:t>
            </a:r>
            <a:r>
              <a:rPr lang="en-US" sz="6600" i="1" dirty="0">
                <a:solidFill>
                  <a:srgbClr val="C00000"/>
                </a:solidFill>
                <a:latin typeface="Patrick Hand" panose="00000500000000000000" pitchFamily="2" charset="0"/>
              </a:rPr>
              <a:t>: Minh - friendly &amp; clever)</a:t>
            </a:r>
          </a:p>
        </p:txBody>
      </p:sp>
      <p:pic>
        <p:nvPicPr>
          <p:cNvPr id="3180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26FEA64D-BDB7-E6FE-1EFF-8F1A3224EF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0037" y="7307408"/>
            <a:ext cx="5104080" cy="28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3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8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881904" y="3949049"/>
            <a:ext cx="1272023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72646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5564439" y="1421946"/>
            <a:ext cx="7241566" cy="1181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13800" dirty="0">
                <a:solidFill>
                  <a:srgbClr val="FF0000"/>
                </a:solidFill>
                <a:latin typeface="Patrick Hand" panose="00000500000000000000" pitchFamily="2" charset="0"/>
              </a:rPr>
              <a:t>/b/ </a:t>
            </a:r>
            <a:r>
              <a:rPr lang="en-US" sz="11500" dirty="0">
                <a:solidFill>
                  <a:srgbClr val="FF0000"/>
                </a:solidFill>
                <a:latin typeface="Patrick Hand" panose="00000500000000000000" pitchFamily="2" charset="0"/>
              </a:rPr>
              <a:t>and </a:t>
            </a:r>
            <a:r>
              <a:rPr lang="en-US" sz="13800" dirty="0">
                <a:solidFill>
                  <a:srgbClr val="FF0000"/>
                </a:solidFill>
                <a:latin typeface="Patrick Hand" panose="00000500000000000000" pitchFamily="2" charset="0"/>
              </a:rPr>
              <a:t>/p/</a:t>
            </a:r>
            <a:endParaRPr lang="en-US" sz="1150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  <p:sp>
        <p:nvSpPr>
          <p:cNvPr id="21" name="Google Shape;158;p16">
            <a:extLst>
              <a:ext uri="{FF2B5EF4-FFF2-40B4-BE49-F238E27FC236}">
                <a16:creationId xmlns:a16="http://schemas.microsoft.com/office/drawing/2014/main" id="{3566291A-F869-3476-E0E6-1D61636B6622}"/>
              </a:ext>
            </a:extLst>
          </p:cNvPr>
          <p:cNvSpPr/>
          <p:nvPr/>
        </p:nvSpPr>
        <p:spPr>
          <a:xfrm>
            <a:off x="2937778" y="7333835"/>
            <a:ext cx="3876121" cy="12012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0" u="sng" dirty="0">
                <a:solidFill>
                  <a:schemeClr val="dk1"/>
                </a:solidFill>
                <a:latin typeface="Jumble" panose="02000503000000020004" pitchFamily="2" charset="0"/>
                <a:ea typeface="Fira Sans Extra Condensed Medium"/>
                <a:cs typeface="Fira Sans Extra Condensed Medium"/>
                <a:sym typeface="Fira Sans Extra Condensed Medium"/>
              </a:rPr>
              <a:t>b</a:t>
            </a:r>
            <a:r>
              <a:rPr lang="en" sz="6000" dirty="0">
                <a:solidFill>
                  <a:schemeClr val="dk1"/>
                </a:solidFill>
                <a:latin typeface="Jumble" panose="02000503000000020004" pitchFamily="2" charset="0"/>
                <a:ea typeface="Fira Sans Extra Condensed Medium"/>
                <a:cs typeface="Fira Sans Extra Condensed Medium"/>
                <a:sym typeface="Fira Sans Extra Condensed Medium"/>
              </a:rPr>
              <a:t>ear</a:t>
            </a:r>
            <a:endParaRPr sz="6000" dirty="0">
              <a:solidFill>
                <a:schemeClr val="dk1"/>
              </a:solidFill>
              <a:latin typeface="Jumble" panose="02000503000000020004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2" name="Google Shape;158;p16">
            <a:extLst>
              <a:ext uri="{FF2B5EF4-FFF2-40B4-BE49-F238E27FC236}">
                <a16:creationId xmlns:a16="http://schemas.microsoft.com/office/drawing/2014/main" id="{E7D76FF0-BEC5-0492-B9E8-90F599667C6B}"/>
              </a:ext>
            </a:extLst>
          </p:cNvPr>
          <p:cNvSpPr/>
          <p:nvPr/>
        </p:nvSpPr>
        <p:spPr>
          <a:xfrm>
            <a:off x="10826659" y="7378816"/>
            <a:ext cx="4607485" cy="12012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000" u="sng" dirty="0">
                <a:latin typeface="Jumble" panose="02000503000000020004" pitchFamily="2" charset="0"/>
                <a:ea typeface="Fira Sans Extra Condensed Medium"/>
                <a:cs typeface="Fira Sans Extra Condensed Medium"/>
                <a:sym typeface="Fira Sans Extra Condensed Medium"/>
              </a:rPr>
              <a:t>p</a:t>
            </a:r>
            <a:r>
              <a:rPr lang="en-US" sz="6000" dirty="0">
                <a:latin typeface="Jumble" panose="02000503000000020004" pitchFamily="2" charset="0"/>
                <a:ea typeface="Fira Sans Extra Condensed Medium"/>
                <a:cs typeface="Fira Sans Extra Condensed Medium"/>
                <a:sym typeface="Fira Sans Extra Condensed Medium"/>
              </a:rPr>
              <a:t>ear</a:t>
            </a:r>
            <a:endParaRPr sz="6000" dirty="0">
              <a:latin typeface="Jumble" panose="02000503000000020004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ABBB8CC5-2192-28AB-00ED-C55E7AEEF4D8}"/>
              </a:ext>
            </a:extLst>
          </p:cNvPr>
          <p:cNvSpPr txBox="1"/>
          <p:nvPr/>
        </p:nvSpPr>
        <p:spPr>
          <a:xfrm>
            <a:off x="11811000" y="8428625"/>
            <a:ext cx="13628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Patrick Hand" panose="00000500000000000000" pitchFamily="2" charset="0"/>
              </a:rPr>
              <a:t>/p/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8E3A0558-622A-9A17-8C8C-7E08EC311A22}"/>
              </a:ext>
            </a:extLst>
          </p:cNvPr>
          <p:cNvSpPr txBox="1"/>
          <p:nvPr/>
        </p:nvSpPr>
        <p:spPr>
          <a:xfrm>
            <a:off x="3647561" y="8563945"/>
            <a:ext cx="1377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Patrick Hand" panose="00000500000000000000" pitchFamily="2" charset="0"/>
              </a:rPr>
              <a:t>/b/</a:t>
            </a:r>
          </a:p>
        </p:txBody>
      </p:sp>
      <p:pic>
        <p:nvPicPr>
          <p:cNvPr id="6" name="Picture 2" descr="Bear Transparent Background, Cute Bear PNG, Black, Teddy, Polar Bear Images  - Free Transparent PNG Logos">
            <a:extLst>
              <a:ext uri="{FF2B5EF4-FFF2-40B4-BE49-F238E27FC236}">
                <a16:creationId xmlns:a16="http://schemas.microsoft.com/office/drawing/2014/main" id="{8D84FD88-F6F7-5F04-D223-AFE4FEDFF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96" y="2414972"/>
            <a:ext cx="6684872" cy="502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EE52AB-4266-A333-010D-FF2E4449810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2" t="6072" r="9126" b="10715"/>
          <a:stretch/>
        </p:blipFill>
        <p:spPr>
          <a:xfrm>
            <a:off x="10345507" y="2190605"/>
            <a:ext cx="4920996" cy="5051067"/>
          </a:xfrm>
          <a:prstGeom prst="rect">
            <a:avLst/>
          </a:prstGeom>
        </p:spPr>
      </p:pic>
      <p:pic>
        <p:nvPicPr>
          <p:cNvPr id="20" name="pear_v0205">
            <a:hlinkClick r:id="" action="ppaction://media"/>
            <a:extLst>
              <a:ext uri="{FF2B5EF4-FFF2-40B4-BE49-F238E27FC236}">
                <a16:creationId xmlns:a16="http://schemas.microsoft.com/office/drawing/2014/main" id="{E75578C0-A172-6E8C-DF88-DF59DF1F32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46518" y="7622931"/>
            <a:ext cx="911383" cy="911383"/>
          </a:xfrm>
          <a:prstGeom prst="rect">
            <a:avLst/>
          </a:prstGeom>
        </p:spPr>
      </p:pic>
      <p:pic>
        <p:nvPicPr>
          <p:cNvPr id="23" name="brelasdebear">
            <a:hlinkClick r:id="" action="ppaction://media"/>
            <a:extLst>
              <a:ext uri="{FF2B5EF4-FFF2-40B4-BE49-F238E27FC236}">
                <a16:creationId xmlns:a16="http://schemas.microsoft.com/office/drawing/2014/main" id="{42C54631-A6C5-EA9E-3678-8466FBC643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78231" y="7575916"/>
            <a:ext cx="911383" cy="911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5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4" grpId="0"/>
      <p:bldP spid="21" grpId="0" animBg="1"/>
      <p:bldP spid="22" grpId="0" animBg="1"/>
      <p:bldP spid="213" grpId="0"/>
      <p:bldP spid="2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8;p16">
            <a:extLst>
              <a:ext uri="{FF2B5EF4-FFF2-40B4-BE49-F238E27FC236}">
                <a16:creationId xmlns:a16="http://schemas.microsoft.com/office/drawing/2014/main" id="{63A7002D-D33D-0E3D-1242-3B6FB1BDB1D3}"/>
              </a:ext>
            </a:extLst>
          </p:cNvPr>
          <p:cNvSpPr txBox="1">
            <a:spLocks/>
          </p:cNvSpPr>
          <p:nvPr/>
        </p:nvSpPr>
        <p:spPr>
          <a:xfrm>
            <a:off x="1878223" y="257557"/>
            <a:ext cx="14493454" cy="2787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dirty="0">
                <a:solidFill>
                  <a:srgbClr val="C00000"/>
                </a:solidFill>
                <a:latin typeface="Jumble" panose="02000503000000020004" pitchFamily="2" charset="0"/>
              </a:rPr>
              <a:t>Watch a video. Pay attention to the sounds </a:t>
            </a:r>
            <a:r>
              <a:rPr lang="en-US" sz="5400" dirty="0">
                <a:solidFill>
                  <a:srgbClr val="00B050"/>
                </a:solidFill>
                <a:latin typeface="Jumble" panose="02000503000000020004" pitchFamily="2" charset="0"/>
              </a:rPr>
              <a:t>/b/</a:t>
            </a:r>
            <a:r>
              <a:rPr lang="en-US" sz="5400" dirty="0">
                <a:solidFill>
                  <a:srgbClr val="FF0000"/>
                </a:solidFill>
                <a:latin typeface="Jumble" panose="02000503000000020004" pitchFamily="2" charset="0"/>
              </a:rPr>
              <a:t> </a:t>
            </a:r>
            <a:r>
              <a:rPr lang="en-US" sz="5400" dirty="0">
                <a:solidFill>
                  <a:srgbClr val="C00000"/>
                </a:solidFill>
                <a:latin typeface="Jumble" panose="02000503000000020004" pitchFamily="2" charset="0"/>
              </a:rPr>
              <a:t>and</a:t>
            </a:r>
            <a:r>
              <a:rPr lang="en-US" sz="5400" dirty="0">
                <a:solidFill>
                  <a:srgbClr val="FF0000"/>
                </a:solidFill>
                <a:latin typeface="Jumble" panose="02000503000000020004" pitchFamily="2" charset="0"/>
              </a:rPr>
              <a:t> </a:t>
            </a:r>
            <a:r>
              <a:rPr lang="en-US" sz="5400" dirty="0">
                <a:solidFill>
                  <a:srgbClr val="00B050"/>
                </a:solidFill>
                <a:latin typeface="Jumble" panose="02000503000000020004" pitchFamily="2" charset="0"/>
              </a:rPr>
              <a:t>/p/</a:t>
            </a:r>
          </a:p>
          <a:p>
            <a:pPr>
              <a:spcBef>
                <a:spcPts val="0"/>
              </a:spcBef>
            </a:pPr>
            <a:endParaRPr lang="en-US" sz="5400" dirty="0">
              <a:solidFill>
                <a:srgbClr val="00B050"/>
              </a:solidFill>
              <a:latin typeface="Jumbl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7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95;p22">
            <a:extLst>
              <a:ext uri="{FF2B5EF4-FFF2-40B4-BE49-F238E27FC236}">
                <a16:creationId xmlns:a16="http://schemas.microsoft.com/office/drawing/2014/main" id="{8FE9CB9D-9986-E8CF-AEB9-F97882422983}"/>
              </a:ext>
            </a:extLst>
          </p:cNvPr>
          <p:cNvSpPr txBox="1">
            <a:spLocks/>
          </p:cNvSpPr>
          <p:nvPr/>
        </p:nvSpPr>
        <p:spPr>
          <a:xfrm>
            <a:off x="990599" y="1080434"/>
            <a:ext cx="6794527" cy="86350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8800" dirty="0">
                <a:solidFill>
                  <a:srgbClr val="C00000"/>
                </a:solidFill>
                <a:latin typeface="Jumble" panose="02000503000000020004" pitchFamily="2" charset="0"/>
              </a:rPr>
              <a:t>4. Listen and circle the words you hear. Then repeat.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D73CEF56-B760-224D-5504-357C83F0A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580252"/>
              </p:ext>
            </p:extLst>
          </p:nvPr>
        </p:nvGraphicFramePr>
        <p:xfrm>
          <a:off x="9442264" y="-85410"/>
          <a:ext cx="8845736" cy="1037241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422868">
                  <a:extLst>
                    <a:ext uri="{9D8B030D-6E8A-4147-A177-3AD203B41FA5}">
                      <a16:colId xmlns:a16="http://schemas.microsoft.com/office/drawing/2014/main" val="541788308"/>
                    </a:ext>
                  </a:extLst>
                </a:gridCol>
                <a:gridCol w="4422868">
                  <a:extLst>
                    <a:ext uri="{9D8B030D-6E8A-4147-A177-3AD203B41FA5}">
                      <a16:colId xmlns:a16="http://schemas.microsoft.com/office/drawing/2014/main" val="2326589774"/>
                    </a:ext>
                  </a:extLst>
                </a:gridCol>
              </a:tblGrid>
              <a:tr h="5022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solidFill>
                            <a:srgbClr val="F3F3F3"/>
                          </a:solidFill>
                          <a:latin typeface="Patrick Hand" panose="00000500000000000000" pitchFamily="2" charset="0"/>
                        </a:rPr>
                        <a:t>/b/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solidFill>
                            <a:srgbClr val="F3F3F3"/>
                          </a:solidFill>
                          <a:latin typeface="Patrick Hand" panose="00000500000000000000" pitchFamily="2" charset="0"/>
                        </a:rPr>
                        <a:t>/p/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297364"/>
                  </a:ext>
                </a:extLst>
              </a:tr>
              <a:tr h="5375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big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pig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653010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bear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pear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348658"/>
                  </a:ext>
                </a:extLst>
              </a:tr>
              <a:tr h="52525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buy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pie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154100"/>
                  </a:ext>
                </a:extLst>
              </a:tr>
              <a:tr h="3755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robe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9600" dirty="0">
                          <a:latin typeface="Patrick Hand" panose="00000500000000000000" pitchFamily="2" charset="0"/>
                        </a:rPr>
                        <a:t>rope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35378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5487D73B-1C83-D311-52DE-9FB559F64409}"/>
              </a:ext>
            </a:extLst>
          </p:cNvPr>
          <p:cNvSpPr/>
          <p:nvPr/>
        </p:nvSpPr>
        <p:spPr>
          <a:xfrm>
            <a:off x="14805547" y="2628900"/>
            <a:ext cx="2491853" cy="175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891F8E-BEF7-4D8A-E24C-14C4BCC5301C}"/>
              </a:ext>
            </a:extLst>
          </p:cNvPr>
          <p:cNvSpPr/>
          <p:nvPr/>
        </p:nvSpPr>
        <p:spPr>
          <a:xfrm>
            <a:off x="14805547" y="4597797"/>
            <a:ext cx="2621506" cy="16003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3143A0-26C9-B498-171A-AEF9D9677B32}"/>
              </a:ext>
            </a:extLst>
          </p:cNvPr>
          <p:cNvSpPr/>
          <p:nvPr/>
        </p:nvSpPr>
        <p:spPr>
          <a:xfrm>
            <a:off x="10332494" y="6667360"/>
            <a:ext cx="2621506" cy="16003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6A43F7-40F4-B86E-E9CC-A7F68C59D72B}"/>
              </a:ext>
            </a:extLst>
          </p:cNvPr>
          <p:cNvSpPr/>
          <p:nvPr/>
        </p:nvSpPr>
        <p:spPr>
          <a:xfrm>
            <a:off x="14633665" y="8794809"/>
            <a:ext cx="2965269" cy="16003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" name="Tiếng Anh 6 Tập 1 - Global Success - Unit 3 MY FRIENDS - A CLOSER LOOK 1 - 4 Listen and circle the words you hear. Then repeat. ">
            <a:hlinkClick r:id="" action="ppaction://media"/>
            <a:extLst>
              <a:ext uri="{FF2B5EF4-FFF2-40B4-BE49-F238E27FC236}">
                <a16:creationId xmlns:a16="http://schemas.microsoft.com/office/drawing/2014/main" id="{8544352F-DA24-9931-1E0A-3B2479600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93946" y="1080434"/>
            <a:ext cx="1000315" cy="1000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1" name="Google Shape;4371;p93"/>
          <p:cNvSpPr txBox="1">
            <a:spLocks noGrp="1"/>
          </p:cNvSpPr>
          <p:nvPr>
            <p:ph type="title"/>
          </p:nvPr>
        </p:nvSpPr>
        <p:spPr>
          <a:xfrm>
            <a:off x="15240" y="-107076"/>
            <a:ext cx="18745200" cy="181843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pPr lvl="0" algn="l"/>
            <a:r>
              <a:rPr lang="en-US" sz="5400" dirty="0">
                <a:solidFill>
                  <a:srgbClr val="C00000"/>
                </a:solidFill>
                <a:latin typeface="Jumble" panose="02000503000000020004" pitchFamily="2" charset="0"/>
              </a:rPr>
              <a:t>5. Listen. Then practice the chant. Notice the rhyme. </a:t>
            </a:r>
            <a:endParaRPr sz="5400" dirty="0">
              <a:solidFill>
                <a:srgbClr val="C00000"/>
              </a:solidFill>
              <a:latin typeface="Jumble" panose="02000503000000020004" pitchFamily="2" charset="0"/>
            </a:endParaRPr>
          </a:p>
        </p:txBody>
      </p:sp>
      <p:pic>
        <p:nvPicPr>
          <p:cNvPr id="12" name="Tiếng Anh 6 Tập 1 - Global Success - Unit 3 MY FRIENDS - A CLOSER LOOK 1 - 5 Listen. Then practise the chant. Notice the rhyme. ">
            <a:hlinkClick r:id="" action="ppaction://media"/>
            <a:extLst>
              <a:ext uri="{FF2B5EF4-FFF2-40B4-BE49-F238E27FC236}">
                <a16:creationId xmlns:a16="http://schemas.microsoft.com/office/drawing/2014/main" id="{4A4E2698-8B78-40BC-CC13-1136751FD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306800" y="1097226"/>
            <a:ext cx="835402" cy="753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700F47-B462-5283-4E42-B355EFE38BE3}"/>
              </a:ext>
            </a:extLst>
          </p:cNvPr>
          <p:cNvSpPr txBox="1"/>
          <p:nvPr/>
        </p:nvSpPr>
        <p:spPr>
          <a:xfrm>
            <a:off x="3200400" y="1097226"/>
            <a:ext cx="8172870" cy="8186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We're having a picnic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We're having a picnic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Fun! Fun! Fun!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We're bringing some biscuits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We're bringing some biscuits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Yum! Yum! Yum!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We're playing together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We're playing together </a:t>
            </a:r>
          </a:p>
          <a:p>
            <a:pPr>
              <a:spcBef>
                <a:spcPts val="600"/>
              </a:spcBef>
            </a:pPr>
            <a:r>
              <a:rPr lang="en-US" sz="5400" dirty="0">
                <a:latin typeface="Patrick Hand" panose="00000500000000000000" pitchFamily="2" charset="0"/>
              </a:rPr>
              <a:t>Hurrah! Hurrah! Hurrah!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1"/>
          <p:cNvSpPr txBox="1"/>
          <p:nvPr/>
        </p:nvSpPr>
        <p:spPr>
          <a:xfrm rot="60000">
            <a:off x="2892897" y="1487331"/>
            <a:ext cx="836798" cy="10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91920" y="1354334"/>
            <a:ext cx="994504" cy="10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K</a:t>
            </a:r>
          </a:p>
        </p:txBody>
      </p:sp>
      <p:sp>
        <p:nvSpPr>
          <p:cNvPr id="23" name="TextBox 23"/>
          <p:cNvSpPr txBox="1"/>
          <p:nvPr/>
        </p:nvSpPr>
        <p:spPr>
          <a:xfrm rot="-150745">
            <a:off x="1847321" y="1487351"/>
            <a:ext cx="836798" cy="10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T</a:t>
            </a:r>
          </a:p>
        </p:txBody>
      </p:sp>
      <p:sp>
        <p:nvSpPr>
          <p:cNvPr id="24" name="TextBox 24"/>
          <p:cNvSpPr txBox="1"/>
          <p:nvPr/>
        </p:nvSpPr>
        <p:spPr>
          <a:xfrm rot="165592">
            <a:off x="3939485" y="1487351"/>
            <a:ext cx="994686" cy="10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A</a:t>
            </a:r>
          </a:p>
        </p:txBody>
      </p:sp>
      <p:sp>
        <p:nvSpPr>
          <p:cNvPr id="25" name="TextBox 25"/>
          <p:cNvSpPr txBox="1"/>
          <p:nvPr/>
        </p:nvSpPr>
        <p:spPr>
          <a:xfrm rot="-155305">
            <a:off x="5157071" y="1487351"/>
            <a:ext cx="836798" cy="10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N</a:t>
            </a:r>
          </a:p>
        </p:txBody>
      </p:sp>
      <p:sp>
        <p:nvSpPr>
          <p:cNvPr id="26" name="TextBox 26"/>
          <p:cNvSpPr txBox="1"/>
          <p:nvPr/>
        </p:nvSpPr>
        <p:spPr>
          <a:xfrm rot="-150745">
            <a:off x="7380685" y="1487351"/>
            <a:ext cx="836798" cy="10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0"/>
              </a:lnSpc>
            </a:pPr>
            <a:r>
              <a:rPr lang="en-US" sz="8200">
                <a:solidFill>
                  <a:srgbClr val="FFF9E7"/>
                </a:solidFill>
                <a:latin typeface="Stadio Now Devanagari Bold"/>
              </a:rPr>
              <a:t>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078B78-DF09-52BC-923B-FABB75D68281}"/>
              </a:ext>
            </a:extLst>
          </p:cNvPr>
          <p:cNvSpPr txBox="1"/>
          <p:nvPr/>
        </p:nvSpPr>
        <p:spPr>
          <a:xfrm>
            <a:off x="2467337" y="1794010"/>
            <a:ext cx="13680841" cy="176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dirty="0">
                <a:solidFill>
                  <a:srgbClr val="00B050"/>
                </a:solidFill>
                <a:latin typeface="Patrick Hand" panose="00000500000000000000" pitchFamily="2" charset="0"/>
              </a:rPr>
              <a:t>What have we learnt in this lesson?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30FDC1-4ED8-1064-B711-CD5A3FD89A2D}"/>
              </a:ext>
            </a:extLst>
          </p:cNvPr>
          <p:cNvSpPr txBox="1"/>
          <p:nvPr/>
        </p:nvSpPr>
        <p:spPr>
          <a:xfrm>
            <a:off x="982294" y="4918376"/>
            <a:ext cx="16323412" cy="2904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rgbClr val="C00000"/>
                </a:solidFill>
                <a:latin typeface="Patrick Hand" panose="00000500000000000000" pitchFamily="2" charset="0"/>
              </a:rPr>
              <a:t>Pronunciation: </a:t>
            </a:r>
            <a:r>
              <a:rPr lang="en-US" sz="6400" dirty="0">
                <a:latin typeface="Patrick Hand" panose="00000500000000000000" pitchFamily="2" charset="0"/>
              </a:rPr>
              <a:t>The sounds /b/ and /p/ in words and sentences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CA5999-E060-F692-3733-CAF082D0B428}"/>
              </a:ext>
            </a:extLst>
          </p:cNvPr>
          <p:cNvSpPr txBox="1"/>
          <p:nvPr/>
        </p:nvSpPr>
        <p:spPr>
          <a:xfrm>
            <a:off x="957263" y="3476117"/>
            <a:ext cx="15747222" cy="142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6400" dirty="0">
                <a:solidFill>
                  <a:srgbClr val="C00000"/>
                </a:solidFill>
                <a:latin typeface="Patrick Hand" panose="00000500000000000000" pitchFamily="2" charset="0"/>
              </a:rPr>
              <a:t>Vocabulary: </a:t>
            </a:r>
            <a:r>
              <a:rPr lang="en-US" sz="6400" dirty="0">
                <a:latin typeface="Patrick Hand" panose="00000500000000000000" pitchFamily="2" charset="0"/>
              </a:rPr>
              <a:t>The adjectives about personality</a:t>
            </a:r>
            <a:endParaRPr lang="en-US" sz="6400" i="1" dirty="0">
              <a:latin typeface="Patrick H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F1B724-8642-8002-CC1D-F241857B8905}"/>
              </a:ext>
            </a:extLst>
          </p:cNvPr>
          <p:cNvSpPr txBox="1"/>
          <p:nvPr/>
        </p:nvSpPr>
        <p:spPr>
          <a:xfrm>
            <a:off x="6429182" y="1009180"/>
            <a:ext cx="701690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Jumble" panose="02000503000000020004" pitchFamily="2" charset="0"/>
                <a:cs typeface="Arial" panose="020B0604020202020204" pitchFamily="34" charset="0"/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2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569234" y="645347"/>
            <a:ext cx="928111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buClr>
                <a:srgbClr val="000000"/>
              </a:buClr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54612" y="5883800"/>
            <a:ext cx="6809924" cy="8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A. kind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8183430"/>
            <a:ext cx="6826080" cy="8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C. clever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8733766" y="339470"/>
            <a:ext cx="985903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spcBef>
                <a:spcPts val="1200"/>
              </a:spcBef>
              <a:buClr>
                <a:srgbClr val="000000"/>
              </a:buClr>
            </a:pPr>
            <a:r>
              <a:rPr lang="en-US" sz="8000" kern="0" dirty="0">
                <a:solidFill>
                  <a:srgbClr val="000000"/>
                </a:solidFill>
                <a:latin typeface="Congenial" panose="02000503040000020004" pitchFamily="2" charset="0"/>
                <a:cs typeface="Calibri" panose="020F0502020204030204" pitchFamily="34" charset="0"/>
                <a:sym typeface="Arial"/>
              </a:rPr>
              <a:t>1. I’m not very ____ at </a:t>
            </a:r>
            <a:r>
              <a:rPr lang="en-US" sz="8000" kern="0" dirty="0" err="1">
                <a:solidFill>
                  <a:srgbClr val="000000"/>
                </a:solidFill>
                <a:latin typeface="Congenial" panose="02000503040000020004" pitchFamily="2" charset="0"/>
                <a:cs typeface="Calibri" panose="020F0502020204030204" pitchFamily="34" charset="0"/>
                <a:sym typeface="Arial"/>
              </a:rPr>
              <a:t>Maths</a:t>
            </a:r>
            <a:r>
              <a:rPr lang="en-US" sz="8000" kern="0" dirty="0">
                <a:solidFill>
                  <a:srgbClr val="000000"/>
                </a:solidFill>
                <a:latin typeface="Congenial" panose="02000503040000020004" pitchFamily="2" charset="0"/>
                <a:cs typeface="Calibri" panose="020F0502020204030204" pitchFamily="34" charset="0"/>
                <a:sym typeface="Arial"/>
              </a:rPr>
              <a:t>. I often  make mistakes in calculators. 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7069736"/>
            <a:ext cx="6809924" cy="8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B. creative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5462879" y="2898687"/>
            <a:ext cx="7241566" cy="1061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Jumble" panose="02000503000000020004" pitchFamily="2" charset="0"/>
              </a:rPr>
              <a:t>Unit 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7199" y="4205974"/>
            <a:ext cx="17373600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C00000"/>
                </a:solidFill>
                <a:latin typeface="Jumble" panose="02000503000000020004" pitchFamily="2" charset="0"/>
              </a:rPr>
              <a:t>MY FRIENDS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27A25DA1-27D8-4B6D-F444-B262FB60AC8D}"/>
              </a:ext>
            </a:extLst>
          </p:cNvPr>
          <p:cNvSpPr txBox="1"/>
          <p:nvPr/>
        </p:nvSpPr>
        <p:spPr>
          <a:xfrm>
            <a:off x="2684374" y="7533761"/>
            <a:ext cx="1291925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8000" dirty="0">
                <a:solidFill>
                  <a:schemeClr val="accent5">
                    <a:lumMod val="75000"/>
                  </a:schemeClr>
                </a:solidFill>
                <a:latin typeface="Jumble" panose="02000503000000020004" pitchFamily="2" charset="0"/>
              </a:rPr>
              <a:t>Lesson 2: A Closer Look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2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586653" y="400595"/>
            <a:ext cx="9263698" cy="517206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buClr>
                <a:srgbClr val="000000"/>
              </a:buClr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778846" y="8200200"/>
            <a:ext cx="6809924" cy="8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C. funny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746534" y="5939272"/>
            <a:ext cx="6826080" cy="8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A. kind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8635583" y="351145"/>
            <a:ext cx="94416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spcBef>
                <a:spcPts val="1200"/>
              </a:spcBef>
              <a:buClr>
                <a:srgbClr val="000000"/>
              </a:buClr>
            </a:pPr>
            <a:r>
              <a:rPr lang="en-US" sz="8000" kern="0" dirty="0">
                <a:solidFill>
                  <a:srgbClr val="000000"/>
                </a:solidFill>
                <a:latin typeface="Congenial" panose="02000503040000020004" pitchFamily="2" charset="0"/>
                <a:cs typeface="Calibri" panose="020F0502020204030204" pitchFamily="34" charset="0"/>
                <a:sym typeface="Arial"/>
              </a:rPr>
              <a:t>2. Everyone is _____ to me. They often help me when I need. 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9762690" y="7069736"/>
            <a:ext cx="6809924" cy="8747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B. confident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50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2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buClr>
                <a:srgbClr val="000000"/>
              </a:buClr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210800" y="8157169"/>
            <a:ext cx="7338610" cy="970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C. shy</a:t>
            </a:r>
            <a:endParaRPr lang="en-US" sz="6600" u="sng" kern="0" dirty="0">
              <a:solidFill>
                <a:srgbClr val="FFA280">
                  <a:lumMod val="50000"/>
                </a:srgbClr>
              </a:solidFill>
              <a:latin typeface="Congenial" panose="0200050304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263250" y="6819900"/>
            <a:ext cx="7286160" cy="970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B. hard - working</a:t>
            </a:r>
            <a:endParaRPr lang="en-US" sz="6600" u="sng" kern="0" dirty="0">
              <a:solidFill>
                <a:srgbClr val="FFA280">
                  <a:lumMod val="50000"/>
                </a:srgbClr>
              </a:solidFill>
              <a:latin typeface="Congenial" panose="0200050304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162666" y="425008"/>
            <a:ext cx="91626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8FB4"/>
              </a:buClr>
            </a:pPr>
            <a:r>
              <a:rPr lang="en-US" sz="8000" kern="0" dirty="0">
                <a:solidFill>
                  <a:srgbClr val="49523E">
                    <a:lumMod val="50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3. She is often _____ at school, she always gets good marks. 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10250959" y="5474405"/>
            <a:ext cx="7335781" cy="9702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A. friendly</a:t>
            </a:r>
            <a:endParaRPr lang="en-US" sz="6600" u="sng" kern="0" dirty="0">
              <a:solidFill>
                <a:srgbClr val="FFA280">
                  <a:lumMod val="50000"/>
                </a:srgbClr>
              </a:solidFill>
              <a:latin typeface="Congenial" panose="0200050304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20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2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70">
              <a:buClr>
                <a:srgbClr val="000000"/>
              </a:buClr>
              <a:defRPr/>
            </a:pPr>
            <a:endParaRPr lang="en-US" sz="4200" b="1" dirty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949390" y="8157170"/>
            <a:ext cx="474781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6600" u="sng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ig</a:t>
            </a:r>
            <a:endParaRPr lang="en-US" sz="6600" u="sng" kern="0" dirty="0">
              <a:solidFill>
                <a:srgbClr val="FFA280">
                  <a:lumMod val="50000"/>
                </a:srgbClr>
              </a:solidFill>
              <a:latin typeface="Congenial" panose="0200050304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949390" y="5818654"/>
            <a:ext cx="474781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A. chub</a:t>
            </a:r>
            <a:r>
              <a:rPr lang="en-US" sz="6600" u="sng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y</a:t>
            </a:r>
            <a:endParaRPr lang="en-US" sz="6600" kern="0" dirty="0">
              <a:solidFill>
                <a:srgbClr val="FFA280">
                  <a:lumMod val="50000"/>
                </a:srgbClr>
              </a:solidFill>
              <a:latin typeface="Congenial" panose="02000503040000020004" pitchFamily="2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094855" y="176137"/>
            <a:ext cx="87554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8FB4"/>
              </a:buClr>
              <a:defRPr/>
            </a:pPr>
            <a:r>
              <a:rPr lang="en-US" sz="7200" kern="0" dirty="0">
                <a:solidFill>
                  <a:srgbClr val="49523E">
                    <a:lumMod val="50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4. Choose the word which is pronounced differently from the rest.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10949390" y="6978082"/>
            <a:ext cx="474781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6600" u="sng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p</a:t>
            </a:r>
            <a:r>
              <a:rPr lang="en-US" sz="6600" kern="0" dirty="0">
                <a:solidFill>
                  <a:srgbClr val="C5E4DA">
                    <a:lumMod val="25000"/>
                  </a:srgbClr>
                </a:solidFill>
                <a:latin typeface="Congenial" panose="02000503040000020004" pitchFamily="2" charset="0"/>
                <a:cs typeface="Times New Roman" panose="02020603050405020304" pitchFamily="18" charset="0"/>
                <a:sym typeface="Arial"/>
              </a:rPr>
              <a:t>ole</a:t>
            </a:r>
            <a:endParaRPr lang="en-US" sz="6600" u="sng" kern="0" dirty="0">
              <a:solidFill>
                <a:srgbClr val="FFA280">
                  <a:lumMod val="50000"/>
                </a:srgbClr>
              </a:solidFill>
              <a:latin typeface="Congenial" panose="02000503040000020004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8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6027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9162666" y="645347"/>
            <a:ext cx="7699096" cy="492731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18423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10949390" y="8157170"/>
            <a:ext cx="474781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6600" b="0" i="0" u="sng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6600" b="0" i="0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oring</a:t>
            </a:r>
            <a:endParaRPr kumimoji="0" lang="en-US" sz="6600" b="0" i="0" strike="noStrike" kern="0" cap="none" spc="0" normalizeH="0" baseline="0" noProof="0" dirty="0">
              <a:ln>
                <a:noFill/>
              </a:ln>
              <a:solidFill>
                <a:srgbClr val="FFA280">
                  <a:lumMod val="50000"/>
                </a:srgbClr>
              </a:solidFill>
              <a:effectLst/>
              <a:uLnTx/>
              <a:uFillTx/>
              <a:latin typeface="Congenial" panose="02000503040000020004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10949390" y="5818654"/>
            <a:ext cx="474781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6600" b="0" i="0" u="sng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p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art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A280">
                  <a:lumMod val="50000"/>
                </a:srgbClr>
              </a:solidFill>
              <a:effectLst/>
              <a:uLnTx/>
              <a:uFillTx/>
              <a:latin typeface="Congenial" panose="02000503040000020004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9094855" y="176137"/>
            <a:ext cx="87554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FB4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49523E">
                    <a:lumMod val="50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5. Choose the word which is pronounced differently from the rest.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10949390" y="6978082"/>
            <a:ext cx="4747810" cy="1028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6600" b="0" i="0" u="sng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6600" b="0" i="0" strike="noStrike" kern="0" cap="none" spc="0" normalizeH="0" baseline="0" noProof="0" dirty="0">
                <a:ln>
                  <a:noFill/>
                </a:ln>
                <a:solidFill>
                  <a:srgbClr val="C5E4DA">
                    <a:lumMod val="25000"/>
                  </a:srgbClr>
                </a:solidFill>
                <a:effectLst/>
                <a:uLnTx/>
                <a:uFillTx/>
                <a:latin typeface="Congenial" panose="02000503040000020004" pitchFamily="2" charset="0"/>
                <a:ea typeface="+mn-ea"/>
                <a:cs typeface="Times New Roman" panose="02020603050405020304" pitchFamily="18" charset="0"/>
                <a:sym typeface="Arial"/>
              </a:rPr>
              <a:t>est</a:t>
            </a:r>
            <a:endParaRPr kumimoji="0" lang="en-US" sz="6600" b="0" i="0" strike="noStrike" kern="0" cap="none" spc="0" normalizeH="0" baseline="0" noProof="0" dirty="0">
              <a:ln>
                <a:noFill/>
              </a:ln>
              <a:solidFill>
                <a:srgbClr val="FFA280">
                  <a:lumMod val="50000"/>
                </a:srgbClr>
              </a:solidFill>
              <a:effectLst/>
              <a:uLnTx/>
              <a:uFillTx/>
              <a:latin typeface="Congenial" panose="02000503040000020004" pitchFamily="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470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599515" y="2171700"/>
            <a:ext cx="8718926" cy="1134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11500" dirty="0">
                <a:solidFill>
                  <a:srgbClr val="C00000"/>
                </a:solidFill>
                <a:latin typeface="Jumble" panose="02000503000000020004" pitchFamily="2" charset="0"/>
              </a:rPr>
              <a:t>HOMEWORK</a:t>
            </a:r>
            <a:endParaRPr lang="en-US" sz="9600" dirty="0">
              <a:solidFill>
                <a:srgbClr val="C00000"/>
              </a:solidFill>
              <a:latin typeface="Jumble" panose="02000503000000020004" pitchFamily="2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746867" y="3717231"/>
            <a:ext cx="1217605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rgbClr val="6A7E78"/>
                </a:solidFill>
                <a:latin typeface="Jumble" panose="02000503000000020004" pitchFamily="2" charset="0"/>
              </a:rPr>
              <a:t>- Learn by heart vocabulary</a:t>
            </a: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8EB27318-22FD-4467-8030-21BC6B1EDE5D}"/>
              </a:ext>
            </a:extLst>
          </p:cNvPr>
          <p:cNvSpPr txBox="1"/>
          <p:nvPr/>
        </p:nvSpPr>
        <p:spPr>
          <a:xfrm>
            <a:off x="2824321" y="5396305"/>
            <a:ext cx="1369352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rgbClr val="6A7E78"/>
                </a:solidFill>
                <a:latin typeface="Jumble" panose="02000503000000020004" pitchFamily="2" charset="0"/>
              </a:rPr>
              <a:t>- Practice the sounds </a:t>
            </a:r>
            <a:r>
              <a:rPr lang="en-US" sz="7200" dirty="0">
                <a:solidFill>
                  <a:srgbClr val="FF0000"/>
                </a:solidFill>
                <a:latin typeface="Jumble" panose="02000503000000020004" pitchFamily="2" charset="0"/>
              </a:rPr>
              <a:t>b/ </a:t>
            </a:r>
            <a:r>
              <a:rPr lang="en-US" sz="7200" dirty="0">
                <a:solidFill>
                  <a:srgbClr val="6A7E78"/>
                </a:solidFill>
                <a:latin typeface="Jumble" panose="02000503000000020004" pitchFamily="2" charset="0"/>
              </a:rPr>
              <a:t>and </a:t>
            </a:r>
            <a:r>
              <a:rPr lang="en-US" sz="7200" dirty="0">
                <a:solidFill>
                  <a:srgbClr val="FF0000"/>
                </a:solidFill>
                <a:latin typeface="Jumble" panose="02000503000000020004" pitchFamily="2" charset="0"/>
              </a:rPr>
              <a:t>/p/</a:t>
            </a:r>
            <a:endParaRPr lang="en-US" sz="16600" dirty="0">
              <a:solidFill>
                <a:srgbClr val="FF0000"/>
              </a:solidFill>
              <a:latin typeface="Jumble" panose="02000503000000020004" pitchFamily="2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E067131A-AF11-C6C7-B1CD-460001A42DBA}"/>
              </a:ext>
            </a:extLst>
          </p:cNvPr>
          <p:cNvSpPr txBox="1"/>
          <p:nvPr/>
        </p:nvSpPr>
        <p:spPr>
          <a:xfrm>
            <a:off x="2824321" y="7273974"/>
            <a:ext cx="1462547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dirty="0">
                <a:solidFill>
                  <a:srgbClr val="6A7E78"/>
                </a:solidFill>
                <a:latin typeface="Jumble" panose="02000503000000020004" pitchFamily="2" charset="0"/>
              </a:rPr>
              <a:t>- Prepare for the next lesson: </a:t>
            </a:r>
            <a:r>
              <a:rPr lang="en-US" sz="6600" dirty="0">
                <a:solidFill>
                  <a:srgbClr val="FF0000"/>
                </a:solidFill>
                <a:latin typeface="Jumble" panose="02000503000000020004" pitchFamily="2" charset="0"/>
              </a:rPr>
              <a:t>A Closer Look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3124200" y="2857500"/>
            <a:ext cx="11887200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FF0000"/>
                </a:solidFill>
                <a:latin typeface="Jumble" panose="02000503000000020004" pitchFamily="2" charset="0"/>
              </a:rPr>
              <a:t>THANK YOU!</a:t>
            </a:r>
          </a:p>
        </p:txBody>
      </p:sp>
      <p:sp>
        <p:nvSpPr>
          <p:cNvPr id="9" name="Freeform 9"/>
          <p:cNvSpPr/>
          <p:nvPr/>
        </p:nvSpPr>
        <p:spPr>
          <a:xfrm>
            <a:off x="9637177" y="366900"/>
            <a:ext cx="2108789" cy="1861006"/>
          </a:xfrm>
          <a:custGeom>
            <a:avLst/>
            <a:gdLst/>
            <a:ahLst/>
            <a:cxnLst/>
            <a:rect l="l" t="t" r="r" b="b"/>
            <a:pathLst>
              <a:path w="2108789" h="1861006">
                <a:moveTo>
                  <a:pt x="0" y="0"/>
                </a:moveTo>
                <a:lnTo>
                  <a:pt x="2108789" y="0"/>
                </a:lnTo>
                <a:lnTo>
                  <a:pt x="2108789" y="1861006"/>
                </a:lnTo>
                <a:lnTo>
                  <a:pt x="0" y="1861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56"/>
          <p:cNvSpPr txBox="1">
            <a:spLocks noGrp="1"/>
          </p:cNvSpPr>
          <p:nvPr>
            <p:ph type="title"/>
          </p:nvPr>
        </p:nvSpPr>
        <p:spPr>
          <a:xfrm>
            <a:off x="2465700" y="1257300"/>
            <a:ext cx="13356600" cy="859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r>
              <a:rPr lang="en" sz="12000" dirty="0">
                <a:solidFill>
                  <a:srgbClr val="C00000"/>
                </a:solidFill>
                <a:latin typeface="Jumble" panose="02000503000000020004" pitchFamily="2" charset="0"/>
              </a:rPr>
              <a:t>OBJECTIVES </a:t>
            </a:r>
            <a:endParaRPr sz="12000" dirty="0">
              <a:solidFill>
                <a:srgbClr val="C00000"/>
              </a:solidFill>
              <a:latin typeface="Jumble" panose="02000503000000020004" pitchFamily="2" charset="0"/>
            </a:endParaRPr>
          </a:p>
        </p:txBody>
      </p:sp>
      <p:pic>
        <p:nvPicPr>
          <p:cNvPr id="102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6F1975BF-FDA6-C2EB-E10D-321FBD614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09" y="4461015"/>
            <a:ext cx="1428054" cy="14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023;p57">
            <a:extLst>
              <a:ext uri="{FF2B5EF4-FFF2-40B4-BE49-F238E27FC236}">
                <a16:creationId xmlns:a16="http://schemas.microsoft.com/office/drawing/2014/main" id="{7721A695-76C3-3178-B0A4-7C14C6C2BDAD}"/>
              </a:ext>
            </a:extLst>
          </p:cNvPr>
          <p:cNvSpPr txBox="1">
            <a:spLocks/>
          </p:cNvSpPr>
          <p:nvPr/>
        </p:nvSpPr>
        <p:spPr>
          <a:xfrm>
            <a:off x="2634209" y="3687314"/>
            <a:ext cx="5638254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8000" b="1" dirty="0">
                <a:solidFill>
                  <a:srgbClr val="00B050"/>
                </a:solidFill>
              </a:rPr>
              <a:t>VOCABULARY</a:t>
            </a:r>
            <a:r>
              <a:rPr lang="en-US" sz="6400" b="1" dirty="0">
                <a:solidFill>
                  <a:srgbClr val="00B050"/>
                </a:solidFill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696281-CE05-7EF8-EAD4-D2407569EB4A}"/>
              </a:ext>
            </a:extLst>
          </p:cNvPr>
          <p:cNvGrpSpPr/>
          <p:nvPr/>
        </p:nvGrpSpPr>
        <p:grpSpPr>
          <a:xfrm>
            <a:off x="1008860" y="3616220"/>
            <a:ext cx="1625348" cy="1001988"/>
            <a:chOff x="439006" y="1200471"/>
            <a:chExt cx="812674" cy="500994"/>
          </a:xfrm>
        </p:grpSpPr>
        <p:sp>
          <p:nvSpPr>
            <p:cNvPr id="6" name="Google Shape;1017;p57">
              <a:extLst>
                <a:ext uri="{FF2B5EF4-FFF2-40B4-BE49-F238E27FC236}">
                  <a16:creationId xmlns:a16="http://schemas.microsoft.com/office/drawing/2014/main" id="{D3132FA9-3F80-59D3-DD65-1D4EEB0BB197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dk2"/>
                </a:solidFill>
              </a:endParaRPr>
            </a:p>
          </p:txBody>
        </p:sp>
        <p:sp>
          <p:nvSpPr>
            <p:cNvPr id="7" name="Google Shape;1029;p57">
              <a:extLst>
                <a:ext uri="{FF2B5EF4-FFF2-40B4-BE49-F238E27FC236}">
                  <a16:creationId xmlns:a16="http://schemas.microsoft.com/office/drawing/2014/main" id="{A1DCC332-840A-EE57-FC64-535C37684046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8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C3C65E4-A711-11A3-E3CB-8E72D5FDC35F}"/>
              </a:ext>
            </a:extLst>
          </p:cNvPr>
          <p:cNvSpPr txBox="1"/>
          <p:nvPr/>
        </p:nvSpPr>
        <p:spPr>
          <a:xfrm>
            <a:off x="176437" y="2184782"/>
            <a:ext cx="19131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Patrick Hand" panose="00000500000000000000" pitchFamily="2" charset="0"/>
              </a:rPr>
              <a:t>By the end of the lesson, students will be able to: </a:t>
            </a:r>
          </a:p>
        </p:txBody>
      </p:sp>
      <p:sp>
        <p:nvSpPr>
          <p:cNvPr id="11" name="Google Shape;1024;p57">
            <a:extLst>
              <a:ext uri="{FF2B5EF4-FFF2-40B4-BE49-F238E27FC236}">
                <a16:creationId xmlns:a16="http://schemas.microsoft.com/office/drawing/2014/main" id="{07E8D960-06CE-BD2B-23C5-FD476755F594}"/>
              </a:ext>
            </a:extLst>
          </p:cNvPr>
          <p:cNvSpPr txBox="1">
            <a:spLocks/>
          </p:cNvSpPr>
          <p:nvPr/>
        </p:nvSpPr>
        <p:spPr>
          <a:xfrm>
            <a:off x="4062262" y="4673807"/>
            <a:ext cx="10382400" cy="103644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400" dirty="0">
                <a:latin typeface="Patrick Hand" panose="00000500000000000000" pitchFamily="2" charset="0"/>
                <a:cs typeface="Poppins" panose="00000500000000000000" pitchFamily="2" charset="0"/>
              </a:rPr>
              <a:t>use the words about </a:t>
            </a:r>
            <a:r>
              <a:rPr lang="en-US" sz="6400" b="1" dirty="0">
                <a:solidFill>
                  <a:schemeClr val="accent4">
                    <a:lumMod val="75000"/>
                  </a:schemeClr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Personality</a:t>
            </a:r>
            <a:r>
              <a:rPr lang="en-US" sz="6400" dirty="0">
                <a:latin typeface="Patrick Hand" panose="00000500000000000000" pitchFamily="2" charset="0"/>
                <a:cs typeface="Poppins" panose="00000500000000000000" pitchFamily="2" charset="0"/>
              </a:rPr>
              <a:t>.</a:t>
            </a:r>
            <a:endParaRPr lang="en-US" sz="6400" dirty="0"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  <p:sp>
        <p:nvSpPr>
          <p:cNvPr id="12" name="Google Shape;1023;p57">
            <a:extLst>
              <a:ext uri="{FF2B5EF4-FFF2-40B4-BE49-F238E27FC236}">
                <a16:creationId xmlns:a16="http://schemas.microsoft.com/office/drawing/2014/main" id="{69E9CAA3-B9DC-3B35-C23E-F79605FA89A1}"/>
              </a:ext>
            </a:extLst>
          </p:cNvPr>
          <p:cNvSpPr txBox="1">
            <a:spLocks/>
          </p:cNvSpPr>
          <p:nvPr/>
        </p:nvSpPr>
        <p:spPr>
          <a:xfrm>
            <a:off x="2539153" y="7129210"/>
            <a:ext cx="7290646" cy="8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chemeClr val="lt2"/>
              </a:buClr>
              <a:buSzPts val="2000"/>
              <a:buFont typeface="Patrick Hand"/>
              <a:buNone/>
              <a:defRPr sz="2200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>
              <a:buClr>
                <a:schemeClr val="lt2"/>
              </a:buClr>
              <a:buSzPts val="1400"/>
              <a:buFont typeface="Patrick Hand"/>
              <a:buNone/>
              <a:defRPr>
                <a:solidFill>
                  <a:schemeClr val="lt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8000" b="1" dirty="0">
                <a:solidFill>
                  <a:srgbClr val="00B050"/>
                </a:solidFill>
              </a:rPr>
              <a:t>PRONUNCIATION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1327C2-2F97-2C00-E34F-AABB87763993}"/>
              </a:ext>
            </a:extLst>
          </p:cNvPr>
          <p:cNvGrpSpPr/>
          <p:nvPr/>
        </p:nvGrpSpPr>
        <p:grpSpPr>
          <a:xfrm>
            <a:off x="1008860" y="6987022"/>
            <a:ext cx="1625348" cy="1001988"/>
            <a:chOff x="439006" y="1200471"/>
            <a:chExt cx="812674" cy="500994"/>
          </a:xfrm>
        </p:grpSpPr>
        <p:sp>
          <p:nvSpPr>
            <p:cNvPr id="14" name="Google Shape;1017;p57">
              <a:extLst>
                <a:ext uri="{FF2B5EF4-FFF2-40B4-BE49-F238E27FC236}">
                  <a16:creationId xmlns:a16="http://schemas.microsoft.com/office/drawing/2014/main" id="{1E1DA766-B74E-26A3-CE4B-3F6E27712D34}"/>
                </a:ext>
              </a:extLst>
            </p:cNvPr>
            <p:cNvSpPr/>
            <p:nvPr/>
          </p:nvSpPr>
          <p:spPr>
            <a:xfrm>
              <a:off x="571280" y="1200471"/>
              <a:ext cx="680400" cy="500994"/>
            </a:xfrm>
            <a:custGeom>
              <a:avLst/>
              <a:gdLst/>
              <a:ahLst/>
              <a:cxnLst/>
              <a:rect l="l" t="t" r="r" b="b"/>
              <a:pathLst>
                <a:path w="21469" h="15141" extrusionOk="0">
                  <a:moveTo>
                    <a:pt x="14579" y="1"/>
                  </a:moveTo>
                  <a:cubicBezTo>
                    <a:pt x="14135" y="1"/>
                    <a:pt x="13692" y="13"/>
                    <a:pt x="13255" y="18"/>
                  </a:cubicBezTo>
                  <a:lnTo>
                    <a:pt x="12900" y="18"/>
                  </a:lnTo>
                  <a:cubicBezTo>
                    <a:pt x="12736" y="16"/>
                    <a:pt x="12573" y="15"/>
                    <a:pt x="12409" y="15"/>
                  </a:cubicBezTo>
                  <a:cubicBezTo>
                    <a:pt x="11285" y="15"/>
                    <a:pt x="10160" y="70"/>
                    <a:pt x="9036" y="168"/>
                  </a:cubicBezTo>
                  <a:cubicBezTo>
                    <a:pt x="8868" y="186"/>
                    <a:pt x="8681" y="186"/>
                    <a:pt x="8494" y="205"/>
                  </a:cubicBezTo>
                  <a:cubicBezTo>
                    <a:pt x="7934" y="242"/>
                    <a:pt x="7318" y="298"/>
                    <a:pt x="6833" y="541"/>
                  </a:cubicBezTo>
                  <a:cubicBezTo>
                    <a:pt x="6310" y="784"/>
                    <a:pt x="5862" y="877"/>
                    <a:pt x="5265" y="1138"/>
                  </a:cubicBezTo>
                  <a:cubicBezTo>
                    <a:pt x="5227" y="1157"/>
                    <a:pt x="5190" y="1176"/>
                    <a:pt x="5134" y="1194"/>
                  </a:cubicBezTo>
                  <a:cubicBezTo>
                    <a:pt x="4966" y="1269"/>
                    <a:pt x="4798" y="1362"/>
                    <a:pt x="4611" y="1474"/>
                  </a:cubicBezTo>
                  <a:cubicBezTo>
                    <a:pt x="4555" y="1512"/>
                    <a:pt x="4518" y="1530"/>
                    <a:pt x="4462" y="1568"/>
                  </a:cubicBezTo>
                  <a:cubicBezTo>
                    <a:pt x="4369" y="1642"/>
                    <a:pt x="4257" y="1698"/>
                    <a:pt x="4163" y="1773"/>
                  </a:cubicBezTo>
                  <a:cubicBezTo>
                    <a:pt x="3678" y="2128"/>
                    <a:pt x="3099" y="2613"/>
                    <a:pt x="2409" y="3304"/>
                  </a:cubicBezTo>
                  <a:cubicBezTo>
                    <a:pt x="2017" y="3696"/>
                    <a:pt x="1681" y="4107"/>
                    <a:pt x="1401" y="4517"/>
                  </a:cubicBezTo>
                  <a:cubicBezTo>
                    <a:pt x="1027" y="5077"/>
                    <a:pt x="747" y="5675"/>
                    <a:pt x="542" y="6253"/>
                  </a:cubicBezTo>
                  <a:cubicBezTo>
                    <a:pt x="523" y="6328"/>
                    <a:pt x="486" y="6421"/>
                    <a:pt x="467" y="6496"/>
                  </a:cubicBezTo>
                  <a:cubicBezTo>
                    <a:pt x="0" y="8064"/>
                    <a:pt x="131" y="9539"/>
                    <a:pt x="467" y="10528"/>
                  </a:cubicBezTo>
                  <a:cubicBezTo>
                    <a:pt x="1008" y="12190"/>
                    <a:pt x="1289" y="14131"/>
                    <a:pt x="8793" y="14971"/>
                  </a:cubicBezTo>
                  <a:cubicBezTo>
                    <a:pt x="8980" y="14990"/>
                    <a:pt x="9166" y="15009"/>
                    <a:pt x="9353" y="15027"/>
                  </a:cubicBezTo>
                  <a:cubicBezTo>
                    <a:pt x="9428" y="15027"/>
                    <a:pt x="9521" y="15046"/>
                    <a:pt x="9596" y="15046"/>
                  </a:cubicBezTo>
                  <a:cubicBezTo>
                    <a:pt x="9670" y="15046"/>
                    <a:pt x="9745" y="15065"/>
                    <a:pt x="9801" y="15065"/>
                  </a:cubicBezTo>
                  <a:cubicBezTo>
                    <a:pt x="10455" y="15116"/>
                    <a:pt x="11068" y="15141"/>
                    <a:pt x="11642" y="15141"/>
                  </a:cubicBezTo>
                  <a:cubicBezTo>
                    <a:pt x="16955" y="15141"/>
                    <a:pt x="19010" y="12998"/>
                    <a:pt x="20442" y="9427"/>
                  </a:cubicBezTo>
                  <a:cubicBezTo>
                    <a:pt x="21469" y="6851"/>
                    <a:pt x="21133" y="3323"/>
                    <a:pt x="19079" y="1344"/>
                  </a:cubicBezTo>
                  <a:cubicBezTo>
                    <a:pt x="18687" y="970"/>
                    <a:pt x="18239" y="672"/>
                    <a:pt x="17716" y="466"/>
                  </a:cubicBezTo>
                  <a:cubicBezTo>
                    <a:pt x="16726" y="70"/>
                    <a:pt x="15652" y="1"/>
                    <a:pt x="145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 dirty="0">
                <a:solidFill>
                  <a:schemeClr val="dk2"/>
                </a:solidFill>
              </a:endParaRPr>
            </a:p>
          </p:txBody>
        </p:sp>
        <p:sp>
          <p:nvSpPr>
            <p:cNvPr id="15" name="Google Shape;1029;p57">
              <a:extLst>
                <a:ext uri="{FF2B5EF4-FFF2-40B4-BE49-F238E27FC236}">
                  <a16:creationId xmlns:a16="http://schemas.microsoft.com/office/drawing/2014/main" id="{991EF75F-4600-3161-11E0-31313B5FF528}"/>
                </a:ext>
              </a:extLst>
            </p:cNvPr>
            <p:cNvSpPr txBox="1">
              <a:spLocks/>
            </p:cNvSpPr>
            <p:nvPr/>
          </p:nvSpPr>
          <p:spPr>
            <a:xfrm>
              <a:off x="439006" y="1279068"/>
              <a:ext cx="680400" cy="343800"/>
            </a:xfrm>
            <a:prstGeom prst="rect">
              <a:avLst/>
            </a:prstGeom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>
                <a:buClr>
                  <a:schemeClr val="dk2"/>
                </a:buClr>
                <a:buSzPts val="2000"/>
              </a:pPr>
              <a:r>
                <a:rPr lang="en" sz="8000" dirty="0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2</a:t>
              </a:r>
            </a:p>
          </p:txBody>
        </p:sp>
      </p:grpSp>
      <p:pic>
        <p:nvPicPr>
          <p:cNvPr id="16" name="Picture 2" descr="Target Icon On Transparent Background Stock Illustration - Download Image  Now - Sports Target, Business Target, Bull's-Eye - iStock">
            <a:extLst>
              <a:ext uri="{FF2B5EF4-FFF2-40B4-BE49-F238E27FC236}">
                <a16:creationId xmlns:a16="http://schemas.microsoft.com/office/drawing/2014/main" id="{938E198C-0BB5-309C-81C5-E77973CC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7" b="89706" l="9804" r="92974">
                        <a14:foregroundMark x1="34641" y1="22222" x2="34641" y2="22222"/>
                        <a14:foregroundMark x1="24837" y1="31046" x2="24837" y2="31046"/>
                        <a14:foregroundMark x1="20425" y1="37418" x2="36601" y2="26634"/>
                        <a14:foregroundMark x1="36601" y1="26634" x2="54575" y2="23366"/>
                        <a14:foregroundMark x1="54575" y1="23366" x2="64052" y2="28431"/>
                        <a14:foregroundMark x1="68243" y1="49183" x2="68276" y2="49348"/>
                        <a14:foregroundMark x1="68210" y1="49020" x2="68243" y2="49183"/>
                        <a14:foregroundMark x1="68177" y1="48856" x2="68210" y2="49020"/>
                        <a14:foregroundMark x1="68144" y1="48693" x2="68177" y2="48856"/>
                        <a14:foregroundMark x1="68078" y1="48366" x2="68144" y2="48693"/>
                        <a14:foregroundMark x1="68045" y1="48203" x2="68078" y2="48366"/>
                        <a14:foregroundMark x1="67996" y1="47960" x2="68045" y2="48203"/>
                        <a14:foregroundMark x1="65587" y1="36030" x2="65832" y2="37246"/>
                        <a14:foregroundMark x1="65009" y1="33170" x2="65040" y2="33324"/>
                        <a14:foregroundMark x1="64976" y1="33007" x2="65009" y2="33170"/>
                        <a14:foregroundMark x1="64943" y1="32843" x2="64976" y2="33007"/>
                        <a14:foregroundMark x1="64910" y1="32680" x2="64943" y2="32843"/>
                        <a14:foregroundMark x1="64882" y1="32542" x2="64910" y2="32680"/>
                        <a14:foregroundMark x1="64052" y1="28431" x2="64234" y2="29333"/>
                        <a14:foregroundMark x1="43075" y1="72109" x2="33316" y2="67230"/>
                        <a14:foregroundMark x1="42464" y1="65446" x2="41879" y2="72123"/>
                        <a14:foregroundMark x1="43731" y1="51002" x2="43418" y2="54567"/>
                        <a14:foregroundMark x1="45148" y1="34833" x2="44496" y2="42271"/>
                        <a14:foregroundMark x1="41993" y1="20261" x2="26797" y2="26144"/>
                        <a14:foregroundMark x1="26797" y1="26144" x2="19935" y2="35784"/>
                        <a14:foregroundMark x1="19935" y1="35784" x2="15850" y2="48529"/>
                        <a14:foregroundMark x1="15850" y1="48529" x2="15686" y2="57843"/>
                        <a14:foregroundMark x1="15686" y1="57843" x2="21895" y2="74510"/>
                        <a14:foregroundMark x1="21895" y1="74510" x2="36928" y2="84150"/>
                        <a14:foregroundMark x1="36928" y1="84150" x2="49837" y2="84804"/>
                        <a14:foregroundMark x1="49837" y1="84804" x2="65196" y2="83660"/>
                        <a14:foregroundMark x1="65196" y1="83660" x2="74346" y2="75327"/>
                        <a14:foregroundMark x1="74346" y1="75327" x2="78758" y2="65359"/>
                        <a14:foregroundMark x1="78758" y1="65359" x2="80882" y2="49020"/>
                        <a14:foregroundMark x1="80882" y1="49020" x2="76471" y2="34477"/>
                        <a14:foregroundMark x1="76471" y1="34477" x2="64706" y2="26144"/>
                        <a14:foregroundMark x1="64706" y1="26144" x2="52288" y2="25000"/>
                        <a14:foregroundMark x1="52288" y1="25000" x2="40196" y2="20425"/>
                        <a14:foregroundMark x1="73529" y1="39869" x2="73529" y2="39869"/>
                        <a14:foregroundMark x1="84641" y1="8987" x2="84641" y2="8987"/>
                        <a14:foregroundMark x1="92974" y1="16667" x2="92974" y2="16667"/>
                        <a14:backgroundMark x1="35458" y1="35458" x2="35458" y2="35458"/>
                        <a14:backgroundMark x1="36765" y1="32190" x2="51634" y2="30882"/>
                        <a14:backgroundMark x1="51634" y1="30882" x2="53758" y2="30882"/>
                        <a14:backgroundMark x1="45425" y1="28431" x2="45425" y2="28431"/>
                        <a14:backgroundMark x1="51471" y1="29085" x2="60458" y2="31699"/>
                        <a14:backgroundMark x1="60458" y1="31699" x2="63562" y2="33824"/>
                        <a14:backgroundMark x1="37582" y1="34967" x2="26471" y2="39869"/>
                        <a14:backgroundMark x1="26471" y1="39869" x2="22549" y2="49673"/>
                        <a14:backgroundMark x1="22549" y1="49673" x2="22386" y2="51307"/>
                        <a14:backgroundMark x1="26144" y1="45261" x2="27451" y2="69608"/>
                        <a14:backgroundMark x1="39052" y1="75654" x2="53268" y2="75490"/>
                        <a14:backgroundMark x1="53105" y1="75000" x2="62908" y2="72876"/>
                        <a14:backgroundMark x1="66993" y1="64706" x2="68464" y2="62092"/>
                        <a14:backgroundMark x1="65850" y1="66503" x2="65850" y2="66503"/>
                        <a14:backgroundMark x1="70425" y1="61111" x2="69608" y2="51307"/>
                        <a14:backgroundMark x1="69608" y1="51307" x2="65850" y2="42320"/>
                        <a14:backgroundMark x1="65850" y1="42320" x2="63889" y2="41340"/>
                        <a14:backgroundMark x1="64542" y1="32843" x2="64542" y2="32843"/>
                        <a14:backgroundMark x1="65033" y1="33007" x2="65033" y2="33007"/>
                        <a14:backgroundMark x1="65196" y1="33497" x2="63889" y2="34150"/>
                        <a14:backgroundMark x1="48529" y1="47712" x2="39379" y2="47386"/>
                        <a14:backgroundMark x1="43627" y1="43791" x2="45425" y2="43464"/>
                        <a14:backgroundMark x1="44444" y1="42974" x2="44444" y2="42974"/>
                        <a14:backgroundMark x1="44608" y1="42810" x2="44608" y2="42810"/>
                        <a14:backgroundMark x1="44771" y1="42647" x2="44281" y2="42647"/>
                        <a14:backgroundMark x1="40033" y1="57026" x2="46732" y2="63889"/>
                        <a14:backgroundMark x1="69935" y1="51634" x2="68627" y2="57026"/>
                        <a14:backgroundMark x1="70261" y1="59150" x2="69935" y2="65359"/>
                        <a14:backgroundMark x1="65686" y1="66667" x2="65686" y2="66667"/>
                        <a14:backgroundMark x1="65359" y1="66667" x2="65359" y2="66667"/>
                        <a14:backgroundMark x1="65686" y1="67320" x2="65686" y2="67320"/>
                        <a14:backgroundMark x1="65033" y1="67320" x2="65850" y2="67647"/>
                        <a14:backgroundMark x1="62582" y1="69935" x2="62582" y2="69935"/>
                        <a14:backgroundMark x1="62418" y1="69771" x2="62908" y2="70098"/>
                        <a14:backgroundMark x1="66176" y1="42647" x2="67647" y2="42320"/>
                        <a14:backgroundMark x1="65196" y1="40196" x2="66667" y2="39869"/>
                        <a14:backgroundMark x1="64706" y1="39379" x2="66667" y2="38725"/>
                        <a14:backgroundMark x1="66667" y1="38725" x2="66830" y2="38072"/>
                        <a14:backgroundMark x1="66013" y1="40196" x2="68464" y2="46078"/>
                        <a14:backgroundMark x1="68301" y1="49346" x2="68464" y2="51797"/>
                        <a14:backgroundMark x1="69935" y1="58333" x2="70261" y2="57026"/>
                        <a14:backgroundMark x1="70261" y1="56209" x2="69935" y2="59804"/>
                        <a14:backgroundMark x1="70261" y1="57026" x2="70261" y2="57026"/>
                        <a14:backgroundMark x1="68137" y1="49346" x2="68137" y2="49346"/>
                        <a14:backgroundMark x1="68137" y1="48203" x2="68137" y2="48203"/>
                        <a14:backgroundMark x1="67974" y1="49020" x2="67974" y2="49020"/>
                        <a14:backgroundMark x1="68627" y1="49673" x2="68627" y2="49673"/>
                        <a14:backgroundMark x1="68464" y1="48693" x2="68464" y2="48693"/>
                        <a14:backgroundMark x1="68137" y1="48856" x2="68137" y2="48856"/>
                        <a14:backgroundMark x1="68301" y1="49183" x2="68301" y2="49183"/>
                        <a14:backgroundMark x1="68301" y1="49346" x2="68301" y2="49346"/>
                        <a14:backgroundMark x1="68301" y1="49510" x2="68301" y2="49510"/>
                        <a14:backgroundMark x1="68791" y1="48366" x2="68791" y2="48366"/>
                        <a14:backgroundMark x1="68137" y1="48366" x2="68137" y2="48366"/>
                        <a14:backgroundMark x1="68137" y1="48366" x2="68137" y2="48366"/>
                        <a14:backgroundMark x1="68137" y1="48203" x2="68137" y2="48203"/>
                        <a14:backgroundMark x1="68137" y1="48203" x2="68137" y2="48203"/>
                        <a14:backgroundMark x1="68137" y1="48366" x2="68137" y2="48366"/>
                        <a14:backgroundMark x1="67810" y1="47876" x2="67810" y2="47876"/>
                        <a14:backgroundMark x1="67974" y1="48039" x2="67974" y2="48039"/>
                        <a14:backgroundMark x1="68301" y1="48366" x2="68301" y2="48366"/>
                        <a14:backgroundMark x1="68301" y1="49346" x2="68301" y2="49346"/>
                        <a14:backgroundMark x1="68301" y1="49837" x2="68301" y2="49837"/>
                        <a14:backgroundMark x1="68137" y1="49510" x2="68137" y2="49510"/>
                        <a14:backgroundMark x1="70588" y1="49510" x2="70588" y2="49510"/>
                        <a14:backgroundMark x1="64542" y1="32843" x2="64542" y2="32843"/>
                        <a14:backgroundMark x1="64869" y1="33170" x2="64869" y2="33170"/>
                        <a14:backgroundMark x1="65033" y1="33170" x2="65033" y2="33170"/>
                        <a14:backgroundMark x1="64869" y1="32843" x2="64869" y2="32843"/>
                        <a14:backgroundMark x1="64869" y1="32353" x2="64869" y2="32353"/>
                        <a14:backgroundMark x1="65196" y1="33007" x2="65196" y2="33007"/>
                        <a14:backgroundMark x1="65033" y1="32843" x2="65033" y2="32843"/>
                        <a14:backgroundMark x1="65033" y1="32680" x2="65033" y2="32680"/>
                        <a14:backgroundMark x1="61111" y1="30392" x2="61111" y2="30392"/>
                        <a14:backgroundMark x1="61928" y1="30392" x2="61928" y2="30392"/>
                        <a14:backgroundMark x1="61928" y1="30229" x2="61928" y2="30229"/>
                        <a14:backgroundMark x1="64869" y1="32353" x2="64869" y2="32353"/>
                        <a14:backgroundMark x1="64706" y1="32680" x2="64706" y2="32680"/>
                        <a14:backgroundMark x1="65359" y1="32843" x2="65359" y2="32843"/>
                        <a14:backgroundMark x1="64706" y1="32680" x2="64706" y2="32680"/>
                        <a14:backgroundMark x1="65686" y1="32353" x2="65359" y2="32353"/>
                        <a14:backgroundMark x1="64869" y1="32516" x2="64869" y2="32516"/>
                        <a14:backgroundMark x1="46242" y1="28758" x2="46242" y2="28758"/>
                        <a14:backgroundMark x1="46242" y1="28758" x2="46242" y2="28758"/>
                        <a14:backgroundMark x1="45752" y1="27941" x2="45752" y2="27941"/>
                        <a14:backgroundMark x1="45752" y1="27941" x2="45752" y2="27941"/>
                        <a14:backgroundMark x1="26144" y1="39542" x2="26144" y2="39542"/>
                        <a14:backgroundMark x1="26144" y1="39542" x2="26144" y2="39542"/>
                        <a14:backgroundMark x1="25817" y1="39706" x2="25817" y2="39706"/>
                        <a14:backgroundMark x1="25817" y1="39706" x2="25817" y2="39706"/>
                        <a14:backgroundMark x1="25817" y1="39869" x2="25817" y2="39869"/>
                        <a14:backgroundMark x1="26471" y1="40523" x2="26471" y2="40523"/>
                        <a14:backgroundMark x1="25654" y1="39542" x2="25654" y2="39542"/>
                        <a14:backgroundMark x1="25654" y1="39542" x2="25654" y2="39542"/>
                        <a14:backgroundMark x1="26797" y1="39216" x2="26634" y2="39542"/>
                        <a14:backgroundMark x1="26634" y1="39052" x2="26144" y2="40196"/>
                        <a14:backgroundMark x1="31536" y1="66503" x2="31536" y2="66503"/>
                        <a14:backgroundMark x1="32026" y1="66830" x2="32026" y2="66830"/>
                        <a14:backgroundMark x1="31209" y1="66340" x2="32516" y2="67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09" y="7930137"/>
            <a:ext cx="1428054" cy="14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024;p57">
            <a:extLst>
              <a:ext uri="{FF2B5EF4-FFF2-40B4-BE49-F238E27FC236}">
                <a16:creationId xmlns:a16="http://schemas.microsoft.com/office/drawing/2014/main" id="{D3881908-431B-8594-BCC2-94C21523D4A5}"/>
              </a:ext>
            </a:extLst>
          </p:cNvPr>
          <p:cNvSpPr txBox="1">
            <a:spLocks/>
          </p:cNvSpPr>
          <p:nvPr/>
        </p:nvSpPr>
        <p:spPr>
          <a:xfrm>
            <a:off x="4062262" y="8086739"/>
            <a:ext cx="13539937" cy="189747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400" dirty="0">
                <a:latin typeface="Patrick Hand" panose="00000500000000000000" pitchFamily="2" charset="0"/>
                <a:cs typeface="Poppins" panose="00000500000000000000" pitchFamily="2" charset="0"/>
              </a:rPr>
              <a:t>correctly pronounce the sounds: </a:t>
            </a:r>
            <a:r>
              <a:rPr lang="en-US" sz="6400" b="1" dirty="0">
                <a:solidFill>
                  <a:schemeClr val="accent4"/>
                </a:solidFill>
                <a:latin typeface="Patrick Hand" panose="00000500000000000000" pitchFamily="2" charset="0"/>
                <a:cs typeface="Poppins" panose="00000500000000000000" pitchFamily="2" charset="0"/>
              </a:rPr>
              <a:t>/b/ and /p/</a:t>
            </a:r>
            <a:endParaRPr lang="en-US" sz="6400" b="1" dirty="0">
              <a:solidFill>
                <a:schemeClr val="accent4"/>
              </a:solidFill>
              <a:latin typeface="Patrick Hand" panose="00000500000000000000" pitchFamily="2" charset="0"/>
              <a:ea typeface="Poppins Light"/>
              <a:cs typeface="Poppins" panose="00000500000000000000" pitchFamily="2" charset="0"/>
              <a:sym typeface="Poppins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11" grpId="0"/>
      <p:bldP spid="12" grpId="0"/>
      <p:bldP spid="12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1905000" y="3848100"/>
            <a:ext cx="15087599" cy="3062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53526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628900" y="1333500"/>
            <a:ext cx="13030200" cy="6124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C00000"/>
                </a:solidFill>
                <a:latin typeface="Jumble" panose="02000503000000020004" pitchFamily="2" charset="0"/>
              </a:rPr>
              <a:t>GUESSING WORD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9B7385-39C4-22B0-0749-F1E9D5D6E031}"/>
              </a:ext>
            </a:extLst>
          </p:cNvPr>
          <p:cNvSpPr txBox="1"/>
          <p:nvPr/>
        </p:nvSpPr>
        <p:spPr>
          <a:xfrm>
            <a:off x="1752600" y="7662268"/>
            <a:ext cx="14782800" cy="1774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Look at the pictures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 and guess the words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705189">
            <a:off x="15070717" y="805899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0" y="0"/>
                </a:lnTo>
                <a:lnTo>
                  <a:pt x="2400670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039600" y="4651057"/>
            <a:ext cx="479444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</a:rPr>
              <a:t>caring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35D598-23FB-D0EA-863F-B29FF7E5DCF5}"/>
              </a:ext>
            </a:extLst>
          </p:cNvPr>
          <p:cNvSpPr/>
          <p:nvPr/>
        </p:nvSpPr>
        <p:spPr>
          <a:xfrm>
            <a:off x="8329492" y="7420343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c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BDAE198-EECE-C84C-9649-6EF193A6545D}"/>
              </a:ext>
            </a:extLst>
          </p:cNvPr>
          <p:cNvSpPr/>
          <p:nvPr/>
        </p:nvSpPr>
        <p:spPr>
          <a:xfrm>
            <a:off x="7262692" y="7422714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g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87152F-02A7-202E-6C4D-53BE9CD2C66D}"/>
              </a:ext>
            </a:extLst>
          </p:cNvPr>
          <p:cNvSpPr/>
          <p:nvPr/>
        </p:nvSpPr>
        <p:spPr>
          <a:xfrm>
            <a:off x="9396292" y="7434754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BE9FAD-CD18-3411-2C4A-5E203A86B3B0}"/>
              </a:ext>
            </a:extLst>
          </p:cNvPr>
          <p:cNvSpPr/>
          <p:nvPr/>
        </p:nvSpPr>
        <p:spPr>
          <a:xfrm>
            <a:off x="10558342" y="7434753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8018C3-902D-F9C7-22B0-168B47D716A9}"/>
              </a:ext>
            </a:extLst>
          </p:cNvPr>
          <p:cNvSpPr/>
          <p:nvPr/>
        </p:nvSpPr>
        <p:spPr>
          <a:xfrm>
            <a:off x="6129868" y="7434752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136790-FFB0-05F9-436E-3DEDB69B8431}"/>
              </a:ext>
            </a:extLst>
          </p:cNvPr>
          <p:cNvSpPr/>
          <p:nvPr/>
        </p:nvSpPr>
        <p:spPr>
          <a:xfrm>
            <a:off x="4985407" y="7434751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Jumble" panose="02000503000000020004" pitchFamily="2" charset="0"/>
              </a:rPr>
              <a:t>i</a:t>
            </a:r>
            <a:endParaRPr lang="en-US" sz="6000" dirty="0">
              <a:solidFill>
                <a:schemeClr val="tx1"/>
              </a:solidFill>
              <a:latin typeface="Jumble" panose="02000503000000020004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93D5A67-8B91-9CD8-1500-EC7F06BF6CA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9" r="23136"/>
          <a:stretch/>
        </p:blipFill>
        <p:spPr bwMode="auto">
          <a:xfrm>
            <a:off x="5719429" y="2012507"/>
            <a:ext cx="5231679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9032BC75-7FDC-3FB2-02A9-C7ECCA3730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1" end="2033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7979" y="3619500"/>
            <a:ext cx="1031557" cy="10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7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140718" y="1879924"/>
            <a:ext cx="1013552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</a:rPr>
              <a:t>hard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Jumble" panose="02000503000000020004" pitchFamily="2" charset="0"/>
              </a:rPr>
              <a:t> - working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4FAF355-207E-CBFD-2EDC-F00E759D9AFA}"/>
              </a:ext>
            </a:extLst>
          </p:cNvPr>
          <p:cNvSpPr/>
          <p:nvPr/>
        </p:nvSpPr>
        <p:spPr>
          <a:xfrm>
            <a:off x="5181600" y="7553148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r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35D598-23FB-D0EA-863F-B29FF7E5DCF5}"/>
              </a:ext>
            </a:extLst>
          </p:cNvPr>
          <p:cNvSpPr/>
          <p:nvPr/>
        </p:nvSpPr>
        <p:spPr>
          <a:xfrm>
            <a:off x="7239000" y="7554385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a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430CDA-912C-4FA3-714B-7372D0B697DC}"/>
              </a:ext>
            </a:extLst>
          </p:cNvPr>
          <p:cNvSpPr/>
          <p:nvPr/>
        </p:nvSpPr>
        <p:spPr>
          <a:xfrm>
            <a:off x="10169778" y="7525357"/>
            <a:ext cx="955422" cy="1019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umble" panose="02000503000000020004" pitchFamily="2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BDAE198-EECE-C84C-9649-6EF193A6545D}"/>
              </a:ext>
            </a:extLst>
          </p:cNvPr>
          <p:cNvSpPr/>
          <p:nvPr/>
        </p:nvSpPr>
        <p:spPr>
          <a:xfrm>
            <a:off x="6207378" y="7568678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h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087152F-02A7-202E-6C4D-53BE9CD2C66D}"/>
              </a:ext>
            </a:extLst>
          </p:cNvPr>
          <p:cNvSpPr/>
          <p:nvPr/>
        </p:nvSpPr>
        <p:spPr>
          <a:xfrm>
            <a:off x="9102978" y="7553148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30FB2F-DBA0-9293-3427-6501F67CF58C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3403" r="20748" b="19227"/>
          <a:stretch/>
        </p:blipFill>
        <p:spPr bwMode="auto">
          <a:xfrm>
            <a:off x="5959736" y="2749325"/>
            <a:ext cx="6172200" cy="4400614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EB78D53-8A20-4903-CA52-ABBB084A5B1E}"/>
              </a:ext>
            </a:extLst>
          </p:cNvPr>
          <p:cNvSpPr/>
          <p:nvPr/>
        </p:nvSpPr>
        <p:spPr>
          <a:xfrm>
            <a:off x="11313674" y="7533491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775B65C-8E6A-D0D2-E3E0-735E4C8CCE1B}"/>
              </a:ext>
            </a:extLst>
          </p:cNvPr>
          <p:cNvSpPr/>
          <p:nvPr/>
        </p:nvSpPr>
        <p:spPr>
          <a:xfrm>
            <a:off x="13447274" y="7519080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w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509FE4F-468B-B07E-1623-0B43A7A164F5}"/>
              </a:ext>
            </a:extLst>
          </p:cNvPr>
          <p:cNvSpPr/>
          <p:nvPr/>
        </p:nvSpPr>
        <p:spPr>
          <a:xfrm>
            <a:off x="15580874" y="7505700"/>
            <a:ext cx="955422" cy="1019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r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BB3C90F-C072-F59B-8F49-B27EC3FD23C0}"/>
              </a:ext>
            </a:extLst>
          </p:cNvPr>
          <p:cNvSpPr/>
          <p:nvPr/>
        </p:nvSpPr>
        <p:spPr>
          <a:xfrm>
            <a:off x="12380474" y="7521451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C27902-0AFD-E897-32E0-110D501FC1BF}"/>
              </a:ext>
            </a:extLst>
          </p:cNvPr>
          <p:cNvSpPr/>
          <p:nvPr/>
        </p:nvSpPr>
        <p:spPr>
          <a:xfrm>
            <a:off x="14514074" y="7533491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o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523588F-B1C8-A57A-0FCD-147000D833F6}"/>
              </a:ext>
            </a:extLst>
          </p:cNvPr>
          <p:cNvSpPr/>
          <p:nvPr/>
        </p:nvSpPr>
        <p:spPr>
          <a:xfrm>
            <a:off x="4140718" y="7562254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umble" panose="02000503000000020004" pitchFamily="2" charset="0"/>
                <a:ea typeface="+mn-ea"/>
                <a:cs typeface="+mn-cs"/>
              </a:rPr>
              <a:t>d</a:t>
            </a:r>
          </a:p>
        </p:txBody>
      </p:sp>
      <p:pic>
        <p:nvPicPr>
          <p:cNvPr id="30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06E74B6A-BC77-D949-3F90-96BCA2F028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4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32173" y="3619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12425382" y="5143499"/>
            <a:ext cx="4848120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>
                <a:solidFill>
                  <a:srgbClr val="C00000"/>
                </a:solidFill>
                <a:latin typeface="Jumble" panose="02000503000000020004" pitchFamily="2" charset="0"/>
              </a:rPr>
              <a:t>active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Jumble" panose="02000503000000020004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C0B8162-1B0B-5186-B733-1FE680C413F6}"/>
              </a:ext>
            </a:extLst>
          </p:cNvPr>
          <p:cNvSpPr/>
          <p:nvPr/>
        </p:nvSpPr>
        <p:spPr>
          <a:xfrm>
            <a:off x="8798178" y="7976280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CD7FCE-D6FD-B604-4BF3-4DDC3FD8E48A}"/>
              </a:ext>
            </a:extLst>
          </p:cNvPr>
          <p:cNvSpPr/>
          <p:nvPr/>
        </p:nvSpPr>
        <p:spPr>
          <a:xfrm>
            <a:off x="10931778" y="7962900"/>
            <a:ext cx="955422" cy="10198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c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1AE98BB-82A9-6303-26CF-7F75C663FA77}"/>
              </a:ext>
            </a:extLst>
          </p:cNvPr>
          <p:cNvSpPr/>
          <p:nvPr/>
        </p:nvSpPr>
        <p:spPr>
          <a:xfrm>
            <a:off x="7731378" y="7978651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v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C586E99-ACF1-5D58-C704-458C99F71478}"/>
              </a:ext>
            </a:extLst>
          </p:cNvPr>
          <p:cNvSpPr/>
          <p:nvPr/>
        </p:nvSpPr>
        <p:spPr>
          <a:xfrm>
            <a:off x="9864978" y="7990691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37DC78-BC09-BCC1-78E9-9FB48F1459B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0" t="331" r="9637"/>
          <a:stretch/>
        </p:blipFill>
        <p:spPr bwMode="auto">
          <a:xfrm>
            <a:off x="4523507" y="963931"/>
            <a:ext cx="8549341" cy="69913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102B1C-DDF6-5EC5-9085-74059C7833B4}"/>
              </a:ext>
            </a:extLst>
          </p:cNvPr>
          <p:cNvSpPr/>
          <p:nvPr/>
        </p:nvSpPr>
        <p:spPr>
          <a:xfrm>
            <a:off x="6606618" y="7986547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/>
                </a:solidFill>
                <a:latin typeface="Jumble" panose="02000503000000020004" pitchFamily="2" charset="0"/>
              </a:rPr>
              <a:t>i</a:t>
            </a:r>
            <a:endParaRPr lang="en-US" sz="6000" dirty="0">
              <a:solidFill>
                <a:schemeClr val="tx1"/>
              </a:solidFill>
              <a:latin typeface="Jumble" panose="02000503000000020004" pitchFamily="2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FCDDD31-04F5-B69C-8252-8EBD28987A9F}"/>
              </a:ext>
            </a:extLst>
          </p:cNvPr>
          <p:cNvSpPr/>
          <p:nvPr/>
        </p:nvSpPr>
        <p:spPr>
          <a:xfrm>
            <a:off x="5472671" y="7986546"/>
            <a:ext cx="955422" cy="98936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Jumble" panose="02000503000000020004" pitchFamily="2" charset="0"/>
              </a:rPr>
              <a:t>t</a:t>
            </a:r>
          </a:p>
        </p:txBody>
      </p:sp>
      <p:pic>
        <p:nvPicPr>
          <p:cNvPr id="19" name="ttsMP3.com_VoiceText_2023-10-10_20_5_2">
            <a:hlinkClick r:id="" action="ppaction://media"/>
            <a:extLst>
              <a:ext uri="{FF2B5EF4-FFF2-40B4-BE49-F238E27FC236}">
                <a16:creationId xmlns:a16="http://schemas.microsoft.com/office/drawing/2014/main" id="{73ABEBBC-B894-4686-CE3B-B2DEB07702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7" end="41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32173" y="3619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mmunity Helper CV by Slidego">
  <a:themeElements>
    <a:clrScheme name="Simple Light">
      <a:dk1>
        <a:srgbClr val="869475"/>
      </a:dk1>
      <a:lt1>
        <a:srgbClr val="D3DAA3"/>
      </a:lt1>
      <a:dk2>
        <a:srgbClr val="FFE8D5"/>
      </a:dk2>
      <a:lt2>
        <a:srgbClr val="FFA280"/>
      </a:lt2>
      <a:accent1>
        <a:srgbClr val="7AACB5"/>
      </a:accent1>
      <a:accent2>
        <a:srgbClr val="C5E4DA"/>
      </a:accent2>
      <a:accent3>
        <a:srgbClr val="F8D656"/>
      </a:accent3>
      <a:accent4>
        <a:srgbClr val="FDC880"/>
      </a:accent4>
      <a:accent5>
        <a:srgbClr val="49523E"/>
      </a:accent5>
      <a:accent6>
        <a:srgbClr val="FFFFFF"/>
      </a:accent6>
      <a:hlink>
        <a:srgbClr val="49523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850</Words>
  <Application>Microsoft Office PowerPoint</Application>
  <PresentationFormat>Custom</PresentationFormat>
  <Paragraphs>209</Paragraphs>
  <Slides>35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Stadio Now Devanagari Bold</vt:lpstr>
      <vt:lpstr>Arial</vt:lpstr>
      <vt:lpstr>Wingdings</vt:lpstr>
      <vt:lpstr>Livvic</vt:lpstr>
      <vt:lpstr>Congenial</vt:lpstr>
      <vt:lpstr>Calibri</vt:lpstr>
      <vt:lpstr>Roboto</vt:lpstr>
      <vt:lpstr>Playfair Display</vt:lpstr>
      <vt:lpstr>Montserrat</vt:lpstr>
      <vt:lpstr>Patrick Hand</vt:lpstr>
      <vt:lpstr>Amatic SC</vt:lpstr>
      <vt:lpstr>Lato</vt:lpstr>
      <vt:lpstr>Jumble</vt:lpstr>
      <vt:lpstr>Roboto Condensed Light</vt:lpstr>
      <vt:lpstr>Office Theme</vt:lpstr>
      <vt:lpstr>Community Helper CV by Slidego</vt:lpstr>
      <vt:lpstr>PowerPoint Presentation</vt:lpstr>
      <vt:lpstr>PowerPoint Presentation</vt:lpstr>
      <vt:lpstr>PowerPoint Presentation</vt:lpstr>
      <vt:lpstr>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well do you know your friends?</vt:lpstr>
      <vt:lpstr>PowerPoint Presentation</vt:lpstr>
      <vt:lpstr>PowerPoint Presentation</vt:lpstr>
      <vt:lpstr>PowerPoint Presentation</vt:lpstr>
      <vt:lpstr>PowerPoint Presentation</vt:lpstr>
      <vt:lpstr>5. Listen. Then practice the chant. Notice the rhyme.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With Playful Illustration Portfolio Design Presentation</dc:title>
  <cp:lastModifiedBy>Thảo Lã</cp:lastModifiedBy>
  <cp:revision>8</cp:revision>
  <dcterms:created xsi:type="dcterms:W3CDTF">2006-08-16T00:00:00Z</dcterms:created>
  <dcterms:modified xsi:type="dcterms:W3CDTF">2026-01-11T12:43:11Z</dcterms:modified>
  <dc:identifier>DAFteKLOOxY</dc:identifier>
</cp:coreProperties>
</file>