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58" r:id="rId2"/>
    <p:sldId id="359" r:id="rId3"/>
    <p:sldId id="396" r:id="rId4"/>
    <p:sldId id="389" r:id="rId5"/>
    <p:sldId id="385" r:id="rId6"/>
    <p:sldId id="376" r:id="rId7"/>
    <p:sldId id="346" r:id="rId8"/>
    <p:sldId id="393" r:id="rId9"/>
    <p:sldId id="394" r:id="rId10"/>
    <p:sldId id="362" r:id="rId11"/>
    <p:sldId id="390" r:id="rId12"/>
    <p:sldId id="372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9.png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Vũ Thái Lâm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 Mộ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9945C-B59C-F5EB-0CA4-8772E596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10325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CC5EA-8687-FE42-15A8-97AEC6FA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55" y="152400"/>
            <a:ext cx="1005108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b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học đầu tiên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219E7-9D78-AD34-4E7A-E926A4FA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08E89-CFC7-0064-C593-49984191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t="30630" r="50625" b="60620"/>
          <a:stretch/>
        </p:blipFill>
        <p:spPr>
          <a:xfrm>
            <a:off x="2227691" y="1635228"/>
            <a:ext cx="7557787" cy="93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FDA5E-ECC6-5E5D-28A3-81E5D2B14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38" t="30630" r="50000" b="58889"/>
          <a:stretch/>
        </p:blipFill>
        <p:spPr>
          <a:xfrm>
            <a:off x="2227691" y="3962400"/>
            <a:ext cx="7676659" cy="1121307"/>
          </a:xfrm>
          <a:prstGeom prst="rect">
            <a:avLst/>
          </a:prstGeom>
        </p:spPr>
      </p:pic>
      <p:pic>
        <p:nvPicPr>
          <p:cNvPr id="8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178F3AFB-9796-8EAC-A910-5E809DF1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1873895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BF895144-E706-099F-0715-01D05F228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4247877"/>
            <a:ext cx="406400" cy="406400"/>
          </a:xfrm>
          <a:prstGeom prst="rect">
            <a:avLst/>
          </a:prstGeom>
        </p:spPr>
      </p:pic>
      <p:pic>
        <p:nvPicPr>
          <p:cNvPr id="10" name="Be ken phim">
            <a:hlinkClick r:id="" action="ppaction://media"/>
            <a:extLst>
              <a:ext uri="{FF2B5EF4-FFF2-40B4-BE49-F238E27FC236}">
                <a16:creationId xmlns:a16="http://schemas.microsoft.com/office/drawing/2014/main" id="{1EEAAE6D-7D18-1B47-44C0-8402E7AD56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6568"/>
            <a:ext cx="11111349" cy="626043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Bài học đầu tiên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BaiHocDauTien Karaoke 1 lan">
            <a:hlinkClick r:id="" action="ppaction://media"/>
            <a:extLst>
              <a:ext uri="{FF2B5EF4-FFF2-40B4-BE49-F238E27FC236}">
                <a16:creationId xmlns:a16="http://schemas.microsoft.com/office/drawing/2014/main" id="{600D0713-B6BE-2B58-F086-859CFDCE0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7620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CD3 Go dem Bai Hoc dau tien BQ">
            <a:hlinkClick r:id="" action="ppaction://media"/>
            <a:extLst>
              <a:ext uri="{FF2B5EF4-FFF2-40B4-BE49-F238E27FC236}">
                <a16:creationId xmlns:a16="http://schemas.microsoft.com/office/drawing/2014/main" id="{FE347596-B2DE-5239-CDDC-7438FC2A0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96" y="914400"/>
            <a:ext cx="10059804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6744</TotalTime>
  <Words>140</Words>
  <Application>Microsoft Office PowerPoint</Application>
  <PresentationFormat>Widescreen</PresentationFormat>
  <Paragraphs>34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Default Design</vt:lpstr>
      <vt:lpstr>Giáo viên: Vũ Thái Lâm Trường: THCS Ái Mộ</vt:lpstr>
      <vt:lpstr>Chủ đề 3 BIẾT ƠN THẦY CÔ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Bài học đầu tiên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Trà Lâm</cp:lastModifiedBy>
  <cp:revision>269</cp:revision>
  <dcterms:created xsi:type="dcterms:W3CDTF">2006-11-06T13:45:38Z</dcterms:created>
  <dcterms:modified xsi:type="dcterms:W3CDTF">2025-12-09T02:13:01Z</dcterms:modified>
</cp:coreProperties>
</file>